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3F6A-2E42-8AE0-76A86AA154CA}"/>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3F6A-2E42-8AE0-76A86AA154CA}"/>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3F6A-2E42-8AE0-76A86AA154CA}"/>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BC17-9F4D-904C-B112750AF809}"/>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BC17-9F4D-904C-B112750AF809}"/>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BC17-9F4D-904C-B112750AF809}"/>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8786-3A48-8B2D-9DB65474A050}"/>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8786-3A48-8B2D-9DB65474A050}"/>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8786-3A48-8B2D-9DB65474A050}"/>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278F-6D49-9E1A-86E6382A27C9}"/>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278F-6D49-9E1A-86E6382A27C9}"/>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278F-6D49-9E1A-86E6382A27C9}"/>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0088-E745-A5F8-636B989E127A}"/>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0088-E745-A5F8-636B989E127A}"/>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0088-E745-A5F8-636B989E127A}"/>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7A58-AC42-ABA9-E68FE4800F41}"/>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7A58-AC42-ABA9-E68FE4800F41}"/>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7A58-AC42-ABA9-E68FE4800F41}"/>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E71C-5647-A5D9-20C64AADB156}"/>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E71C-5647-A5D9-20C64AADB156}"/>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E71C-5647-A5D9-20C64AADB15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ACF3-A242-B31D-E77F77D9ABE4}"/>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ACF3-A242-B31D-E77F77D9ABE4}"/>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ACF3-A242-B31D-E77F77D9ABE4}"/>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DC13-854D-BCEB-7B49D8BCC001}"/>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DC13-854D-BCEB-7B49D8BCC001}"/>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DC13-854D-BCEB-7B49D8BCC001}"/>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rgbClr val="376D54"/>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rgbClr val="376D54"/>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rgbClr val="376D54"/>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rgbClr val="376D54"/>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rgbClr val="376D54"/>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rgbClr val="376D54"/>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rgbClr val="376D54"/>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rgbClr val="376D54"/>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376D54">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rgbClr val="376D54">
              <a:alpha val="8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376D54">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376D54">
              <a:alpha val="9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rgbClr val="376D54">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376D54">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376D54">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rgbClr val="376D54">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rgbClr val="376D54"/>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rgbClr val="376D54">
              <a:alpha val="8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rgbClr val="376D54">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rgbClr val="376D54"/>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rgbClr val="376D54">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rgbClr val="376D54">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rgbClr val="376D54">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76D54">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76D54">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376D54"/>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76D54">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76D54">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376D54"/>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376D54">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rgbClr val="376D54"/>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rgbClr val="376D54"/>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76D54">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rgbClr val="376D54"/>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rgbClr val="6CB79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rgbClr val="6CB79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rgbClr val="6CB79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rgbClr val="6CB79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rgbClr val="6CB797">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rgbClr val="376D54">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rgbClr val="376D54">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6CB79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rgbClr val="376D54">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CB797">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CB797">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rgbClr val="6CB797">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rgbClr val="6CB797"/>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rgbClr val="376D54"/>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rgbClr val="6CB79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rgbClr val="376D54">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rgbClr val="376D54"/>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rgbClr val="376D54"/>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6CB797"/>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376D54"/>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rgbClr val="376D54">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rgbClr val="6CB797"/>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rgbClr val="6CB797"/>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rgbClr val="376D54">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rgbClr val="376D54">
              <a:alpha val="80000"/>
            </a:srgb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rgbClr val="6CB797"/>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CB797">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CB797">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rgbClr val="6CB79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rgbClr val="376D54">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rgbClr val="376D54">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376D54"/>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6CB797"/>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rgbClr val="376D54">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rgbClr val="376D54">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76D54">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rgbClr val="376D54"/>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rgbClr val="6CB797">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rgbClr val="376D54"/>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rgbClr val="6CB79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376D54">
              <a:alpha val="64999"/>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376D54">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rgbClr val="376D54"/>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376D54">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rgbClr val="376D54"/>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rgbClr val="376D54">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376D54">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rgbClr val="376D54">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376D54">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rgbClr val="6CB797">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rgbClr val="6CB797">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rgbClr val="6CB79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rgbClr val="376D54">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376D54">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376D54">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rgbClr val="376D54">
              <a:alpha val="50000"/>
            </a:srgb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rgbClr val="6CB797"/>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rgbClr val="376D54"/>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rgbClr val="376D54">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rgbClr val="376D54">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76D54">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76D54">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76D54">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rgbClr val="376D54">
              <a:alpha val="5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rgbClr val="6CB797"/>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rgbClr val="376D54">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rgbClr val="376D54"/>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rgbClr val="376D54"/>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rgbClr val="376D54">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rgbClr val="376D54">
              <a:alpha val="8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rgbClr val="376D54">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rgbClr val="376D54">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rgbClr val="376D54"/>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rgbClr val="376D54">
              <a:alpha val="5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rgbClr val="376D54">
              <a:alpha val="90000"/>
            </a:srgb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76D54">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6CB797">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rgbClr val="376D54">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rgbClr val="376D54"/>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rgbClr val="6CB797">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rgbClr val="376D54">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rgbClr val="376D54">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rgbClr val="376D54">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rgbClr val="376D54">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rgbClr val="6CB797"/>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rgbClr val="376D5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rgbClr val="376D54">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2021-04-05T11:32:32Z</dcterms:modified>
</cp:coreProperties>
</file>