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DFAF-2D49-A327-BC1E879FAB36}"/>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DFAF-2D49-A327-BC1E879FAB3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FAF-2D49-A327-BC1E879FAB3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A2D9-9E4B-A7BE-426A245C8AFA}"/>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A2D9-9E4B-A7BE-426A245C8AFA}"/>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A2D9-9E4B-A7BE-426A245C8AF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D142-0641-947C-49FC2A9F50C8}"/>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D142-0641-947C-49FC2A9F50C8}"/>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142-0641-947C-49FC2A9F50C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0C47-984F-8A4B-264A6173335A}"/>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0C47-984F-8A4B-264A6173335A}"/>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0C47-984F-8A4B-264A6173335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B1B0-214C-A699-1DCC5EDEFDF0}"/>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B1B0-214C-A699-1DCC5EDEFDF0}"/>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B1B0-214C-A699-1DCC5EDEFDF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BCC6-2B45-9AFA-9FF92B8712E3}"/>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BCC6-2B45-9AFA-9FF92B8712E3}"/>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BCC6-2B45-9AFA-9FF92B8712E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EB98-884D-BD21-806CA75EF31F}"/>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EB98-884D-BD21-806CA75EF31F}"/>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EB98-884D-BD21-806CA75EF31F}"/>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ABF2-624C-B149-312D4E26282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ABF2-624C-B149-312D4E262823}"/>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ABF2-624C-B149-312D4E26282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A7A9-BE41-9CD3-F0A03D534D81}"/>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A7A9-BE41-9CD3-F0A03D534D81}"/>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A7A9-BE41-9CD3-F0A03D534D8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557132">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557132">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557132">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557132">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557132">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557132">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557132">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557132">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557132">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557132">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557132"/>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557132"/>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87B96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87B96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87B96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87B96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87B96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7B965">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7B96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87B965">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87B96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557132"/>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557132"/>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87B965"/>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557132"/>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87B96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87B96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557132">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87B965"/>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87B96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87B965">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55713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557132"/>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87B96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557132">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87B965">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557132">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87B965">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87B96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55713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55713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55713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557132">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87B965"/>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557132">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557132">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87B96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557132">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557132"/>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557132">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557132">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557132">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557132">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557132"/>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557132">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557132">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557132">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87B965">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557132">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557132"/>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87B965">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557132">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557132">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557132">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557132">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87B96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55713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557132">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2021-04-05T11:32:56Z</dcterms:modified>
</cp:coreProperties>
</file>