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F7E7-7447-9677-09566DE9A138}"/>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F7E7-7447-9677-09566DE9A138}"/>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F7E7-7447-9677-09566DE9A13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5675-EB48-B273-1D34F70F3F46}"/>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5675-EB48-B273-1D34F70F3F4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5675-EB48-B273-1D34F70F3F4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EEB5-DC46-A11B-9B9484731908}"/>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EEB5-DC46-A11B-9B9484731908}"/>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EEB5-DC46-A11B-9B948473190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6DD9-0446-88DC-285D1E50B2F0}"/>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6DD9-0446-88DC-285D1E50B2F0}"/>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6DD9-0446-88DC-285D1E50B2F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C0CD-BD4C-A296-27BD2D7F6B8C}"/>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C0CD-BD4C-A296-27BD2D7F6B8C}"/>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C0CD-BD4C-A296-27BD2D7F6B8C}"/>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03DF-8340-8AD0-1C2C967C3796}"/>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03DF-8340-8AD0-1C2C967C3796}"/>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03DF-8340-8AD0-1C2C967C379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6EF1-3947-8396-A212BFF21C4D}"/>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6EF1-3947-8396-A212BFF21C4D}"/>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6EF1-3947-8396-A212BFF21C4D}"/>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16F3-8441-B544-2131B9BC8D72}"/>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16F3-8441-B544-2131B9BC8D72}"/>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16F3-8441-B544-2131B9BC8D72}"/>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A13C-F342-96D6-AC7C64155939}"/>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A13C-F342-96D6-AC7C64155939}"/>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A13C-F342-96D6-AC7C6415593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9C5856">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9C5856">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9C5856">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9C5856">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9C5856">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9C5856">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9C5856">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9C5856">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9C5856">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9C5856">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9C5856"/>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9C5856"/>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EC8B83">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EC8B83">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EC8B83">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EC8B83">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EC8B83">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EC8B83">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EC8B83">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EC8B83">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EC8B8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9C5856"/>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9C5856"/>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EC8B83"/>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9C5856"/>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EC8B8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EC8B8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9C5856">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EC8B83"/>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EC8B83">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EC8B83">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9C5856">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9C5856"/>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EC8B8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9C5856">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EC8B83">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9C5856">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EC8B83">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EC8B83">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9C5856">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9C5856">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9C5856">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9C5856">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EC8B83"/>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9C5856">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9C5856">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EC8B8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9C5856">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9C5856"/>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9C5856">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9C5856">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9C5856">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9C5856">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9C5856"/>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9C5856">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9C5856">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9C5856">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EC8B83">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9C5856">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9C5856"/>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EC8B83">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9C5856">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9C5856">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9C5856">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9C5856">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EC8B8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9C585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9C5856">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2021-04-05T11:32:35Z</dcterms:modified>
</cp:coreProperties>
</file>