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0C7A-8E42-80FB-9AE79377A21F}"/>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0C7A-8E42-80FB-9AE79377A21F}"/>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0C7A-8E42-80FB-9AE79377A21F}"/>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D22A-0448-9F07-A327018214D6}"/>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D22A-0448-9F07-A327018214D6}"/>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D22A-0448-9F07-A327018214D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8514-0E48-8494-20B47518A1C3}"/>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8514-0E48-8494-20B47518A1C3}"/>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8514-0E48-8494-20B47518A1C3}"/>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DAA9-EE45-AEDC-027A034E10A5}"/>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DAA9-EE45-AEDC-027A034E10A5}"/>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DAA9-EE45-AEDC-027A034E10A5}"/>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40F1-2045-9A9C-597D544F2842}"/>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40F1-2045-9A9C-597D544F2842}"/>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40F1-2045-9A9C-597D544F2842}"/>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5B73-DE44-AD82-1E0193086867}"/>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5B73-DE44-AD82-1E0193086867}"/>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5B73-DE44-AD82-1E0193086867}"/>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D86B-AA4C-81E8-B82A39BC340C}"/>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D86B-AA4C-81E8-B82A39BC340C}"/>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D86B-AA4C-81E8-B82A39BC340C}"/>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061D-584F-97C7-CD13F6F7FCAE}"/>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061D-584F-97C7-CD13F6F7FCAE}"/>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061D-584F-97C7-CD13F6F7FCAE}"/>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10AC-9047-BB81-EDB3F8D2923A}"/>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10AC-9047-BB81-EDB3F8D2923A}"/>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10AC-9047-BB81-EDB3F8D2923A}"/>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rgbClr val="834971"/>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rgbClr val="834971"/>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rgbClr val="834971"/>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rgbClr val="834971"/>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rgbClr val="834971"/>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rgbClr val="834971"/>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rgbClr val="834971"/>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rgbClr val="834971"/>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834971">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rgbClr val="834971">
              <a:alpha val="8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834971">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834971">
              <a:alpha val="9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rgbClr val="834971">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834971">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834971">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rgbClr val="834971">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rgbClr val="834971"/>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rgbClr val="834971">
              <a:alpha val="8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rgbClr val="834971">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rgbClr val="834971"/>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rgbClr val="834971">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rgbClr val="834971">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rgbClr val="834971">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34971">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34971">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834971"/>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34971">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34971">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834971"/>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834971">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rgbClr val="834971"/>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rgbClr val="834971"/>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34971">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rgbClr val="834971"/>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rgbClr val="C875A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rgbClr val="C875A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rgbClr val="C875A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rgbClr val="C875A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rgbClr val="C875A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rgbClr val="834971">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rgbClr val="834971">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C875A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rgbClr val="834971">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C875A7">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C875A7">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rgbClr val="C875A7">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rgbClr val="C875A7"/>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rgbClr val="834971"/>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rgbClr val="C875A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rgbClr val="834971">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rgbClr val="834971"/>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rgbClr val="834971"/>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C875A7"/>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834971"/>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rgbClr val="834971">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rgbClr val="C875A7"/>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rgbClr val="C875A7"/>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rgbClr val="834971">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rgbClr val="834971">
              <a:alpha val="80000"/>
            </a:srgb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rgbClr val="C875A7"/>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C875A7">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C875A7">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rgbClr val="C875A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rgbClr val="834971">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rgbClr val="834971">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834971"/>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C875A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rgbClr val="834971">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rgbClr val="834971">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34971">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rgbClr val="834971"/>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rgbClr val="C875A7">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rgbClr val="834971"/>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rgbClr val="C875A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834971">
              <a:alpha val="64999"/>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834971">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rgbClr val="834971"/>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834971">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rgbClr val="834971"/>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rgbClr val="834971">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834971">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rgbClr val="834971">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834971">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rgbClr val="C875A7">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rgbClr val="C875A7">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rgbClr val="C875A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rgbClr val="834971">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834971">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834971">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rgbClr val="834971">
              <a:alpha val="50000"/>
            </a:srgb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rgbClr val="C875A7"/>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rgbClr val="834971"/>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rgbClr val="834971">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rgbClr val="834971">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34971">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34971">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34971">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rgbClr val="834971">
              <a:alpha val="5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rgbClr val="C875A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rgbClr val="834971">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rgbClr val="834971"/>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rgbClr val="834971"/>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rgbClr val="834971">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rgbClr val="834971">
              <a:alpha val="8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rgbClr val="834971">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rgbClr val="834971">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rgbClr val="834971"/>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rgbClr val="834971">
              <a:alpha val="5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rgbClr val="834971">
              <a:alpha val="90000"/>
            </a:srgb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34971">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C875A7">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rgbClr val="834971">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rgbClr val="834971"/>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rgbClr val="C875A7">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rgbClr val="834971">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rgbClr val="834971">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rgbClr val="834971">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rgbClr val="834971">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rgbClr val="C875A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rgbClr val="834971"/>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rgbClr val="834971">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2021-04-05T11:32:42Z</dcterms:modified>
</cp:coreProperties>
</file>