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8A97-DE42-8D86-433213856BF1}"/>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8A97-DE42-8D86-433213856BF1}"/>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8A97-DE42-8D86-433213856BF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94EA-0144-A764-60641354A647}"/>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94EA-0144-A764-60641354A647}"/>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94EA-0144-A764-60641354A647}"/>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DF3F-7746-8B05-31BB5415152B}"/>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DF3F-7746-8B05-31BB5415152B}"/>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F3F-7746-8B05-31BB5415152B}"/>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8FA8-4240-8A24-7D840E03CECB}"/>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8FA8-4240-8A24-7D840E03CECB}"/>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8FA8-4240-8A24-7D840E03CECB}"/>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83DF-F143-B127-3D5F60282154}"/>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83DF-F143-B127-3D5F60282154}"/>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83DF-F143-B127-3D5F60282154}"/>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046A-2841-ABE5-E325542975F0}"/>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046A-2841-ABE5-E325542975F0}"/>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046A-2841-ABE5-E325542975F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7CDA-C64A-986B-F594F6EF1F99}"/>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7CDA-C64A-986B-F594F6EF1F99}"/>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7CDA-C64A-986B-F594F6EF1F9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D834-E646-B3B8-23C5FA8C7234}"/>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D834-E646-B3B8-23C5FA8C7234}"/>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D834-E646-B3B8-23C5FA8C7234}"/>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57E5-C345-B81F-1AB086B17B1D}"/>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57E5-C345-B81F-1AB086B17B1D}"/>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57E5-C345-B81F-1AB086B17B1D}"/>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chemeClr val="accent1">
              <a:hueOff val="47394"/>
              <a:satOff val="-25753"/>
              <a:lumOff val="-7544"/>
              <a:alpha val="8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1">
              <a:hueOff val="47394"/>
              <a:satOff val="-25753"/>
              <a:lumOff val="-7544"/>
              <a:alpha val="9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1">
              <a:hueOff val="47394"/>
              <a:satOff val="-25753"/>
              <a:lumOff val="-7544"/>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chemeClr val="accent1">
              <a:hueOff val="47394"/>
              <a:satOff val="-25753"/>
              <a:lumOff val="-7544"/>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chemeClr val="accent1">
              <a:hueOff val="47394"/>
              <a:satOff val="-25753"/>
              <a:lumOff val="-7544"/>
              <a:alpha val="8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chemeClr val="accent1">
              <a:hueOff val="47394"/>
              <a:satOff val="-25753"/>
              <a:lumOff val="-7544"/>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chemeClr val="accent1">
              <a:hueOff val="47394"/>
              <a:satOff val="-25753"/>
              <a:lumOff val="-7544"/>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chemeClr val="accent1">
              <a:hueOff val="47394"/>
              <a:satOff val="-25753"/>
              <a:lumOff val="-7544"/>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chemeClr val="accent1">
              <a:hueOff val="47394"/>
              <a:satOff val="-25753"/>
              <a:lumOff val="-7544"/>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1">
              <a:hueOff val="47394"/>
              <a:satOff val="-25753"/>
              <a:lumOff val="-7544"/>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chemeClr val="accent1">
              <a:hueOff val="47394"/>
              <a:satOff val="-25753"/>
              <a:lumOff val="-7544"/>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chemeClr val="accent1">
              <a:hueOff val="47394"/>
              <a:satOff val="-25753"/>
              <a:lumOff val="-7544"/>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chemeClr val="accent1">
              <a:satOff val="-3355"/>
              <a:lumOff val="2661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chemeClr val="accent1">
              <a:satOff val="-3355"/>
              <a:lumOff val="2661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chemeClr val="accent1">
              <a:satOff val="-3355"/>
              <a:lumOff val="2661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chemeClr val="accent1">
              <a:satOff val="-3355"/>
              <a:lumOff val="2661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chemeClr val="accent1">
              <a:satOff val="-3355"/>
              <a:lumOff val="2661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satOff val="-3355"/>
              <a:lumOff val="2661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satOff val="-3355"/>
              <a:lumOff val="2661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chemeClr val="accent1">
              <a:satOff val="-3355"/>
              <a:lumOff val="2661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chemeClr val="accent1">
              <a:satOff val="-3355"/>
              <a:lumOff val="26614"/>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chemeClr val="accent1">
              <a:hueOff val="47394"/>
              <a:satOff val="-25753"/>
              <a:lumOff val="-7544"/>
            </a:schemeClr>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chemeClr val="accent1">
              <a:satOff val="-3355"/>
              <a:lumOff val="26614"/>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chemeClr val="accent1">
              <a:hueOff val="47394"/>
              <a:satOff val="-25753"/>
              <a:lumOff val="-7544"/>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chemeClr val="accent1">
              <a:satOff val="-3355"/>
              <a:lumOff val="26614"/>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chemeClr val="accent1">
              <a:satOff val="-3355"/>
              <a:lumOff val="26614"/>
            </a:scheme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chemeClr val="accent1">
              <a:hueOff val="47394"/>
              <a:satOff val="-25753"/>
              <a:lumOff val="-7544"/>
              <a:alpha val="80000"/>
            </a:scheme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chemeClr val="accent1">
              <a:satOff val="-3355"/>
              <a:lumOff val="2661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satOff val="-3355"/>
              <a:lumOff val="2661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satOff val="-3355"/>
              <a:lumOff val="2661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chemeClr val="accent1">
              <a:hueOff val="47394"/>
              <a:satOff val="-25753"/>
              <a:lumOff val="-754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chemeClr val="accent1">
                <a:hueOff val="47394"/>
                <a:satOff val="-25753"/>
                <a:lumOff val="-7544"/>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1">
                <a:satOff val="-3355"/>
                <a:lumOff val="26614"/>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chemeClr val="accent1">
              <a:hueOff val="47394"/>
              <a:satOff val="-25753"/>
              <a:lumOff val="-7544"/>
              <a:alpha val="75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chemeClr val="accent1">
              <a:satOff val="-3355"/>
              <a:lumOff val="2661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1">
              <a:hueOff val="47394"/>
              <a:satOff val="-25753"/>
              <a:lumOff val="-7544"/>
              <a:alpha val="64999"/>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chemeClr val="accent1">
              <a:satOff val="-3355"/>
              <a:lumOff val="2661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chemeClr val="accent1">
              <a:satOff val="-3355"/>
              <a:lumOff val="2661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chemeClr val="accent1">
              <a:hueOff val="47394"/>
              <a:satOff val="-25753"/>
              <a:lumOff val="-754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1">
              <a:hueOff val="47394"/>
              <a:satOff val="-25753"/>
              <a:lumOff val="-754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1">
              <a:hueOff val="47394"/>
              <a:satOff val="-25753"/>
              <a:lumOff val="-754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chemeClr val="accent1">
              <a:hueOff val="47394"/>
              <a:satOff val="-25753"/>
              <a:lumOff val="-7544"/>
              <a:alpha val="50000"/>
            </a:scheme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chemeClr val="accent1">
              <a:satOff val="-3355"/>
              <a:lumOff val="2661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chemeClr val="accent1">
              <a:hueOff val="47394"/>
              <a:satOff val="-25753"/>
              <a:lumOff val="-7544"/>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chemeClr val="accent1">
              <a:hueOff val="47394"/>
              <a:satOff val="-25753"/>
              <a:lumOff val="-7544"/>
              <a:alpha val="5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chemeClr val="accent1">
              <a:satOff val="-3355"/>
              <a:lumOff val="2661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chemeClr val="accent1">
              <a:hueOff val="47394"/>
              <a:satOff val="-25753"/>
              <a:lumOff val="-754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chemeClr val="accent1">
              <a:hueOff val="47394"/>
              <a:satOff val="-25753"/>
              <a:lumOff val="-7544"/>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chemeClr val="accent1">
              <a:hueOff val="47394"/>
              <a:satOff val="-25753"/>
              <a:lumOff val="-7544"/>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chemeClr val="accent1">
              <a:hueOff val="47394"/>
              <a:satOff val="-25753"/>
              <a:lumOff val="-7544"/>
              <a:alpha val="8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chemeClr val="accent1">
              <a:hueOff val="47394"/>
              <a:satOff val="-25753"/>
              <a:lumOff val="-7544"/>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chemeClr val="accent1">
              <a:hueOff val="47394"/>
              <a:satOff val="-25753"/>
              <a:lumOff val="-7544"/>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chemeClr val="accent1">
              <a:hueOff val="47394"/>
              <a:satOff val="-25753"/>
              <a:lumOff val="-7544"/>
              <a:alpha val="5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chemeClr val="accent1">
              <a:hueOff val="47394"/>
              <a:satOff val="-25753"/>
              <a:lumOff val="-7544"/>
              <a:alpha val="90000"/>
            </a:scheme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1">
              <a:hueOff val="47394"/>
              <a:satOff val="-25753"/>
              <a:lumOff val="-7544"/>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1">
              <a:satOff val="-3355"/>
              <a:lumOff val="2661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chemeClr val="accent1">
              <a:hueOff val="47394"/>
              <a:satOff val="-25753"/>
              <a:lumOff val="-7544"/>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chemeClr val="accent1">
              <a:hueOff val="47394"/>
              <a:satOff val="-25753"/>
              <a:lumOff val="-7544"/>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chemeClr val="accent1">
              <a:satOff val="-3355"/>
              <a:lumOff val="26614"/>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chemeClr val="accent1">
              <a:hueOff val="47394"/>
              <a:satOff val="-25753"/>
              <a:lumOff val="-7544"/>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chemeClr val="accent1">
              <a:hueOff val="47394"/>
              <a:satOff val="-25753"/>
              <a:lumOff val="-7544"/>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chemeClr val="accent1">
              <a:hueOff val="47394"/>
              <a:satOff val="-25753"/>
              <a:lumOff val="-7544"/>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chemeClr val="accent1">
              <a:hueOff val="47394"/>
              <a:satOff val="-25753"/>
              <a:lumOff val="-7544"/>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chemeClr val="accent1">
              <a:satOff val="-3355"/>
              <a:lumOff val="2661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chemeClr val="accent1">
              <a:hueOff val="47394"/>
              <a:satOff val="-25753"/>
              <a:lumOff val="-7544"/>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chemeClr val="accent1">
              <a:hueOff val="47394"/>
              <a:satOff val="-25753"/>
              <a:lumOff val="-7544"/>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2021-04-05T11:33:00Z</dcterms:modified>
</cp:coreProperties>
</file>