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tif" ContentType="image/ti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61"/>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1pPr>
    <a:lvl2pPr marL="0" marR="0" indent="228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2pPr>
    <a:lvl3pPr marL="0" marR="0" indent="457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3pPr>
    <a:lvl4pPr marL="0" marR="0" indent="685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4pPr>
    <a:lvl5pPr marL="0" marR="0" indent="9144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5pPr>
    <a:lvl6pPr marL="0" marR="0" indent="11430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6pPr>
    <a:lvl7pPr marL="0" marR="0" indent="1371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7pPr>
    <a:lvl8pPr marL="0" marR="0" indent="1600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8pPr>
    <a:lvl9pPr marL="0" marR="0" indent="1828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95"/>
  </p:normalViewPr>
  <p:slideViewPr>
    <p:cSldViewPr snapToGrid="0" snapToObjects="1">
      <p:cViewPr varScale="1">
        <p:scale>
          <a:sx n="56" d="100"/>
          <a:sy n="56" d="100"/>
        </p:scale>
        <p:origin x="576" y="2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tableStyles" Target="tableStyle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CBB2-074E-971C-587C3E3F4304}"/>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CBB2-074E-971C-587C3E3F4304}"/>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CBB2-074E-971C-587C3E3F4304}"/>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6BBA-9646-BFFA-1DE04FCF2899}"/>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6BBA-9646-BFFA-1DE04FCF2899}"/>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6BBA-9646-BFFA-1DE04FCF2899}"/>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35A2-8941-A2B1-5CD9DF17AAFC}"/>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35A2-8941-A2B1-5CD9DF17AAFC}"/>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35A2-8941-A2B1-5CD9DF17AAFC}"/>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D983-4045-84C6-3CD1950C980E}"/>
              </c:ext>
            </c:extLst>
          </c:dPt>
          <c:dPt>
            <c:idx val="1"/>
            <c:bubble3D val="0"/>
            <c:spPr>
              <a:solidFill>
                <a:srgbClr val="BFC4C0"/>
              </a:solidFill>
              <a:ln w="12700" cap="flat">
                <a:noFill/>
                <a:miter lim="400000"/>
              </a:ln>
              <a:effectLst/>
            </c:spPr>
            <c:extLst>
              <c:ext xmlns:c16="http://schemas.microsoft.com/office/drawing/2014/chart" uri="{C3380CC4-5D6E-409C-BE32-E72D297353CC}">
                <c16:uniqueId val="{00000003-D983-4045-84C6-3CD1950C980E}"/>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D983-4045-84C6-3CD1950C980E}"/>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1">
                <a:satOff val="-3355"/>
                <a:lumOff val="26614"/>
              </a:schemeClr>
            </a:solidFill>
            <a:ln w="12700" cap="flat">
              <a:noFill/>
              <a:miter lim="400000"/>
            </a:ln>
            <a:effectLst/>
          </c:spPr>
          <c:dPt>
            <c:idx val="0"/>
            <c:bubble3D val="0"/>
            <c:extLst>
              <c:ext xmlns:c16="http://schemas.microsoft.com/office/drawing/2014/chart" uri="{C3380CC4-5D6E-409C-BE32-E72D297353CC}">
                <c16:uniqueId val="{00000001-A345-0745-9E59-06DADC24AB70}"/>
              </c:ext>
            </c:extLst>
          </c:dPt>
          <c:dPt>
            <c:idx val="1"/>
            <c:bubble3D val="0"/>
            <c:spPr>
              <a:solidFill>
                <a:srgbClr val="DCDEE0">
                  <a:alpha val="25000"/>
                </a:srgbClr>
              </a:solidFill>
              <a:ln w="12700" cap="flat">
                <a:noFill/>
                <a:miter lim="400000"/>
              </a:ln>
              <a:effectLst/>
            </c:spPr>
            <c:extLst>
              <c:ext xmlns:c16="http://schemas.microsoft.com/office/drawing/2014/chart" uri="{C3380CC4-5D6E-409C-BE32-E72D297353CC}">
                <c16:uniqueId val="{00000003-A345-0745-9E59-06DADC24AB70}"/>
              </c:ext>
            </c:extLst>
          </c:dPt>
          <c:cat>
            <c:strRef>
              <c:f>Sheet1!$B$1:$C$1</c:f>
              <c:strCache>
                <c:ptCount val="2"/>
                <c:pt idx="0">
                  <c:v>First</c:v>
                </c:pt>
                <c:pt idx="1">
                  <c:v>Second</c:v>
                </c:pt>
              </c:strCache>
            </c:strRef>
          </c:cat>
          <c:val>
            <c:numRef>
              <c:f>Sheet1!$B$2:$C$2</c:f>
              <c:numCache>
                <c:formatCode>General</c:formatCode>
                <c:ptCount val="2"/>
                <c:pt idx="0">
                  <c:v>22</c:v>
                </c:pt>
                <c:pt idx="1">
                  <c:v>88</c:v>
                </c:pt>
              </c:numCache>
            </c:numRef>
          </c:val>
          <c:extLst>
            <c:ext xmlns:c16="http://schemas.microsoft.com/office/drawing/2014/chart" uri="{C3380CC4-5D6E-409C-BE32-E72D297353CC}">
              <c16:uniqueId val="{00000004-A345-0745-9E59-06DADC24AB70}"/>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2">
                <a:hueOff val="-2473793"/>
                <a:satOff val="-50209"/>
                <a:lumOff val="23543"/>
              </a:schemeClr>
            </a:solidFill>
            <a:ln w="12700" cap="flat">
              <a:noFill/>
              <a:miter lim="400000"/>
            </a:ln>
            <a:effectLst/>
          </c:spPr>
          <c:dPt>
            <c:idx val="0"/>
            <c:bubble3D val="0"/>
            <c:extLst>
              <c:ext xmlns:c16="http://schemas.microsoft.com/office/drawing/2014/chart" uri="{C3380CC4-5D6E-409C-BE32-E72D297353CC}">
                <c16:uniqueId val="{00000001-7F33-E545-BE9B-8C08186B3133}"/>
              </c:ext>
            </c:extLst>
          </c:dPt>
          <c:dPt>
            <c:idx val="1"/>
            <c:bubble3D val="0"/>
            <c:spPr>
              <a:solidFill>
                <a:srgbClr val="DCDEE0">
                  <a:alpha val="50000"/>
                </a:srgbClr>
              </a:solidFill>
              <a:ln w="12700" cap="flat">
                <a:noFill/>
                <a:miter lim="400000"/>
              </a:ln>
              <a:effectLst/>
            </c:spPr>
            <c:extLst>
              <c:ext xmlns:c16="http://schemas.microsoft.com/office/drawing/2014/chart" uri="{C3380CC4-5D6E-409C-BE32-E72D297353CC}">
                <c16:uniqueId val="{00000003-7F33-E545-BE9B-8C08186B3133}"/>
              </c:ext>
            </c:extLst>
          </c:dPt>
          <c:cat>
            <c:strRef>
              <c:f>Sheet1!$B$1:$C$1</c:f>
              <c:strCache>
                <c:ptCount val="2"/>
                <c:pt idx="0">
                  <c:v>First</c:v>
                </c:pt>
                <c:pt idx="1">
                  <c:v>Second</c:v>
                </c:pt>
              </c:strCache>
            </c:strRef>
          </c:cat>
          <c:val>
            <c:numRef>
              <c:f>Sheet1!$B$2:$C$2</c:f>
              <c:numCache>
                <c:formatCode>General</c:formatCode>
                <c:ptCount val="2"/>
                <c:pt idx="0">
                  <c:v>38</c:v>
                </c:pt>
                <c:pt idx="1">
                  <c:v>62</c:v>
                </c:pt>
              </c:numCache>
            </c:numRef>
          </c:val>
          <c:extLst>
            <c:ext xmlns:c16="http://schemas.microsoft.com/office/drawing/2014/chart" uri="{C3380CC4-5D6E-409C-BE32-E72D297353CC}">
              <c16:uniqueId val="{00000004-7F33-E545-BE9B-8C08186B3133}"/>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3">
                <a:satOff val="18648"/>
                <a:lumOff val="5971"/>
              </a:schemeClr>
            </a:solidFill>
            <a:ln w="12700" cap="flat">
              <a:noFill/>
              <a:miter lim="400000"/>
            </a:ln>
            <a:effectLst/>
          </c:spPr>
          <c:dPt>
            <c:idx val="0"/>
            <c:bubble3D val="0"/>
            <c:extLst>
              <c:ext xmlns:c16="http://schemas.microsoft.com/office/drawing/2014/chart" uri="{C3380CC4-5D6E-409C-BE32-E72D297353CC}">
                <c16:uniqueId val="{00000001-2F61-D04E-AB4C-B381C7D51509}"/>
              </c:ext>
            </c:extLst>
          </c:dPt>
          <c:dPt>
            <c:idx val="1"/>
            <c:bubble3D val="0"/>
            <c:spPr>
              <a:solidFill>
                <a:srgbClr val="DCDEE0">
                  <a:alpha val="75000"/>
                </a:srgbClr>
              </a:solidFill>
              <a:ln w="12700" cap="flat">
                <a:noFill/>
                <a:miter lim="400000"/>
              </a:ln>
              <a:effectLst/>
            </c:spPr>
            <c:extLst>
              <c:ext xmlns:c16="http://schemas.microsoft.com/office/drawing/2014/chart" uri="{C3380CC4-5D6E-409C-BE32-E72D297353CC}">
                <c16:uniqueId val="{00000003-2F61-D04E-AB4C-B381C7D51509}"/>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2F61-D04E-AB4C-B381C7D51509}"/>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4">
                <a:hueOff val="384618"/>
                <a:satOff val="3869"/>
                <a:lumOff val="5802"/>
              </a:schemeClr>
            </a:solidFill>
            <a:ln w="12700" cap="flat">
              <a:noFill/>
              <a:miter lim="400000"/>
            </a:ln>
            <a:effectLst/>
          </c:spPr>
          <c:dPt>
            <c:idx val="0"/>
            <c:bubble3D val="0"/>
            <c:extLst>
              <c:ext xmlns:c16="http://schemas.microsoft.com/office/drawing/2014/chart" uri="{C3380CC4-5D6E-409C-BE32-E72D297353CC}">
                <c16:uniqueId val="{00000001-2FFF-3542-92CF-96D58D089CEF}"/>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2FFF-3542-92CF-96D58D089CEF}"/>
              </c:ext>
            </c:extLst>
          </c:dPt>
          <c:cat>
            <c:strRef>
              <c:f>Sheet1!$B$1:$C$1</c:f>
              <c:strCache>
                <c:ptCount val="2"/>
                <c:pt idx="0">
                  <c:v>First</c:v>
                </c:pt>
                <c:pt idx="1">
                  <c:v>Second</c:v>
                </c:pt>
              </c:strCache>
            </c:strRef>
          </c:cat>
          <c:val>
            <c:numRef>
              <c:f>Sheet1!$B$2:$C$2</c:f>
              <c:numCache>
                <c:formatCode>General</c:formatCode>
                <c:ptCount val="2"/>
                <c:pt idx="0">
                  <c:v>82</c:v>
                </c:pt>
                <c:pt idx="1">
                  <c:v>18</c:v>
                </c:pt>
              </c:numCache>
            </c:numRef>
          </c:val>
          <c:extLst>
            <c:ext xmlns:c16="http://schemas.microsoft.com/office/drawing/2014/chart" uri="{C3380CC4-5D6E-409C-BE32-E72D297353CC}">
              <c16:uniqueId val="{00000004-2FFF-3542-92CF-96D58D089CEF}"/>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65F9-7E4F-A150-C0C36F628EDA}"/>
              </c:ext>
            </c:extLst>
          </c:dPt>
          <c:dPt>
            <c:idx val="1"/>
            <c:bubble3D val="0"/>
            <c:spPr>
              <a:solidFill>
                <a:srgbClr val="53585F"/>
              </a:solidFill>
              <a:ln w="12700" cap="flat">
                <a:noFill/>
                <a:miter lim="400000"/>
              </a:ln>
              <a:effectLst/>
            </c:spPr>
            <c:extLst>
              <c:ext xmlns:c16="http://schemas.microsoft.com/office/drawing/2014/chart" uri="{C3380CC4-5D6E-409C-BE32-E72D297353CC}">
                <c16:uniqueId val="{00000003-65F9-7E4F-A150-C0C36F628EDA}"/>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65F9-7E4F-A150-C0C36F628EDA}"/>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4" name="Shape 534"/>
          <p:cNvSpPr>
            <a:spLocks noGrp="1" noRot="1" noChangeAspect="1"/>
          </p:cNvSpPr>
          <p:nvPr>
            <p:ph type="sldImg"/>
          </p:nvPr>
        </p:nvSpPr>
        <p:spPr>
          <a:xfrm>
            <a:off x="1143000" y="685800"/>
            <a:ext cx="4572000" cy="3429000"/>
          </a:xfrm>
          <a:prstGeom prst="rect">
            <a:avLst/>
          </a:prstGeom>
        </p:spPr>
        <p:txBody>
          <a:bodyPr/>
          <a:lstStyle/>
          <a:p>
            <a:endParaRPr/>
          </a:p>
        </p:txBody>
      </p:sp>
      <p:sp>
        <p:nvSpPr>
          <p:cNvPr id="535" name="Shape 535"/>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Slide #0">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Slide #9">
    <p:spTree>
      <p:nvGrpSpPr>
        <p:cNvPr id="1" name=""/>
        <p:cNvGrpSpPr/>
        <p:nvPr/>
      </p:nvGrpSpPr>
      <p:grpSpPr>
        <a:xfrm>
          <a:off x="0" y="0"/>
          <a:ext cx="0" cy="0"/>
          <a:chOff x="0" y="0"/>
          <a:chExt cx="0" cy="0"/>
        </a:xfrm>
      </p:grpSpPr>
      <p:sp>
        <p:nvSpPr>
          <p:cNvPr id="9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9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92" name="Rectangle"/>
          <p:cNvSpPr>
            <a:spLocks noGrp="1"/>
          </p:cNvSpPr>
          <p:nvPr>
            <p:ph type="body" sz="half" idx="23"/>
          </p:nvPr>
        </p:nvSpPr>
        <p:spPr>
          <a:xfrm>
            <a:off x="16027400" y="634999"/>
            <a:ext cx="7721600" cy="12446001"/>
          </a:xfrm>
          <a:prstGeom prst="rect">
            <a:avLst/>
          </a:prstGeom>
          <a:solidFill>
            <a:schemeClr val="accent3">
              <a:hueOff val="-546623"/>
              <a:satOff val="7767"/>
              <a:lumOff val="-1451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Slide #10">
    <p:spTree>
      <p:nvGrpSpPr>
        <p:cNvPr id="1" name=""/>
        <p:cNvGrpSpPr/>
        <p:nvPr/>
      </p:nvGrpSpPr>
      <p:grpSpPr>
        <a:xfrm>
          <a:off x="0" y="0"/>
          <a:ext cx="0" cy="0"/>
          <a:chOff x="0" y="0"/>
          <a:chExt cx="0" cy="0"/>
        </a:xfrm>
      </p:grpSpPr>
      <p:sp>
        <p:nvSpPr>
          <p:cNvPr id="100" name="Insert Picture Here.png"/>
          <p:cNvSpPr>
            <a:spLocks noGrp="1"/>
          </p:cNvSpPr>
          <p:nvPr>
            <p:ph type="pic" idx="21"/>
          </p:nvPr>
        </p:nvSpPr>
        <p:spPr>
          <a:xfrm>
            <a:off x="1116189" y="635000"/>
            <a:ext cx="22126222" cy="12446000"/>
          </a:xfrm>
          <a:prstGeom prst="rect">
            <a:avLst/>
          </a:prstGeom>
        </p:spPr>
        <p:txBody>
          <a:bodyPr lIns="91439" tIns="45719" rIns="91439" bIns="45719">
            <a:noAutofit/>
          </a:bodyPr>
          <a:lstStyle/>
          <a:p>
            <a:endParaRPr/>
          </a:p>
        </p:txBody>
      </p:sp>
      <p:sp>
        <p:nvSpPr>
          <p:cNvPr id="101" name="Insert Picture Here.png"/>
          <p:cNvSpPr>
            <a:spLocks noGrp="1"/>
          </p:cNvSpPr>
          <p:nvPr>
            <p:ph type="pic" idx="22"/>
          </p:nvPr>
        </p:nvSpPr>
        <p:spPr>
          <a:xfrm>
            <a:off x="8812389" y="635000"/>
            <a:ext cx="22126222" cy="12446000"/>
          </a:xfrm>
          <a:prstGeom prst="rect">
            <a:avLst/>
          </a:prstGeom>
        </p:spPr>
        <p:txBody>
          <a:bodyPr lIns="91439" tIns="45719" rIns="91439" bIns="45719">
            <a:noAutofit/>
          </a:bodyPr>
          <a:lstStyle/>
          <a:p>
            <a:endParaRP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03" name="Rectangle"/>
          <p:cNvSpPr>
            <a:spLocks noGrp="1"/>
          </p:cNvSpPr>
          <p:nvPr>
            <p:ph type="body" sz="half" idx="23"/>
          </p:nvPr>
        </p:nvSpPr>
        <p:spPr>
          <a:xfrm>
            <a:off x="635000" y="634999"/>
            <a:ext cx="7721600" cy="12446001"/>
          </a:xfrm>
          <a:prstGeom prst="rect">
            <a:avLst/>
          </a:prstGeom>
          <a:solidFill>
            <a:schemeClr val="accent3">
              <a:hueOff val="-546623"/>
              <a:satOff val="7767"/>
              <a:lumOff val="-1451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Slide #11">
    <p:spTree>
      <p:nvGrpSpPr>
        <p:cNvPr id="1" name=""/>
        <p:cNvGrpSpPr/>
        <p:nvPr/>
      </p:nvGrpSpPr>
      <p:grpSpPr>
        <a:xfrm>
          <a:off x="0" y="0"/>
          <a:ext cx="0" cy="0"/>
          <a:chOff x="0" y="0"/>
          <a:chExt cx="0" cy="0"/>
        </a:xfrm>
      </p:grpSpPr>
      <p:sp>
        <p:nvSpPr>
          <p:cNvPr id="11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11"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112" name="Insert Picture Here.png"/>
          <p:cNvSpPr>
            <a:spLocks noGrp="1"/>
          </p:cNvSpPr>
          <p:nvPr>
            <p:ph type="pic" sz="half" idx="23"/>
          </p:nvPr>
        </p:nvSpPr>
        <p:spPr>
          <a:xfrm>
            <a:off x="635000" y="6719093"/>
            <a:ext cx="11557000" cy="6500814"/>
          </a:xfrm>
          <a:prstGeom prst="rect">
            <a:avLst/>
          </a:prstGeom>
        </p:spPr>
        <p:txBody>
          <a:bodyPr lIns="91439" tIns="45719" rIns="91439" bIns="45719">
            <a:noAutofit/>
          </a:bodyPr>
          <a:lstStyle/>
          <a:p>
            <a:endParaRPr/>
          </a:p>
        </p:txBody>
      </p:sp>
      <p:sp>
        <p:nvSpPr>
          <p:cNvPr id="1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Slide #12">
    <p:spTree>
      <p:nvGrpSpPr>
        <p:cNvPr id="1" name=""/>
        <p:cNvGrpSpPr/>
        <p:nvPr/>
      </p:nvGrpSpPr>
      <p:grpSpPr>
        <a:xfrm>
          <a:off x="0" y="0"/>
          <a:ext cx="0" cy="0"/>
          <a:chOff x="0" y="0"/>
          <a:chExt cx="0" cy="0"/>
        </a:xfrm>
      </p:grpSpPr>
      <p:sp>
        <p:nvSpPr>
          <p:cNvPr id="12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21" name="Insert Picture Here.png"/>
          <p:cNvSpPr>
            <a:spLocks noGrp="1"/>
          </p:cNvSpPr>
          <p:nvPr>
            <p:ph type="pic" sz="half" idx="22"/>
          </p:nvPr>
        </p:nvSpPr>
        <p:spPr>
          <a:xfrm>
            <a:off x="635000" y="6719093"/>
            <a:ext cx="11557000" cy="6500814"/>
          </a:xfrm>
          <a:prstGeom prst="rect">
            <a:avLst/>
          </a:prstGeom>
        </p:spPr>
        <p:txBody>
          <a:bodyPr lIns="91439" tIns="45719" rIns="91439" bIns="45719">
            <a:noAutofit/>
          </a:bodyPr>
          <a:lstStyle/>
          <a:p>
            <a:endParaRPr/>
          </a:p>
        </p:txBody>
      </p:sp>
      <p:sp>
        <p:nvSpPr>
          <p:cNvPr id="122" name="Rectangle"/>
          <p:cNvSpPr>
            <a:spLocks noGrp="1"/>
          </p:cNvSpPr>
          <p:nvPr>
            <p:ph type="body" idx="23"/>
          </p:nvPr>
        </p:nvSpPr>
        <p:spPr>
          <a:xfrm>
            <a:off x="12192000" y="634999"/>
            <a:ext cx="11557000" cy="12446001"/>
          </a:xfrm>
          <a:prstGeom prst="rect">
            <a:avLst/>
          </a:prstGeom>
          <a:solidFill>
            <a:schemeClr val="accent3">
              <a:hueOff val="-546623"/>
              <a:satOff val="7767"/>
              <a:lumOff val="-1451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Slide #13">
    <p:spTree>
      <p:nvGrpSpPr>
        <p:cNvPr id="1" name=""/>
        <p:cNvGrpSpPr/>
        <p:nvPr/>
      </p:nvGrpSpPr>
      <p:grpSpPr>
        <a:xfrm>
          <a:off x="0" y="0"/>
          <a:ext cx="0" cy="0"/>
          <a:chOff x="0" y="0"/>
          <a:chExt cx="0" cy="0"/>
        </a:xfrm>
      </p:grpSpPr>
      <p:sp>
        <p:nvSpPr>
          <p:cNvPr id="13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31" name="Insert Picture Here.png"/>
          <p:cNvSpPr>
            <a:spLocks noGrp="1"/>
          </p:cNvSpPr>
          <p:nvPr>
            <p:ph type="pic" idx="22"/>
          </p:nvPr>
        </p:nvSpPr>
        <p:spPr>
          <a:xfrm>
            <a:off x="-4649611" y="635000"/>
            <a:ext cx="22126222" cy="12446000"/>
          </a:xfrm>
          <a:prstGeom prst="rect">
            <a:avLst/>
          </a:prstGeom>
        </p:spPr>
        <p:txBody>
          <a:bodyPr lIns="91439" tIns="45719" rIns="91439" bIns="45719">
            <a:noAutofit/>
          </a:bodyPr>
          <a:lstStyle/>
          <a:p>
            <a:endParaRPr/>
          </a:p>
        </p:txBody>
      </p:sp>
      <p:sp>
        <p:nvSpPr>
          <p:cNvPr id="132" name="Insert Picture Here.png"/>
          <p:cNvSpPr>
            <a:spLocks noGrp="1"/>
          </p:cNvSpPr>
          <p:nvPr>
            <p:ph type="pic" sz="half" idx="23"/>
          </p:nvPr>
        </p:nvSpPr>
        <p:spPr>
          <a:xfrm>
            <a:off x="12192000" y="6719093"/>
            <a:ext cx="11557000" cy="6500814"/>
          </a:xfrm>
          <a:prstGeom prst="rect">
            <a:avLst/>
          </a:prstGeom>
        </p:spPr>
        <p:txBody>
          <a:bodyPr lIns="91439" tIns="45719" rIns="91439" bIns="45719">
            <a:noAutofit/>
          </a:bodyPr>
          <a:lstStyle/>
          <a:p>
            <a:endParaRPr/>
          </a:p>
        </p:txBody>
      </p:sp>
      <p:sp>
        <p:nvSpPr>
          <p:cNvPr id="1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Slide #14">
    <p:spTree>
      <p:nvGrpSpPr>
        <p:cNvPr id="1" name=""/>
        <p:cNvGrpSpPr/>
        <p:nvPr/>
      </p:nvGrpSpPr>
      <p:grpSpPr>
        <a:xfrm>
          <a:off x="0" y="0"/>
          <a:ext cx="0" cy="0"/>
          <a:chOff x="0" y="0"/>
          <a:chExt cx="0" cy="0"/>
        </a:xfrm>
      </p:grpSpPr>
      <p:sp>
        <p:nvSpPr>
          <p:cNvPr id="14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41"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43" name="Rectangle"/>
          <p:cNvSpPr>
            <a:spLocks noGrp="1"/>
          </p:cNvSpPr>
          <p:nvPr>
            <p:ph type="body" idx="23"/>
          </p:nvPr>
        </p:nvSpPr>
        <p:spPr>
          <a:xfrm>
            <a:off x="635000" y="634999"/>
            <a:ext cx="11557000" cy="12446001"/>
          </a:xfrm>
          <a:prstGeom prst="rect">
            <a:avLst/>
          </a:prstGeom>
          <a:solidFill>
            <a:schemeClr val="accent3">
              <a:hueOff val="-546623"/>
              <a:satOff val="7767"/>
              <a:lumOff val="-1451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Slide #15">
    <p:spTree>
      <p:nvGrpSpPr>
        <p:cNvPr id="1" name=""/>
        <p:cNvGrpSpPr/>
        <p:nvPr/>
      </p:nvGrpSpPr>
      <p:grpSpPr>
        <a:xfrm>
          <a:off x="0" y="0"/>
          <a:ext cx="0" cy="0"/>
          <a:chOff x="0" y="0"/>
          <a:chExt cx="0" cy="0"/>
        </a:xfrm>
      </p:grpSpPr>
      <p:sp>
        <p:nvSpPr>
          <p:cNvPr id="150" name="Insert Picture Here.png"/>
          <p:cNvSpPr>
            <a:spLocks noGrp="1"/>
          </p:cNvSpPr>
          <p:nvPr>
            <p:ph type="pic" idx="21"/>
          </p:nvPr>
        </p:nvSpPr>
        <p:spPr>
          <a:xfrm>
            <a:off x="-9154571" y="-273837"/>
            <a:ext cx="25357642" cy="14263674"/>
          </a:xfrm>
          <a:prstGeom prst="rect">
            <a:avLst/>
          </a:prstGeom>
        </p:spPr>
        <p:txBody>
          <a:bodyPr lIns="91439" tIns="45719" rIns="91439" bIns="45719">
            <a:noAutofit/>
          </a:bodyPr>
          <a:lstStyle/>
          <a:p>
            <a:endParaRPr/>
          </a:p>
        </p:txBody>
      </p:sp>
      <p:sp>
        <p:nvSpPr>
          <p:cNvPr id="151" name="Insert Picture Here.png"/>
          <p:cNvSpPr>
            <a:spLocks noGrp="1"/>
          </p:cNvSpPr>
          <p:nvPr>
            <p:ph type="pic" idx="22"/>
          </p:nvPr>
        </p:nvSpPr>
        <p:spPr>
          <a:xfrm>
            <a:off x="-3376071" y="-273837"/>
            <a:ext cx="25357642" cy="14263674"/>
          </a:xfrm>
          <a:prstGeom prst="rect">
            <a:avLst/>
          </a:prstGeom>
        </p:spPr>
        <p:txBody>
          <a:bodyPr lIns="91439" tIns="45719" rIns="91439" bIns="45719">
            <a:noAutofit/>
          </a:bodyPr>
          <a:lstStyle/>
          <a:p>
            <a:endParaRPr/>
          </a:p>
        </p:txBody>
      </p:sp>
      <p:sp>
        <p:nvSpPr>
          <p:cNvPr id="152" name="Insert Picture Here.png"/>
          <p:cNvSpPr>
            <a:spLocks noGrp="1"/>
          </p:cNvSpPr>
          <p:nvPr>
            <p:ph type="pic" idx="23"/>
          </p:nvPr>
        </p:nvSpPr>
        <p:spPr>
          <a:xfrm>
            <a:off x="2402429" y="-273837"/>
            <a:ext cx="25357642" cy="14263674"/>
          </a:xfrm>
          <a:prstGeom prst="rect">
            <a:avLst/>
          </a:prstGeom>
        </p:spPr>
        <p:txBody>
          <a:bodyPr lIns="91439" tIns="45719" rIns="91439" bIns="45719">
            <a:noAutofit/>
          </a:bodyPr>
          <a:lstStyle/>
          <a:p>
            <a:endParaRPr/>
          </a:p>
        </p:txBody>
      </p:sp>
      <p:sp>
        <p:nvSpPr>
          <p:cNvPr id="153" name="Insert Picture Here.png"/>
          <p:cNvSpPr>
            <a:spLocks noGrp="1"/>
          </p:cNvSpPr>
          <p:nvPr>
            <p:ph type="pic" idx="24"/>
          </p:nvPr>
        </p:nvSpPr>
        <p:spPr>
          <a:xfrm>
            <a:off x="8180929" y="-273837"/>
            <a:ext cx="25357642" cy="14263674"/>
          </a:xfrm>
          <a:prstGeom prst="rect">
            <a:avLst/>
          </a:prstGeom>
        </p:spPr>
        <p:txBody>
          <a:bodyPr lIns="91439" tIns="45719" rIns="91439" bIns="45719">
            <a:noAutofit/>
          </a:bodyPr>
          <a:lstStyle/>
          <a:p>
            <a:endParaRPr/>
          </a:p>
        </p:txBody>
      </p:sp>
      <p:sp>
        <p:nvSpPr>
          <p:cNvPr id="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Slide #16">
    <p:spTree>
      <p:nvGrpSpPr>
        <p:cNvPr id="1" name=""/>
        <p:cNvGrpSpPr/>
        <p:nvPr/>
      </p:nvGrpSpPr>
      <p:grpSpPr>
        <a:xfrm>
          <a:off x="0" y="0"/>
          <a:ext cx="0" cy="0"/>
          <a:chOff x="0" y="0"/>
          <a:chExt cx="0" cy="0"/>
        </a:xfrm>
      </p:grpSpPr>
      <p:sp>
        <p:nvSpPr>
          <p:cNvPr id="161"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62"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64" name="Insert Picture Here.png"/>
          <p:cNvSpPr>
            <a:spLocks noGrp="1"/>
          </p:cNvSpPr>
          <p:nvPr>
            <p:ph type="pic" sz="half" idx="23"/>
          </p:nvPr>
        </p:nvSpPr>
        <p:spPr>
          <a:xfrm>
            <a:off x="635000" y="496093"/>
            <a:ext cx="11557001" cy="6500814"/>
          </a:xfrm>
          <a:prstGeom prst="rect">
            <a:avLst/>
          </a:prstGeom>
        </p:spPr>
        <p:txBody>
          <a:bodyPr lIns="91439" tIns="45719" rIns="91439" bIns="45719">
            <a:noAutofit/>
          </a:bodyPr>
          <a:lstStyle/>
          <a:p>
            <a:endParaRPr/>
          </a:p>
        </p:txBody>
      </p:sp>
      <p:sp>
        <p:nvSpPr>
          <p:cNvPr id="165" name="Insert Picture Here.png"/>
          <p:cNvSpPr>
            <a:spLocks noGrp="1"/>
          </p:cNvSpPr>
          <p:nvPr>
            <p:ph type="pic" sz="half" idx="24"/>
          </p:nvPr>
        </p:nvSpPr>
        <p:spPr>
          <a:xfrm>
            <a:off x="635000" y="6719093"/>
            <a:ext cx="11557000" cy="6500814"/>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Slide #17">
    <p:spTree>
      <p:nvGrpSpPr>
        <p:cNvPr id="1" name=""/>
        <p:cNvGrpSpPr/>
        <p:nvPr/>
      </p:nvGrpSpPr>
      <p:grpSpPr>
        <a:xfrm>
          <a:off x="0" y="0"/>
          <a:ext cx="0" cy="0"/>
          <a:chOff x="0" y="0"/>
          <a:chExt cx="0" cy="0"/>
        </a:xfrm>
      </p:grpSpPr>
      <p:sp>
        <p:nvSpPr>
          <p:cNvPr id="172" name="Insert Picture Here.png"/>
          <p:cNvSpPr>
            <a:spLocks noGrp="1"/>
          </p:cNvSpPr>
          <p:nvPr>
            <p:ph type="pic" idx="21"/>
          </p:nvPr>
        </p:nvSpPr>
        <p:spPr>
          <a:xfrm>
            <a:off x="-8465704" y="438691"/>
            <a:ext cx="22824208" cy="12838618"/>
          </a:xfrm>
          <a:prstGeom prst="rect">
            <a:avLst/>
          </a:prstGeom>
        </p:spPr>
        <p:txBody>
          <a:bodyPr lIns="91439" tIns="45719" rIns="91439" bIns="45719">
            <a:noAutofit/>
          </a:bodyPr>
          <a:lstStyle/>
          <a:p>
            <a:endParaRPr/>
          </a:p>
        </p:txBody>
      </p:sp>
      <p:sp>
        <p:nvSpPr>
          <p:cNvPr id="173" name="Insert Picture Here.png"/>
          <p:cNvSpPr>
            <a:spLocks noGrp="1"/>
          </p:cNvSpPr>
          <p:nvPr>
            <p:ph type="pic" idx="22"/>
          </p:nvPr>
        </p:nvSpPr>
        <p:spPr>
          <a:xfrm>
            <a:off x="779896" y="438691"/>
            <a:ext cx="22824208" cy="12838618"/>
          </a:xfrm>
          <a:prstGeom prst="rect">
            <a:avLst/>
          </a:prstGeom>
        </p:spPr>
        <p:txBody>
          <a:bodyPr lIns="91439" tIns="45719" rIns="91439" bIns="45719">
            <a:noAutofit/>
          </a:bodyPr>
          <a:lstStyle/>
          <a:p>
            <a:endParaRPr/>
          </a:p>
        </p:txBody>
      </p:sp>
      <p:sp>
        <p:nvSpPr>
          <p:cNvPr id="174" name="Insert Picture Here.png"/>
          <p:cNvSpPr>
            <a:spLocks noGrp="1"/>
          </p:cNvSpPr>
          <p:nvPr>
            <p:ph type="pic" idx="23"/>
          </p:nvPr>
        </p:nvSpPr>
        <p:spPr>
          <a:xfrm>
            <a:off x="10025496" y="438691"/>
            <a:ext cx="22824208" cy="12838618"/>
          </a:xfrm>
          <a:prstGeom prst="rect">
            <a:avLst/>
          </a:prstGeom>
        </p:spPr>
        <p:txBody>
          <a:bodyPr lIns="91439" tIns="45719" rIns="91439" bIns="45719">
            <a:noAutofit/>
          </a:bodyPr>
          <a:lstStyle/>
          <a:p>
            <a:endParaRPr/>
          </a:p>
        </p:txBody>
      </p:sp>
      <p:sp>
        <p:nvSpPr>
          <p:cNvPr id="175" name="Insert Picture Here.png"/>
          <p:cNvSpPr>
            <a:spLocks noGrp="1"/>
          </p:cNvSpPr>
          <p:nvPr>
            <p:ph type="pic" idx="24"/>
          </p:nvPr>
        </p:nvSpPr>
        <p:spPr>
          <a:xfrm>
            <a:off x="-3842904" y="438691"/>
            <a:ext cx="22824208" cy="12838618"/>
          </a:xfrm>
          <a:prstGeom prst="rect">
            <a:avLst/>
          </a:prstGeom>
        </p:spPr>
        <p:txBody>
          <a:bodyPr lIns="91439" tIns="45719" rIns="91439" bIns="45719">
            <a:noAutofit/>
          </a:bodyPr>
          <a:lstStyle/>
          <a:p>
            <a:endParaRPr/>
          </a:p>
        </p:txBody>
      </p:sp>
      <p:sp>
        <p:nvSpPr>
          <p:cNvPr id="176" name="Insert Picture Here.png"/>
          <p:cNvSpPr>
            <a:spLocks noGrp="1"/>
          </p:cNvSpPr>
          <p:nvPr>
            <p:ph type="pic" idx="25"/>
          </p:nvPr>
        </p:nvSpPr>
        <p:spPr>
          <a:xfrm>
            <a:off x="5402696" y="438691"/>
            <a:ext cx="22824208" cy="12838618"/>
          </a:xfrm>
          <a:prstGeom prst="rect">
            <a:avLst/>
          </a:prstGeom>
        </p:spPr>
        <p:txBody>
          <a:bodyPr lIns="91439" tIns="45719" rIns="91439" bIns="45719">
            <a:noAutofit/>
          </a:bodyPr>
          <a:lstStyle/>
          <a:p>
            <a:endParaRPr/>
          </a:p>
        </p:txBody>
      </p:sp>
      <p:sp>
        <p:nvSpPr>
          <p:cNvPr id="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Slide #18">
    <p:spTree>
      <p:nvGrpSpPr>
        <p:cNvPr id="1" name=""/>
        <p:cNvGrpSpPr/>
        <p:nvPr/>
      </p:nvGrpSpPr>
      <p:grpSpPr>
        <a:xfrm>
          <a:off x="0" y="0"/>
          <a:ext cx="0" cy="0"/>
          <a:chOff x="0" y="0"/>
          <a:chExt cx="0" cy="0"/>
        </a:xfrm>
      </p:grpSpPr>
      <p:sp>
        <p:nvSpPr>
          <p:cNvPr id="184"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85"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86" name="Insert Picture Here.png"/>
          <p:cNvSpPr>
            <a:spLocks noGrp="1"/>
          </p:cNvSpPr>
          <p:nvPr>
            <p:ph type="pic" sz="half" idx="23"/>
          </p:nvPr>
        </p:nvSpPr>
        <p:spPr>
          <a:xfrm>
            <a:off x="14128750" y="496093"/>
            <a:ext cx="11557000" cy="6500814"/>
          </a:xfrm>
          <a:prstGeom prst="rect">
            <a:avLst/>
          </a:prstGeom>
        </p:spPr>
        <p:txBody>
          <a:bodyPr lIns="91439" tIns="45719" rIns="91439" bIns="45719">
            <a:noAutofit/>
          </a:bodyPr>
          <a:lstStyle/>
          <a:p>
            <a:endParaRPr/>
          </a:p>
        </p:txBody>
      </p:sp>
      <p:sp>
        <p:nvSpPr>
          <p:cNvPr id="187" name="Insert Picture Here.png"/>
          <p:cNvSpPr>
            <a:spLocks noGrp="1"/>
          </p:cNvSpPr>
          <p:nvPr>
            <p:ph type="pic" sz="half" idx="24"/>
          </p:nvPr>
        </p:nvSpPr>
        <p:spPr>
          <a:xfrm>
            <a:off x="-1301751" y="6719093"/>
            <a:ext cx="11557001" cy="6500814"/>
          </a:xfrm>
          <a:prstGeom prst="rect">
            <a:avLst/>
          </a:prstGeom>
        </p:spPr>
        <p:txBody>
          <a:bodyPr lIns="91439" tIns="45719" rIns="91439" bIns="45719">
            <a:noAutofit/>
          </a:bodyPr>
          <a:lstStyle/>
          <a:p>
            <a:endParaRPr/>
          </a:p>
        </p:txBody>
      </p:sp>
      <p:sp>
        <p:nvSpPr>
          <p:cNvPr id="188" name="Insert Picture Here.png"/>
          <p:cNvSpPr>
            <a:spLocks noGrp="1"/>
          </p:cNvSpPr>
          <p:nvPr>
            <p:ph type="pic" sz="half" idx="25"/>
          </p:nvPr>
        </p:nvSpPr>
        <p:spPr>
          <a:xfrm>
            <a:off x="6381749" y="6719093"/>
            <a:ext cx="11557001" cy="6500814"/>
          </a:xfrm>
          <a:prstGeom prst="rect">
            <a:avLst/>
          </a:prstGeom>
        </p:spPr>
        <p:txBody>
          <a:bodyPr lIns="91439" tIns="45719" rIns="91439" bIns="45719">
            <a:noAutofit/>
          </a:bodyPr>
          <a:lstStyle/>
          <a:p>
            <a:endParaRPr/>
          </a:p>
        </p:txBody>
      </p:sp>
      <p:sp>
        <p:nvSpPr>
          <p:cNvPr id="189" name="Insert Picture Here.png"/>
          <p:cNvSpPr>
            <a:spLocks noGrp="1"/>
          </p:cNvSpPr>
          <p:nvPr>
            <p:ph type="pic" sz="half" idx="26"/>
          </p:nvPr>
        </p:nvSpPr>
        <p:spPr>
          <a:xfrm>
            <a:off x="14128750" y="6719093"/>
            <a:ext cx="11557000" cy="6500814"/>
          </a:xfrm>
          <a:prstGeom prst="rect">
            <a:avLst/>
          </a:prstGeom>
        </p:spPr>
        <p:txBody>
          <a:bodyPr lIns="91439" tIns="45719" rIns="91439" bIns="45719">
            <a:noAutofit/>
          </a:bodyPr>
          <a:lstStyle/>
          <a:p>
            <a:endParaRPr/>
          </a:p>
        </p:txBody>
      </p:sp>
      <p:sp>
        <p:nvSpPr>
          <p:cNvPr id="1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lide #1">
    <p:spTree>
      <p:nvGrpSpPr>
        <p:cNvPr id="1" name=""/>
        <p:cNvGrpSpPr/>
        <p:nvPr/>
      </p:nvGrpSpPr>
      <p:grpSpPr>
        <a:xfrm>
          <a:off x="0" y="0"/>
          <a:ext cx="0" cy="0"/>
          <a:chOff x="0" y="0"/>
          <a:chExt cx="0" cy="0"/>
        </a:xfrm>
      </p:grpSpPr>
      <p:sp>
        <p:nvSpPr>
          <p:cNvPr id="1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Slide #19">
    <p:spTree>
      <p:nvGrpSpPr>
        <p:cNvPr id="1" name=""/>
        <p:cNvGrpSpPr/>
        <p:nvPr/>
      </p:nvGrpSpPr>
      <p:grpSpPr>
        <a:xfrm>
          <a:off x="0" y="0"/>
          <a:ext cx="0" cy="0"/>
          <a:chOff x="0" y="0"/>
          <a:chExt cx="0" cy="0"/>
        </a:xfrm>
      </p:grpSpPr>
      <p:sp>
        <p:nvSpPr>
          <p:cNvPr id="197"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98"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99" name="Insert Picture Here.png"/>
          <p:cNvSpPr>
            <a:spLocks noGrp="1"/>
          </p:cNvSpPr>
          <p:nvPr>
            <p:ph type="pic" sz="half" idx="23"/>
          </p:nvPr>
        </p:nvSpPr>
        <p:spPr>
          <a:xfrm>
            <a:off x="-1301751" y="6719093"/>
            <a:ext cx="11557001" cy="6500814"/>
          </a:xfrm>
          <a:prstGeom prst="rect">
            <a:avLst/>
          </a:prstGeom>
        </p:spPr>
        <p:txBody>
          <a:bodyPr lIns="91439" tIns="45719" rIns="91439" bIns="45719">
            <a:noAutofit/>
          </a:bodyPr>
          <a:lstStyle/>
          <a:p>
            <a:endParaRPr/>
          </a:p>
        </p:txBody>
      </p:sp>
      <p:sp>
        <p:nvSpPr>
          <p:cNvPr id="200" name="Insert Picture Here.png"/>
          <p:cNvSpPr>
            <a:spLocks noGrp="1"/>
          </p:cNvSpPr>
          <p:nvPr>
            <p:ph type="pic" sz="half" idx="24"/>
          </p:nvPr>
        </p:nvSpPr>
        <p:spPr>
          <a:xfrm>
            <a:off x="6381749" y="6719093"/>
            <a:ext cx="11557001" cy="6500814"/>
          </a:xfrm>
          <a:prstGeom prst="rect">
            <a:avLst/>
          </a:prstGeom>
        </p:spPr>
        <p:txBody>
          <a:bodyPr lIns="91439" tIns="45719" rIns="91439" bIns="45719">
            <a:noAutofit/>
          </a:bodyPr>
          <a:lstStyle/>
          <a:p>
            <a:endParaRPr/>
          </a:p>
        </p:txBody>
      </p:sp>
      <p:sp>
        <p:nvSpPr>
          <p:cNvPr id="201" name="Rectangle"/>
          <p:cNvSpPr>
            <a:spLocks noGrp="1"/>
          </p:cNvSpPr>
          <p:nvPr>
            <p:ph type="body" sz="half" idx="25"/>
          </p:nvPr>
        </p:nvSpPr>
        <p:spPr>
          <a:xfrm>
            <a:off x="16065500" y="634999"/>
            <a:ext cx="7721600" cy="12446001"/>
          </a:xfrm>
          <a:prstGeom prst="rect">
            <a:avLst/>
          </a:prstGeom>
          <a:solidFill>
            <a:schemeClr val="accent3">
              <a:hueOff val="-546623"/>
              <a:satOff val="7767"/>
              <a:lumOff val="-1451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Slide #20">
    <p:spTree>
      <p:nvGrpSpPr>
        <p:cNvPr id="1" name=""/>
        <p:cNvGrpSpPr/>
        <p:nvPr/>
      </p:nvGrpSpPr>
      <p:grpSpPr>
        <a:xfrm>
          <a:off x="0" y="0"/>
          <a:ext cx="0" cy="0"/>
          <a:chOff x="0" y="0"/>
          <a:chExt cx="0" cy="0"/>
        </a:xfrm>
      </p:grpSpPr>
      <p:sp>
        <p:nvSpPr>
          <p:cNvPr id="209" name="Insert Picture Here.png"/>
          <p:cNvSpPr>
            <a:spLocks noGrp="1"/>
          </p:cNvSpPr>
          <p:nvPr>
            <p:ph type="pic" sz="half" idx="21"/>
          </p:nvPr>
        </p:nvSpPr>
        <p:spPr>
          <a:xfrm>
            <a:off x="6381749" y="496093"/>
            <a:ext cx="11557001" cy="6500814"/>
          </a:xfrm>
          <a:prstGeom prst="rect">
            <a:avLst/>
          </a:prstGeom>
        </p:spPr>
        <p:txBody>
          <a:bodyPr lIns="91439" tIns="45719" rIns="91439" bIns="45719">
            <a:noAutofit/>
          </a:bodyPr>
          <a:lstStyle/>
          <a:p>
            <a:endParaRPr/>
          </a:p>
        </p:txBody>
      </p:sp>
      <p:sp>
        <p:nvSpPr>
          <p:cNvPr id="210" name="Insert Picture Here.png"/>
          <p:cNvSpPr>
            <a:spLocks noGrp="1"/>
          </p:cNvSpPr>
          <p:nvPr>
            <p:ph type="pic" sz="half" idx="22"/>
          </p:nvPr>
        </p:nvSpPr>
        <p:spPr>
          <a:xfrm>
            <a:off x="14128750" y="496093"/>
            <a:ext cx="11557000" cy="6500814"/>
          </a:xfrm>
          <a:prstGeom prst="rect">
            <a:avLst/>
          </a:prstGeom>
        </p:spPr>
        <p:txBody>
          <a:bodyPr lIns="91439" tIns="45719" rIns="91439" bIns="45719">
            <a:noAutofit/>
          </a:bodyPr>
          <a:lstStyle/>
          <a:p>
            <a:endParaRPr/>
          </a:p>
        </p:txBody>
      </p:sp>
      <p:sp>
        <p:nvSpPr>
          <p:cNvPr id="211" name="Insert Picture Here.png"/>
          <p:cNvSpPr>
            <a:spLocks noGrp="1"/>
          </p:cNvSpPr>
          <p:nvPr>
            <p:ph type="pic" sz="half" idx="23"/>
          </p:nvPr>
        </p:nvSpPr>
        <p:spPr>
          <a:xfrm>
            <a:off x="6381749" y="6719093"/>
            <a:ext cx="11557001" cy="6500814"/>
          </a:xfrm>
          <a:prstGeom prst="rect">
            <a:avLst/>
          </a:prstGeom>
        </p:spPr>
        <p:txBody>
          <a:bodyPr lIns="91439" tIns="45719" rIns="91439" bIns="45719">
            <a:noAutofit/>
          </a:bodyPr>
          <a:lstStyle/>
          <a:p>
            <a:endParaRPr/>
          </a:p>
        </p:txBody>
      </p:sp>
      <p:sp>
        <p:nvSpPr>
          <p:cNvPr id="212" name="Insert Picture Here.png"/>
          <p:cNvSpPr>
            <a:spLocks noGrp="1"/>
          </p:cNvSpPr>
          <p:nvPr>
            <p:ph type="pic" sz="half" idx="24"/>
          </p:nvPr>
        </p:nvSpPr>
        <p:spPr>
          <a:xfrm>
            <a:off x="14128750" y="6719093"/>
            <a:ext cx="11557000" cy="6500814"/>
          </a:xfrm>
          <a:prstGeom prst="rect">
            <a:avLst/>
          </a:prstGeom>
        </p:spPr>
        <p:txBody>
          <a:bodyPr lIns="91439" tIns="45719" rIns="91439" bIns="45719">
            <a:noAutofit/>
          </a:bodyPr>
          <a:lstStyle/>
          <a:p>
            <a:endParaRP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14" name="Rectangle"/>
          <p:cNvSpPr>
            <a:spLocks noGrp="1"/>
          </p:cNvSpPr>
          <p:nvPr>
            <p:ph type="body" sz="half" idx="25"/>
          </p:nvPr>
        </p:nvSpPr>
        <p:spPr>
          <a:xfrm>
            <a:off x="635000" y="634999"/>
            <a:ext cx="7721600" cy="12446001"/>
          </a:xfrm>
          <a:prstGeom prst="rect">
            <a:avLst/>
          </a:prstGeom>
          <a:solidFill>
            <a:schemeClr val="accent3">
              <a:hueOff val="-546623"/>
              <a:satOff val="7767"/>
              <a:lumOff val="-1451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Slide #21">
    <p:spTree>
      <p:nvGrpSpPr>
        <p:cNvPr id="1" name=""/>
        <p:cNvGrpSpPr/>
        <p:nvPr/>
      </p:nvGrpSpPr>
      <p:grpSpPr>
        <a:xfrm>
          <a:off x="0" y="0"/>
          <a:ext cx="0" cy="0"/>
          <a:chOff x="0" y="0"/>
          <a:chExt cx="0" cy="0"/>
        </a:xfrm>
      </p:grpSpPr>
      <p:sp>
        <p:nvSpPr>
          <p:cNvPr id="22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2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2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24" name="Insert Picture Here.png"/>
          <p:cNvSpPr>
            <a:spLocks noGrp="1"/>
          </p:cNvSpPr>
          <p:nvPr>
            <p:ph type="pic" sz="quarter" idx="24"/>
          </p:nvPr>
        </p:nvSpPr>
        <p:spPr>
          <a:xfrm>
            <a:off x="635000" y="8856265"/>
            <a:ext cx="7683500" cy="4321970"/>
          </a:xfrm>
          <a:prstGeom prst="rect">
            <a:avLst/>
          </a:prstGeom>
        </p:spPr>
        <p:txBody>
          <a:bodyPr lIns="91439" tIns="45719" rIns="91439" bIns="45719">
            <a:noAutofit/>
          </a:bodyPr>
          <a:lstStyle/>
          <a:p>
            <a:endParaRPr/>
          </a:p>
        </p:txBody>
      </p:sp>
      <p:sp>
        <p:nvSpPr>
          <p:cNvPr id="225" name="Insert Picture Here.png"/>
          <p:cNvSpPr>
            <a:spLocks noGrp="1"/>
          </p:cNvSpPr>
          <p:nvPr>
            <p:ph type="pic" sz="quarter" idx="25"/>
          </p:nvPr>
        </p:nvSpPr>
        <p:spPr>
          <a:xfrm>
            <a:off x="8318500" y="8838406"/>
            <a:ext cx="7747000" cy="4357688"/>
          </a:xfrm>
          <a:prstGeom prst="rect">
            <a:avLst/>
          </a:prstGeom>
        </p:spPr>
        <p:txBody>
          <a:bodyPr lIns="91439" tIns="45719" rIns="91439" bIns="45719">
            <a:noAutofit/>
          </a:bodyPr>
          <a:lstStyle/>
          <a:p>
            <a:endParaRPr/>
          </a:p>
        </p:txBody>
      </p:sp>
      <p:sp>
        <p:nvSpPr>
          <p:cNvPr id="226" name="Insert Picture Here.png"/>
          <p:cNvSpPr>
            <a:spLocks noGrp="1"/>
          </p:cNvSpPr>
          <p:nvPr>
            <p:ph type="pic" sz="quarter" idx="26"/>
          </p:nvPr>
        </p:nvSpPr>
        <p:spPr>
          <a:xfrm>
            <a:off x="635000" y="537765"/>
            <a:ext cx="7683500" cy="4321970"/>
          </a:xfrm>
          <a:prstGeom prst="rect">
            <a:avLst/>
          </a:prstGeom>
        </p:spPr>
        <p:txBody>
          <a:bodyPr lIns="91439" tIns="45719" rIns="91439" bIns="45719">
            <a:noAutofit/>
          </a:bodyPr>
          <a:lstStyle/>
          <a:p>
            <a:endParaRPr/>
          </a:p>
        </p:txBody>
      </p:sp>
      <p:sp>
        <p:nvSpPr>
          <p:cNvPr id="227" name="Insert Picture Here.png"/>
          <p:cNvSpPr>
            <a:spLocks noGrp="1"/>
          </p:cNvSpPr>
          <p:nvPr>
            <p:ph type="pic" sz="quarter" idx="27"/>
          </p:nvPr>
        </p:nvSpPr>
        <p:spPr>
          <a:xfrm>
            <a:off x="8318500" y="519906"/>
            <a:ext cx="7747000" cy="4357688"/>
          </a:xfrm>
          <a:prstGeom prst="rect">
            <a:avLst/>
          </a:prstGeom>
        </p:spPr>
        <p:txBody>
          <a:bodyPr lIns="91439" tIns="45719" rIns="91439" bIns="45719">
            <a:noAutofit/>
          </a:bodyPr>
          <a:lstStyle/>
          <a:p>
            <a:endParaRPr/>
          </a:p>
        </p:txBody>
      </p:sp>
      <p:sp>
        <p:nvSpPr>
          <p:cNvPr id="228" name="Insert Picture Here.png"/>
          <p:cNvSpPr>
            <a:spLocks noGrp="1"/>
          </p:cNvSpPr>
          <p:nvPr>
            <p:ph type="pic" sz="quarter" idx="28"/>
          </p:nvPr>
        </p:nvSpPr>
        <p:spPr>
          <a:xfrm>
            <a:off x="8318500" y="4679156"/>
            <a:ext cx="7747000" cy="4357688"/>
          </a:xfrm>
          <a:prstGeom prst="rect">
            <a:avLst/>
          </a:prstGeom>
        </p:spPr>
        <p:txBody>
          <a:bodyPr lIns="91439" tIns="45719" rIns="91439" bIns="45719">
            <a:noAutofit/>
          </a:bodyPr>
          <a:lstStyle/>
          <a:p>
            <a:endParaRPr/>
          </a:p>
        </p:txBody>
      </p:sp>
      <p:sp>
        <p:nvSpPr>
          <p:cNvPr id="229" name="Insert Picture Here.png"/>
          <p:cNvSpPr>
            <a:spLocks noGrp="1"/>
          </p:cNvSpPr>
          <p:nvPr>
            <p:ph type="pic" sz="quarter" idx="29"/>
          </p:nvPr>
        </p:nvSpPr>
        <p:spPr>
          <a:xfrm>
            <a:off x="635000" y="4697015"/>
            <a:ext cx="7683500" cy="4321970"/>
          </a:xfrm>
          <a:prstGeom prst="rect">
            <a:avLst/>
          </a:prstGeom>
        </p:spPr>
        <p:txBody>
          <a:bodyPr lIns="91439" tIns="45719" rIns="91439" bIns="45719">
            <a:noAutofit/>
          </a:bodyPr>
          <a:lstStyle/>
          <a:p>
            <a:endParaRPr/>
          </a:p>
        </p:txBody>
      </p:sp>
      <p:sp>
        <p:nvSpPr>
          <p:cNvPr id="2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Slide #22">
    <p:spTree>
      <p:nvGrpSpPr>
        <p:cNvPr id="1" name=""/>
        <p:cNvGrpSpPr/>
        <p:nvPr/>
      </p:nvGrpSpPr>
      <p:grpSpPr>
        <a:xfrm>
          <a:off x="0" y="0"/>
          <a:ext cx="0" cy="0"/>
          <a:chOff x="0" y="0"/>
          <a:chExt cx="0" cy="0"/>
        </a:xfrm>
      </p:grpSpPr>
      <p:sp>
        <p:nvSpPr>
          <p:cNvPr id="237" name="Insert Picture Here.png"/>
          <p:cNvSpPr>
            <a:spLocks noGrp="1"/>
          </p:cNvSpPr>
          <p:nvPr>
            <p:ph type="pic" sz="quarter" idx="21"/>
          </p:nvPr>
        </p:nvSpPr>
        <p:spPr>
          <a:xfrm>
            <a:off x="635000" y="8856265"/>
            <a:ext cx="7683500" cy="4321970"/>
          </a:xfrm>
          <a:prstGeom prst="rect">
            <a:avLst/>
          </a:prstGeom>
        </p:spPr>
        <p:txBody>
          <a:bodyPr lIns="91439" tIns="45719" rIns="91439" bIns="45719">
            <a:noAutofit/>
          </a:bodyPr>
          <a:lstStyle/>
          <a:p>
            <a:endParaRPr/>
          </a:p>
        </p:txBody>
      </p:sp>
      <p:sp>
        <p:nvSpPr>
          <p:cNvPr id="238" name="Insert Picture Here.png"/>
          <p:cNvSpPr>
            <a:spLocks noGrp="1"/>
          </p:cNvSpPr>
          <p:nvPr>
            <p:ph type="pic" sz="quarter" idx="22"/>
          </p:nvPr>
        </p:nvSpPr>
        <p:spPr>
          <a:xfrm>
            <a:off x="8318500" y="8838406"/>
            <a:ext cx="7747000" cy="4357688"/>
          </a:xfrm>
          <a:prstGeom prst="rect">
            <a:avLst/>
          </a:prstGeom>
        </p:spPr>
        <p:txBody>
          <a:bodyPr lIns="91439" tIns="45719" rIns="91439" bIns="45719">
            <a:noAutofit/>
          </a:bodyPr>
          <a:lstStyle/>
          <a:p>
            <a:endParaRPr/>
          </a:p>
        </p:txBody>
      </p:sp>
      <p:sp>
        <p:nvSpPr>
          <p:cNvPr id="239" name="Insert Picture Here.png"/>
          <p:cNvSpPr>
            <a:spLocks noGrp="1"/>
          </p:cNvSpPr>
          <p:nvPr>
            <p:ph type="pic" sz="quarter" idx="23"/>
          </p:nvPr>
        </p:nvSpPr>
        <p:spPr>
          <a:xfrm>
            <a:off x="635000" y="537765"/>
            <a:ext cx="7683500" cy="4321970"/>
          </a:xfrm>
          <a:prstGeom prst="rect">
            <a:avLst/>
          </a:prstGeom>
        </p:spPr>
        <p:txBody>
          <a:bodyPr lIns="91439" tIns="45719" rIns="91439" bIns="45719">
            <a:noAutofit/>
          </a:bodyPr>
          <a:lstStyle/>
          <a:p>
            <a:endParaRPr/>
          </a:p>
        </p:txBody>
      </p:sp>
      <p:sp>
        <p:nvSpPr>
          <p:cNvPr id="240" name="Insert Picture Here.png"/>
          <p:cNvSpPr>
            <a:spLocks noGrp="1"/>
          </p:cNvSpPr>
          <p:nvPr>
            <p:ph type="pic" sz="quarter" idx="24"/>
          </p:nvPr>
        </p:nvSpPr>
        <p:spPr>
          <a:xfrm>
            <a:off x="8318500" y="519906"/>
            <a:ext cx="7747000" cy="4357688"/>
          </a:xfrm>
          <a:prstGeom prst="rect">
            <a:avLst/>
          </a:prstGeom>
        </p:spPr>
        <p:txBody>
          <a:bodyPr lIns="91439" tIns="45719" rIns="91439" bIns="45719">
            <a:noAutofit/>
          </a:bodyPr>
          <a:lstStyle/>
          <a:p>
            <a:endParaRPr/>
          </a:p>
        </p:txBody>
      </p:sp>
      <p:sp>
        <p:nvSpPr>
          <p:cNvPr id="241" name="Insert Picture Here.png"/>
          <p:cNvSpPr>
            <a:spLocks noGrp="1"/>
          </p:cNvSpPr>
          <p:nvPr>
            <p:ph type="pic" sz="quarter" idx="25"/>
          </p:nvPr>
        </p:nvSpPr>
        <p:spPr>
          <a:xfrm>
            <a:off x="8318500" y="4679156"/>
            <a:ext cx="7747000" cy="4357688"/>
          </a:xfrm>
          <a:prstGeom prst="rect">
            <a:avLst/>
          </a:prstGeom>
        </p:spPr>
        <p:txBody>
          <a:bodyPr lIns="91439" tIns="45719" rIns="91439" bIns="45719">
            <a:noAutofit/>
          </a:bodyPr>
          <a:lstStyle/>
          <a:p>
            <a:endParaRPr/>
          </a:p>
        </p:txBody>
      </p:sp>
      <p:sp>
        <p:nvSpPr>
          <p:cNvPr id="242" name="Insert Picture Here.png"/>
          <p:cNvSpPr>
            <a:spLocks noGrp="1"/>
          </p:cNvSpPr>
          <p:nvPr>
            <p:ph type="pic" sz="quarter" idx="26"/>
          </p:nvPr>
        </p:nvSpPr>
        <p:spPr>
          <a:xfrm>
            <a:off x="635000" y="4697015"/>
            <a:ext cx="7683500" cy="4321970"/>
          </a:xfrm>
          <a:prstGeom prst="rect">
            <a:avLst/>
          </a:prstGeom>
        </p:spPr>
        <p:txBody>
          <a:bodyPr lIns="91439" tIns="45719" rIns="91439" bIns="45719">
            <a:noAutofit/>
          </a:bodyPr>
          <a:lstStyle/>
          <a:p>
            <a:endParaRPr/>
          </a:p>
        </p:txBody>
      </p:sp>
      <p:sp>
        <p:nvSpPr>
          <p:cNvPr id="243" name="Rectangle"/>
          <p:cNvSpPr>
            <a:spLocks noGrp="1"/>
          </p:cNvSpPr>
          <p:nvPr>
            <p:ph type="body" sz="half" idx="27"/>
          </p:nvPr>
        </p:nvSpPr>
        <p:spPr>
          <a:xfrm>
            <a:off x="16065500" y="634999"/>
            <a:ext cx="7721600" cy="12446001"/>
          </a:xfrm>
          <a:prstGeom prst="rect">
            <a:avLst/>
          </a:prstGeom>
          <a:solidFill>
            <a:schemeClr val="accent3">
              <a:hueOff val="-546623"/>
              <a:satOff val="7767"/>
              <a:lumOff val="-1451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Slide #23">
    <p:spTree>
      <p:nvGrpSpPr>
        <p:cNvPr id="1" name=""/>
        <p:cNvGrpSpPr/>
        <p:nvPr/>
      </p:nvGrpSpPr>
      <p:grpSpPr>
        <a:xfrm>
          <a:off x="0" y="0"/>
          <a:ext cx="0" cy="0"/>
          <a:chOff x="0" y="0"/>
          <a:chExt cx="0" cy="0"/>
        </a:xfrm>
      </p:grpSpPr>
      <p:sp>
        <p:nvSpPr>
          <p:cNvPr id="25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5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5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54" name="Insert Picture Here.png"/>
          <p:cNvSpPr>
            <a:spLocks noGrp="1"/>
          </p:cNvSpPr>
          <p:nvPr>
            <p:ph type="pic" sz="quarter" idx="24"/>
          </p:nvPr>
        </p:nvSpPr>
        <p:spPr>
          <a:xfrm>
            <a:off x="8318500" y="8838406"/>
            <a:ext cx="7747000" cy="4357688"/>
          </a:xfrm>
          <a:prstGeom prst="rect">
            <a:avLst/>
          </a:prstGeom>
        </p:spPr>
        <p:txBody>
          <a:bodyPr lIns="91439" tIns="45719" rIns="91439" bIns="45719">
            <a:noAutofit/>
          </a:bodyPr>
          <a:lstStyle/>
          <a:p>
            <a:endParaRPr/>
          </a:p>
        </p:txBody>
      </p:sp>
      <p:sp>
        <p:nvSpPr>
          <p:cNvPr id="255" name="Insert Picture Here.png"/>
          <p:cNvSpPr>
            <a:spLocks noGrp="1"/>
          </p:cNvSpPr>
          <p:nvPr>
            <p:ph type="pic" sz="quarter" idx="25"/>
          </p:nvPr>
        </p:nvSpPr>
        <p:spPr>
          <a:xfrm>
            <a:off x="8318500" y="519906"/>
            <a:ext cx="7747000" cy="4357688"/>
          </a:xfrm>
          <a:prstGeom prst="rect">
            <a:avLst/>
          </a:prstGeom>
        </p:spPr>
        <p:txBody>
          <a:bodyPr lIns="91439" tIns="45719" rIns="91439" bIns="45719">
            <a:noAutofit/>
          </a:bodyPr>
          <a:lstStyle/>
          <a:p>
            <a:endParaRPr/>
          </a:p>
        </p:txBody>
      </p:sp>
      <p:sp>
        <p:nvSpPr>
          <p:cNvPr id="256" name="Insert Picture Here.png"/>
          <p:cNvSpPr>
            <a:spLocks noGrp="1"/>
          </p:cNvSpPr>
          <p:nvPr>
            <p:ph type="pic" sz="quarter" idx="26"/>
          </p:nvPr>
        </p:nvSpPr>
        <p:spPr>
          <a:xfrm>
            <a:off x="8318500" y="4679156"/>
            <a:ext cx="7747000" cy="4357688"/>
          </a:xfrm>
          <a:prstGeom prst="rect">
            <a:avLst/>
          </a:prstGeom>
        </p:spPr>
        <p:txBody>
          <a:bodyPr lIns="91439" tIns="45719" rIns="91439" bIns="45719">
            <a:noAutofit/>
          </a:bodyPr>
          <a:lstStyle/>
          <a:p>
            <a:endParaRPr/>
          </a:p>
        </p:txBody>
      </p:sp>
      <p:sp>
        <p:nvSpPr>
          <p:cNvPr id="2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58" name="Rectangle"/>
          <p:cNvSpPr>
            <a:spLocks noGrp="1"/>
          </p:cNvSpPr>
          <p:nvPr>
            <p:ph type="body" sz="half" idx="27"/>
          </p:nvPr>
        </p:nvSpPr>
        <p:spPr>
          <a:xfrm>
            <a:off x="635000" y="634999"/>
            <a:ext cx="7721600" cy="12446001"/>
          </a:xfrm>
          <a:prstGeom prst="rect">
            <a:avLst/>
          </a:prstGeom>
          <a:solidFill>
            <a:schemeClr val="accent3">
              <a:hueOff val="-546623"/>
              <a:satOff val="7767"/>
              <a:lumOff val="-1451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Slide #24">
    <p:spTree>
      <p:nvGrpSpPr>
        <p:cNvPr id="1" name=""/>
        <p:cNvGrpSpPr/>
        <p:nvPr/>
      </p:nvGrpSpPr>
      <p:grpSpPr>
        <a:xfrm>
          <a:off x="0" y="0"/>
          <a:ext cx="0" cy="0"/>
          <a:chOff x="0" y="0"/>
          <a:chExt cx="0" cy="0"/>
        </a:xfrm>
      </p:grpSpPr>
      <p:sp>
        <p:nvSpPr>
          <p:cNvPr id="265" name="Insert Picture Here.png"/>
          <p:cNvSpPr>
            <a:spLocks noGrp="1"/>
          </p:cNvSpPr>
          <p:nvPr>
            <p:ph type="pic" sz="half" idx="21"/>
          </p:nvPr>
        </p:nvSpPr>
        <p:spPr>
          <a:xfrm>
            <a:off x="2037644" y="6858000"/>
            <a:ext cx="11063112" cy="6223000"/>
          </a:xfrm>
          <a:prstGeom prst="rect">
            <a:avLst/>
          </a:prstGeom>
        </p:spPr>
        <p:txBody>
          <a:bodyPr lIns="91439" tIns="45719" rIns="91439" bIns="45719">
            <a:noAutofit/>
          </a:bodyPr>
          <a:lstStyle/>
          <a:p>
            <a:endParaRPr/>
          </a:p>
        </p:txBody>
      </p:sp>
      <p:sp>
        <p:nvSpPr>
          <p:cNvPr id="266" name="Insert Picture Here.png"/>
          <p:cNvSpPr>
            <a:spLocks noGrp="1"/>
          </p:cNvSpPr>
          <p:nvPr>
            <p:ph type="pic" sz="half" idx="22"/>
          </p:nvPr>
        </p:nvSpPr>
        <p:spPr>
          <a:xfrm>
            <a:off x="15906044" y="635000"/>
            <a:ext cx="11063112" cy="6223000"/>
          </a:xfrm>
          <a:prstGeom prst="rect">
            <a:avLst/>
          </a:prstGeom>
        </p:spPr>
        <p:txBody>
          <a:bodyPr lIns="91439" tIns="45719" rIns="91439" bIns="45719">
            <a:noAutofit/>
          </a:bodyPr>
          <a:lstStyle/>
          <a:p>
            <a:endParaRPr/>
          </a:p>
        </p:txBody>
      </p:sp>
      <p:sp>
        <p:nvSpPr>
          <p:cNvPr id="267" name="Insert Picture Here.png"/>
          <p:cNvSpPr>
            <a:spLocks noGrp="1"/>
          </p:cNvSpPr>
          <p:nvPr>
            <p:ph type="pic" sz="half" idx="23"/>
          </p:nvPr>
        </p:nvSpPr>
        <p:spPr>
          <a:xfrm>
            <a:off x="-2585156" y="635000"/>
            <a:ext cx="11063112" cy="6223000"/>
          </a:xfrm>
          <a:prstGeom prst="rect">
            <a:avLst/>
          </a:prstGeom>
        </p:spPr>
        <p:txBody>
          <a:bodyPr lIns="91439" tIns="45719" rIns="91439" bIns="45719">
            <a:noAutofit/>
          </a:bodyPr>
          <a:lstStyle/>
          <a:p>
            <a:endParaRPr/>
          </a:p>
        </p:txBody>
      </p:sp>
      <p:sp>
        <p:nvSpPr>
          <p:cNvPr id="268" name="Insert Picture Here.png"/>
          <p:cNvSpPr>
            <a:spLocks noGrp="1"/>
          </p:cNvSpPr>
          <p:nvPr>
            <p:ph type="pic" sz="half" idx="24"/>
          </p:nvPr>
        </p:nvSpPr>
        <p:spPr>
          <a:xfrm>
            <a:off x="2037644" y="634999"/>
            <a:ext cx="11063112" cy="6223001"/>
          </a:xfrm>
          <a:prstGeom prst="rect">
            <a:avLst/>
          </a:prstGeom>
        </p:spPr>
        <p:txBody>
          <a:bodyPr lIns="91439" tIns="45719" rIns="91439" bIns="45719">
            <a:noAutofit/>
          </a:bodyPr>
          <a:lstStyle/>
          <a:p>
            <a:endParaRPr/>
          </a:p>
        </p:txBody>
      </p:sp>
      <p:sp>
        <p:nvSpPr>
          <p:cNvPr id="269" name="Insert Picture Here.png"/>
          <p:cNvSpPr>
            <a:spLocks noGrp="1"/>
          </p:cNvSpPr>
          <p:nvPr>
            <p:ph type="pic" sz="half" idx="25"/>
          </p:nvPr>
        </p:nvSpPr>
        <p:spPr>
          <a:xfrm>
            <a:off x="6660444" y="635000"/>
            <a:ext cx="11063112" cy="6223000"/>
          </a:xfrm>
          <a:prstGeom prst="rect">
            <a:avLst/>
          </a:prstGeom>
        </p:spPr>
        <p:txBody>
          <a:bodyPr lIns="91439" tIns="45719" rIns="91439" bIns="45719">
            <a:noAutofit/>
          </a:bodyPr>
          <a:lstStyle/>
          <a:p>
            <a:endParaRPr/>
          </a:p>
        </p:txBody>
      </p:sp>
      <p:sp>
        <p:nvSpPr>
          <p:cNvPr id="270" name="Insert Picture Here.png"/>
          <p:cNvSpPr>
            <a:spLocks noGrp="1"/>
          </p:cNvSpPr>
          <p:nvPr>
            <p:ph type="pic" sz="half" idx="26"/>
          </p:nvPr>
        </p:nvSpPr>
        <p:spPr>
          <a:xfrm>
            <a:off x="-2585156" y="6858000"/>
            <a:ext cx="11063111" cy="6223000"/>
          </a:xfrm>
          <a:prstGeom prst="rect">
            <a:avLst/>
          </a:prstGeom>
        </p:spPr>
        <p:txBody>
          <a:bodyPr lIns="91439" tIns="45719" rIns="91439" bIns="45719">
            <a:noAutofit/>
          </a:bodyPr>
          <a:lstStyle/>
          <a:p>
            <a:endParaRPr/>
          </a:p>
        </p:txBody>
      </p:sp>
      <p:sp>
        <p:nvSpPr>
          <p:cNvPr id="271" name="Insert Picture Here.png"/>
          <p:cNvSpPr>
            <a:spLocks noGrp="1"/>
          </p:cNvSpPr>
          <p:nvPr>
            <p:ph type="pic" sz="half" idx="27"/>
          </p:nvPr>
        </p:nvSpPr>
        <p:spPr>
          <a:xfrm>
            <a:off x="6660443" y="6858000"/>
            <a:ext cx="11063112" cy="6223000"/>
          </a:xfrm>
          <a:prstGeom prst="rect">
            <a:avLst/>
          </a:prstGeom>
        </p:spPr>
        <p:txBody>
          <a:bodyPr lIns="91439" tIns="45719" rIns="91439" bIns="45719">
            <a:noAutofit/>
          </a:bodyPr>
          <a:lstStyle/>
          <a:p>
            <a:endParaRPr/>
          </a:p>
        </p:txBody>
      </p:sp>
      <p:sp>
        <p:nvSpPr>
          <p:cNvPr id="272" name="Insert Picture Here.png"/>
          <p:cNvSpPr>
            <a:spLocks noGrp="1"/>
          </p:cNvSpPr>
          <p:nvPr>
            <p:ph type="pic" sz="half" idx="28"/>
          </p:nvPr>
        </p:nvSpPr>
        <p:spPr>
          <a:xfrm>
            <a:off x="15906044" y="6858000"/>
            <a:ext cx="11063112" cy="6223000"/>
          </a:xfrm>
          <a:prstGeom prst="rect">
            <a:avLst/>
          </a:prstGeom>
        </p:spPr>
        <p:txBody>
          <a:bodyPr lIns="91439" tIns="45719" rIns="91439" bIns="45719">
            <a:noAutofit/>
          </a:bodyPr>
          <a:lstStyle/>
          <a:p>
            <a:endParaRPr/>
          </a:p>
        </p:txBody>
      </p:sp>
      <p:sp>
        <p:nvSpPr>
          <p:cNvPr id="273" name="Insert Picture Here.png"/>
          <p:cNvSpPr>
            <a:spLocks noGrp="1"/>
          </p:cNvSpPr>
          <p:nvPr>
            <p:ph type="pic" sz="half" idx="29"/>
          </p:nvPr>
        </p:nvSpPr>
        <p:spPr>
          <a:xfrm>
            <a:off x="11283244" y="6858000"/>
            <a:ext cx="11063112" cy="6223000"/>
          </a:xfrm>
          <a:prstGeom prst="rect">
            <a:avLst/>
          </a:prstGeom>
        </p:spPr>
        <p:txBody>
          <a:bodyPr lIns="91439" tIns="45719" rIns="91439" bIns="45719">
            <a:noAutofit/>
          </a:bodyPr>
          <a:lstStyle/>
          <a:p>
            <a:endParaRPr/>
          </a:p>
        </p:txBody>
      </p:sp>
      <p:sp>
        <p:nvSpPr>
          <p:cNvPr id="274" name="Insert Picture Here.png"/>
          <p:cNvSpPr>
            <a:spLocks noGrp="1"/>
          </p:cNvSpPr>
          <p:nvPr>
            <p:ph type="pic" sz="half" idx="30"/>
          </p:nvPr>
        </p:nvSpPr>
        <p:spPr>
          <a:xfrm>
            <a:off x="11283244" y="635000"/>
            <a:ext cx="11063112" cy="6223000"/>
          </a:xfrm>
          <a:prstGeom prst="rect">
            <a:avLst/>
          </a:prstGeom>
        </p:spPr>
        <p:txBody>
          <a:bodyPr lIns="91439" tIns="45719" rIns="91439" bIns="45719">
            <a:noAutofit/>
          </a:bodyPr>
          <a:lstStyle/>
          <a:p>
            <a:endParaRPr/>
          </a:p>
        </p:txBody>
      </p:sp>
      <p:sp>
        <p:nvSpPr>
          <p:cNvPr id="2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Slide #25">
    <p:spTree>
      <p:nvGrpSpPr>
        <p:cNvPr id="1" name=""/>
        <p:cNvGrpSpPr/>
        <p:nvPr/>
      </p:nvGrpSpPr>
      <p:grpSpPr>
        <a:xfrm>
          <a:off x="0" y="0"/>
          <a:ext cx="0" cy="0"/>
          <a:chOff x="0" y="0"/>
          <a:chExt cx="0" cy="0"/>
        </a:xfrm>
      </p:grpSpPr>
      <p:sp>
        <p:nvSpPr>
          <p:cNvPr id="282" name="Insert Picture Here.png"/>
          <p:cNvSpPr>
            <a:spLocks noGrp="1"/>
          </p:cNvSpPr>
          <p:nvPr>
            <p:ph type="pic" sz="half" idx="21"/>
          </p:nvPr>
        </p:nvSpPr>
        <p:spPr>
          <a:xfrm>
            <a:off x="-2585156" y="-406400"/>
            <a:ext cx="11063112" cy="6223001"/>
          </a:xfrm>
          <a:prstGeom prst="rect">
            <a:avLst/>
          </a:prstGeom>
        </p:spPr>
        <p:txBody>
          <a:bodyPr lIns="91439" tIns="45719" rIns="91439" bIns="45719">
            <a:noAutofit/>
          </a:bodyPr>
          <a:lstStyle/>
          <a:p>
            <a:endParaRPr/>
          </a:p>
        </p:txBody>
      </p:sp>
      <p:sp>
        <p:nvSpPr>
          <p:cNvPr id="283" name="Insert Picture Here.png"/>
          <p:cNvSpPr>
            <a:spLocks noGrp="1"/>
          </p:cNvSpPr>
          <p:nvPr>
            <p:ph type="pic" sz="half" idx="22"/>
          </p:nvPr>
        </p:nvSpPr>
        <p:spPr>
          <a:xfrm>
            <a:off x="2037644" y="-406400"/>
            <a:ext cx="11063112" cy="6223001"/>
          </a:xfrm>
          <a:prstGeom prst="rect">
            <a:avLst/>
          </a:prstGeom>
        </p:spPr>
        <p:txBody>
          <a:bodyPr lIns="91439" tIns="45719" rIns="91439" bIns="45719">
            <a:noAutofit/>
          </a:bodyPr>
          <a:lstStyle/>
          <a:p>
            <a:endParaRPr/>
          </a:p>
        </p:txBody>
      </p:sp>
      <p:sp>
        <p:nvSpPr>
          <p:cNvPr id="284" name="Insert Picture Here.png"/>
          <p:cNvSpPr>
            <a:spLocks noGrp="1"/>
          </p:cNvSpPr>
          <p:nvPr>
            <p:ph type="pic" sz="half" idx="23"/>
          </p:nvPr>
        </p:nvSpPr>
        <p:spPr>
          <a:xfrm>
            <a:off x="6660444" y="-406400"/>
            <a:ext cx="11063112" cy="6223001"/>
          </a:xfrm>
          <a:prstGeom prst="rect">
            <a:avLst/>
          </a:prstGeom>
        </p:spPr>
        <p:txBody>
          <a:bodyPr lIns="91439" tIns="45719" rIns="91439" bIns="45719">
            <a:noAutofit/>
          </a:bodyPr>
          <a:lstStyle/>
          <a:p>
            <a:endParaRPr/>
          </a:p>
        </p:txBody>
      </p:sp>
      <p:sp>
        <p:nvSpPr>
          <p:cNvPr id="285" name="Insert Picture Here.png"/>
          <p:cNvSpPr>
            <a:spLocks noGrp="1"/>
          </p:cNvSpPr>
          <p:nvPr>
            <p:ph type="pic" sz="half" idx="24"/>
          </p:nvPr>
        </p:nvSpPr>
        <p:spPr>
          <a:xfrm>
            <a:off x="11283244" y="-406400"/>
            <a:ext cx="11063112" cy="6223001"/>
          </a:xfrm>
          <a:prstGeom prst="rect">
            <a:avLst/>
          </a:prstGeom>
        </p:spPr>
        <p:txBody>
          <a:bodyPr lIns="91439" tIns="45719" rIns="91439" bIns="45719">
            <a:noAutofit/>
          </a:bodyPr>
          <a:lstStyle/>
          <a:p>
            <a:endParaRPr/>
          </a:p>
        </p:txBody>
      </p:sp>
      <p:sp>
        <p:nvSpPr>
          <p:cNvPr id="286" name="Insert Picture Here.png"/>
          <p:cNvSpPr>
            <a:spLocks noGrp="1"/>
          </p:cNvSpPr>
          <p:nvPr>
            <p:ph type="pic" sz="half" idx="25"/>
          </p:nvPr>
        </p:nvSpPr>
        <p:spPr>
          <a:xfrm>
            <a:off x="15906044" y="-406400"/>
            <a:ext cx="11063112" cy="6223001"/>
          </a:xfrm>
          <a:prstGeom prst="rect">
            <a:avLst/>
          </a:prstGeom>
        </p:spPr>
        <p:txBody>
          <a:bodyPr lIns="91439" tIns="45719" rIns="91439" bIns="45719">
            <a:noAutofit/>
          </a:bodyPr>
          <a:lstStyle/>
          <a:p>
            <a:endParaRPr/>
          </a:p>
        </p:txBody>
      </p:sp>
      <p:sp>
        <p:nvSpPr>
          <p:cNvPr id="287" name="Insert Picture Here.png"/>
          <p:cNvSpPr>
            <a:spLocks noGrp="1"/>
          </p:cNvSpPr>
          <p:nvPr>
            <p:ph type="pic" sz="half" idx="26"/>
          </p:nvPr>
        </p:nvSpPr>
        <p:spPr>
          <a:xfrm>
            <a:off x="-2585156" y="3733800"/>
            <a:ext cx="11063112" cy="6223000"/>
          </a:xfrm>
          <a:prstGeom prst="rect">
            <a:avLst/>
          </a:prstGeom>
        </p:spPr>
        <p:txBody>
          <a:bodyPr lIns="91439" tIns="45719" rIns="91439" bIns="45719">
            <a:noAutofit/>
          </a:bodyPr>
          <a:lstStyle/>
          <a:p>
            <a:endParaRPr/>
          </a:p>
        </p:txBody>
      </p:sp>
      <p:sp>
        <p:nvSpPr>
          <p:cNvPr id="288" name="Insert Picture Here.png"/>
          <p:cNvSpPr>
            <a:spLocks noGrp="1"/>
          </p:cNvSpPr>
          <p:nvPr>
            <p:ph type="pic" sz="half" idx="27"/>
          </p:nvPr>
        </p:nvSpPr>
        <p:spPr>
          <a:xfrm>
            <a:off x="-2585156" y="7899400"/>
            <a:ext cx="11063112" cy="6223000"/>
          </a:xfrm>
          <a:prstGeom prst="rect">
            <a:avLst/>
          </a:prstGeom>
        </p:spPr>
        <p:txBody>
          <a:bodyPr lIns="91439" tIns="45719" rIns="91439" bIns="45719">
            <a:noAutofit/>
          </a:bodyPr>
          <a:lstStyle/>
          <a:p>
            <a:endParaRPr/>
          </a:p>
        </p:txBody>
      </p:sp>
      <p:sp>
        <p:nvSpPr>
          <p:cNvPr id="289" name="Insert Picture Here.png"/>
          <p:cNvSpPr>
            <a:spLocks noGrp="1"/>
          </p:cNvSpPr>
          <p:nvPr>
            <p:ph type="pic" sz="half" idx="28"/>
          </p:nvPr>
        </p:nvSpPr>
        <p:spPr>
          <a:xfrm>
            <a:off x="2037644" y="7899400"/>
            <a:ext cx="11063112" cy="6223000"/>
          </a:xfrm>
          <a:prstGeom prst="rect">
            <a:avLst/>
          </a:prstGeom>
        </p:spPr>
        <p:txBody>
          <a:bodyPr lIns="91439" tIns="45719" rIns="91439" bIns="45719">
            <a:noAutofit/>
          </a:bodyPr>
          <a:lstStyle/>
          <a:p>
            <a:endParaRPr/>
          </a:p>
        </p:txBody>
      </p:sp>
      <p:sp>
        <p:nvSpPr>
          <p:cNvPr id="290" name="Insert Picture Here.png"/>
          <p:cNvSpPr>
            <a:spLocks noGrp="1"/>
          </p:cNvSpPr>
          <p:nvPr>
            <p:ph type="pic" sz="half" idx="29"/>
          </p:nvPr>
        </p:nvSpPr>
        <p:spPr>
          <a:xfrm>
            <a:off x="6660444" y="7899400"/>
            <a:ext cx="11063112" cy="6223000"/>
          </a:xfrm>
          <a:prstGeom prst="rect">
            <a:avLst/>
          </a:prstGeom>
        </p:spPr>
        <p:txBody>
          <a:bodyPr lIns="91439" tIns="45719" rIns="91439" bIns="45719">
            <a:noAutofit/>
          </a:bodyPr>
          <a:lstStyle/>
          <a:p>
            <a:endParaRPr/>
          </a:p>
        </p:txBody>
      </p:sp>
      <p:sp>
        <p:nvSpPr>
          <p:cNvPr id="291" name="Insert Picture Here.png"/>
          <p:cNvSpPr>
            <a:spLocks noGrp="1"/>
          </p:cNvSpPr>
          <p:nvPr>
            <p:ph type="pic" sz="half" idx="30"/>
          </p:nvPr>
        </p:nvSpPr>
        <p:spPr>
          <a:xfrm>
            <a:off x="11283244" y="7899400"/>
            <a:ext cx="11063112" cy="6223000"/>
          </a:xfrm>
          <a:prstGeom prst="rect">
            <a:avLst/>
          </a:prstGeom>
        </p:spPr>
        <p:txBody>
          <a:bodyPr lIns="91439" tIns="45719" rIns="91439" bIns="45719">
            <a:noAutofit/>
          </a:bodyPr>
          <a:lstStyle/>
          <a:p>
            <a:endParaRPr/>
          </a:p>
        </p:txBody>
      </p:sp>
      <p:sp>
        <p:nvSpPr>
          <p:cNvPr id="292" name="Insert Picture Here.png"/>
          <p:cNvSpPr>
            <a:spLocks noGrp="1"/>
          </p:cNvSpPr>
          <p:nvPr>
            <p:ph type="pic" sz="half" idx="31"/>
          </p:nvPr>
        </p:nvSpPr>
        <p:spPr>
          <a:xfrm>
            <a:off x="15906044" y="7899400"/>
            <a:ext cx="11063112" cy="6223000"/>
          </a:xfrm>
          <a:prstGeom prst="rect">
            <a:avLst/>
          </a:prstGeom>
        </p:spPr>
        <p:txBody>
          <a:bodyPr lIns="91439" tIns="45719" rIns="91439" bIns="45719">
            <a:noAutofit/>
          </a:bodyPr>
          <a:lstStyle/>
          <a:p>
            <a:endParaRPr/>
          </a:p>
        </p:txBody>
      </p:sp>
      <p:sp>
        <p:nvSpPr>
          <p:cNvPr id="293" name="Insert Picture Here.png"/>
          <p:cNvSpPr>
            <a:spLocks noGrp="1"/>
          </p:cNvSpPr>
          <p:nvPr>
            <p:ph type="pic" sz="half" idx="32"/>
          </p:nvPr>
        </p:nvSpPr>
        <p:spPr>
          <a:xfrm>
            <a:off x="2037644" y="3733800"/>
            <a:ext cx="11063112" cy="6223000"/>
          </a:xfrm>
          <a:prstGeom prst="rect">
            <a:avLst/>
          </a:prstGeom>
        </p:spPr>
        <p:txBody>
          <a:bodyPr lIns="91439" tIns="45719" rIns="91439" bIns="45719">
            <a:noAutofit/>
          </a:bodyPr>
          <a:lstStyle/>
          <a:p>
            <a:endParaRPr/>
          </a:p>
        </p:txBody>
      </p:sp>
      <p:sp>
        <p:nvSpPr>
          <p:cNvPr id="294" name="Insert Picture Here.png"/>
          <p:cNvSpPr>
            <a:spLocks noGrp="1"/>
          </p:cNvSpPr>
          <p:nvPr>
            <p:ph type="pic" sz="half" idx="33"/>
          </p:nvPr>
        </p:nvSpPr>
        <p:spPr>
          <a:xfrm>
            <a:off x="6660444" y="3733800"/>
            <a:ext cx="11063112" cy="6223000"/>
          </a:xfrm>
          <a:prstGeom prst="rect">
            <a:avLst/>
          </a:prstGeom>
        </p:spPr>
        <p:txBody>
          <a:bodyPr lIns="91439" tIns="45719" rIns="91439" bIns="45719">
            <a:noAutofit/>
          </a:bodyPr>
          <a:lstStyle/>
          <a:p>
            <a:endParaRPr/>
          </a:p>
        </p:txBody>
      </p:sp>
      <p:sp>
        <p:nvSpPr>
          <p:cNvPr id="295" name="Insert Picture Here.png"/>
          <p:cNvSpPr>
            <a:spLocks noGrp="1"/>
          </p:cNvSpPr>
          <p:nvPr>
            <p:ph type="pic" sz="half" idx="34"/>
          </p:nvPr>
        </p:nvSpPr>
        <p:spPr>
          <a:xfrm>
            <a:off x="11283244" y="3733800"/>
            <a:ext cx="11063112" cy="6223000"/>
          </a:xfrm>
          <a:prstGeom prst="rect">
            <a:avLst/>
          </a:prstGeom>
        </p:spPr>
        <p:txBody>
          <a:bodyPr lIns="91439" tIns="45719" rIns="91439" bIns="45719">
            <a:noAutofit/>
          </a:bodyPr>
          <a:lstStyle/>
          <a:p>
            <a:endParaRPr/>
          </a:p>
        </p:txBody>
      </p:sp>
      <p:sp>
        <p:nvSpPr>
          <p:cNvPr id="296" name="Insert Picture Here.png"/>
          <p:cNvSpPr>
            <a:spLocks noGrp="1"/>
          </p:cNvSpPr>
          <p:nvPr>
            <p:ph type="pic" sz="half" idx="35"/>
          </p:nvPr>
        </p:nvSpPr>
        <p:spPr>
          <a:xfrm>
            <a:off x="15906044" y="3733800"/>
            <a:ext cx="11063112" cy="6223000"/>
          </a:xfrm>
          <a:prstGeom prst="rect">
            <a:avLst/>
          </a:prstGeom>
        </p:spPr>
        <p:txBody>
          <a:bodyPr lIns="91439" tIns="45719" rIns="91439" bIns="45719">
            <a:noAutofit/>
          </a:bodyPr>
          <a:lstStyle/>
          <a:p>
            <a:endParaRPr/>
          </a:p>
        </p:txBody>
      </p:sp>
      <p:sp>
        <p:nvSpPr>
          <p:cNvPr id="2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Slide #26">
    <p:spTree>
      <p:nvGrpSpPr>
        <p:cNvPr id="1" name=""/>
        <p:cNvGrpSpPr/>
        <p:nvPr/>
      </p:nvGrpSpPr>
      <p:grpSpPr>
        <a:xfrm>
          <a:off x="0" y="0"/>
          <a:ext cx="0" cy="0"/>
          <a:chOff x="0" y="0"/>
          <a:chExt cx="0" cy="0"/>
        </a:xfrm>
      </p:grpSpPr>
      <p:sp>
        <p:nvSpPr>
          <p:cNvPr id="304" name="Insert Picture Here.png"/>
          <p:cNvSpPr>
            <a:spLocks noGrp="1"/>
          </p:cNvSpPr>
          <p:nvPr>
            <p:ph type="pic" sz="quarter" idx="21"/>
          </p:nvPr>
        </p:nvSpPr>
        <p:spPr>
          <a:xfrm>
            <a:off x="635000" y="565546"/>
            <a:ext cx="5778500" cy="3250408"/>
          </a:xfrm>
          <a:prstGeom prst="rect">
            <a:avLst/>
          </a:prstGeom>
        </p:spPr>
        <p:txBody>
          <a:bodyPr lIns="91439" tIns="45719" rIns="91439" bIns="45719">
            <a:noAutofit/>
          </a:bodyPr>
          <a:lstStyle/>
          <a:p>
            <a:endParaRPr/>
          </a:p>
        </p:txBody>
      </p:sp>
      <p:sp>
        <p:nvSpPr>
          <p:cNvPr id="305" name="Insert Picture Here.png"/>
          <p:cNvSpPr>
            <a:spLocks noGrp="1"/>
          </p:cNvSpPr>
          <p:nvPr>
            <p:ph type="pic" sz="quarter" idx="22"/>
          </p:nvPr>
        </p:nvSpPr>
        <p:spPr>
          <a:xfrm>
            <a:off x="6413500" y="565546"/>
            <a:ext cx="5778500" cy="3250408"/>
          </a:xfrm>
          <a:prstGeom prst="rect">
            <a:avLst/>
          </a:prstGeom>
        </p:spPr>
        <p:txBody>
          <a:bodyPr lIns="91439" tIns="45719" rIns="91439" bIns="45719">
            <a:noAutofit/>
          </a:bodyPr>
          <a:lstStyle/>
          <a:p>
            <a:endParaRPr/>
          </a:p>
        </p:txBody>
      </p:sp>
      <p:sp>
        <p:nvSpPr>
          <p:cNvPr id="306" name="Insert Picture Here.png"/>
          <p:cNvSpPr>
            <a:spLocks noGrp="1"/>
          </p:cNvSpPr>
          <p:nvPr>
            <p:ph type="pic" sz="quarter" idx="23"/>
          </p:nvPr>
        </p:nvSpPr>
        <p:spPr>
          <a:xfrm>
            <a:off x="12192000" y="565546"/>
            <a:ext cx="5778500" cy="3250408"/>
          </a:xfrm>
          <a:prstGeom prst="rect">
            <a:avLst/>
          </a:prstGeom>
        </p:spPr>
        <p:txBody>
          <a:bodyPr lIns="91439" tIns="45719" rIns="91439" bIns="45719">
            <a:noAutofit/>
          </a:bodyPr>
          <a:lstStyle/>
          <a:p>
            <a:endParaRPr/>
          </a:p>
        </p:txBody>
      </p:sp>
      <p:sp>
        <p:nvSpPr>
          <p:cNvPr id="307" name="Insert Picture Here.png"/>
          <p:cNvSpPr>
            <a:spLocks noGrp="1"/>
          </p:cNvSpPr>
          <p:nvPr>
            <p:ph type="pic" sz="quarter" idx="24"/>
          </p:nvPr>
        </p:nvSpPr>
        <p:spPr>
          <a:xfrm>
            <a:off x="17970500" y="565546"/>
            <a:ext cx="5778500" cy="3250408"/>
          </a:xfrm>
          <a:prstGeom prst="rect">
            <a:avLst/>
          </a:prstGeom>
        </p:spPr>
        <p:txBody>
          <a:bodyPr lIns="91439" tIns="45719" rIns="91439" bIns="45719">
            <a:noAutofit/>
          </a:bodyPr>
          <a:lstStyle/>
          <a:p>
            <a:endParaRPr/>
          </a:p>
        </p:txBody>
      </p:sp>
      <p:sp>
        <p:nvSpPr>
          <p:cNvPr id="308" name="Insert Picture Here.png"/>
          <p:cNvSpPr>
            <a:spLocks noGrp="1"/>
          </p:cNvSpPr>
          <p:nvPr>
            <p:ph type="pic" sz="quarter" idx="25"/>
          </p:nvPr>
        </p:nvSpPr>
        <p:spPr>
          <a:xfrm>
            <a:off x="12192000" y="3677046"/>
            <a:ext cx="5778500" cy="3250408"/>
          </a:xfrm>
          <a:prstGeom prst="rect">
            <a:avLst/>
          </a:prstGeom>
        </p:spPr>
        <p:txBody>
          <a:bodyPr lIns="91439" tIns="45719" rIns="91439" bIns="45719">
            <a:noAutofit/>
          </a:bodyPr>
          <a:lstStyle/>
          <a:p>
            <a:endParaRPr/>
          </a:p>
        </p:txBody>
      </p:sp>
      <p:sp>
        <p:nvSpPr>
          <p:cNvPr id="309" name="Insert Picture Here.png"/>
          <p:cNvSpPr>
            <a:spLocks noGrp="1"/>
          </p:cNvSpPr>
          <p:nvPr>
            <p:ph type="pic" sz="quarter" idx="26"/>
          </p:nvPr>
        </p:nvSpPr>
        <p:spPr>
          <a:xfrm>
            <a:off x="6413500" y="3677046"/>
            <a:ext cx="5778500" cy="3250408"/>
          </a:xfrm>
          <a:prstGeom prst="rect">
            <a:avLst/>
          </a:prstGeom>
        </p:spPr>
        <p:txBody>
          <a:bodyPr lIns="91439" tIns="45719" rIns="91439" bIns="45719">
            <a:noAutofit/>
          </a:bodyPr>
          <a:lstStyle/>
          <a:p>
            <a:endParaRPr/>
          </a:p>
        </p:txBody>
      </p:sp>
      <p:sp>
        <p:nvSpPr>
          <p:cNvPr id="310" name="Insert Picture Here.png"/>
          <p:cNvSpPr>
            <a:spLocks noGrp="1"/>
          </p:cNvSpPr>
          <p:nvPr>
            <p:ph type="pic" sz="quarter" idx="27"/>
          </p:nvPr>
        </p:nvSpPr>
        <p:spPr>
          <a:xfrm>
            <a:off x="635000" y="6788546"/>
            <a:ext cx="5778500" cy="3250408"/>
          </a:xfrm>
          <a:prstGeom prst="rect">
            <a:avLst/>
          </a:prstGeom>
        </p:spPr>
        <p:txBody>
          <a:bodyPr lIns="91439" tIns="45719" rIns="91439" bIns="45719">
            <a:noAutofit/>
          </a:bodyPr>
          <a:lstStyle/>
          <a:p>
            <a:endParaRPr/>
          </a:p>
        </p:txBody>
      </p:sp>
      <p:sp>
        <p:nvSpPr>
          <p:cNvPr id="311" name="Insert Picture Here.png"/>
          <p:cNvSpPr>
            <a:spLocks noGrp="1"/>
          </p:cNvSpPr>
          <p:nvPr>
            <p:ph type="pic" sz="quarter" idx="28"/>
          </p:nvPr>
        </p:nvSpPr>
        <p:spPr>
          <a:xfrm>
            <a:off x="6413500" y="6788546"/>
            <a:ext cx="5778500" cy="3250408"/>
          </a:xfrm>
          <a:prstGeom prst="rect">
            <a:avLst/>
          </a:prstGeom>
        </p:spPr>
        <p:txBody>
          <a:bodyPr lIns="91439" tIns="45719" rIns="91439" bIns="45719">
            <a:noAutofit/>
          </a:bodyPr>
          <a:lstStyle/>
          <a:p>
            <a:endParaRPr/>
          </a:p>
        </p:txBody>
      </p:sp>
      <p:sp>
        <p:nvSpPr>
          <p:cNvPr id="312" name="Insert Picture Here.png"/>
          <p:cNvSpPr>
            <a:spLocks noGrp="1"/>
          </p:cNvSpPr>
          <p:nvPr>
            <p:ph type="pic" sz="quarter" idx="29"/>
          </p:nvPr>
        </p:nvSpPr>
        <p:spPr>
          <a:xfrm>
            <a:off x="17970500" y="3677046"/>
            <a:ext cx="5778500" cy="3250408"/>
          </a:xfrm>
          <a:prstGeom prst="rect">
            <a:avLst/>
          </a:prstGeom>
        </p:spPr>
        <p:txBody>
          <a:bodyPr lIns="91439" tIns="45719" rIns="91439" bIns="45719">
            <a:noAutofit/>
          </a:bodyPr>
          <a:lstStyle/>
          <a:p>
            <a:endParaRPr/>
          </a:p>
        </p:txBody>
      </p:sp>
      <p:sp>
        <p:nvSpPr>
          <p:cNvPr id="313" name="Insert Picture Here.png"/>
          <p:cNvSpPr>
            <a:spLocks noGrp="1"/>
          </p:cNvSpPr>
          <p:nvPr>
            <p:ph type="pic" sz="quarter" idx="30"/>
          </p:nvPr>
        </p:nvSpPr>
        <p:spPr>
          <a:xfrm>
            <a:off x="635000" y="9900046"/>
            <a:ext cx="5778500" cy="3250408"/>
          </a:xfrm>
          <a:prstGeom prst="rect">
            <a:avLst/>
          </a:prstGeom>
        </p:spPr>
        <p:txBody>
          <a:bodyPr lIns="91439" tIns="45719" rIns="91439" bIns="45719">
            <a:noAutofit/>
          </a:bodyPr>
          <a:lstStyle/>
          <a:p>
            <a:endParaRPr/>
          </a:p>
        </p:txBody>
      </p:sp>
      <p:sp>
        <p:nvSpPr>
          <p:cNvPr id="314" name="Insert Picture Here.png"/>
          <p:cNvSpPr>
            <a:spLocks noGrp="1"/>
          </p:cNvSpPr>
          <p:nvPr>
            <p:ph type="pic" sz="quarter" idx="31"/>
          </p:nvPr>
        </p:nvSpPr>
        <p:spPr>
          <a:xfrm>
            <a:off x="6413500" y="9900046"/>
            <a:ext cx="5778500" cy="3250408"/>
          </a:xfrm>
          <a:prstGeom prst="rect">
            <a:avLst/>
          </a:prstGeom>
        </p:spPr>
        <p:txBody>
          <a:bodyPr lIns="91439" tIns="45719" rIns="91439" bIns="45719">
            <a:noAutofit/>
          </a:bodyPr>
          <a:lstStyle/>
          <a:p>
            <a:endParaRPr/>
          </a:p>
        </p:txBody>
      </p:sp>
      <p:sp>
        <p:nvSpPr>
          <p:cNvPr id="315" name="Insert Picture Here.png"/>
          <p:cNvSpPr>
            <a:spLocks noGrp="1"/>
          </p:cNvSpPr>
          <p:nvPr>
            <p:ph type="pic" sz="quarter" idx="32"/>
          </p:nvPr>
        </p:nvSpPr>
        <p:spPr>
          <a:xfrm>
            <a:off x="12192000" y="9900046"/>
            <a:ext cx="5778500" cy="3250408"/>
          </a:xfrm>
          <a:prstGeom prst="rect">
            <a:avLst/>
          </a:prstGeom>
        </p:spPr>
        <p:txBody>
          <a:bodyPr lIns="91439" tIns="45719" rIns="91439" bIns="45719">
            <a:noAutofit/>
          </a:bodyPr>
          <a:lstStyle/>
          <a:p>
            <a:endParaRPr/>
          </a:p>
        </p:txBody>
      </p:sp>
      <p:sp>
        <p:nvSpPr>
          <p:cNvPr id="316" name="Insert Picture Here.png"/>
          <p:cNvSpPr>
            <a:spLocks noGrp="1"/>
          </p:cNvSpPr>
          <p:nvPr>
            <p:ph type="pic" sz="quarter" idx="33"/>
          </p:nvPr>
        </p:nvSpPr>
        <p:spPr>
          <a:xfrm>
            <a:off x="17970500" y="9900046"/>
            <a:ext cx="5778500" cy="3250408"/>
          </a:xfrm>
          <a:prstGeom prst="rect">
            <a:avLst/>
          </a:prstGeom>
        </p:spPr>
        <p:txBody>
          <a:bodyPr lIns="91439" tIns="45719" rIns="91439" bIns="45719">
            <a:noAutofit/>
          </a:bodyPr>
          <a:lstStyle/>
          <a:p>
            <a:endParaRPr/>
          </a:p>
        </p:txBody>
      </p:sp>
      <p:sp>
        <p:nvSpPr>
          <p:cNvPr id="317" name="Insert Picture Here.png"/>
          <p:cNvSpPr>
            <a:spLocks noGrp="1"/>
          </p:cNvSpPr>
          <p:nvPr>
            <p:ph type="pic" sz="quarter" idx="34"/>
          </p:nvPr>
        </p:nvSpPr>
        <p:spPr>
          <a:xfrm>
            <a:off x="635000" y="3677046"/>
            <a:ext cx="5778500" cy="3250408"/>
          </a:xfrm>
          <a:prstGeom prst="rect">
            <a:avLst/>
          </a:prstGeom>
        </p:spPr>
        <p:txBody>
          <a:bodyPr lIns="91439" tIns="45719" rIns="91439" bIns="45719">
            <a:noAutofit/>
          </a:bodyPr>
          <a:lstStyle/>
          <a:p>
            <a:endParaRPr/>
          </a:p>
        </p:txBody>
      </p:sp>
      <p:sp>
        <p:nvSpPr>
          <p:cNvPr id="3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19" name="Insert Picture Here.png"/>
          <p:cNvSpPr>
            <a:spLocks noGrp="1"/>
          </p:cNvSpPr>
          <p:nvPr>
            <p:ph type="pic" sz="quarter" idx="35"/>
          </p:nvPr>
        </p:nvSpPr>
        <p:spPr>
          <a:xfrm>
            <a:off x="12192000" y="6788546"/>
            <a:ext cx="5778500" cy="3250408"/>
          </a:xfrm>
          <a:prstGeom prst="rect">
            <a:avLst/>
          </a:prstGeom>
        </p:spPr>
        <p:txBody>
          <a:bodyPr lIns="91439" tIns="45719" rIns="91439" bIns="45719">
            <a:noAutofit/>
          </a:bodyPr>
          <a:lstStyle/>
          <a:p>
            <a:endParaRPr/>
          </a:p>
        </p:txBody>
      </p:sp>
      <p:sp>
        <p:nvSpPr>
          <p:cNvPr id="320" name="Insert Picture Here.png"/>
          <p:cNvSpPr>
            <a:spLocks noGrp="1"/>
          </p:cNvSpPr>
          <p:nvPr>
            <p:ph type="pic" sz="quarter" idx="36"/>
          </p:nvPr>
        </p:nvSpPr>
        <p:spPr>
          <a:xfrm>
            <a:off x="17970500" y="6788546"/>
            <a:ext cx="5778500" cy="3250408"/>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Slide #27">
    <p:spTree>
      <p:nvGrpSpPr>
        <p:cNvPr id="1" name=""/>
        <p:cNvGrpSpPr/>
        <p:nvPr/>
      </p:nvGrpSpPr>
      <p:grpSpPr>
        <a:xfrm>
          <a:off x="0" y="0"/>
          <a:ext cx="0" cy="0"/>
          <a:chOff x="0" y="0"/>
          <a:chExt cx="0" cy="0"/>
        </a:xfrm>
      </p:grpSpPr>
      <p:sp>
        <p:nvSpPr>
          <p:cNvPr id="327" name="Insert Picture Here.png"/>
          <p:cNvSpPr>
            <a:spLocks noGrp="1"/>
          </p:cNvSpPr>
          <p:nvPr>
            <p:ph type="pic" sz="quarter" idx="21"/>
          </p:nvPr>
        </p:nvSpPr>
        <p:spPr>
          <a:xfrm>
            <a:off x="57149" y="565546"/>
            <a:ext cx="5778501" cy="3250408"/>
          </a:xfrm>
          <a:prstGeom prst="rect">
            <a:avLst/>
          </a:prstGeom>
        </p:spPr>
        <p:txBody>
          <a:bodyPr lIns="91439" tIns="45719" rIns="91439" bIns="45719">
            <a:noAutofit/>
          </a:bodyPr>
          <a:lstStyle/>
          <a:p>
            <a:endParaRPr/>
          </a:p>
        </p:txBody>
      </p:sp>
      <p:sp>
        <p:nvSpPr>
          <p:cNvPr id="328" name="Insert Picture Here.png"/>
          <p:cNvSpPr>
            <a:spLocks noGrp="1"/>
          </p:cNvSpPr>
          <p:nvPr>
            <p:ph type="pic" sz="quarter" idx="22"/>
          </p:nvPr>
        </p:nvSpPr>
        <p:spPr>
          <a:xfrm>
            <a:off x="57149" y="6788546"/>
            <a:ext cx="5778501" cy="3250408"/>
          </a:xfrm>
          <a:prstGeom prst="rect">
            <a:avLst/>
          </a:prstGeom>
        </p:spPr>
        <p:txBody>
          <a:bodyPr lIns="91439" tIns="45719" rIns="91439" bIns="45719">
            <a:noAutofit/>
          </a:bodyPr>
          <a:lstStyle/>
          <a:p>
            <a:endParaRPr/>
          </a:p>
        </p:txBody>
      </p:sp>
      <p:sp>
        <p:nvSpPr>
          <p:cNvPr id="329" name="Insert Picture Here.png"/>
          <p:cNvSpPr>
            <a:spLocks noGrp="1"/>
          </p:cNvSpPr>
          <p:nvPr>
            <p:ph type="pic" sz="quarter" idx="23"/>
          </p:nvPr>
        </p:nvSpPr>
        <p:spPr>
          <a:xfrm>
            <a:off x="57149" y="9900046"/>
            <a:ext cx="5778501" cy="3250408"/>
          </a:xfrm>
          <a:prstGeom prst="rect">
            <a:avLst/>
          </a:prstGeom>
        </p:spPr>
        <p:txBody>
          <a:bodyPr lIns="91439" tIns="45719" rIns="91439" bIns="45719">
            <a:noAutofit/>
          </a:bodyPr>
          <a:lstStyle/>
          <a:p>
            <a:endParaRPr/>
          </a:p>
        </p:txBody>
      </p:sp>
      <p:sp>
        <p:nvSpPr>
          <p:cNvPr id="330" name="Insert Picture Here.png"/>
          <p:cNvSpPr>
            <a:spLocks noGrp="1"/>
          </p:cNvSpPr>
          <p:nvPr>
            <p:ph type="pic" sz="quarter" idx="24"/>
          </p:nvPr>
        </p:nvSpPr>
        <p:spPr>
          <a:xfrm>
            <a:off x="57149" y="3677046"/>
            <a:ext cx="5778501" cy="3250408"/>
          </a:xfrm>
          <a:prstGeom prst="rect">
            <a:avLst/>
          </a:prstGeom>
        </p:spPr>
        <p:txBody>
          <a:bodyPr lIns="91439" tIns="45719" rIns="91439" bIns="45719">
            <a:noAutofit/>
          </a:bodyPr>
          <a:lstStyle/>
          <a:p>
            <a:endParaRPr/>
          </a:p>
        </p:txBody>
      </p:sp>
      <p:sp>
        <p:nvSpPr>
          <p:cNvPr id="331" name="Insert Picture Here.png"/>
          <p:cNvSpPr>
            <a:spLocks noGrp="1"/>
          </p:cNvSpPr>
          <p:nvPr>
            <p:ph type="pic" sz="quarter" idx="25"/>
          </p:nvPr>
        </p:nvSpPr>
        <p:spPr>
          <a:xfrm>
            <a:off x="4679950" y="565546"/>
            <a:ext cx="5778500" cy="3250408"/>
          </a:xfrm>
          <a:prstGeom prst="rect">
            <a:avLst/>
          </a:prstGeom>
        </p:spPr>
        <p:txBody>
          <a:bodyPr lIns="91439" tIns="45719" rIns="91439" bIns="45719">
            <a:noAutofit/>
          </a:bodyPr>
          <a:lstStyle/>
          <a:p>
            <a:endParaRPr/>
          </a:p>
        </p:txBody>
      </p:sp>
      <p:sp>
        <p:nvSpPr>
          <p:cNvPr id="332" name="Insert Picture Here.png"/>
          <p:cNvSpPr>
            <a:spLocks noGrp="1"/>
          </p:cNvSpPr>
          <p:nvPr>
            <p:ph type="pic" sz="quarter" idx="26"/>
          </p:nvPr>
        </p:nvSpPr>
        <p:spPr>
          <a:xfrm>
            <a:off x="4679950" y="6788546"/>
            <a:ext cx="5778500" cy="3250408"/>
          </a:xfrm>
          <a:prstGeom prst="rect">
            <a:avLst/>
          </a:prstGeom>
        </p:spPr>
        <p:txBody>
          <a:bodyPr lIns="91439" tIns="45719" rIns="91439" bIns="45719">
            <a:noAutofit/>
          </a:bodyPr>
          <a:lstStyle/>
          <a:p>
            <a:endParaRPr/>
          </a:p>
        </p:txBody>
      </p:sp>
      <p:sp>
        <p:nvSpPr>
          <p:cNvPr id="333" name="Insert Picture Here.png"/>
          <p:cNvSpPr>
            <a:spLocks noGrp="1"/>
          </p:cNvSpPr>
          <p:nvPr>
            <p:ph type="pic" sz="quarter" idx="27"/>
          </p:nvPr>
        </p:nvSpPr>
        <p:spPr>
          <a:xfrm>
            <a:off x="4679950" y="9900046"/>
            <a:ext cx="5778500" cy="3250408"/>
          </a:xfrm>
          <a:prstGeom prst="rect">
            <a:avLst/>
          </a:prstGeom>
        </p:spPr>
        <p:txBody>
          <a:bodyPr lIns="91439" tIns="45719" rIns="91439" bIns="45719">
            <a:noAutofit/>
          </a:bodyPr>
          <a:lstStyle/>
          <a:p>
            <a:endParaRPr/>
          </a:p>
        </p:txBody>
      </p:sp>
      <p:sp>
        <p:nvSpPr>
          <p:cNvPr id="334" name="Insert Picture Here.png"/>
          <p:cNvSpPr>
            <a:spLocks noGrp="1"/>
          </p:cNvSpPr>
          <p:nvPr>
            <p:ph type="pic" sz="quarter" idx="28"/>
          </p:nvPr>
        </p:nvSpPr>
        <p:spPr>
          <a:xfrm>
            <a:off x="4679950" y="3677046"/>
            <a:ext cx="5778500" cy="3250408"/>
          </a:xfrm>
          <a:prstGeom prst="rect">
            <a:avLst/>
          </a:prstGeom>
        </p:spPr>
        <p:txBody>
          <a:bodyPr lIns="91439" tIns="45719" rIns="91439" bIns="45719">
            <a:noAutofit/>
          </a:bodyPr>
          <a:lstStyle/>
          <a:p>
            <a:endParaRPr/>
          </a:p>
        </p:txBody>
      </p:sp>
      <p:sp>
        <p:nvSpPr>
          <p:cNvPr id="335" name="Insert Picture Here.png"/>
          <p:cNvSpPr>
            <a:spLocks noGrp="1"/>
          </p:cNvSpPr>
          <p:nvPr>
            <p:ph type="pic" sz="quarter" idx="29"/>
          </p:nvPr>
        </p:nvSpPr>
        <p:spPr>
          <a:xfrm>
            <a:off x="9302750" y="565546"/>
            <a:ext cx="5778500" cy="3250408"/>
          </a:xfrm>
          <a:prstGeom prst="rect">
            <a:avLst/>
          </a:prstGeom>
        </p:spPr>
        <p:txBody>
          <a:bodyPr lIns="91439" tIns="45719" rIns="91439" bIns="45719">
            <a:noAutofit/>
          </a:bodyPr>
          <a:lstStyle/>
          <a:p>
            <a:endParaRPr/>
          </a:p>
        </p:txBody>
      </p:sp>
      <p:sp>
        <p:nvSpPr>
          <p:cNvPr id="336" name="Insert Picture Here.png"/>
          <p:cNvSpPr>
            <a:spLocks noGrp="1"/>
          </p:cNvSpPr>
          <p:nvPr>
            <p:ph type="pic" sz="quarter" idx="30"/>
          </p:nvPr>
        </p:nvSpPr>
        <p:spPr>
          <a:xfrm>
            <a:off x="9302750" y="6788546"/>
            <a:ext cx="5778500" cy="3250408"/>
          </a:xfrm>
          <a:prstGeom prst="rect">
            <a:avLst/>
          </a:prstGeom>
        </p:spPr>
        <p:txBody>
          <a:bodyPr lIns="91439" tIns="45719" rIns="91439" bIns="45719">
            <a:noAutofit/>
          </a:bodyPr>
          <a:lstStyle/>
          <a:p>
            <a:endParaRPr/>
          </a:p>
        </p:txBody>
      </p:sp>
      <p:sp>
        <p:nvSpPr>
          <p:cNvPr id="337" name="Insert Picture Here.png"/>
          <p:cNvSpPr>
            <a:spLocks noGrp="1"/>
          </p:cNvSpPr>
          <p:nvPr>
            <p:ph type="pic" sz="quarter" idx="31"/>
          </p:nvPr>
        </p:nvSpPr>
        <p:spPr>
          <a:xfrm>
            <a:off x="9302750" y="9900046"/>
            <a:ext cx="5778500" cy="3250408"/>
          </a:xfrm>
          <a:prstGeom prst="rect">
            <a:avLst/>
          </a:prstGeom>
        </p:spPr>
        <p:txBody>
          <a:bodyPr lIns="91439" tIns="45719" rIns="91439" bIns="45719">
            <a:noAutofit/>
          </a:bodyPr>
          <a:lstStyle/>
          <a:p>
            <a:endParaRPr/>
          </a:p>
        </p:txBody>
      </p:sp>
      <p:sp>
        <p:nvSpPr>
          <p:cNvPr id="338" name="Insert Picture Here.png"/>
          <p:cNvSpPr>
            <a:spLocks noGrp="1"/>
          </p:cNvSpPr>
          <p:nvPr>
            <p:ph type="pic" sz="quarter" idx="32"/>
          </p:nvPr>
        </p:nvSpPr>
        <p:spPr>
          <a:xfrm>
            <a:off x="9302750" y="3677046"/>
            <a:ext cx="5778500" cy="3250408"/>
          </a:xfrm>
          <a:prstGeom prst="rect">
            <a:avLst/>
          </a:prstGeom>
        </p:spPr>
        <p:txBody>
          <a:bodyPr lIns="91439" tIns="45719" rIns="91439" bIns="45719">
            <a:noAutofit/>
          </a:bodyPr>
          <a:lstStyle/>
          <a:p>
            <a:endParaRPr/>
          </a:p>
        </p:txBody>
      </p:sp>
      <p:sp>
        <p:nvSpPr>
          <p:cNvPr id="339" name="Insert Picture Here.png"/>
          <p:cNvSpPr>
            <a:spLocks noGrp="1"/>
          </p:cNvSpPr>
          <p:nvPr>
            <p:ph type="pic" sz="quarter" idx="33"/>
          </p:nvPr>
        </p:nvSpPr>
        <p:spPr>
          <a:xfrm>
            <a:off x="13925550" y="565546"/>
            <a:ext cx="5778500" cy="3250408"/>
          </a:xfrm>
          <a:prstGeom prst="rect">
            <a:avLst/>
          </a:prstGeom>
        </p:spPr>
        <p:txBody>
          <a:bodyPr lIns="91439" tIns="45719" rIns="91439" bIns="45719">
            <a:noAutofit/>
          </a:bodyPr>
          <a:lstStyle/>
          <a:p>
            <a:endParaRPr/>
          </a:p>
        </p:txBody>
      </p:sp>
      <p:sp>
        <p:nvSpPr>
          <p:cNvPr id="340" name="Insert Picture Here.png"/>
          <p:cNvSpPr>
            <a:spLocks noGrp="1"/>
          </p:cNvSpPr>
          <p:nvPr>
            <p:ph type="pic" sz="quarter" idx="34"/>
          </p:nvPr>
        </p:nvSpPr>
        <p:spPr>
          <a:xfrm>
            <a:off x="13925550" y="6788546"/>
            <a:ext cx="5778500" cy="3250408"/>
          </a:xfrm>
          <a:prstGeom prst="rect">
            <a:avLst/>
          </a:prstGeom>
        </p:spPr>
        <p:txBody>
          <a:bodyPr lIns="91439" tIns="45719" rIns="91439" bIns="45719">
            <a:noAutofit/>
          </a:bodyPr>
          <a:lstStyle/>
          <a:p>
            <a:endParaRPr/>
          </a:p>
        </p:txBody>
      </p:sp>
      <p:sp>
        <p:nvSpPr>
          <p:cNvPr id="341" name="Insert Picture Here.png"/>
          <p:cNvSpPr>
            <a:spLocks noGrp="1"/>
          </p:cNvSpPr>
          <p:nvPr>
            <p:ph type="pic" sz="quarter" idx="35"/>
          </p:nvPr>
        </p:nvSpPr>
        <p:spPr>
          <a:xfrm>
            <a:off x="13925550" y="9900046"/>
            <a:ext cx="5778500" cy="3250408"/>
          </a:xfrm>
          <a:prstGeom prst="rect">
            <a:avLst/>
          </a:prstGeom>
        </p:spPr>
        <p:txBody>
          <a:bodyPr lIns="91439" tIns="45719" rIns="91439" bIns="45719">
            <a:noAutofit/>
          </a:bodyPr>
          <a:lstStyle/>
          <a:p>
            <a:endParaRPr/>
          </a:p>
        </p:txBody>
      </p:sp>
      <p:sp>
        <p:nvSpPr>
          <p:cNvPr id="342" name="Insert Picture Here.png"/>
          <p:cNvSpPr>
            <a:spLocks noGrp="1"/>
          </p:cNvSpPr>
          <p:nvPr>
            <p:ph type="pic" sz="quarter" idx="36"/>
          </p:nvPr>
        </p:nvSpPr>
        <p:spPr>
          <a:xfrm>
            <a:off x="13925550" y="3677046"/>
            <a:ext cx="5778500" cy="3250408"/>
          </a:xfrm>
          <a:prstGeom prst="rect">
            <a:avLst/>
          </a:prstGeom>
        </p:spPr>
        <p:txBody>
          <a:bodyPr lIns="91439" tIns="45719" rIns="91439" bIns="45719">
            <a:noAutofit/>
          </a:bodyPr>
          <a:lstStyle/>
          <a:p>
            <a:endParaRPr/>
          </a:p>
        </p:txBody>
      </p:sp>
      <p:sp>
        <p:nvSpPr>
          <p:cNvPr id="343" name="Insert Picture Here.png"/>
          <p:cNvSpPr>
            <a:spLocks noGrp="1"/>
          </p:cNvSpPr>
          <p:nvPr>
            <p:ph type="pic" sz="quarter" idx="37"/>
          </p:nvPr>
        </p:nvSpPr>
        <p:spPr>
          <a:xfrm>
            <a:off x="18548350" y="565546"/>
            <a:ext cx="5778500" cy="3250408"/>
          </a:xfrm>
          <a:prstGeom prst="rect">
            <a:avLst/>
          </a:prstGeom>
        </p:spPr>
        <p:txBody>
          <a:bodyPr lIns="91439" tIns="45719" rIns="91439" bIns="45719">
            <a:noAutofit/>
          </a:bodyPr>
          <a:lstStyle/>
          <a:p>
            <a:endParaRPr/>
          </a:p>
        </p:txBody>
      </p:sp>
      <p:sp>
        <p:nvSpPr>
          <p:cNvPr id="344" name="Insert Picture Here.png"/>
          <p:cNvSpPr>
            <a:spLocks noGrp="1"/>
          </p:cNvSpPr>
          <p:nvPr>
            <p:ph type="pic" sz="quarter" idx="38"/>
          </p:nvPr>
        </p:nvSpPr>
        <p:spPr>
          <a:xfrm>
            <a:off x="18548350" y="6788546"/>
            <a:ext cx="5778500" cy="3250408"/>
          </a:xfrm>
          <a:prstGeom prst="rect">
            <a:avLst/>
          </a:prstGeom>
        </p:spPr>
        <p:txBody>
          <a:bodyPr lIns="91439" tIns="45719" rIns="91439" bIns="45719">
            <a:noAutofit/>
          </a:bodyPr>
          <a:lstStyle/>
          <a:p>
            <a:endParaRPr/>
          </a:p>
        </p:txBody>
      </p:sp>
      <p:sp>
        <p:nvSpPr>
          <p:cNvPr id="345" name="Insert Picture Here.png"/>
          <p:cNvSpPr>
            <a:spLocks noGrp="1"/>
          </p:cNvSpPr>
          <p:nvPr>
            <p:ph type="pic" sz="quarter" idx="39"/>
          </p:nvPr>
        </p:nvSpPr>
        <p:spPr>
          <a:xfrm>
            <a:off x="18548350" y="9900046"/>
            <a:ext cx="5778500" cy="3250408"/>
          </a:xfrm>
          <a:prstGeom prst="rect">
            <a:avLst/>
          </a:prstGeom>
        </p:spPr>
        <p:txBody>
          <a:bodyPr lIns="91439" tIns="45719" rIns="91439" bIns="45719">
            <a:noAutofit/>
          </a:bodyPr>
          <a:lstStyle/>
          <a:p>
            <a:endParaRPr/>
          </a:p>
        </p:txBody>
      </p:sp>
      <p:sp>
        <p:nvSpPr>
          <p:cNvPr id="346" name="Insert Picture Here.png"/>
          <p:cNvSpPr>
            <a:spLocks noGrp="1"/>
          </p:cNvSpPr>
          <p:nvPr>
            <p:ph type="pic" sz="quarter" idx="40"/>
          </p:nvPr>
        </p:nvSpPr>
        <p:spPr>
          <a:xfrm>
            <a:off x="18548350" y="3677046"/>
            <a:ext cx="5778500" cy="3250408"/>
          </a:xfrm>
          <a:prstGeom prst="rect">
            <a:avLst/>
          </a:prstGeom>
        </p:spPr>
        <p:txBody>
          <a:bodyPr lIns="91439" tIns="45719" rIns="91439" bIns="45719">
            <a:noAutofit/>
          </a:bodyPr>
          <a:lstStyle/>
          <a:p>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Slide #28">
    <p:spTree>
      <p:nvGrpSpPr>
        <p:cNvPr id="1" name=""/>
        <p:cNvGrpSpPr/>
        <p:nvPr/>
      </p:nvGrpSpPr>
      <p:grpSpPr>
        <a:xfrm>
          <a:off x="0" y="0"/>
          <a:ext cx="0" cy="0"/>
          <a:chOff x="0" y="0"/>
          <a:chExt cx="0" cy="0"/>
        </a:xfrm>
      </p:grpSpPr>
      <p:sp>
        <p:nvSpPr>
          <p:cNvPr id="35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55" name="Shape"/>
          <p:cNvSpPr>
            <a:spLocks noGrp="1"/>
          </p:cNvSpPr>
          <p:nvPr>
            <p:ph type="body" idx="22"/>
          </p:nvPr>
        </p:nvSpPr>
        <p:spPr>
          <a:xfrm>
            <a:off x="635000" y="634999"/>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chemeClr val="accent3">
              <a:hueOff val="-546623"/>
              <a:satOff val="7767"/>
              <a:lumOff val="-1451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 name="Shape"/>
          <p:cNvSpPr>
            <a:spLocks noGrp="1"/>
          </p:cNvSpPr>
          <p:nvPr>
            <p:ph type="body" idx="23"/>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chemeClr val="accent3">
              <a:hueOff val="-546623"/>
              <a:satOff val="7767"/>
              <a:lumOff val="-1451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Slide #2">
    <p:spTree>
      <p:nvGrpSpPr>
        <p:cNvPr id="1" name=""/>
        <p:cNvGrpSpPr/>
        <p:nvPr/>
      </p:nvGrpSpPr>
      <p:grpSpPr>
        <a:xfrm>
          <a:off x="0" y="0"/>
          <a:ext cx="0" cy="0"/>
          <a:chOff x="0" y="0"/>
          <a:chExt cx="0" cy="0"/>
        </a:xfrm>
      </p:grpSpPr>
      <p:sp>
        <p:nvSpPr>
          <p:cNvPr id="26"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27" name="Rectangle"/>
          <p:cNvSpPr>
            <a:spLocks noGrp="1"/>
          </p:cNvSpPr>
          <p:nvPr>
            <p:ph type="body" idx="22"/>
          </p:nvPr>
        </p:nvSpPr>
        <p:spPr>
          <a:xfrm>
            <a:off x="12192000" y="634999"/>
            <a:ext cx="11557000" cy="12446001"/>
          </a:xfrm>
          <a:prstGeom prst="rect">
            <a:avLst/>
          </a:prstGeom>
          <a:solidFill>
            <a:schemeClr val="accent3">
              <a:hueOff val="-546623"/>
              <a:satOff val="7767"/>
              <a:lumOff val="-14512"/>
              <a:alpha val="8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Slide #29">
    <p:spTree>
      <p:nvGrpSpPr>
        <p:cNvPr id="1" name=""/>
        <p:cNvGrpSpPr/>
        <p:nvPr/>
      </p:nvGrpSpPr>
      <p:grpSpPr>
        <a:xfrm>
          <a:off x="0" y="0"/>
          <a:ext cx="0" cy="0"/>
          <a:chOff x="0" y="0"/>
          <a:chExt cx="0" cy="0"/>
        </a:xfrm>
      </p:grpSpPr>
      <p:sp>
        <p:nvSpPr>
          <p:cNvPr id="36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5"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3">
              <a:hueOff val="-546623"/>
              <a:satOff val="7767"/>
              <a:lumOff val="-1451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 name="Shape"/>
          <p:cNvSpPr>
            <a:spLocks noGrp="1"/>
          </p:cNvSpPr>
          <p:nvPr>
            <p:ph type="body" idx="23"/>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3">
              <a:hueOff val="-546623"/>
              <a:satOff val="7767"/>
              <a:lumOff val="-1451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Slide #30">
    <p:spTree>
      <p:nvGrpSpPr>
        <p:cNvPr id="1" name=""/>
        <p:cNvGrpSpPr/>
        <p:nvPr/>
      </p:nvGrpSpPr>
      <p:grpSpPr>
        <a:xfrm>
          <a:off x="0" y="0"/>
          <a:ext cx="0" cy="0"/>
          <a:chOff x="0" y="0"/>
          <a:chExt cx="0" cy="0"/>
        </a:xfrm>
      </p:grpSpPr>
      <p:sp>
        <p:nvSpPr>
          <p:cNvPr id="37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75"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chemeClr val="accent3">
              <a:hueOff val="-546623"/>
              <a:satOff val="7767"/>
              <a:lumOff val="-14512"/>
              <a:alpha val="9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Slide #31">
    <p:spTree>
      <p:nvGrpSpPr>
        <p:cNvPr id="1" name=""/>
        <p:cNvGrpSpPr/>
        <p:nvPr/>
      </p:nvGrpSpPr>
      <p:grpSpPr>
        <a:xfrm>
          <a:off x="0" y="0"/>
          <a:ext cx="0" cy="0"/>
          <a:chOff x="0" y="0"/>
          <a:chExt cx="0" cy="0"/>
        </a:xfrm>
      </p:grpSpPr>
      <p:sp>
        <p:nvSpPr>
          <p:cNvPr id="383"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84"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chemeClr val="accent3">
              <a:hueOff val="-546623"/>
              <a:satOff val="7767"/>
              <a:lumOff val="-1451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Slide #32">
    <p:spTree>
      <p:nvGrpSpPr>
        <p:cNvPr id="1" name=""/>
        <p:cNvGrpSpPr/>
        <p:nvPr/>
      </p:nvGrpSpPr>
      <p:grpSpPr>
        <a:xfrm>
          <a:off x="0" y="0"/>
          <a:ext cx="0" cy="0"/>
          <a:chOff x="0" y="0"/>
          <a:chExt cx="0" cy="0"/>
        </a:xfrm>
      </p:grpSpPr>
      <p:sp>
        <p:nvSpPr>
          <p:cNvPr id="392"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93"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529"/>
                </a:lnTo>
                <a:cubicBezTo>
                  <a:pt x="21583" y="18551"/>
                  <a:pt x="21564" y="18571"/>
                  <a:pt x="21538" y="18571"/>
                </a:cubicBezTo>
                <a:cubicBezTo>
                  <a:pt x="21525" y="18571"/>
                  <a:pt x="21512" y="18592"/>
                  <a:pt x="21499" y="18613"/>
                </a:cubicBezTo>
                <a:cubicBezTo>
                  <a:pt x="21499" y="18653"/>
                  <a:pt x="21499" y="18694"/>
                  <a:pt x="21499" y="18714"/>
                </a:cubicBezTo>
                <a:cubicBezTo>
                  <a:pt x="21499" y="18756"/>
                  <a:pt x="21367" y="18858"/>
                  <a:pt x="21328" y="18858"/>
                </a:cubicBezTo>
                <a:cubicBezTo>
                  <a:pt x="21276" y="18858"/>
                  <a:pt x="21224" y="18858"/>
                  <a:pt x="21171" y="18858"/>
                </a:cubicBezTo>
                <a:cubicBezTo>
                  <a:pt x="21132" y="18857"/>
                  <a:pt x="21106" y="18941"/>
                  <a:pt x="21080" y="19003"/>
                </a:cubicBezTo>
                <a:cubicBezTo>
                  <a:pt x="21067" y="19044"/>
                  <a:pt x="20988" y="19066"/>
                  <a:pt x="20949" y="19066"/>
                </a:cubicBezTo>
                <a:cubicBezTo>
                  <a:pt x="20897" y="19066"/>
                  <a:pt x="20844" y="18982"/>
                  <a:pt x="20818" y="18920"/>
                </a:cubicBezTo>
                <a:cubicBezTo>
                  <a:pt x="20792" y="18858"/>
                  <a:pt x="20739" y="18796"/>
                  <a:pt x="20739" y="18775"/>
                </a:cubicBezTo>
                <a:cubicBezTo>
                  <a:pt x="20739" y="18734"/>
                  <a:pt x="20739" y="18672"/>
                  <a:pt x="20739" y="18651"/>
                </a:cubicBezTo>
                <a:cubicBezTo>
                  <a:pt x="20726" y="18631"/>
                  <a:pt x="20660" y="18713"/>
                  <a:pt x="20634" y="18775"/>
                </a:cubicBezTo>
                <a:cubicBezTo>
                  <a:pt x="20608" y="18837"/>
                  <a:pt x="20530" y="18796"/>
                  <a:pt x="20517" y="18775"/>
                </a:cubicBezTo>
                <a:cubicBezTo>
                  <a:pt x="20510" y="18754"/>
                  <a:pt x="20474" y="18744"/>
                  <a:pt x="20440" y="18739"/>
                </a:cubicBezTo>
                <a:cubicBezTo>
                  <a:pt x="20406" y="18734"/>
                  <a:pt x="20374" y="18734"/>
                  <a:pt x="20374" y="18734"/>
                </a:cubicBezTo>
                <a:cubicBezTo>
                  <a:pt x="20374" y="18734"/>
                  <a:pt x="20367" y="18708"/>
                  <a:pt x="20360" y="18674"/>
                </a:cubicBezTo>
                <a:cubicBezTo>
                  <a:pt x="20353" y="18641"/>
                  <a:pt x="20346" y="18600"/>
                  <a:pt x="20346" y="18569"/>
                </a:cubicBezTo>
                <a:cubicBezTo>
                  <a:pt x="20340" y="18527"/>
                  <a:pt x="20324" y="18491"/>
                  <a:pt x="20304" y="18460"/>
                </a:cubicBezTo>
                <a:cubicBezTo>
                  <a:pt x="20285" y="18429"/>
                  <a:pt x="20262" y="18403"/>
                  <a:pt x="20242" y="18382"/>
                </a:cubicBezTo>
                <a:cubicBezTo>
                  <a:pt x="20216" y="18341"/>
                  <a:pt x="20138" y="18341"/>
                  <a:pt x="20138" y="18300"/>
                </a:cubicBezTo>
                <a:cubicBezTo>
                  <a:pt x="20138" y="18279"/>
                  <a:pt x="20150" y="18218"/>
                  <a:pt x="20150" y="18135"/>
                </a:cubicBezTo>
                <a:lnTo>
                  <a:pt x="20255" y="18116"/>
                </a:lnTo>
                <a:lnTo>
                  <a:pt x="20253" y="18111"/>
                </a:lnTo>
                <a:cubicBezTo>
                  <a:pt x="20203" y="18121"/>
                  <a:pt x="20177" y="18125"/>
                  <a:pt x="20164" y="18128"/>
                </a:cubicBezTo>
                <a:cubicBezTo>
                  <a:pt x="20151" y="18130"/>
                  <a:pt x="20150" y="18130"/>
                  <a:pt x="20150" y="18130"/>
                </a:cubicBezTo>
                <a:cubicBezTo>
                  <a:pt x="20143" y="18109"/>
                  <a:pt x="20137" y="18084"/>
                  <a:pt x="20127" y="18056"/>
                </a:cubicBezTo>
                <a:cubicBezTo>
                  <a:pt x="20117" y="18027"/>
                  <a:pt x="20104" y="17996"/>
                  <a:pt x="20084" y="17965"/>
                </a:cubicBezTo>
                <a:cubicBezTo>
                  <a:pt x="20038" y="17903"/>
                  <a:pt x="19993" y="17861"/>
                  <a:pt x="19956" y="17843"/>
                </a:cubicBezTo>
                <a:cubicBezTo>
                  <a:pt x="19918" y="17825"/>
                  <a:pt x="19889" y="17830"/>
                  <a:pt x="19876" y="17861"/>
                </a:cubicBezTo>
                <a:cubicBezTo>
                  <a:pt x="19863" y="17881"/>
                  <a:pt x="19833" y="17913"/>
                  <a:pt x="19800" y="17936"/>
                </a:cubicBezTo>
                <a:cubicBezTo>
                  <a:pt x="19767" y="17960"/>
                  <a:pt x="19731" y="17975"/>
                  <a:pt x="19705" y="17965"/>
                </a:cubicBezTo>
                <a:cubicBezTo>
                  <a:pt x="19679" y="17944"/>
                  <a:pt x="19653" y="17950"/>
                  <a:pt x="19627" y="17949"/>
                </a:cubicBezTo>
                <a:cubicBezTo>
                  <a:pt x="19601" y="17949"/>
                  <a:pt x="19575" y="17943"/>
                  <a:pt x="19548" y="17902"/>
                </a:cubicBezTo>
                <a:cubicBezTo>
                  <a:pt x="19522" y="17871"/>
                  <a:pt x="19499" y="17861"/>
                  <a:pt x="19479" y="17851"/>
                </a:cubicBezTo>
                <a:cubicBezTo>
                  <a:pt x="19459" y="17841"/>
                  <a:pt x="19443" y="17831"/>
                  <a:pt x="19430" y="17800"/>
                </a:cubicBezTo>
                <a:cubicBezTo>
                  <a:pt x="19423" y="17769"/>
                  <a:pt x="19420" y="17738"/>
                  <a:pt x="19419" y="17707"/>
                </a:cubicBezTo>
                <a:cubicBezTo>
                  <a:pt x="19417" y="17676"/>
                  <a:pt x="19418" y="17645"/>
                  <a:pt x="19418" y="17614"/>
                </a:cubicBezTo>
                <a:cubicBezTo>
                  <a:pt x="19424" y="17583"/>
                  <a:pt x="19411" y="17567"/>
                  <a:pt x="19390" y="17562"/>
                </a:cubicBezTo>
                <a:cubicBezTo>
                  <a:pt x="19368" y="17557"/>
                  <a:pt x="19339" y="17562"/>
                  <a:pt x="19313" y="17573"/>
                </a:cubicBezTo>
                <a:cubicBezTo>
                  <a:pt x="19286" y="17573"/>
                  <a:pt x="19277" y="17614"/>
                  <a:pt x="19273" y="17655"/>
                </a:cubicBezTo>
                <a:cubicBezTo>
                  <a:pt x="19270" y="17696"/>
                  <a:pt x="19273" y="17738"/>
                  <a:pt x="19273" y="17738"/>
                </a:cubicBezTo>
                <a:cubicBezTo>
                  <a:pt x="19214" y="17769"/>
                  <a:pt x="19185" y="17784"/>
                  <a:pt x="19170" y="17792"/>
                </a:cubicBezTo>
                <a:cubicBezTo>
                  <a:pt x="19156" y="17800"/>
                  <a:pt x="19156" y="17800"/>
                  <a:pt x="19156" y="17800"/>
                </a:cubicBezTo>
                <a:cubicBezTo>
                  <a:pt x="19156" y="17800"/>
                  <a:pt x="19097" y="17563"/>
                  <a:pt x="19035" y="17299"/>
                </a:cubicBezTo>
                <a:cubicBezTo>
                  <a:pt x="18973" y="17035"/>
                  <a:pt x="18907" y="16745"/>
                  <a:pt x="18894" y="16641"/>
                </a:cubicBezTo>
                <a:cubicBezTo>
                  <a:pt x="18881" y="16569"/>
                  <a:pt x="18861" y="16481"/>
                  <a:pt x="18840" y="16396"/>
                </a:cubicBezTo>
                <a:cubicBezTo>
                  <a:pt x="18819" y="16311"/>
                  <a:pt x="18796" y="16228"/>
                  <a:pt x="18777" y="16166"/>
                </a:cubicBezTo>
                <a:cubicBezTo>
                  <a:pt x="18778" y="16165"/>
                  <a:pt x="18778" y="16165"/>
                  <a:pt x="18778" y="16165"/>
                </a:cubicBezTo>
                <a:cubicBezTo>
                  <a:pt x="18778" y="16165"/>
                  <a:pt x="18778" y="16165"/>
                  <a:pt x="18779" y="16164"/>
                </a:cubicBezTo>
                <a:cubicBezTo>
                  <a:pt x="18766" y="16133"/>
                  <a:pt x="18753" y="16102"/>
                  <a:pt x="18742" y="16077"/>
                </a:cubicBezTo>
                <a:cubicBezTo>
                  <a:pt x="18731" y="16051"/>
                  <a:pt x="18722" y="16031"/>
                  <a:pt x="18715" y="16021"/>
                </a:cubicBezTo>
                <a:cubicBezTo>
                  <a:pt x="18650" y="15938"/>
                  <a:pt x="18558" y="15710"/>
                  <a:pt x="18558" y="15648"/>
                </a:cubicBezTo>
                <a:cubicBezTo>
                  <a:pt x="18558" y="15565"/>
                  <a:pt x="18585" y="15586"/>
                  <a:pt x="18624" y="15565"/>
                </a:cubicBezTo>
                <a:lnTo>
                  <a:pt x="18389" y="15543"/>
                </a:lnTo>
                <a:lnTo>
                  <a:pt x="18350" y="15543"/>
                </a:lnTo>
                <a:lnTo>
                  <a:pt x="18347" y="15546"/>
                </a:lnTo>
                <a:cubicBezTo>
                  <a:pt x="18334" y="15546"/>
                  <a:pt x="18321" y="15551"/>
                  <a:pt x="18310" y="15559"/>
                </a:cubicBezTo>
                <a:cubicBezTo>
                  <a:pt x="18298" y="15566"/>
                  <a:pt x="18288" y="15577"/>
                  <a:pt x="18282" y="15587"/>
                </a:cubicBezTo>
                <a:cubicBezTo>
                  <a:pt x="18269" y="15618"/>
                  <a:pt x="18249" y="15644"/>
                  <a:pt x="18233" y="15663"/>
                </a:cubicBezTo>
                <a:cubicBezTo>
                  <a:pt x="18217" y="15681"/>
                  <a:pt x="18204" y="15691"/>
                  <a:pt x="18204" y="15691"/>
                </a:cubicBezTo>
                <a:cubicBezTo>
                  <a:pt x="18198" y="15691"/>
                  <a:pt x="18174" y="15691"/>
                  <a:pt x="18150" y="15698"/>
                </a:cubicBezTo>
                <a:cubicBezTo>
                  <a:pt x="18125" y="15705"/>
                  <a:pt x="18098" y="15721"/>
                  <a:pt x="18085" y="15752"/>
                </a:cubicBezTo>
                <a:cubicBezTo>
                  <a:pt x="18066" y="15773"/>
                  <a:pt x="18043" y="15783"/>
                  <a:pt x="18025" y="15783"/>
                </a:cubicBezTo>
                <a:cubicBezTo>
                  <a:pt x="18007" y="15783"/>
                  <a:pt x="17994" y="15773"/>
                  <a:pt x="17994" y="15752"/>
                </a:cubicBezTo>
                <a:cubicBezTo>
                  <a:pt x="17981" y="15710"/>
                  <a:pt x="17941" y="15691"/>
                  <a:pt x="17915" y="15733"/>
                </a:cubicBezTo>
                <a:cubicBezTo>
                  <a:pt x="17889" y="15774"/>
                  <a:pt x="17824" y="15752"/>
                  <a:pt x="17811" y="15711"/>
                </a:cubicBezTo>
                <a:cubicBezTo>
                  <a:pt x="17811" y="15690"/>
                  <a:pt x="17805" y="15669"/>
                  <a:pt x="17802" y="15649"/>
                </a:cubicBezTo>
                <a:cubicBezTo>
                  <a:pt x="17798" y="15628"/>
                  <a:pt x="17798" y="15608"/>
                  <a:pt x="17811" y="15587"/>
                </a:cubicBezTo>
                <a:cubicBezTo>
                  <a:pt x="17818" y="15566"/>
                  <a:pt x="17834" y="15540"/>
                  <a:pt x="17849" y="15519"/>
                </a:cubicBezTo>
                <a:cubicBezTo>
                  <a:pt x="17864" y="15499"/>
                  <a:pt x="17877" y="15483"/>
                  <a:pt x="17877" y="15483"/>
                </a:cubicBezTo>
                <a:cubicBezTo>
                  <a:pt x="17877" y="15483"/>
                  <a:pt x="17810" y="15420"/>
                  <a:pt x="17784" y="15379"/>
                </a:cubicBezTo>
                <a:cubicBezTo>
                  <a:pt x="17758" y="15337"/>
                  <a:pt x="17719" y="15359"/>
                  <a:pt x="17693" y="15400"/>
                </a:cubicBezTo>
                <a:cubicBezTo>
                  <a:pt x="17653" y="15441"/>
                  <a:pt x="17653" y="15275"/>
                  <a:pt x="17653" y="15233"/>
                </a:cubicBezTo>
                <a:cubicBezTo>
                  <a:pt x="17653" y="15192"/>
                  <a:pt x="17614" y="15110"/>
                  <a:pt x="17587" y="15173"/>
                </a:cubicBezTo>
                <a:cubicBezTo>
                  <a:pt x="17561" y="15235"/>
                  <a:pt x="17470" y="15213"/>
                  <a:pt x="17470" y="15192"/>
                </a:cubicBezTo>
                <a:cubicBezTo>
                  <a:pt x="17464" y="15171"/>
                  <a:pt x="17448" y="15161"/>
                  <a:pt x="17430" y="15148"/>
                </a:cubicBezTo>
                <a:cubicBezTo>
                  <a:pt x="17412" y="15134"/>
                  <a:pt x="17392" y="15119"/>
                  <a:pt x="17379" y="15088"/>
                </a:cubicBezTo>
                <a:cubicBezTo>
                  <a:pt x="17366" y="15067"/>
                  <a:pt x="17369" y="15057"/>
                  <a:pt x="17377" y="15044"/>
                </a:cubicBezTo>
                <a:cubicBezTo>
                  <a:pt x="17385" y="15032"/>
                  <a:pt x="17398" y="15017"/>
                  <a:pt x="17405" y="14986"/>
                </a:cubicBezTo>
                <a:cubicBezTo>
                  <a:pt x="17418" y="14965"/>
                  <a:pt x="17428" y="14944"/>
                  <a:pt x="17435" y="14918"/>
                </a:cubicBezTo>
                <a:cubicBezTo>
                  <a:pt x="17441" y="14891"/>
                  <a:pt x="17444" y="14860"/>
                  <a:pt x="17444" y="14819"/>
                </a:cubicBezTo>
                <a:cubicBezTo>
                  <a:pt x="17457" y="14757"/>
                  <a:pt x="17431" y="14715"/>
                  <a:pt x="17444" y="14673"/>
                </a:cubicBezTo>
                <a:cubicBezTo>
                  <a:pt x="17457" y="14632"/>
                  <a:pt x="17431" y="14570"/>
                  <a:pt x="17418" y="14508"/>
                </a:cubicBezTo>
                <a:cubicBezTo>
                  <a:pt x="17418" y="14498"/>
                  <a:pt x="17412" y="14482"/>
                  <a:pt x="17402" y="14469"/>
                </a:cubicBezTo>
                <a:cubicBezTo>
                  <a:pt x="17392" y="14456"/>
                  <a:pt x="17380" y="14446"/>
                  <a:pt x="17367" y="14445"/>
                </a:cubicBezTo>
                <a:lnTo>
                  <a:pt x="17367" y="14450"/>
                </a:lnTo>
                <a:cubicBezTo>
                  <a:pt x="17354" y="14450"/>
                  <a:pt x="17344" y="14450"/>
                  <a:pt x="17334" y="14452"/>
                </a:cubicBezTo>
                <a:cubicBezTo>
                  <a:pt x="17324" y="14454"/>
                  <a:pt x="17314" y="14459"/>
                  <a:pt x="17301" y="14469"/>
                </a:cubicBezTo>
                <a:cubicBezTo>
                  <a:pt x="17282" y="14490"/>
                  <a:pt x="17265" y="14485"/>
                  <a:pt x="17252" y="14467"/>
                </a:cubicBezTo>
                <a:cubicBezTo>
                  <a:pt x="17240" y="14449"/>
                  <a:pt x="17230" y="14418"/>
                  <a:pt x="17224" y="14387"/>
                </a:cubicBezTo>
                <a:cubicBezTo>
                  <a:pt x="17211" y="14345"/>
                  <a:pt x="17119" y="14200"/>
                  <a:pt x="17041" y="14200"/>
                </a:cubicBezTo>
                <a:cubicBezTo>
                  <a:pt x="16989" y="14200"/>
                  <a:pt x="16975" y="14263"/>
                  <a:pt x="16936" y="14263"/>
                </a:cubicBezTo>
                <a:cubicBezTo>
                  <a:pt x="16936" y="14260"/>
                  <a:pt x="16936" y="14259"/>
                  <a:pt x="16936" y="14259"/>
                </a:cubicBezTo>
                <a:cubicBezTo>
                  <a:pt x="16936" y="14259"/>
                  <a:pt x="16935" y="14260"/>
                  <a:pt x="16936" y="14256"/>
                </a:cubicBezTo>
                <a:cubicBezTo>
                  <a:pt x="16934" y="14256"/>
                  <a:pt x="16931" y="14256"/>
                  <a:pt x="16929" y="14256"/>
                </a:cubicBezTo>
                <a:cubicBezTo>
                  <a:pt x="16927" y="14256"/>
                  <a:pt x="16925" y="14256"/>
                  <a:pt x="16925" y="14256"/>
                </a:cubicBezTo>
                <a:cubicBezTo>
                  <a:pt x="16899" y="14267"/>
                  <a:pt x="16886" y="14292"/>
                  <a:pt x="16876" y="14315"/>
                </a:cubicBezTo>
                <a:cubicBezTo>
                  <a:pt x="16867" y="14338"/>
                  <a:pt x="16860" y="14358"/>
                  <a:pt x="16847" y="14358"/>
                </a:cubicBezTo>
                <a:cubicBezTo>
                  <a:pt x="16834" y="14379"/>
                  <a:pt x="16703" y="14400"/>
                  <a:pt x="16677" y="14379"/>
                </a:cubicBezTo>
                <a:cubicBezTo>
                  <a:pt x="16650" y="14359"/>
                  <a:pt x="16546" y="14358"/>
                  <a:pt x="16494" y="14358"/>
                </a:cubicBezTo>
                <a:cubicBezTo>
                  <a:pt x="16429" y="14358"/>
                  <a:pt x="16377" y="14358"/>
                  <a:pt x="16311" y="14276"/>
                </a:cubicBezTo>
                <a:cubicBezTo>
                  <a:pt x="16259" y="14214"/>
                  <a:pt x="16207" y="14275"/>
                  <a:pt x="16154" y="14358"/>
                </a:cubicBezTo>
                <a:cubicBezTo>
                  <a:pt x="16102" y="14441"/>
                  <a:pt x="16050" y="14298"/>
                  <a:pt x="15998" y="14298"/>
                </a:cubicBezTo>
                <a:cubicBezTo>
                  <a:pt x="15972" y="14287"/>
                  <a:pt x="15939" y="14282"/>
                  <a:pt x="15904" y="14277"/>
                </a:cubicBezTo>
                <a:cubicBezTo>
                  <a:pt x="15870" y="14272"/>
                  <a:pt x="15834" y="14267"/>
                  <a:pt x="15801" y="14256"/>
                </a:cubicBezTo>
                <a:cubicBezTo>
                  <a:pt x="15788" y="14246"/>
                  <a:pt x="15775" y="14240"/>
                  <a:pt x="15762" y="14238"/>
                </a:cubicBezTo>
                <a:cubicBezTo>
                  <a:pt x="15749" y="14235"/>
                  <a:pt x="15735" y="14234"/>
                  <a:pt x="15722" y="14234"/>
                </a:cubicBezTo>
                <a:lnTo>
                  <a:pt x="15719" y="14241"/>
                </a:lnTo>
                <a:cubicBezTo>
                  <a:pt x="15667" y="14241"/>
                  <a:pt x="15628" y="14241"/>
                  <a:pt x="15588" y="14241"/>
                </a:cubicBezTo>
                <a:cubicBezTo>
                  <a:pt x="15536" y="14241"/>
                  <a:pt x="15523" y="14241"/>
                  <a:pt x="15458" y="14179"/>
                </a:cubicBezTo>
                <a:cubicBezTo>
                  <a:pt x="15405" y="14096"/>
                  <a:pt x="15274" y="14056"/>
                  <a:pt x="15261" y="14077"/>
                </a:cubicBezTo>
                <a:cubicBezTo>
                  <a:pt x="15248" y="14098"/>
                  <a:pt x="15235" y="14138"/>
                  <a:pt x="15196" y="14200"/>
                </a:cubicBezTo>
                <a:cubicBezTo>
                  <a:pt x="15157" y="14283"/>
                  <a:pt x="15183" y="14304"/>
                  <a:pt x="15196" y="14346"/>
                </a:cubicBezTo>
                <a:cubicBezTo>
                  <a:pt x="15209" y="14387"/>
                  <a:pt x="15182" y="14385"/>
                  <a:pt x="15156" y="14448"/>
                </a:cubicBezTo>
                <a:cubicBezTo>
                  <a:pt x="15143" y="14468"/>
                  <a:pt x="15153" y="14489"/>
                  <a:pt x="15178" y="14518"/>
                </a:cubicBezTo>
                <a:cubicBezTo>
                  <a:pt x="15202" y="14546"/>
                  <a:pt x="15241" y="14583"/>
                  <a:pt x="15287" y="14634"/>
                </a:cubicBezTo>
                <a:cubicBezTo>
                  <a:pt x="15379" y="14759"/>
                  <a:pt x="15313" y="14759"/>
                  <a:pt x="15273" y="14779"/>
                </a:cubicBezTo>
                <a:cubicBezTo>
                  <a:pt x="15234" y="14800"/>
                  <a:pt x="15170" y="14696"/>
                  <a:pt x="15130" y="14634"/>
                </a:cubicBezTo>
                <a:cubicBezTo>
                  <a:pt x="15091" y="14572"/>
                  <a:pt x="15038" y="14656"/>
                  <a:pt x="14986" y="14698"/>
                </a:cubicBezTo>
                <a:cubicBezTo>
                  <a:pt x="14960" y="14729"/>
                  <a:pt x="14953" y="14780"/>
                  <a:pt x="14955" y="14832"/>
                </a:cubicBezTo>
                <a:cubicBezTo>
                  <a:pt x="14957" y="14884"/>
                  <a:pt x="14967" y="14935"/>
                  <a:pt x="14974" y="14966"/>
                </a:cubicBezTo>
                <a:cubicBezTo>
                  <a:pt x="14974" y="15028"/>
                  <a:pt x="14959" y="15008"/>
                  <a:pt x="14881" y="15008"/>
                </a:cubicBezTo>
                <a:cubicBezTo>
                  <a:pt x="14815" y="15008"/>
                  <a:pt x="14751" y="14966"/>
                  <a:pt x="14712" y="15008"/>
                </a:cubicBezTo>
                <a:cubicBezTo>
                  <a:pt x="14710" y="15006"/>
                  <a:pt x="14710" y="15006"/>
                  <a:pt x="14710" y="15006"/>
                </a:cubicBezTo>
                <a:cubicBezTo>
                  <a:pt x="14710" y="15006"/>
                  <a:pt x="14710" y="15006"/>
                  <a:pt x="14709" y="15005"/>
                </a:cubicBezTo>
                <a:cubicBezTo>
                  <a:pt x="14708" y="15005"/>
                  <a:pt x="14708" y="15005"/>
                  <a:pt x="14708" y="15005"/>
                </a:cubicBezTo>
                <a:cubicBezTo>
                  <a:pt x="14707" y="15005"/>
                  <a:pt x="14706" y="15005"/>
                  <a:pt x="14702" y="15005"/>
                </a:cubicBezTo>
                <a:cubicBezTo>
                  <a:pt x="14683" y="15026"/>
                  <a:pt x="14699" y="15073"/>
                  <a:pt x="14723" y="15124"/>
                </a:cubicBezTo>
                <a:cubicBezTo>
                  <a:pt x="14748" y="15176"/>
                  <a:pt x="14781" y="15233"/>
                  <a:pt x="14794" y="15274"/>
                </a:cubicBezTo>
                <a:cubicBezTo>
                  <a:pt x="14820" y="15336"/>
                  <a:pt x="14846" y="15397"/>
                  <a:pt x="14898" y="15480"/>
                </a:cubicBezTo>
                <a:cubicBezTo>
                  <a:pt x="14951" y="15563"/>
                  <a:pt x="14924" y="15625"/>
                  <a:pt x="14885" y="15708"/>
                </a:cubicBezTo>
                <a:cubicBezTo>
                  <a:pt x="14859" y="15811"/>
                  <a:pt x="14845" y="15894"/>
                  <a:pt x="14754" y="15873"/>
                </a:cubicBezTo>
                <a:cubicBezTo>
                  <a:pt x="14662" y="15852"/>
                  <a:pt x="14558" y="15790"/>
                  <a:pt x="14558" y="15728"/>
                </a:cubicBezTo>
                <a:cubicBezTo>
                  <a:pt x="14558" y="15686"/>
                  <a:pt x="14532" y="15623"/>
                  <a:pt x="14506" y="15623"/>
                </a:cubicBezTo>
                <a:cubicBezTo>
                  <a:pt x="14493" y="15623"/>
                  <a:pt x="14467" y="15708"/>
                  <a:pt x="14428" y="15708"/>
                </a:cubicBezTo>
                <a:cubicBezTo>
                  <a:pt x="14402" y="15708"/>
                  <a:pt x="14297" y="15561"/>
                  <a:pt x="14271" y="15499"/>
                </a:cubicBezTo>
                <a:cubicBezTo>
                  <a:pt x="14245" y="15437"/>
                  <a:pt x="14219" y="15419"/>
                  <a:pt x="14245" y="15316"/>
                </a:cubicBezTo>
                <a:cubicBezTo>
                  <a:pt x="14258" y="15274"/>
                  <a:pt x="14245" y="15263"/>
                  <a:pt x="14223" y="15253"/>
                </a:cubicBezTo>
                <a:cubicBezTo>
                  <a:pt x="14202" y="15242"/>
                  <a:pt x="14172" y="15231"/>
                  <a:pt x="14153" y="15189"/>
                </a:cubicBezTo>
                <a:cubicBezTo>
                  <a:pt x="14133" y="15158"/>
                  <a:pt x="14117" y="15143"/>
                  <a:pt x="14104" y="15141"/>
                </a:cubicBezTo>
                <a:cubicBezTo>
                  <a:pt x="14091" y="15138"/>
                  <a:pt x="14082" y="15149"/>
                  <a:pt x="14075" y="15170"/>
                </a:cubicBezTo>
                <a:cubicBezTo>
                  <a:pt x="14068" y="15201"/>
                  <a:pt x="14035" y="15232"/>
                  <a:pt x="14004" y="15247"/>
                </a:cubicBezTo>
                <a:cubicBezTo>
                  <a:pt x="13973" y="15262"/>
                  <a:pt x="13944" y="15262"/>
                  <a:pt x="13944" y="15231"/>
                </a:cubicBezTo>
                <a:cubicBezTo>
                  <a:pt x="13937" y="15200"/>
                  <a:pt x="13931" y="15159"/>
                  <a:pt x="13923" y="15118"/>
                </a:cubicBezTo>
                <a:cubicBezTo>
                  <a:pt x="13915" y="15077"/>
                  <a:pt x="13905" y="15036"/>
                  <a:pt x="13892" y="15005"/>
                </a:cubicBezTo>
                <a:cubicBezTo>
                  <a:pt x="13873" y="14964"/>
                  <a:pt x="13843" y="14938"/>
                  <a:pt x="13811" y="14933"/>
                </a:cubicBezTo>
                <a:cubicBezTo>
                  <a:pt x="13778" y="14927"/>
                  <a:pt x="13742" y="14942"/>
                  <a:pt x="13709" y="14983"/>
                </a:cubicBezTo>
                <a:cubicBezTo>
                  <a:pt x="13677" y="15014"/>
                  <a:pt x="13631" y="15045"/>
                  <a:pt x="13593" y="15061"/>
                </a:cubicBezTo>
                <a:cubicBezTo>
                  <a:pt x="13556" y="15077"/>
                  <a:pt x="13527" y="15077"/>
                  <a:pt x="13527" y="15046"/>
                </a:cubicBezTo>
                <a:cubicBezTo>
                  <a:pt x="13520" y="15005"/>
                  <a:pt x="13497" y="14948"/>
                  <a:pt x="13476" y="14891"/>
                </a:cubicBezTo>
                <a:cubicBezTo>
                  <a:pt x="13455" y="14834"/>
                  <a:pt x="13435" y="14778"/>
                  <a:pt x="13435" y="14736"/>
                </a:cubicBezTo>
                <a:cubicBezTo>
                  <a:pt x="13429" y="14695"/>
                  <a:pt x="13409" y="14674"/>
                  <a:pt x="13389" y="14676"/>
                </a:cubicBezTo>
                <a:cubicBezTo>
                  <a:pt x="13369" y="14679"/>
                  <a:pt x="13349" y="14704"/>
                  <a:pt x="13343" y="14756"/>
                </a:cubicBezTo>
                <a:cubicBezTo>
                  <a:pt x="13343" y="14859"/>
                  <a:pt x="13239" y="14902"/>
                  <a:pt x="13265" y="14778"/>
                </a:cubicBezTo>
                <a:cubicBezTo>
                  <a:pt x="13291" y="14653"/>
                  <a:pt x="13304" y="14613"/>
                  <a:pt x="13291" y="14571"/>
                </a:cubicBezTo>
                <a:cubicBezTo>
                  <a:pt x="13284" y="14540"/>
                  <a:pt x="13275" y="14493"/>
                  <a:pt x="13265" y="14441"/>
                </a:cubicBezTo>
                <a:cubicBezTo>
                  <a:pt x="13255" y="14389"/>
                  <a:pt x="13246" y="14332"/>
                  <a:pt x="13239" y="14280"/>
                </a:cubicBezTo>
                <a:cubicBezTo>
                  <a:pt x="13239" y="14218"/>
                  <a:pt x="13229" y="14188"/>
                  <a:pt x="13208" y="14162"/>
                </a:cubicBezTo>
                <a:cubicBezTo>
                  <a:pt x="13186" y="14136"/>
                  <a:pt x="13154" y="14116"/>
                  <a:pt x="13108" y="14074"/>
                </a:cubicBezTo>
                <a:cubicBezTo>
                  <a:pt x="13003" y="13971"/>
                  <a:pt x="13056" y="13951"/>
                  <a:pt x="13056" y="13868"/>
                </a:cubicBezTo>
                <a:cubicBezTo>
                  <a:pt x="13056" y="13785"/>
                  <a:pt x="12990" y="13765"/>
                  <a:pt x="12938" y="13786"/>
                </a:cubicBezTo>
                <a:cubicBezTo>
                  <a:pt x="12918" y="13808"/>
                  <a:pt x="12894" y="13815"/>
                  <a:pt x="12871" y="13806"/>
                </a:cubicBezTo>
                <a:cubicBezTo>
                  <a:pt x="12789" y="13771"/>
                  <a:pt x="12766" y="13551"/>
                  <a:pt x="12677" y="13550"/>
                </a:cubicBezTo>
                <a:cubicBezTo>
                  <a:pt x="12650" y="13550"/>
                  <a:pt x="12626" y="13575"/>
                  <a:pt x="12612" y="13616"/>
                </a:cubicBezTo>
                <a:cubicBezTo>
                  <a:pt x="12546" y="13658"/>
                  <a:pt x="12402" y="13658"/>
                  <a:pt x="12389" y="13616"/>
                </a:cubicBezTo>
                <a:cubicBezTo>
                  <a:pt x="12376" y="13575"/>
                  <a:pt x="12324" y="13533"/>
                  <a:pt x="12298" y="13616"/>
                </a:cubicBezTo>
                <a:cubicBezTo>
                  <a:pt x="12285" y="13668"/>
                  <a:pt x="12269" y="13683"/>
                  <a:pt x="12244" y="13683"/>
                </a:cubicBezTo>
                <a:cubicBezTo>
                  <a:pt x="12220" y="13683"/>
                  <a:pt x="12187" y="13668"/>
                  <a:pt x="12141" y="13658"/>
                </a:cubicBezTo>
                <a:cubicBezTo>
                  <a:pt x="12095" y="13637"/>
                  <a:pt x="12066" y="13662"/>
                  <a:pt x="12047" y="13716"/>
                </a:cubicBezTo>
                <a:cubicBezTo>
                  <a:pt x="12027" y="13770"/>
                  <a:pt x="12017" y="13852"/>
                  <a:pt x="12010" y="13946"/>
                </a:cubicBezTo>
                <a:cubicBezTo>
                  <a:pt x="11997" y="14039"/>
                  <a:pt x="11948" y="14050"/>
                  <a:pt x="11902" y="14026"/>
                </a:cubicBezTo>
                <a:cubicBezTo>
                  <a:pt x="11857" y="14003"/>
                  <a:pt x="11814" y="13946"/>
                  <a:pt x="11814" y="13904"/>
                </a:cubicBezTo>
                <a:cubicBezTo>
                  <a:pt x="11821" y="13863"/>
                  <a:pt x="11824" y="13796"/>
                  <a:pt x="11824" y="13724"/>
                </a:cubicBezTo>
                <a:cubicBezTo>
                  <a:pt x="11824" y="13651"/>
                  <a:pt x="11821" y="13574"/>
                  <a:pt x="11814" y="13512"/>
                </a:cubicBezTo>
                <a:cubicBezTo>
                  <a:pt x="11808" y="13470"/>
                  <a:pt x="11794" y="13465"/>
                  <a:pt x="11776" y="13478"/>
                </a:cubicBezTo>
                <a:cubicBezTo>
                  <a:pt x="11758" y="13491"/>
                  <a:pt x="11735" y="13522"/>
                  <a:pt x="11709" y="13553"/>
                </a:cubicBezTo>
                <a:cubicBezTo>
                  <a:pt x="11702" y="13449"/>
                  <a:pt x="11699" y="13398"/>
                  <a:pt x="11697" y="13373"/>
                </a:cubicBezTo>
                <a:cubicBezTo>
                  <a:pt x="11696" y="13347"/>
                  <a:pt x="11695" y="13347"/>
                  <a:pt x="11695" y="13347"/>
                </a:cubicBezTo>
                <a:cubicBezTo>
                  <a:pt x="11695" y="13346"/>
                  <a:pt x="11695" y="13346"/>
                  <a:pt x="11695" y="13346"/>
                </a:cubicBezTo>
                <a:cubicBezTo>
                  <a:pt x="11695" y="13346"/>
                  <a:pt x="11695" y="13345"/>
                  <a:pt x="11694" y="13344"/>
                </a:cubicBezTo>
                <a:lnTo>
                  <a:pt x="11708" y="13553"/>
                </a:lnTo>
                <a:cubicBezTo>
                  <a:pt x="11695" y="13574"/>
                  <a:pt x="11681" y="13615"/>
                  <a:pt x="11668" y="13636"/>
                </a:cubicBezTo>
                <a:cubicBezTo>
                  <a:pt x="11603" y="13739"/>
                  <a:pt x="11576" y="13655"/>
                  <a:pt x="11511" y="13738"/>
                </a:cubicBezTo>
                <a:cubicBezTo>
                  <a:pt x="11446" y="13820"/>
                  <a:pt x="11459" y="13945"/>
                  <a:pt x="11420" y="14069"/>
                </a:cubicBezTo>
                <a:cubicBezTo>
                  <a:pt x="11407" y="14121"/>
                  <a:pt x="11381" y="14131"/>
                  <a:pt x="11348" y="14139"/>
                </a:cubicBezTo>
                <a:cubicBezTo>
                  <a:pt x="11315" y="14146"/>
                  <a:pt x="11276" y="14152"/>
                  <a:pt x="11237" y="14193"/>
                </a:cubicBezTo>
                <a:lnTo>
                  <a:pt x="11237" y="14196"/>
                </a:lnTo>
                <a:cubicBezTo>
                  <a:pt x="11231" y="14196"/>
                  <a:pt x="11227" y="14196"/>
                  <a:pt x="11226" y="14196"/>
                </a:cubicBezTo>
                <a:cubicBezTo>
                  <a:pt x="11225" y="14196"/>
                  <a:pt x="11225" y="14196"/>
                  <a:pt x="11225" y="14196"/>
                </a:cubicBezTo>
                <a:cubicBezTo>
                  <a:pt x="11179" y="14248"/>
                  <a:pt x="11172" y="14299"/>
                  <a:pt x="11182" y="14354"/>
                </a:cubicBezTo>
                <a:cubicBezTo>
                  <a:pt x="11191" y="14408"/>
                  <a:pt x="11218" y="14465"/>
                  <a:pt x="11237" y="14528"/>
                </a:cubicBezTo>
                <a:cubicBezTo>
                  <a:pt x="11250" y="14590"/>
                  <a:pt x="11227" y="14621"/>
                  <a:pt x="11205" y="14646"/>
                </a:cubicBezTo>
                <a:cubicBezTo>
                  <a:pt x="11182" y="14672"/>
                  <a:pt x="11159" y="14692"/>
                  <a:pt x="11172" y="14734"/>
                </a:cubicBezTo>
                <a:cubicBezTo>
                  <a:pt x="11178" y="14786"/>
                  <a:pt x="11204" y="14812"/>
                  <a:pt x="11234" y="14830"/>
                </a:cubicBezTo>
                <a:cubicBezTo>
                  <a:pt x="11264" y="14848"/>
                  <a:pt x="11297" y="14859"/>
                  <a:pt x="11316" y="14879"/>
                </a:cubicBezTo>
                <a:cubicBezTo>
                  <a:pt x="11369" y="14921"/>
                  <a:pt x="11356" y="15046"/>
                  <a:pt x="11356" y="15129"/>
                </a:cubicBezTo>
                <a:cubicBezTo>
                  <a:pt x="11356" y="15212"/>
                  <a:pt x="11342" y="15273"/>
                  <a:pt x="11342" y="15502"/>
                </a:cubicBezTo>
                <a:cubicBezTo>
                  <a:pt x="11342" y="15730"/>
                  <a:pt x="11276" y="15689"/>
                  <a:pt x="11263" y="15648"/>
                </a:cubicBezTo>
                <a:cubicBezTo>
                  <a:pt x="11263" y="15627"/>
                  <a:pt x="11244" y="15606"/>
                  <a:pt x="11229" y="15606"/>
                </a:cubicBezTo>
                <a:cubicBezTo>
                  <a:pt x="11215" y="15606"/>
                  <a:pt x="11205" y="15626"/>
                  <a:pt x="11225" y="15689"/>
                </a:cubicBezTo>
                <a:cubicBezTo>
                  <a:pt x="11238" y="15720"/>
                  <a:pt x="11251" y="15767"/>
                  <a:pt x="11263" y="15817"/>
                </a:cubicBezTo>
                <a:cubicBezTo>
                  <a:pt x="11274" y="15867"/>
                  <a:pt x="11284" y="15918"/>
                  <a:pt x="11290" y="15960"/>
                </a:cubicBezTo>
                <a:cubicBezTo>
                  <a:pt x="11277" y="15981"/>
                  <a:pt x="11258" y="15991"/>
                  <a:pt x="11238" y="15996"/>
                </a:cubicBezTo>
                <a:cubicBezTo>
                  <a:pt x="11218" y="16001"/>
                  <a:pt x="11198" y="16001"/>
                  <a:pt x="11185" y="16001"/>
                </a:cubicBezTo>
                <a:cubicBezTo>
                  <a:pt x="11166" y="15991"/>
                  <a:pt x="11149" y="15996"/>
                  <a:pt x="11130" y="16006"/>
                </a:cubicBezTo>
                <a:cubicBezTo>
                  <a:pt x="11110" y="16017"/>
                  <a:pt x="11087" y="16032"/>
                  <a:pt x="11054" y="16043"/>
                </a:cubicBezTo>
                <a:cubicBezTo>
                  <a:pt x="11028" y="16043"/>
                  <a:pt x="11031" y="16032"/>
                  <a:pt x="11028" y="16022"/>
                </a:cubicBezTo>
                <a:cubicBezTo>
                  <a:pt x="11024" y="16012"/>
                  <a:pt x="11014" y="16001"/>
                  <a:pt x="10962" y="16001"/>
                </a:cubicBezTo>
                <a:cubicBezTo>
                  <a:pt x="10870" y="15980"/>
                  <a:pt x="10843" y="15980"/>
                  <a:pt x="10817" y="15939"/>
                </a:cubicBezTo>
                <a:cubicBezTo>
                  <a:pt x="10791" y="15897"/>
                  <a:pt x="10791" y="15855"/>
                  <a:pt x="10726" y="15876"/>
                </a:cubicBezTo>
                <a:cubicBezTo>
                  <a:pt x="10726" y="15874"/>
                  <a:pt x="10726" y="15874"/>
                  <a:pt x="10726" y="15874"/>
                </a:cubicBezTo>
                <a:cubicBezTo>
                  <a:pt x="10726" y="15874"/>
                  <a:pt x="10726" y="15874"/>
                  <a:pt x="10726" y="15873"/>
                </a:cubicBezTo>
                <a:cubicBezTo>
                  <a:pt x="10700" y="15883"/>
                  <a:pt x="10680" y="15914"/>
                  <a:pt x="10667" y="15943"/>
                </a:cubicBezTo>
                <a:cubicBezTo>
                  <a:pt x="10653" y="15971"/>
                  <a:pt x="10647" y="15997"/>
                  <a:pt x="10647" y="15997"/>
                </a:cubicBezTo>
                <a:cubicBezTo>
                  <a:pt x="10601" y="16007"/>
                  <a:pt x="10562" y="16033"/>
                  <a:pt x="10525" y="16059"/>
                </a:cubicBezTo>
                <a:cubicBezTo>
                  <a:pt x="10487" y="16084"/>
                  <a:pt x="10451" y="16110"/>
                  <a:pt x="10412" y="16120"/>
                </a:cubicBezTo>
                <a:cubicBezTo>
                  <a:pt x="10399" y="16130"/>
                  <a:pt x="10386" y="16135"/>
                  <a:pt x="10375" y="16141"/>
                </a:cubicBezTo>
                <a:cubicBezTo>
                  <a:pt x="10363" y="16146"/>
                  <a:pt x="10353" y="16151"/>
                  <a:pt x="10347" y="16161"/>
                </a:cubicBezTo>
                <a:cubicBezTo>
                  <a:pt x="10340" y="16130"/>
                  <a:pt x="10337" y="16115"/>
                  <a:pt x="10336" y="16107"/>
                </a:cubicBezTo>
                <a:cubicBezTo>
                  <a:pt x="10334" y="16099"/>
                  <a:pt x="10334" y="16099"/>
                  <a:pt x="10334" y="16099"/>
                </a:cubicBezTo>
                <a:cubicBezTo>
                  <a:pt x="10328" y="16037"/>
                  <a:pt x="10325" y="16005"/>
                  <a:pt x="10323" y="15990"/>
                </a:cubicBezTo>
                <a:cubicBezTo>
                  <a:pt x="10321" y="15975"/>
                  <a:pt x="10321" y="15975"/>
                  <a:pt x="10321" y="15975"/>
                </a:cubicBezTo>
                <a:cubicBezTo>
                  <a:pt x="10249" y="15882"/>
                  <a:pt x="10213" y="15836"/>
                  <a:pt x="10195" y="15813"/>
                </a:cubicBezTo>
                <a:cubicBezTo>
                  <a:pt x="10177" y="15790"/>
                  <a:pt x="10178" y="15791"/>
                  <a:pt x="10178" y="15791"/>
                </a:cubicBezTo>
                <a:cubicBezTo>
                  <a:pt x="10178" y="15791"/>
                  <a:pt x="10177" y="15756"/>
                  <a:pt x="10176" y="15715"/>
                </a:cubicBezTo>
                <a:cubicBezTo>
                  <a:pt x="10175" y="15696"/>
                  <a:pt x="10173" y="15677"/>
                  <a:pt x="10172" y="15659"/>
                </a:cubicBezTo>
                <a:cubicBezTo>
                  <a:pt x="10173" y="15677"/>
                  <a:pt x="10175" y="15697"/>
                  <a:pt x="10175" y="15716"/>
                </a:cubicBezTo>
                <a:cubicBezTo>
                  <a:pt x="10177" y="15758"/>
                  <a:pt x="10176" y="15796"/>
                  <a:pt x="10176" y="15796"/>
                </a:cubicBezTo>
                <a:cubicBezTo>
                  <a:pt x="10176" y="15796"/>
                  <a:pt x="10176" y="15795"/>
                  <a:pt x="10176" y="15798"/>
                </a:cubicBezTo>
                <a:cubicBezTo>
                  <a:pt x="10176" y="15800"/>
                  <a:pt x="10176" y="15805"/>
                  <a:pt x="10176" y="15815"/>
                </a:cubicBezTo>
                <a:cubicBezTo>
                  <a:pt x="10248" y="15898"/>
                  <a:pt x="10284" y="15939"/>
                  <a:pt x="10302" y="15959"/>
                </a:cubicBezTo>
                <a:cubicBezTo>
                  <a:pt x="10320" y="15980"/>
                  <a:pt x="10319" y="15980"/>
                  <a:pt x="10319" y="15980"/>
                </a:cubicBezTo>
                <a:cubicBezTo>
                  <a:pt x="10326" y="16042"/>
                  <a:pt x="10329" y="16073"/>
                  <a:pt x="10331" y="16088"/>
                </a:cubicBezTo>
                <a:cubicBezTo>
                  <a:pt x="10333" y="16103"/>
                  <a:pt x="10333" y="16103"/>
                  <a:pt x="10333" y="16103"/>
                </a:cubicBezTo>
                <a:cubicBezTo>
                  <a:pt x="10340" y="16134"/>
                  <a:pt x="10343" y="16150"/>
                  <a:pt x="10344" y="16158"/>
                </a:cubicBezTo>
                <a:cubicBezTo>
                  <a:pt x="10346" y="16166"/>
                  <a:pt x="10345" y="16166"/>
                  <a:pt x="10345" y="16166"/>
                </a:cubicBezTo>
                <a:cubicBezTo>
                  <a:pt x="10332" y="16187"/>
                  <a:pt x="10326" y="16203"/>
                  <a:pt x="10322" y="16224"/>
                </a:cubicBezTo>
                <a:cubicBezTo>
                  <a:pt x="10319" y="16245"/>
                  <a:pt x="10319" y="16270"/>
                  <a:pt x="10319" y="16312"/>
                </a:cubicBezTo>
                <a:cubicBezTo>
                  <a:pt x="10326" y="16364"/>
                  <a:pt x="10333" y="16441"/>
                  <a:pt x="10336" y="16516"/>
                </a:cubicBezTo>
                <a:cubicBezTo>
                  <a:pt x="10340" y="16591"/>
                  <a:pt x="10340" y="16663"/>
                  <a:pt x="10333" y="16704"/>
                </a:cubicBezTo>
                <a:cubicBezTo>
                  <a:pt x="10333" y="16756"/>
                  <a:pt x="10339" y="16782"/>
                  <a:pt x="10336" y="16806"/>
                </a:cubicBezTo>
                <a:cubicBezTo>
                  <a:pt x="10332" y="16829"/>
                  <a:pt x="10319" y="16850"/>
                  <a:pt x="10280" y="16891"/>
                </a:cubicBezTo>
                <a:cubicBezTo>
                  <a:pt x="10189" y="16974"/>
                  <a:pt x="10176" y="17119"/>
                  <a:pt x="10176" y="17223"/>
                </a:cubicBezTo>
                <a:cubicBezTo>
                  <a:pt x="10176" y="17327"/>
                  <a:pt x="10125" y="17430"/>
                  <a:pt x="10125" y="17534"/>
                </a:cubicBezTo>
                <a:cubicBezTo>
                  <a:pt x="10125" y="17617"/>
                  <a:pt x="10163" y="17784"/>
                  <a:pt x="10163" y="17929"/>
                </a:cubicBezTo>
                <a:cubicBezTo>
                  <a:pt x="10163" y="18012"/>
                  <a:pt x="10176" y="18073"/>
                  <a:pt x="10176" y="18135"/>
                </a:cubicBezTo>
                <a:cubicBezTo>
                  <a:pt x="10137" y="18156"/>
                  <a:pt x="10097" y="18157"/>
                  <a:pt x="10071" y="18157"/>
                </a:cubicBezTo>
                <a:cubicBezTo>
                  <a:pt x="9993" y="18157"/>
                  <a:pt x="9942" y="18157"/>
                  <a:pt x="9916" y="18198"/>
                </a:cubicBezTo>
                <a:cubicBezTo>
                  <a:pt x="9877" y="18260"/>
                  <a:pt x="9797" y="18178"/>
                  <a:pt x="9771" y="18116"/>
                </a:cubicBezTo>
                <a:cubicBezTo>
                  <a:pt x="9745" y="18033"/>
                  <a:pt x="9720" y="17887"/>
                  <a:pt x="9720" y="17824"/>
                </a:cubicBezTo>
                <a:cubicBezTo>
                  <a:pt x="9720" y="17762"/>
                  <a:pt x="9707" y="17639"/>
                  <a:pt x="9694" y="17556"/>
                </a:cubicBezTo>
                <a:cubicBezTo>
                  <a:pt x="9694" y="17514"/>
                  <a:pt x="9664" y="17462"/>
                  <a:pt x="9633" y="17410"/>
                </a:cubicBezTo>
                <a:cubicBezTo>
                  <a:pt x="9602" y="17358"/>
                  <a:pt x="9569" y="17306"/>
                  <a:pt x="9563" y="17264"/>
                </a:cubicBezTo>
                <a:cubicBezTo>
                  <a:pt x="9556" y="17244"/>
                  <a:pt x="9550" y="17228"/>
                  <a:pt x="9545" y="17213"/>
                </a:cubicBezTo>
                <a:cubicBezTo>
                  <a:pt x="9540" y="17197"/>
                  <a:pt x="9537" y="17181"/>
                  <a:pt x="9537" y="17160"/>
                </a:cubicBezTo>
                <a:cubicBezTo>
                  <a:pt x="9550" y="17139"/>
                  <a:pt x="9563" y="17119"/>
                  <a:pt x="9578" y="17104"/>
                </a:cubicBezTo>
                <a:cubicBezTo>
                  <a:pt x="9592" y="17088"/>
                  <a:pt x="9609" y="17078"/>
                  <a:pt x="9628" y="17078"/>
                </a:cubicBezTo>
                <a:cubicBezTo>
                  <a:pt x="9674" y="17068"/>
                  <a:pt x="9703" y="17052"/>
                  <a:pt x="9723" y="17039"/>
                </a:cubicBezTo>
                <a:cubicBezTo>
                  <a:pt x="9742" y="17026"/>
                  <a:pt x="9752" y="17015"/>
                  <a:pt x="9759" y="17015"/>
                </a:cubicBezTo>
                <a:cubicBezTo>
                  <a:pt x="9759" y="17014"/>
                  <a:pt x="9760" y="17013"/>
                  <a:pt x="9760" y="17013"/>
                </a:cubicBezTo>
                <a:cubicBezTo>
                  <a:pt x="9754" y="17012"/>
                  <a:pt x="9744" y="17022"/>
                  <a:pt x="9724" y="17035"/>
                </a:cubicBezTo>
                <a:cubicBezTo>
                  <a:pt x="9705" y="17048"/>
                  <a:pt x="9675" y="17063"/>
                  <a:pt x="9630" y="17073"/>
                </a:cubicBezTo>
                <a:cubicBezTo>
                  <a:pt x="9610" y="17073"/>
                  <a:pt x="9594" y="17083"/>
                  <a:pt x="9579" y="17099"/>
                </a:cubicBezTo>
                <a:cubicBezTo>
                  <a:pt x="9564" y="17114"/>
                  <a:pt x="9551" y="17135"/>
                  <a:pt x="9538" y="17156"/>
                </a:cubicBezTo>
                <a:cubicBezTo>
                  <a:pt x="9538" y="17114"/>
                  <a:pt x="9538" y="17075"/>
                  <a:pt x="9538" y="17013"/>
                </a:cubicBezTo>
                <a:cubicBezTo>
                  <a:pt x="9538" y="16971"/>
                  <a:pt x="9538" y="16908"/>
                  <a:pt x="9524" y="16867"/>
                </a:cubicBezTo>
                <a:cubicBezTo>
                  <a:pt x="9550" y="16847"/>
                  <a:pt x="9575" y="16821"/>
                  <a:pt x="9596" y="16796"/>
                </a:cubicBezTo>
                <a:cubicBezTo>
                  <a:pt x="9574" y="16821"/>
                  <a:pt x="9548" y="16846"/>
                  <a:pt x="9522" y="16867"/>
                </a:cubicBezTo>
                <a:cubicBezTo>
                  <a:pt x="9515" y="16816"/>
                  <a:pt x="9505" y="16770"/>
                  <a:pt x="9495" y="16731"/>
                </a:cubicBezTo>
                <a:cubicBezTo>
                  <a:pt x="9485" y="16693"/>
                  <a:pt x="9475" y="16662"/>
                  <a:pt x="9469" y="16641"/>
                </a:cubicBezTo>
                <a:lnTo>
                  <a:pt x="9456" y="16622"/>
                </a:lnTo>
                <a:cubicBezTo>
                  <a:pt x="9457" y="16621"/>
                  <a:pt x="9457" y="16621"/>
                  <a:pt x="9458" y="16621"/>
                </a:cubicBezTo>
                <a:cubicBezTo>
                  <a:pt x="9458" y="16620"/>
                  <a:pt x="9459" y="16621"/>
                  <a:pt x="9459" y="16620"/>
                </a:cubicBezTo>
                <a:cubicBezTo>
                  <a:pt x="9446" y="16599"/>
                  <a:pt x="9433" y="16584"/>
                  <a:pt x="9421" y="16571"/>
                </a:cubicBezTo>
                <a:cubicBezTo>
                  <a:pt x="9410" y="16558"/>
                  <a:pt x="9400" y="16548"/>
                  <a:pt x="9394" y="16538"/>
                </a:cubicBezTo>
                <a:cubicBezTo>
                  <a:pt x="9374" y="16517"/>
                  <a:pt x="9342" y="16512"/>
                  <a:pt x="9311" y="16504"/>
                </a:cubicBezTo>
                <a:cubicBezTo>
                  <a:pt x="9280" y="16496"/>
                  <a:pt x="9251" y="16486"/>
                  <a:pt x="9238" y="16455"/>
                </a:cubicBezTo>
                <a:cubicBezTo>
                  <a:pt x="9231" y="16424"/>
                  <a:pt x="9231" y="16403"/>
                  <a:pt x="9234" y="16383"/>
                </a:cubicBezTo>
                <a:cubicBezTo>
                  <a:pt x="9237" y="16363"/>
                  <a:pt x="9244" y="16343"/>
                  <a:pt x="9250" y="16312"/>
                </a:cubicBezTo>
                <a:cubicBezTo>
                  <a:pt x="9250" y="16292"/>
                  <a:pt x="9244" y="16271"/>
                  <a:pt x="9234" y="16251"/>
                </a:cubicBezTo>
                <a:cubicBezTo>
                  <a:pt x="9224" y="16231"/>
                  <a:pt x="9211" y="16211"/>
                  <a:pt x="9199" y="16191"/>
                </a:cubicBezTo>
                <a:lnTo>
                  <a:pt x="9197" y="16191"/>
                </a:lnTo>
                <a:cubicBezTo>
                  <a:pt x="9197" y="16180"/>
                  <a:pt x="9194" y="16170"/>
                  <a:pt x="9191" y="16159"/>
                </a:cubicBezTo>
                <a:cubicBezTo>
                  <a:pt x="9188" y="16149"/>
                  <a:pt x="9185" y="16138"/>
                  <a:pt x="9185" y="16128"/>
                </a:cubicBezTo>
                <a:cubicBezTo>
                  <a:pt x="9165" y="16096"/>
                  <a:pt x="9156" y="16075"/>
                  <a:pt x="9154" y="16052"/>
                </a:cubicBezTo>
                <a:cubicBezTo>
                  <a:pt x="9152" y="16028"/>
                  <a:pt x="9158" y="16002"/>
                  <a:pt x="9171" y="15960"/>
                </a:cubicBezTo>
                <a:cubicBezTo>
                  <a:pt x="9178" y="15908"/>
                  <a:pt x="9152" y="15861"/>
                  <a:pt x="9121" y="15817"/>
                </a:cubicBezTo>
                <a:cubicBezTo>
                  <a:pt x="9090" y="15772"/>
                  <a:pt x="9055" y="15731"/>
                  <a:pt x="9042" y="15689"/>
                </a:cubicBezTo>
                <a:cubicBezTo>
                  <a:pt x="9061" y="15678"/>
                  <a:pt x="9078" y="15668"/>
                  <a:pt x="9089" y="15661"/>
                </a:cubicBezTo>
                <a:cubicBezTo>
                  <a:pt x="9101" y="15653"/>
                  <a:pt x="9107" y="15648"/>
                  <a:pt x="9107" y="15648"/>
                </a:cubicBezTo>
                <a:cubicBezTo>
                  <a:pt x="9159" y="15616"/>
                  <a:pt x="9185" y="15600"/>
                  <a:pt x="9198" y="15593"/>
                </a:cubicBezTo>
                <a:cubicBezTo>
                  <a:pt x="9211" y="15585"/>
                  <a:pt x="9211" y="15584"/>
                  <a:pt x="9211" y="15584"/>
                </a:cubicBezTo>
                <a:cubicBezTo>
                  <a:pt x="9219" y="15584"/>
                  <a:pt x="9222" y="15584"/>
                  <a:pt x="9223" y="15584"/>
                </a:cubicBezTo>
                <a:cubicBezTo>
                  <a:pt x="9224" y="15584"/>
                  <a:pt x="9224" y="15584"/>
                  <a:pt x="9227" y="15584"/>
                </a:cubicBezTo>
                <a:lnTo>
                  <a:pt x="9238" y="15546"/>
                </a:lnTo>
                <a:cubicBezTo>
                  <a:pt x="9238" y="15546"/>
                  <a:pt x="9238" y="15546"/>
                  <a:pt x="9240" y="15536"/>
                </a:cubicBezTo>
                <a:cubicBezTo>
                  <a:pt x="9242" y="15525"/>
                  <a:pt x="9245" y="15505"/>
                  <a:pt x="9252" y="15463"/>
                </a:cubicBezTo>
                <a:cubicBezTo>
                  <a:pt x="9252" y="15463"/>
                  <a:pt x="9248" y="15458"/>
                  <a:pt x="9248" y="15456"/>
                </a:cubicBezTo>
                <a:cubicBezTo>
                  <a:pt x="9241" y="15498"/>
                  <a:pt x="9238" y="15518"/>
                  <a:pt x="9236" y="15528"/>
                </a:cubicBezTo>
                <a:cubicBezTo>
                  <a:pt x="9234" y="15538"/>
                  <a:pt x="9234" y="15539"/>
                  <a:pt x="9234" y="15539"/>
                </a:cubicBezTo>
                <a:cubicBezTo>
                  <a:pt x="9228" y="15559"/>
                  <a:pt x="9225" y="15570"/>
                  <a:pt x="9223" y="15576"/>
                </a:cubicBezTo>
                <a:cubicBezTo>
                  <a:pt x="9222" y="15581"/>
                  <a:pt x="9222" y="15582"/>
                  <a:pt x="9222" y="15582"/>
                </a:cubicBezTo>
                <a:cubicBezTo>
                  <a:pt x="9215" y="15582"/>
                  <a:pt x="9212" y="15582"/>
                  <a:pt x="9210" y="15582"/>
                </a:cubicBezTo>
                <a:cubicBezTo>
                  <a:pt x="9208" y="15582"/>
                  <a:pt x="9208" y="15582"/>
                  <a:pt x="9208" y="15582"/>
                </a:cubicBezTo>
                <a:cubicBezTo>
                  <a:pt x="9156" y="15613"/>
                  <a:pt x="9130" y="15628"/>
                  <a:pt x="9117" y="15636"/>
                </a:cubicBezTo>
                <a:cubicBezTo>
                  <a:pt x="9104" y="15643"/>
                  <a:pt x="9104" y="15643"/>
                  <a:pt x="9104" y="15643"/>
                </a:cubicBezTo>
                <a:cubicBezTo>
                  <a:pt x="9104" y="15643"/>
                  <a:pt x="9098" y="15648"/>
                  <a:pt x="9086" y="15656"/>
                </a:cubicBezTo>
                <a:cubicBezTo>
                  <a:pt x="9075" y="15663"/>
                  <a:pt x="9058" y="15673"/>
                  <a:pt x="9039" y="15684"/>
                </a:cubicBezTo>
                <a:cubicBezTo>
                  <a:pt x="9000" y="15622"/>
                  <a:pt x="8949" y="15622"/>
                  <a:pt x="8910" y="15560"/>
                </a:cubicBezTo>
                <a:cubicBezTo>
                  <a:pt x="8871" y="15498"/>
                  <a:pt x="8820" y="15373"/>
                  <a:pt x="8794" y="15228"/>
                </a:cubicBezTo>
                <a:cubicBezTo>
                  <a:pt x="8787" y="15197"/>
                  <a:pt x="8777" y="15172"/>
                  <a:pt x="8766" y="15149"/>
                </a:cubicBezTo>
                <a:cubicBezTo>
                  <a:pt x="8754" y="15126"/>
                  <a:pt x="8741" y="15106"/>
                  <a:pt x="8728" y="15085"/>
                </a:cubicBezTo>
                <a:cubicBezTo>
                  <a:pt x="8728" y="15085"/>
                  <a:pt x="8728" y="15086"/>
                  <a:pt x="8727" y="15086"/>
                </a:cubicBezTo>
                <a:cubicBezTo>
                  <a:pt x="8727" y="15087"/>
                  <a:pt x="8727" y="15088"/>
                  <a:pt x="8727" y="15088"/>
                </a:cubicBezTo>
                <a:cubicBezTo>
                  <a:pt x="8707" y="15056"/>
                  <a:pt x="8684" y="15026"/>
                  <a:pt x="8662" y="14998"/>
                </a:cubicBezTo>
                <a:cubicBezTo>
                  <a:pt x="8641" y="14969"/>
                  <a:pt x="8621" y="14943"/>
                  <a:pt x="8608" y="14923"/>
                </a:cubicBezTo>
                <a:cubicBezTo>
                  <a:pt x="8608" y="14912"/>
                  <a:pt x="8602" y="14912"/>
                  <a:pt x="8592" y="14917"/>
                </a:cubicBezTo>
                <a:cubicBezTo>
                  <a:pt x="8582" y="14922"/>
                  <a:pt x="8569" y="14932"/>
                  <a:pt x="8556" y="14942"/>
                </a:cubicBezTo>
                <a:cubicBezTo>
                  <a:pt x="8556" y="14900"/>
                  <a:pt x="8556" y="14860"/>
                  <a:pt x="8556" y="14819"/>
                </a:cubicBezTo>
                <a:cubicBezTo>
                  <a:pt x="8556" y="14715"/>
                  <a:pt x="8556" y="14445"/>
                  <a:pt x="8543" y="14321"/>
                </a:cubicBezTo>
                <a:cubicBezTo>
                  <a:pt x="8543" y="14270"/>
                  <a:pt x="8516" y="14187"/>
                  <a:pt x="8489" y="14109"/>
                </a:cubicBezTo>
                <a:cubicBezTo>
                  <a:pt x="8461" y="14032"/>
                  <a:pt x="8432" y="13960"/>
                  <a:pt x="8425" y="13929"/>
                </a:cubicBezTo>
                <a:cubicBezTo>
                  <a:pt x="8425" y="13846"/>
                  <a:pt x="8464" y="13742"/>
                  <a:pt x="8412" y="13659"/>
                </a:cubicBezTo>
                <a:cubicBezTo>
                  <a:pt x="8372" y="13597"/>
                  <a:pt x="8320" y="13537"/>
                  <a:pt x="8346" y="13454"/>
                </a:cubicBezTo>
                <a:cubicBezTo>
                  <a:pt x="8373" y="13371"/>
                  <a:pt x="8399" y="13310"/>
                  <a:pt x="8360" y="13248"/>
                </a:cubicBezTo>
                <a:cubicBezTo>
                  <a:pt x="8321" y="13185"/>
                  <a:pt x="8373" y="13080"/>
                  <a:pt x="8399" y="13080"/>
                </a:cubicBezTo>
                <a:cubicBezTo>
                  <a:pt x="8439" y="13080"/>
                  <a:pt x="8478" y="13143"/>
                  <a:pt x="8491" y="13226"/>
                </a:cubicBezTo>
                <a:cubicBezTo>
                  <a:pt x="8497" y="13277"/>
                  <a:pt x="8524" y="13319"/>
                  <a:pt x="8548" y="13337"/>
                </a:cubicBezTo>
                <a:cubicBezTo>
                  <a:pt x="8573" y="13355"/>
                  <a:pt x="8596" y="13350"/>
                  <a:pt x="8596" y="13308"/>
                </a:cubicBezTo>
                <a:cubicBezTo>
                  <a:pt x="8609" y="13225"/>
                  <a:pt x="8609" y="13184"/>
                  <a:pt x="8661" y="13184"/>
                </a:cubicBezTo>
                <a:cubicBezTo>
                  <a:pt x="8714" y="13184"/>
                  <a:pt x="8779" y="13204"/>
                  <a:pt x="8818" y="13163"/>
                </a:cubicBezTo>
                <a:cubicBezTo>
                  <a:pt x="8857" y="13121"/>
                  <a:pt x="8950" y="13307"/>
                  <a:pt x="8937" y="13163"/>
                </a:cubicBezTo>
                <a:cubicBezTo>
                  <a:pt x="8924" y="13090"/>
                  <a:pt x="8904" y="13034"/>
                  <a:pt x="8891" y="12988"/>
                </a:cubicBezTo>
                <a:cubicBezTo>
                  <a:pt x="8877" y="12941"/>
                  <a:pt x="8870" y="12905"/>
                  <a:pt x="8884" y="12874"/>
                </a:cubicBezTo>
                <a:cubicBezTo>
                  <a:pt x="8903" y="12843"/>
                  <a:pt x="8939" y="12822"/>
                  <a:pt x="8970" y="12822"/>
                </a:cubicBezTo>
                <a:cubicBezTo>
                  <a:pt x="9002" y="12822"/>
                  <a:pt x="9028" y="12842"/>
                  <a:pt x="9028" y="12894"/>
                </a:cubicBezTo>
                <a:cubicBezTo>
                  <a:pt x="9034" y="12934"/>
                  <a:pt x="9050" y="12931"/>
                  <a:pt x="9067" y="12914"/>
                </a:cubicBezTo>
                <a:cubicBezTo>
                  <a:pt x="9084" y="12897"/>
                  <a:pt x="9103" y="12867"/>
                  <a:pt x="9117" y="12855"/>
                </a:cubicBezTo>
                <a:cubicBezTo>
                  <a:pt x="9117" y="12854"/>
                  <a:pt x="9117" y="12853"/>
                  <a:pt x="9117" y="12853"/>
                </a:cubicBezTo>
                <a:cubicBezTo>
                  <a:pt x="9117" y="12852"/>
                  <a:pt x="9117" y="12851"/>
                  <a:pt x="9117" y="12850"/>
                </a:cubicBezTo>
                <a:cubicBezTo>
                  <a:pt x="9143" y="12850"/>
                  <a:pt x="9182" y="12934"/>
                  <a:pt x="9208" y="12954"/>
                </a:cubicBezTo>
                <a:cubicBezTo>
                  <a:pt x="9234" y="12975"/>
                  <a:pt x="9353" y="13057"/>
                  <a:pt x="9366" y="12974"/>
                </a:cubicBezTo>
                <a:cubicBezTo>
                  <a:pt x="9366" y="12943"/>
                  <a:pt x="9337" y="12902"/>
                  <a:pt x="9301" y="12863"/>
                </a:cubicBezTo>
                <a:cubicBezTo>
                  <a:pt x="9265" y="12825"/>
                  <a:pt x="9222" y="12788"/>
                  <a:pt x="9196" y="12768"/>
                </a:cubicBezTo>
                <a:cubicBezTo>
                  <a:pt x="9189" y="12768"/>
                  <a:pt x="9186" y="12767"/>
                  <a:pt x="9183" y="12764"/>
                </a:cubicBezTo>
                <a:cubicBezTo>
                  <a:pt x="9180" y="12762"/>
                  <a:pt x="9177" y="12756"/>
                  <a:pt x="9170" y="12746"/>
                </a:cubicBezTo>
                <a:cubicBezTo>
                  <a:pt x="9183" y="12725"/>
                  <a:pt x="9196" y="12699"/>
                  <a:pt x="9208" y="12676"/>
                </a:cubicBezTo>
                <a:cubicBezTo>
                  <a:pt x="9219" y="12653"/>
                  <a:pt x="9229" y="12632"/>
                  <a:pt x="9235" y="12622"/>
                </a:cubicBezTo>
                <a:cubicBezTo>
                  <a:pt x="9242" y="12591"/>
                  <a:pt x="9252" y="12571"/>
                  <a:pt x="9266" y="12561"/>
                </a:cubicBezTo>
                <a:cubicBezTo>
                  <a:pt x="9281" y="12551"/>
                  <a:pt x="9301" y="12551"/>
                  <a:pt x="9327" y="12561"/>
                </a:cubicBezTo>
                <a:cubicBezTo>
                  <a:pt x="9360" y="12572"/>
                  <a:pt x="9373" y="12582"/>
                  <a:pt x="9384" y="12590"/>
                </a:cubicBezTo>
                <a:cubicBezTo>
                  <a:pt x="9396" y="12598"/>
                  <a:pt x="9405" y="12602"/>
                  <a:pt x="9432" y="12603"/>
                </a:cubicBezTo>
                <a:cubicBezTo>
                  <a:pt x="9458" y="12592"/>
                  <a:pt x="9481" y="12598"/>
                  <a:pt x="9500" y="12613"/>
                </a:cubicBezTo>
                <a:cubicBezTo>
                  <a:pt x="9520" y="12629"/>
                  <a:pt x="9536" y="12654"/>
                  <a:pt x="9549" y="12685"/>
                </a:cubicBezTo>
                <a:cubicBezTo>
                  <a:pt x="9562" y="12726"/>
                  <a:pt x="9575" y="12752"/>
                  <a:pt x="9592" y="12773"/>
                </a:cubicBezTo>
                <a:cubicBezTo>
                  <a:pt x="9608" y="12794"/>
                  <a:pt x="9628" y="12810"/>
                  <a:pt x="9654" y="12831"/>
                </a:cubicBezTo>
                <a:cubicBezTo>
                  <a:pt x="9673" y="12841"/>
                  <a:pt x="9700" y="12809"/>
                  <a:pt x="9724" y="12770"/>
                </a:cubicBezTo>
                <a:cubicBezTo>
                  <a:pt x="9749" y="12731"/>
                  <a:pt x="9772" y="12684"/>
                  <a:pt x="9785" y="12663"/>
                </a:cubicBezTo>
                <a:cubicBezTo>
                  <a:pt x="9805" y="12642"/>
                  <a:pt x="9821" y="12607"/>
                  <a:pt x="9834" y="12568"/>
                </a:cubicBezTo>
                <a:cubicBezTo>
                  <a:pt x="9847" y="12530"/>
                  <a:pt x="9857" y="12489"/>
                  <a:pt x="9864" y="12458"/>
                </a:cubicBezTo>
                <a:cubicBezTo>
                  <a:pt x="9864" y="12426"/>
                  <a:pt x="9867" y="12411"/>
                  <a:pt x="9877" y="12396"/>
                </a:cubicBezTo>
                <a:cubicBezTo>
                  <a:pt x="9887" y="12380"/>
                  <a:pt x="9903" y="12365"/>
                  <a:pt x="9929" y="12334"/>
                </a:cubicBezTo>
                <a:cubicBezTo>
                  <a:pt x="9969" y="12251"/>
                  <a:pt x="9995" y="12312"/>
                  <a:pt x="10048" y="12312"/>
                </a:cubicBezTo>
                <a:cubicBezTo>
                  <a:pt x="10100" y="12312"/>
                  <a:pt x="10100" y="12271"/>
                  <a:pt x="10126" y="12188"/>
                </a:cubicBezTo>
                <a:cubicBezTo>
                  <a:pt x="10126" y="12168"/>
                  <a:pt x="10126" y="12158"/>
                  <a:pt x="10126" y="12150"/>
                </a:cubicBezTo>
                <a:cubicBezTo>
                  <a:pt x="10126" y="12142"/>
                  <a:pt x="10126" y="12137"/>
                  <a:pt x="10126" y="12128"/>
                </a:cubicBezTo>
                <a:lnTo>
                  <a:pt x="10125" y="12128"/>
                </a:lnTo>
                <a:cubicBezTo>
                  <a:pt x="10118" y="12096"/>
                  <a:pt x="10105" y="12076"/>
                  <a:pt x="10095" y="12055"/>
                </a:cubicBezTo>
                <a:cubicBezTo>
                  <a:pt x="10085" y="12034"/>
                  <a:pt x="10078" y="12013"/>
                  <a:pt x="10085" y="11982"/>
                </a:cubicBezTo>
                <a:cubicBezTo>
                  <a:pt x="10085" y="11951"/>
                  <a:pt x="10075" y="11909"/>
                  <a:pt x="10064" y="11870"/>
                </a:cubicBezTo>
                <a:cubicBezTo>
                  <a:pt x="10052" y="11831"/>
                  <a:pt x="10040" y="11794"/>
                  <a:pt x="10033" y="11774"/>
                </a:cubicBezTo>
                <a:cubicBezTo>
                  <a:pt x="10034" y="11773"/>
                  <a:pt x="10034" y="11773"/>
                  <a:pt x="10034" y="11774"/>
                </a:cubicBezTo>
                <a:cubicBezTo>
                  <a:pt x="10034" y="11774"/>
                  <a:pt x="10034" y="11774"/>
                  <a:pt x="10035" y="11774"/>
                </a:cubicBezTo>
                <a:cubicBezTo>
                  <a:pt x="10022" y="11763"/>
                  <a:pt x="10009" y="11748"/>
                  <a:pt x="9998" y="11728"/>
                </a:cubicBezTo>
                <a:cubicBezTo>
                  <a:pt x="9986" y="11708"/>
                  <a:pt x="9977" y="11683"/>
                  <a:pt x="9970" y="11653"/>
                </a:cubicBezTo>
                <a:cubicBezTo>
                  <a:pt x="9957" y="11570"/>
                  <a:pt x="9943" y="11570"/>
                  <a:pt x="9943" y="11488"/>
                </a:cubicBezTo>
                <a:cubicBezTo>
                  <a:pt x="9943" y="11425"/>
                  <a:pt x="9891" y="11466"/>
                  <a:pt x="9852" y="11424"/>
                </a:cubicBezTo>
                <a:cubicBezTo>
                  <a:pt x="9812" y="11362"/>
                  <a:pt x="9826" y="11342"/>
                  <a:pt x="9826" y="11279"/>
                </a:cubicBezTo>
                <a:cubicBezTo>
                  <a:pt x="9826" y="11217"/>
                  <a:pt x="9865" y="11177"/>
                  <a:pt x="9878" y="11073"/>
                </a:cubicBezTo>
                <a:cubicBezTo>
                  <a:pt x="9878" y="10990"/>
                  <a:pt x="9799" y="11010"/>
                  <a:pt x="9747" y="10969"/>
                </a:cubicBezTo>
                <a:cubicBezTo>
                  <a:pt x="9694" y="10927"/>
                  <a:pt x="9642" y="10884"/>
                  <a:pt x="9642" y="10801"/>
                </a:cubicBezTo>
                <a:cubicBezTo>
                  <a:pt x="9642" y="10718"/>
                  <a:pt x="9642" y="10615"/>
                  <a:pt x="9602" y="10615"/>
                </a:cubicBezTo>
                <a:cubicBezTo>
                  <a:pt x="9576" y="10615"/>
                  <a:pt x="9563" y="10553"/>
                  <a:pt x="9563" y="10491"/>
                </a:cubicBezTo>
                <a:cubicBezTo>
                  <a:pt x="9563" y="10450"/>
                  <a:pt x="9589" y="10408"/>
                  <a:pt x="9602" y="10387"/>
                </a:cubicBezTo>
                <a:cubicBezTo>
                  <a:pt x="9642" y="10397"/>
                  <a:pt x="9661" y="10403"/>
                  <a:pt x="9671" y="10406"/>
                </a:cubicBezTo>
                <a:cubicBezTo>
                  <a:pt x="9680" y="10408"/>
                  <a:pt x="9680" y="10409"/>
                  <a:pt x="9680" y="10409"/>
                </a:cubicBezTo>
                <a:cubicBezTo>
                  <a:pt x="9719" y="10409"/>
                  <a:pt x="9739" y="10409"/>
                  <a:pt x="9749" y="10409"/>
                </a:cubicBezTo>
                <a:cubicBezTo>
                  <a:pt x="9759" y="10409"/>
                  <a:pt x="9759" y="10409"/>
                  <a:pt x="9759" y="10409"/>
                </a:cubicBezTo>
                <a:cubicBezTo>
                  <a:pt x="9759" y="10407"/>
                  <a:pt x="9759" y="10406"/>
                  <a:pt x="9759" y="10406"/>
                </a:cubicBezTo>
                <a:cubicBezTo>
                  <a:pt x="9759" y="10406"/>
                  <a:pt x="9759" y="10406"/>
                  <a:pt x="9759" y="10404"/>
                </a:cubicBezTo>
                <a:cubicBezTo>
                  <a:pt x="9720" y="10404"/>
                  <a:pt x="9700" y="10404"/>
                  <a:pt x="9691" y="10404"/>
                </a:cubicBezTo>
                <a:cubicBezTo>
                  <a:pt x="9681" y="10404"/>
                  <a:pt x="9681" y="10404"/>
                  <a:pt x="9681" y="10404"/>
                </a:cubicBezTo>
                <a:lnTo>
                  <a:pt x="9602" y="10382"/>
                </a:lnTo>
                <a:cubicBezTo>
                  <a:pt x="9609" y="10371"/>
                  <a:pt x="9615" y="10361"/>
                  <a:pt x="9620" y="10354"/>
                </a:cubicBezTo>
                <a:cubicBezTo>
                  <a:pt x="9625" y="10346"/>
                  <a:pt x="9628" y="10341"/>
                  <a:pt x="9628" y="10341"/>
                </a:cubicBezTo>
                <a:cubicBezTo>
                  <a:pt x="9654" y="10299"/>
                  <a:pt x="9654" y="10154"/>
                  <a:pt x="9654" y="10091"/>
                </a:cubicBezTo>
                <a:cubicBezTo>
                  <a:pt x="9654" y="10029"/>
                  <a:pt x="9602" y="9968"/>
                  <a:pt x="9576" y="9926"/>
                </a:cubicBezTo>
                <a:cubicBezTo>
                  <a:pt x="9550" y="9885"/>
                  <a:pt x="9590" y="9760"/>
                  <a:pt x="9616" y="9677"/>
                </a:cubicBezTo>
                <a:cubicBezTo>
                  <a:pt x="9642" y="9594"/>
                  <a:pt x="9654" y="9613"/>
                  <a:pt x="9694" y="9655"/>
                </a:cubicBezTo>
                <a:cubicBezTo>
                  <a:pt x="9733" y="9697"/>
                  <a:pt x="9707" y="9572"/>
                  <a:pt x="9733" y="9509"/>
                </a:cubicBezTo>
                <a:cubicBezTo>
                  <a:pt x="9735" y="9509"/>
                  <a:pt x="9735" y="9509"/>
                  <a:pt x="9735" y="9509"/>
                </a:cubicBezTo>
                <a:cubicBezTo>
                  <a:pt x="9735" y="9509"/>
                  <a:pt x="9735" y="9509"/>
                  <a:pt x="9737" y="9509"/>
                </a:cubicBezTo>
                <a:lnTo>
                  <a:pt x="9745" y="9497"/>
                </a:lnTo>
                <a:cubicBezTo>
                  <a:pt x="9758" y="9466"/>
                  <a:pt x="9765" y="9424"/>
                  <a:pt x="9766" y="9379"/>
                </a:cubicBezTo>
                <a:cubicBezTo>
                  <a:pt x="9768" y="9334"/>
                  <a:pt x="9764" y="9287"/>
                  <a:pt x="9758" y="9245"/>
                </a:cubicBezTo>
                <a:cubicBezTo>
                  <a:pt x="9758" y="9162"/>
                  <a:pt x="9706" y="9162"/>
                  <a:pt x="9680" y="9099"/>
                </a:cubicBezTo>
                <a:cubicBezTo>
                  <a:pt x="9654" y="9037"/>
                  <a:pt x="9576" y="9101"/>
                  <a:pt x="9563" y="9039"/>
                </a:cubicBezTo>
                <a:cubicBezTo>
                  <a:pt x="9563" y="8976"/>
                  <a:pt x="9536" y="8913"/>
                  <a:pt x="9523" y="8913"/>
                </a:cubicBezTo>
                <a:cubicBezTo>
                  <a:pt x="9510" y="8913"/>
                  <a:pt x="9484" y="8913"/>
                  <a:pt x="9445" y="8913"/>
                </a:cubicBezTo>
                <a:cubicBezTo>
                  <a:pt x="9426" y="8924"/>
                  <a:pt x="9410" y="8923"/>
                  <a:pt x="9400" y="8911"/>
                </a:cubicBezTo>
                <a:cubicBezTo>
                  <a:pt x="9390" y="8898"/>
                  <a:pt x="9387" y="8872"/>
                  <a:pt x="9394" y="8831"/>
                </a:cubicBezTo>
                <a:cubicBezTo>
                  <a:pt x="9394" y="8789"/>
                  <a:pt x="9403" y="8757"/>
                  <a:pt x="9414" y="8728"/>
                </a:cubicBezTo>
                <a:cubicBezTo>
                  <a:pt x="9426" y="8699"/>
                  <a:pt x="9439" y="8672"/>
                  <a:pt x="9445" y="8641"/>
                </a:cubicBezTo>
                <a:cubicBezTo>
                  <a:pt x="9445" y="8579"/>
                  <a:pt x="9537" y="8560"/>
                  <a:pt x="9537" y="8414"/>
                </a:cubicBezTo>
                <a:cubicBezTo>
                  <a:pt x="9537" y="8268"/>
                  <a:pt x="9575" y="8287"/>
                  <a:pt x="9614" y="8287"/>
                </a:cubicBezTo>
                <a:cubicBezTo>
                  <a:pt x="9654" y="8287"/>
                  <a:pt x="9680" y="8308"/>
                  <a:pt x="9680" y="8433"/>
                </a:cubicBezTo>
                <a:cubicBezTo>
                  <a:pt x="9680" y="8558"/>
                  <a:pt x="9758" y="8537"/>
                  <a:pt x="9823" y="8537"/>
                </a:cubicBezTo>
                <a:cubicBezTo>
                  <a:pt x="9849" y="8537"/>
                  <a:pt x="9876" y="8539"/>
                  <a:pt x="9889" y="8518"/>
                </a:cubicBezTo>
                <a:cubicBezTo>
                  <a:pt x="9889" y="8519"/>
                  <a:pt x="9889" y="8518"/>
                  <a:pt x="9889" y="8518"/>
                </a:cubicBezTo>
                <a:cubicBezTo>
                  <a:pt x="9890" y="8518"/>
                  <a:pt x="9890" y="8518"/>
                  <a:pt x="9890" y="8518"/>
                </a:cubicBezTo>
                <a:cubicBezTo>
                  <a:pt x="9897" y="8508"/>
                  <a:pt x="9900" y="8498"/>
                  <a:pt x="9903" y="8482"/>
                </a:cubicBezTo>
                <a:cubicBezTo>
                  <a:pt x="9906" y="8467"/>
                  <a:pt x="9909" y="8447"/>
                  <a:pt x="9916" y="8416"/>
                </a:cubicBezTo>
                <a:cubicBezTo>
                  <a:pt x="9916" y="8313"/>
                  <a:pt x="9929" y="8333"/>
                  <a:pt x="9929" y="8271"/>
                </a:cubicBezTo>
                <a:cubicBezTo>
                  <a:pt x="9929" y="8209"/>
                  <a:pt x="9877" y="8187"/>
                  <a:pt x="9864" y="8125"/>
                </a:cubicBezTo>
                <a:cubicBezTo>
                  <a:pt x="9858" y="8084"/>
                  <a:pt x="9871" y="8063"/>
                  <a:pt x="9885" y="8047"/>
                </a:cubicBezTo>
                <a:cubicBezTo>
                  <a:pt x="9900" y="8032"/>
                  <a:pt x="9916" y="8022"/>
                  <a:pt x="9916" y="8001"/>
                </a:cubicBezTo>
                <a:cubicBezTo>
                  <a:pt x="9922" y="7981"/>
                  <a:pt x="9919" y="7955"/>
                  <a:pt x="9915" y="7929"/>
                </a:cubicBezTo>
                <a:cubicBezTo>
                  <a:pt x="9910" y="7903"/>
                  <a:pt x="9903" y="7877"/>
                  <a:pt x="9903" y="7856"/>
                </a:cubicBezTo>
                <a:cubicBezTo>
                  <a:pt x="9897" y="7825"/>
                  <a:pt x="9910" y="7789"/>
                  <a:pt x="9928" y="7756"/>
                </a:cubicBezTo>
                <a:cubicBezTo>
                  <a:pt x="9945" y="7723"/>
                  <a:pt x="9968" y="7693"/>
                  <a:pt x="9981" y="7672"/>
                </a:cubicBezTo>
                <a:cubicBezTo>
                  <a:pt x="9988" y="7651"/>
                  <a:pt x="9988" y="7615"/>
                  <a:pt x="9986" y="7579"/>
                </a:cubicBezTo>
                <a:cubicBezTo>
                  <a:pt x="9984" y="7542"/>
                  <a:pt x="9981" y="7506"/>
                  <a:pt x="9981" y="7485"/>
                </a:cubicBezTo>
                <a:cubicBezTo>
                  <a:pt x="9988" y="7454"/>
                  <a:pt x="10011" y="7438"/>
                  <a:pt x="10037" y="7428"/>
                </a:cubicBezTo>
                <a:cubicBezTo>
                  <a:pt x="10063" y="7418"/>
                  <a:pt x="10093" y="7413"/>
                  <a:pt x="10112" y="7402"/>
                </a:cubicBezTo>
                <a:cubicBezTo>
                  <a:pt x="10138" y="7392"/>
                  <a:pt x="10141" y="7361"/>
                  <a:pt x="10146" y="7327"/>
                </a:cubicBezTo>
                <a:cubicBezTo>
                  <a:pt x="10151" y="7293"/>
                  <a:pt x="10157" y="7256"/>
                  <a:pt x="10190" y="7236"/>
                </a:cubicBezTo>
                <a:cubicBezTo>
                  <a:pt x="10203" y="7225"/>
                  <a:pt x="10213" y="7215"/>
                  <a:pt x="10219" y="7202"/>
                </a:cubicBezTo>
                <a:cubicBezTo>
                  <a:pt x="10226" y="7189"/>
                  <a:pt x="10229" y="7174"/>
                  <a:pt x="10229" y="7153"/>
                </a:cubicBezTo>
                <a:cubicBezTo>
                  <a:pt x="10262" y="7153"/>
                  <a:pt x="10278" y="7153"/>
                  <a:pt x="10287" y="7153"/>
                </a:cubicBezTo>
                <a:cubicBezTo>
                  <a:pt x="10295" y="7153"/>
                  <a:pt x="10295" y="7153"/>
                  <a:pt x="10295" y="7153"/>
                </a:cubicBezTo>
                <a:cubicBezTo>
                  <a:pt x="10333" y="7272"/>
                  <a:pt x="10333" y="7272"/>
                  <a:pt x="10333" y="7272"/>
                </a:cubicBezTo>
                <a:lnTo>
                  <a:pt x="10334" y="7267"/>
                </a:lnTo>
                <a:cubicBezTo>
                  <a:pt x="10317" y="7212"/>
                  <a:pt x="10307" y="7182"/>
                  <a:pt x="10302" y="7166"/>
                </a:cubicBezTo>
                <a:cubicBezTo>
                  <a:pt x="10297" y="7150"/>
                  <a:pt x="10296" y="7148"/>
                  <a:pt x="10296" y="7148"/>
                </a:cubicBezTo>
                <a:cubicBezTo>
                  <a:pt x="10263" y="7148"/>
                  <a:pt x="10247" y="7148"/>
                  <a:pt x="10239" y="7148"/>
                </a:cubicBezTo>
                <a:cubicBezTo>
                  <a:pt x="10231" y="7148"/>
                  <a:pt x="10231" y="7148"/>
                  <a:pt x="10231" y="7148"/>
                </a:cubicBezTo>
                <a:cubicBezTo>
                  <a:pt x="10231" y="7127"/>
                  <a:pt x="10217" y="7065"/>
                  <a:pt x="10217" y="7002"/>
                </a:cubicBezTo>
                <a:cubicBezTo>
                  <a:pt x="10217" y="6858"/>
                  <a:pt x="10191" y="6818"/>
                  <a:pt x="10126" y="6797"/>
                </a:cubicBezTo>
                <a:cubicBezTo>
                  <a:pt x="10074" y="6776"/>
                  <a:pt x="10061" y="6735"/>
                  <a:pt x="10100" y="6673"/>
                </a:cubicBezTo>
                <a:cubicBezTo>
                  <a:pt x="10152" y="6590"/>
                  <a:pt x="10074" y="6527"/>
                  <a:pt x="10035" y="6464"/>
                </a:cubicBezTo>
                <a:cubicBezTo>
                  <a:pt x="10021" y="6433"/>
                  <a:pt x="10018" y="6397"/>
                  <a:pt x="10017" y="6363"/>
                </a:cubicBezTo>
                <a:cubicBezTo>
                  <a:pt x="10015" y="6329"/>
                  <a:pt x="10015" y="6299"/>
                  <a:pt x="10009" y="6278"/>
                </a:cubicBezTo>
                <a:cubicBezTo>
                  <a:pt x="10002" y="6247"/>
                  <a:pt x="10022" y="6211"/>
                  <a:pt x="10049" y="6172"/>
                </a:cubicBezTo>
                <a:cubicBezTo>
                  <a:pt x="10077" y="6133"/>
                  <a:pt x="10113" y="6091"/>
                  <a:pt x="10139" y="6050"/>
                </a:cubicBezTo>
                <a:cubicBezTo>
                  <a:pt x="10159" y="5998"/>
                  <a:pt x="10162" y="5952"/>
                  <a:pt x="10162" y="5911"/>
                </a:cubicBezTo>
                <a:cubicBezTo>
                  <a:pt x="10162" y="5870"/>
                  <a:pt x="10159" y="5834"/>
                  <a:pt x="10165" y="5802"/>
                </a:cubicBezTo>
                <a:cubicBezTo>
                  <a:pt x="10172" y="5782"/>
                  <a:pt x="10202" y="5777"/>
                  <a:pt x="10233" y="5771"/>
                </a:cubicBezTo>
                <a:cubicBezTo>
                  <a:pt x="10264" y="5766"/>
                  <a:pt x="10297" y="5760"/>
                  <a:pt x="10310" y="5739"/>
                </a:cubicBezTo>
                <a:cubicBezTo>
                  <a:pt x="10316" y="5719"/>
                  <a:pt x="10323" y="5651"/>
                  <a:pt x="10328" y="5589"/>
                </a:cubicBezTo>
                <a:cubicBezTo>
                  <a:pt x="10333" y="5527"/>
                  <a:pt x="10336" y="5471"/>
                  <a:pt x="10336" y="5471"/>
                </a:cubicBezTo>
                <a:cubicBezTo>
                  <a:pt x="10336" y="5471"/>
                  <a:pt x="10362" y="5465"/>
                  <a:pt x="10395" y="5461"/>
                </a:cubicBezTo>
                <a:cubicBezTo>
                  <a:pt x="10427" y="5456"/>
                  <a:pt x="10466" y="5451"/>
                  <a:pt x="10493" y="5451"/>
                </a:cubicBezTo>
                <a:cubicBezTo>
                  <a:pt x="10519" y="5441"/>
                  <a:pt x="10535" y="5420"/>
                  <a:pt x="10547" y="5389"/>
                </a:cubicBezTo>
                <a:cubicBezTo>
                  <a:pt x="10558" y="5358"/>
                  <a:pt x="10565" y="5316"/>
                  <a:pt x="10572" y="5264"/>
                </a:cubicBezTo>
                <a:cubicBezTo>
                  <a:pt x="10572" y="5213"/>
                  <a:pt x="10591" y="5166"/>
                  <a:pt x="10621" y="5129"/>
                </a:cubicBezTo>
                <a:cubicBezTo>
                  <a:pt x="10650" y="5093"/>
                  <a:pt x="10689" y="5067"/>
                  <a:pt x="10729" y="5056"/>
                </a:cubicBezTo>
                <a:cubicBezTo>
                  <a:pt x="10735" y="5056"/>
                  <a:pt x="10742" y="5051"/>
                  <a:pt x="10748" y="5046"/>
                </a:cubicBezTo>
                <a:cubicBezTo>
                  <a:pt x="10755" y="5041"/>
                  <a:pt x="10761" y="5037"/>
                  <a:pt x="10768" y="5037"/>
                </a:cubicBezTo>
                <a:cubicBezTo>
                  <a:pt x="10769" y="5038"/>
                  <a:pt x="10769" y="5038"/>
                  <a:pt x="10769" y="5038"/>
                </a:cubicBezTo>
                <a:cubicBezTo>
                  <a:pt x="10769" y="5038"/>
                  <a:pt x="10769" y="5038"/>
                  <a:pt x="10769" y="5039"/>
                </a:cubicBezTo>
                <a:cubicBezTo>
                  <a:pt x="10808" y="5039"/>
                  <a:pt x="10850" y="5039"/>
                  <a:pt x="10887" y="5036"/>
                </a:cubicBezTo>
                <a:cubicBezTo>
                  <a:pt x="10924" y="5033"/>
                  <a:pt x="10956" y="5028"/>
                  <a:pt x="10975" y="5017"/>
                </a:cubicBezTo>
                <a:cubicBezTo>
                  <a:pt x="10982" y="5007"/>
                  <a:pt x="10985" y="4986"/>
                  <a:pt x="10985" y="4958"/>
                </a:cubicBezTo>
                <a:cubicBezTo>
                  <a:pt x="10985" y="4930"/>
                  <a:pt x="10982" y="4894"/>
                  <a:pt x="10975" y="4852"/>
                </a:cubicBezTo>
                <a:cubicBezTo>
                  <a:pt x="10988" y="4852"/>
                  <a:pt x="10998" y="4842"/>
                  <a:pt x="11006" y="4829"/>
                </a:cubicBezTo>
                <a:cubicBezTo>
                  <a:pt x="11014" y="4816"/>
                  <a:pt x="11020" y="4800"/>
                  <a:pt x="11027" y="4789"/>
                </a:cubicBezTo>
                <a:cubicBezTo>
                  <a:pt x="11040" y="4748"/>
                  <a:pt x="11070" y="4754"/>
                  <a:pt x="11098" y="4777"/>
                </a:cubicBezTo>
                <a:cubicBezTo>
                  <a:pt x="11126" y="4801"/>
                  <a:pt x="11152" y="4843"/>
                  <a:pt x="11158" y="4874"/>
                </a:cubicBezTo>
                <a:cubicBezTo>
                  <a:pt x="11171" y="4916"/>
                  <a:pt x="11188" y="4931"/>
                  <a:pt x="11204" y="4939"/>
                </a:cubicBezTo>
                <a:cubicBezTo>
                  <a:pt x="11220" y="4946"/>
                  <a:pt x="11236" y="4947"/>
                  <a:pt x="11250" y="4957"/>
                </a:cubicBezTo>
                <a:cubicBezTo>
                  <a:pt x="11263" y="4957"/>
                  <a:pt x="11276" y="4997"/>
                  <a:pt x="11289" y="5017"/>
                </a:cubicBezTo>
                <a:cubicBezTo>
                  <a:pt x="11315" y="5059"/>
                  <a:pt x="11314" y="5098"/>
                  <a:pt x="11327" y="5119"/>
                </a:cubicBezTo>
                <a:cubicBezTo>
                  <a:pt x="11327" y="5129"/>
                  <a:pt x="11343" y="5119"/>
                  <a:pt x="11356" y="5096"/>
                </a:cubicBezTo>
                <a:cubicBezTo>
                  <a:pt x="11369" y="5074"/>
                  <a:pt x="11379" y="5039"/>
                  <a:pt x="11367" y="4998"/>
                </a:cubicBezTo>
                <a:cubicBezTo>
                  <a:pt x="11360" y="4988"/>
                  <a:pt x="11357" y="4983"/>
                  <a:pt x="11355" y="4977"/>
                </a:cubicBezTo>
                <a:cubicBezTo>
                  <a:pt x="11353" y="4972"/>
                  <a:pt x="11353" y="4967"/>
                  <a:pt x="11353" y="4957"/>
                </a:cubicBezTo>
                <a:cubicBezTo>
                  <a:pt x="11320" y="4915"/>
                  <a:pt x="11301" y="4884"/>
                  <a:pt x="11292" y="4856"/>
                </a:cubicBezTo>
                <a:cubicBezTo>
                  <a:pt x="11282" y="4827"/>
                  <a:pt x="11282" y="4801"/>
                  <a:pt x="11289" y="4770"/>
                </a:cubicBezTo>
                <a:cubicBezTo>
                  <a:pt x="11295" y="4729"/>
                  <a:pt x="11321" y="4703"/>
                  <a:pt x="11331" y="4672"/>
                </a:cubicBezTo>
                <a:cubicBezTo>
                  <a:pt x="11341" y="4641"/>
                  <a:pt x="11334" y="4604"/>
                  <a:pt x="11275" y="4542"/>
                </a:cubicBezTo>
                <a:cubicBezTo>
                  <a:pt x="11262" y="4532"/>
                  <a:pt x="11253" y="4521"/>
                  <a:pt x="11245" y="4511"/>
                </a:cubicBezTo>
                <a:cubicBezTo>
                  <a:pt x="11237" y="4500"/>
                  <a:pt x="11230" y="4489"/>
                  <a:pt x="11224" y="4479"/>
                </a:cubicBezTo>
                <a:cubicBezTo>
                  <a:pt x="11367" y="4479"/>
                  <a:pt x="11550" y="4479"/>
                  <a:pt x="11641" y="4479"/>
                </a:cubicBezTo>
                <a:cubicBezTo>
                  <a:pt x="11654" y="4479"/>
                  <a:pt x="11653" y="4479"/>
                  <a:pt x="11653" y="4479"/>
                </a:cubicBezTo>
                <a:cubicBezTo>
                  <a:pt x="11653" y="4614"/>
                  <a:pt x="11653" y="4681"/>
                  <a:pt x="11653" y="4714"/>
                </a:cubicBezTo>
                <a:cubicBezTo>
                  <a:pt x="11653" y="4748"/>
                  <a:pt x="11653" y="4748"/>
                  <a:pt x="11653" y="4748"/>
                </a:cubicBezTo>
                <a:cubicBezTo>
                  <a:pt x="11751" y="5215"/>
                  <a:pt x="11800" y="5448"/>
                  <a:pt x="11825" y="5565"/>
                </a:cubicBezTo>
                <a:cubicBezTo>
                  <a:pt x="11849" y="5682"/>
                  <a:pt x="11849" y="5681"/>
                  <a:pt x="11849" y="5681"/>
                </a:cubicBezTo>
                <a:cubicBezTo>
                  <a:pt x="11908" y="5723"/>
                  <a:pt x="11937" y="5744"/>
                  <a:pt x="11952" y="5754"/>
                </a:cubicBezTo>
                <a:cubicBezTo>
                  <a:pt x="11967" y="5764"/>
                  <a:pt x="11967" y="5764"/>
                  <a:pt x="11967" y="5764"/>
                </a:cubicBezTo>
                <a:cubicBezTo>
                  <a:pt x="12019" y="6001"/>
                  <a:pt x="12045" y="6120"/>
                  <a:pt x="12058" y="6179"/>
                </a:cubicBezTo>
                <a:cubicBezTo>
                  <a:pt x="12071" y="6239"/>
                  <a:pt x="12072" y="6239"/>
                  <a:pt x="12072" y="6239"/>
                </a:cubicBezTo>
                <a:lnTo>
                  <a:pt x="12076" y="6237"/>
                </a:lnTo>
                <a:cubicBezTo>
                  <a:pt x="12024" y="6002"/>
                  <a:pt x="11998" y="5884"/>
                  <a:pt x="11985" y="5824"/>
                </a:cubicBezTo>
                <a:cubicBezTo>
                  <a:pt x="11971" y="5765"/>
                  <a:pt x="11971" y="5764"/>
                  <a:pt x="11971" y="5764"/>
                </a:cubicBezTo>
                <a:cubicBezTo>
                  <a:pt x="11912" y="5722"/>
                  <a:pt x="11883" y="5701"/>
                  <a:pt x="11868" y="5691"/>
                </a:cubicBezTo>
                <a:cubicBezTo>
                  <a:pt x="11853" y="5680"/>
                  <a:pt x="11854" y="5679"/>
                  <a:pt x="11854" y="5679"/>
                </a:cubicBezTo>
                <a:cubicBezTo>
                  <a:pt x="11755" y="5213"/>
                  <a:pt x="11707" y="4981"/>
                  <a:pt x="11682" y="4864"/>
                </a:cubicBezTo>
                <a:cubicBezTo>
                  <a:pt x="11657" y="4748"/>
                  <a:pt x="11657" y="4748"/>
                  <a:pt x="11657" y="4748"/>
                </a:cubicBezTo>
                <a:lnTo>
                  <a:pt x="11657" y="4479"/>
                </a:lnTo>
                <a:cubicBezTo>
                  <a:pt x="11866" y="4479"/>
                  <a:pt x="11971" y="4479"/>
                  <a:pt x="12023" y="4479"/>
                </a:cubicBezTo>
                <a:cubicBezTo>
                  <a:pt x="12076" y="4479"/>
                  <a:pt x="12076" y="4479"/>
                  <a:pt x="12076" y="4479"/>
                </a:cubicBezTo>
                <a:cubicBezTo>
                  <a:pt x="12148" y="4479"/>
                  <a:pt x="12197" y="4464"/>
                  <a:pt x="12241" y="4446"/>
                </a:cubicBezTo>
                <a:cubicBezTo>
                  <a:pt x="12285" y="4428"/>
                  <a:pt x="12324" y="4407"/>
                  <a:pt x="12376" y="4397"/>
                </a:cubicBezTo>
                <a:cubicBezTo>
                  <a:pt x="12422" y="4387"/>
                  <a:pt x="12435" y="4350"/>
                  <a:pt x="12438" y="4301"/>
                </a:cubicBezTo>
                <a:cubicBezTo>
                  <a:pt x="12441" y="4251"/>
                  <a:pt x="12435" y="4190"/>
                  <a:pt x="12441" y="4127"/>
                </a:cubicBezTo>
                <a:cubicBezTo>
                  <a:pt x="12441" y="4003"/>
                  <a:pt x="12455" y="3797"/>
                  <a:pt x="12455" y="3735"/>
                </a:cubicBezTo>
                <a:cubicBezTo>
                  <a:pt x="12455" y="3673"/>
                  <a:pt x="12507" y="3672"/>
                  <a:pt x="12586" y="3672"/>
                </a:cubicBezTo>
                <a:cubicBezTo>
                  <a:pt x="12664" y="3672"/>
                  <a:pt x="12664" y="3611"/>
                  <a:pt x="12664" y="3466"/>
                </a:cubicBezTo>
                <a:cubicBezTo>
                  <a:pt x="12664" y="3321"/>
                  <a:pt x="12663" y="3298"/>
                  <a:pt x="12715" y="3298"/>
                </a:cubicBezTo>
                <a:cubicBezTo>
                  <a:pt x="12748" y="3308"/>
                  <a:pt x="12758" y="3304"/>
                  <a:pt x="12758" y="3286"/>
                </a:cubicBezTo>
                <a:cubicBezTo>
                  <a:pt x="12759" y="3269"/>
                  <a:pt x="12749" y="3238"/>
                  <a:pt x="12743" y="3197"/>
                </a:cubicBezTo>
                <a:cubicBezTo>
                  <a:pt x="12743" y="3166"/>
                  <a:pt x="12762" y="3150"/>
                  <a:pt x="12784" y="3134"/>
                </a:cubicBezTo>
                <a:cubicBezTo>
                  <a:pt x="12807" y="3118"/>
                  <a:pt x="12833" y="3102"/>
                  <a:pt x="12846" y="3071"/>
                </a:cubicBezTo>
                <a:cubicBezTo>
                  <a:pt x="12859" y="3050"/>
                  <a:pt x="12882" y="3014"/>
                  <a:pt x="12907" y="2978"/>
                </a:cubicBezTo>
                <a:cubicBezTo>
                  <a:pt x="12931" y="2942"/>
                  <a:pt x="12957" y="2907"/>
                  <a:pt x="12977" y="2886"/>
                </a:cubicBezTo>
                <a:cubicBezTo>
                  <a:pt x="13003" y="2866"/>
                  <a:pt x="13020" y="2876"/>
                  <a:pt x="13033" y="2888"/>
                </a:cubicBezTo>
                <a:cubicBezTo>
                  <a:pt x="13046" y="2901"/>
                  <a:pt x="13055" y="2916"/>
                  <a:pt x="13069" y="2906"/>
                </a:cubicBezTo>
                <a:cubicBezTo>
                  <a:pt x="13075" y="2895"/>
                  <a:pt x="13098" y="2829"/>
                  <a:pt x="13127" y="2741"/>
                </a:cubicBezTo>
                <a:cubicBezTo>
                  <a:pt x="13157" y="2654"/>
                  <a:pt x="13193" y="2546"/>
                  <a:pt x="13225" y="2452"/>
                </a:cubicBezTo>
                <a:cubicBezTo>
                  <a:pt x="13245" y="2401"/>
                  <a:pt x="13261" y="2353"/>
                  <a:pt x="13274" y="2314"/>
                </a:cubicBezTo>
                <a:cubicBezTo>
                  <a:pt x="13287" y="2274"/>
                  <a:pt x="13296" y="2243"/>
                  <a:pt x="13303" y="2222"/>
                </a:cubicBezTo>
                <a:cubicBezTo>
                  <a:pt x="13342" y="2118"/>
                  <a:pt x="13460" y="2161"/>
                  <a:pt x="13551" y="2161"/>
                </a:cubicBezTo>
                <a:cubicBezTo>
                  <a:pt x="13656" y="2161"/>
                  <a:pt x="13630" y="2036"/>
                  <a:pt x="13630" y="1953"/>
                </a:cubicBezTo>
                <a:cubicBezTo>
                  <a:pt x="13630" y="1891"/>
                  <a:pt x="13696" y="1828"/>
                  <a:pt x="13670" y="1766"/>
                </a:cubicBezTo>
                <a:cubicBezTo>
                  <a:pt x="13644" y="1683"/>
                  <a:pt x="13669" y="1580"/>
                  <a:pt x="13708" y="1538"/>
                </a:cubicBezTo>
                <a:cubicBezTo>
                  <a:pt x="13747" y="1497"/>
                  <a:pt x="13786" y="1393"/>
                  <a:pt x="13865" y="1393"/>
                </a:cubicBezTo>
                <a:cubicBezTo>
                  <a:pt x="13897" y="1383"/>
                  <a:pt x="13911" y="1367"/>
                  <a:pt x="13920" y="1347"/>
                </a:cubicBezTo>
                <a:cubicBezTo>
                  <a:pt x="13930" y="1326"/>
                  <a:pt x="13937" y="1300"/>
                  <a:pt x="13956" y="1269"/>
                </a:cubicBezTo>
                <a:cubicBezTo>
                  <a:pt x="13982" y="1249"/>
                  <a:pt x="14002" y="1264"/>
                  <a:pt x="14015" y="1285"/>
                </a:cubicBezTo>
                <a:cubicBezTo>
                  <a:pt x="14028" y="1306"/>
                  <a:pt x="14035" y="1332"/>
                  <a:pt x="14035" y="1332"/>
                </a:cubicBezTo>
                <a:cubicBezTo>
                  <a:pt x="14035" y="1332"/>
                  <a:pt x="14114" y="1435"/>
                  <a:pt x="14166" y="1352"/>
                </a:cubicBezTo>
                <a:cubicBezTo>
                  <a:pt x="14205" y="1290"/>
                  <a:pt x="14231" y="1456"/>
                  <a:pt x="14270" y="1456"/>
                </a:cubicBezTo>
                <a:cubicBezTo>
                  <a:pt x="14296" y="1456"/>
                  <a:pt x="14336" y="1393"/>
                  <a:pt x="14349" y="1352"/>
                </a:cubicBezTo>
                <a:cubicBezTo>
                  <a:pt x="14362" y="1383"/>
                  <a:pt x="14359" y="1409"/>
                  <a:pt x="14360" y="1424"/>
                </a:cubicBezTo>
                <a:cubicBezTo>
                  <a:pt x="14362" y="1440"/>
                  <a:pt x="14368" y="1445"/>
                  <a:pt x="14401" y="1434"/>
                </a:cubicBezTo>
                <a:cubicBezTo>
                  <a:pt x="14434" y="1434"/>
                  <a:pt x="14457" y="1435"/>
                  <a:pt x="14473" y="1446"/>
                </a:cubicBezTo>
                <a:cubicBezTo>
                  <a:pt x="14489" y="1456"/>
                  <a:pt x="14499" y="1477"/>
                  <a:pt x="14506" y="1519"/>
                </a:cubicBezTo>
                <a:cubicBezTo>
                  <a:pt x="14532" y="1581"/>
                  <a:pt x="14545" y="1726"/>
                  <a:pt x="14506" y="1706"/>
                </a:cubicBezTo>
                <a:cubicBezTo>
                  <a:pt x="14466" y="1685"/>
                  <a:pt x="14440" y="1663"/>
                  <a:pt x="14414" y="1684"/>
                </a:cubicBezTo>
                <a:cubicBezTo>
                  <a:pt x="14401" y="1704"/>
                  <a:pt x="14408" y="1741"/>
                  <a:pt x="14421" y="1782"/>
                </a:cubicBezTo>
                <a:cubicBezTo>
                  <a:pt x="14434" y="1824"/>
                  <a:pt x="14453" y="1870"/>
                  <a:pt x="14466" y="1912"/>
                </a:cubicBezTo>
                <a:cubicBezTo>
                  <a:pt x="14505" y="1995"/>
                  <a:pt x="14519" y="2161"/>
                  <a:pt x="14597" y="2244"/>
                </a:cubicBezTo>
                <a:cubicBezTo>
                  <a:pt x="14675" y="2327"/>
                  <a:pt x="14701" y="2493"/>
                  <a:pt x="14701" y="2576"/>
                </a:cubicBezTo>
                <a:cubicBezTo>
                  <a:pt x="14694" y="2628"/>
                  <a:pt x="14694" y="2737"/>
                  <a:pt x="14698" y="2848"/>
                </a:cubicBezTo>
                <a:cubicBezTo>
                  <a:pt x="14701" y="2960"/>
                  <a:pt x="14708" y="3074"/>
                  <a:pt x="14715" y="3136"/>
                </a:cubicBezTo>
                <a:cubicBezTo>
                  <a:pt x="14715" y="3198"/>
                  <a:pt x="14714" y="3260"/>
                  <a:pt x="14721" y="3327"/>
                </a:cubicBezTo>
                <a:cubicBezTo>
                  <a:pt x="14727" y="3395"/>
                  <a:pt x="14740" y="3468"/>
                  <a:pt x="14766" y="3551"/>
                </a:cubicBezTo>
                <a:cubicBezTo>
                  <a:pt x="14805" y="3717"/>
                  <a:pt x="14805" y="3820"/>
                  <a:pt x="14792" y="3882"/>
                </a:cubicBezTo>
                <a:cubicBezTo>
                  <a:pt x="14779" y="3945"/>
                  <a:pt x="14727" y="4132"/>
                  <a:pt x="14701" y="4215"/>
                </a:cubicBezTo>
                <a:cubicBezTo>
                  <a:pt x="14675" y="4319"/>
                  <a:pt x="14387" y="4379"/>
                  <a:pt x="14296" y="4379"/>
                </a:cubicBezTo>
                <a:cubicBezTo>
                  <a:pt x="14204" y="4379"/>
                  <a:pt x="14127" y="4298"/>
                  <a:pt x="14075" y="4215"/>
                </a:cubicBezTo>
                <a:cubicBezTo>
                  <a:pt x="14049" y="4163"/>
                  <a:pt x="14032" y="4085"/>
                  <a:pt x="14016" y="4006"/>
                </a:cubicBezTo>
                <a:cubicBezTo>
                  <a:pt x="13999" y="3928"/>
                  <a:pt x="13982" y="3850"/>
                  <a:pt x="13956" y="3798"/>
                </a:cubicBezTo>
                <a:cubicBezTo>
                  <a:pt x="13930" y="3736"/>
                  <a:pt x="13894" y="3689"/>
                  <a:pt x="13867" y="3642"/>
                </a:cubicBezTo>
                <a:cubicBezTo>
                  <a:pt x="13839" y="3596"/>
                  <a:pt x="13820" y="3550"/>
                  <a:pt x="13827" y="3487"/>
                </a:cubicBezTo>
                <a:cubicBezTo>
                  <a:pt x="13827" y="3425"/>
                  <a:pt x="13811" y="3358"/>
                  <a:pt x="13791" y="3293"/>
                </a:cubicBezTo>
                <a:cubicBezTo>
                  <a:pt x="13771" y="3228"/>
                  <a:pt x="13748" y="3166"/>
                  <a:pt x="13735" y="3114"/>
                </a:cubicBezTo>
                <a:cubicBezTo>
                  <a:pt x="13709" y="3031"/>
                  <a:pt x="13721" y="2928"/>
                  <a:pt x="13708" y="2845"/>
                </a:cubicBezTo>
                <a:cubicBezTo>
                  <a:pt x="13695" y="2762"/>
                  <a:pt x="13683" y="2659"/>
                  <a:pt x="13670" y="2762"/>
                </a:cubicBezTo>
                <a:cubicBezTo>
                  <a:pt x="13657" y="2804"/>
                  <a:pt x="13657" y="2861"/>
                  <a:pt x="13656" y="2923"/>
                </a:cubicBezTo>
                <a:cubicBezTo>
                  <a:pt x="13656" y="2985"/>
                  <a:pt x="13656" y="3052"/>
                  <a:pt x="13643" y="3114"/>
                </a:cubicBezTo>
                <a:cubicBezTo>
                  <a:pt x="13643" y="3119"/>
                  <a:pt x="13643" y="3123"/>
                  <a:pt x="13643" y="3126"/>
                </a:cubicBezTo>
                <a:cubicBezTo>
                  <a:pt x="13643" y="3129"/>
                  <a:pt x="13643" y="3131"/>
                  <a:pt x="13643" y="3134"/>
                </a:cubicBezTo>
                <a:cubicBezTo>
                  <a:pt x="13643" y="3134"/>
                  <a:pt x="13643" y="3135"/>
                  <a:pt x="13643" y="3135"/>
                </a:cubicBezTo>
                <a:cubicBezTo>
                  <a:pt x="13643" y="3135"/>
                  <a:pt x="13643" y="3136"/>
                  <a:pt x="13643" y="3136"/>
                </a:cubicBezTo>
                <a:cubicBezTo>
                  <a:pt x="13643" y="3139"/>
                  <a:pt x="13643" y="3141"/>
                  <a:pt x="13643" y="3144"/>
                </a:cubicBezTo>
                <a:cubicBezTo>
                  <a:pt x="13643" y="3147"/>
                  <a:pt x="13643" y="3151"/>
                  <a:pt x="13643" y="3156"/>
                </a:cubicBezTo>
                <a:cubicBezTo>
                  <a:pt x="13639" y="3153"/>
                  <a:pt x="13639" y="3153"/>
                  <a:pt x="13639" y="3153"/>
                </a:cubicBezTo>
                <a:cubicBezTo>
                  <a:pt x="13639" y="3153"/>
                  <a:pt x="13639" y="3153"/>
                  <a:pt x="13636" y="3151"/>
                </a:cubicBezTo>
                <a:cubicBezTo>
                  <a:pt x="13625" y="3176"/>
                  <a:pt x="13615" y="3187"/>
                  <a:pt x="13612" y="3209"/>
                </a:cubicBezTo>
                <a:cubicBezTo>
                  <a:pt x="13609" y="3232"/>
                  <a:pt x="13613" y="3267"/>
                  <a:pt x="13630" y="3339"/>
                </a:cubicBezTo>
                <a:cubicBezTo>
                  <a:pt x="13683" y="3546"/>
                  <a:pt x="13656" y="3611"/>
                  <a:pt x="13630" y="3652"/>
                </a:cubicBezTo>
                <a:cubicBezTo>
                  <a:pt x="13604" y="3694"/>
                  <a:pt x="13526" y="3796"/>
                  <a:pt x="13487" y="3796"/>
                </a:cubicBezTo>
                <a:cubicBezTo>
                  <a:pt x="13448" y="3816"/>
                  <a:pt x="13396" y="3817"/>
                  <a:pt x="13396" y="3899"/>
                </a:cubicBezTo>
                <a:cubicBezTo>
                  <a:pt x="13396" y="4003"/>
                  <a:pt x="13357" y="4169"/>
                  <a:pt x="13304" y="4210"/>
                </a:cubicBezTo>
                <a:cubicBezTo>
                  <a:pt x="13239" y="4251"/>
                  <a:pt x="13252" y="4334"/>
                  <a:pt x="13239" y="4375"/>
                </a:cubicBezTo>
                <a:cubicBezTo>
                  <a:pt x="13226" y="4416"/>
                  <a:pt x="13304" y="4480"/>
                  <a:pt x="13304" y="4583"/>
                </a:cubicBezTo>
                <a:cubicBezTo>
                  <a:pt x="13304" y="4666"/>
                  <a:pt x="13278" y="4707"/>
                  <a:pt x="13291" y="4789"/>
                </a:cubicBezTo>
                <a:cubicBezTo>
                  <a:pt x="13291" y="4810"/>
                  <a:pt x="13291" y="4821"/>
                  <a:pt x="13293" y="4829"/>
                </a:cubicBezTo>
                <a:cubicBezTo>
                  <a:pt x="13295" y="4837"/>
                  <a:pt x="13298" y="4842"/>
                  <a:pt x="13304" y="4852"/>
                </a:cubicBezTo>
                <a:cubicBezTo>
                  <a:pt x="13303" y="4855"/>
                  <a:pt x="13303" y="4855"/>
                  <a:pt x="13303" y="4855"/>
                </a:cubicBezTo>
                <a:cubicBezTo>
                  <a:pt x="13303" y="4855"/>
                  <a:pt x="13303" y="4855"/>
                  <a:pt x="13302" y="4857"/>
                </a:cubicBezTo>
                <a:cubicBezTo>
                  <a:pt x="13308" y="4887"/>
                  <a:pt x="13318" y="4911"/>
                  <a:pt x="13328" y="4933"/>
                </a:cubicBezTo>
                <a:cubicBezTo>
                  <a:pt x="13338" y="4955"/>
                  <a:pt x="13347" y="4976"/>
                  <a:pt x="13354" y="4996"/>
                </a:cubicBezTo>
                <a:cubicBezTo>
                  <a:pt x="13367" y="5047"/>
                  <a:pt x="13383" y="5079"/>
                  <a:pt x="13402" y="5092"/>
                </a:cubicBezTo>
                <a:cubicBezTo>
                  <a:pt x="13422" y="5106"/>
                  <a:pt x="13445" y="5101"/>
                  <a:pt x="13471" y="5080"/>
                </a:cubicBezTo>
                <a:cubicBezTo>
                  <a:pt x="13536" y="5059"/>
                  <a:pt x="13588" y="4956"/>
                  <a:pt x="13562" y="4894"/>
                </a:cubicBezTo>
                <a:cubicBezTo>
                  <a:pt x="13536" y="4832"/>
                  <a:pt x="13471" y="4852"/>
                  <a:pt x="13484" y="4707"/>
                </a:cubicBezTo>
                <a:cubicBezTo>
                  <a:pt x="13497" y="4645"/>
                  <a:pt x="13504" y="4588"/>
                  <a:pt x="13507" y="4541"/>
                </a:cubicBezTo>
                <a:cubicBezTo>
                  <a:pt x="13510" y="4495"/>
                  <a:pt x="13510" y="4459"/>
                  <a:pt x="13510" y="4438"/>
                </a:cubicBezTo>
                <a:cubicBezTo>
                  <a:pt x="13504" y="4428"/>
                  <a:pt x="13517" y="4407"/>
                  <a:pt x="13536" y="4394"/>
                </a:cubicBezTo>
                <a:cubicBezTo>
                  <a:pt x="13556" y="4381"/>
                  <a:pt x="13582" y="4376"/>
                  <a:pt x="13602" y="4397"/>
                </a:cubicBezTo>
                <a:cubicBezTo>
                  <a:pt x="13628" y="4407"/>
                  <a:pt x="13648" y="4370"/>
                  <a:pt x="13664" y="4352"/>
                </a:cubicBezTo>
                <a:cubicBezTo>
                  <a:pt x="13680" y="4333"/>
                  <a:pt x="13693" y="4333"/>
                  <a:pt x="13707" y="4416"/>
                </a:cubicBezTo>
                <a:cubicBezTo>
                  <a:pt x="13733" y="4561"/>
                  <a:pt x="13720" y="4686"/>
                  <a:pt x="13733" y="4748"/>
                </a:cubicBezTo>
                <a:cubicBezTo>
                  <a:pt x="13746" y="4810"/>
                  <a:pt x="13798" y="4871"/>
                  <a:pt x="13798" y="4954"/>
                </a:cubicBezTo>
                <a:cubicBezTo>
                  <a:pt x="13805" y="5006"/>
                  <a:pt x="13821" y="5058"/>
                  <a:pt x="13838" y="5097"/>
                </a:cubicBezTo>
                <a:cubicBezTo>
                  <a:pt x="13854" y="5137"/>
                  <a:pt x="13871" y="5162"/>
                  <a:pt x="13877" y="5162"/>
                </a:cubicBezTo>
                <a:cubicBezTo>
                  <a:pt x="13884" y="5173"/>
                  <a:pt x="13913" y="5204"/>
                  <a:pt x="13942" y="5214"/>
                </a:cubicBezTo>
                <a:cubicBezTo>
                  <a:pt x="13972" y="5224"/>
                  <a:pt x="14002" y="5213"/>
                  <a:pt x="14008" y="5141"/>
                </a:cubicBezTo>
                <a:cubicBezTo>
                  <a:pt x="14021" y="5078"/>
                  <a:pt x="14024" y="5021"/>
                  <a:pt x="14029" y="4967"/>
                </a:cubicBezTo>
                <a:cubicBezTo>
                  <a:pt x="14034" y="4912"/>
                  <a:pt x="14040" y="4861"/>
                  <a:pt x="14060" y="4809"/>
                </a:cubicBezTo>
                <a:cubicBezTo>
                  <a:pt x="14086" y="4684"/>
                  <a:pt x="14060" y="4666"/>
                  <a:pt x="14125" y="4666"/>
                </a:cubicBezTo>
                <a:cubicBezTo>
                  <a:pt x="14204" y="4666"/>
                  <a:pt x="14309" y="4666"/>
                  <a:pt x="14361" y="4666"/>
                </a:cubicBezTo>
                <a:cubicBezTo>
                  <a:pt x="14387" y="4676"/>
                  <a:pt x="14417" y="4686"/>
                  <a:pt x="14443" y="4689"/>
                </a:cubicBezTo>
                <a:cubicBezTo>
                  <a:pt x="14469" y="4691"/>
                  <a:pt x="14491" y="4686"/>
                  <a:pt x="14504" y="4666"/>
                </a:cubicBezTo>
                <a:cubicBezTo>
                  <a:pt x="14524" y="4655"/>
                  <a:pt x="14550" y="4629"/>
                  <a:pt x="14578" y="4614"/>
                </a:cubicBezTo>
                <a:cubicBezTo>
                  <a:pt x="14606" y="4598"/>
                  <a:pt x="14635" y="4593"/>
                  <a:pt x="14661" y="4624"/>
                </a:cubicBezTo>
                <a:cubicBezTo>
                  <a:pt x="14713" y="4707"/>
                  <a:pt x="14753" y="4810"/>
                  <a:pt x="14766" y="4872"/>
                </a:cubicBezTo>
                <a:cubicBezTo>
                  <a:pt x="14779" y="4934"/>
                  <a:pt x="14754" y="4975"/>
                  <a:pt x="14754" y="5037"/>
                </a:cubicBezTo>
                <a:cubicBezTo>
                  <a:pt x="14767" y="5077"/>
                  <a:pt x="14818" y="5039"/>
                  <a:pt x="14868" y="4959"/>
                </a:cubicBezTo>
                <a:cubicBezTo>
                  <a:pt x="14921" y="4876"/>
                  <a:pt x="15012" y="4794"/>
                  <a:pt x="14999" y="4690"/>
                </a:cubicBezTo>
                <a:cubicBezTo>
                  <a:pt x="14999" y="4649"/>
                  <a:pt x="14993" y="4612"/>
                  <a:pt x="14993" y="4573"/>
                </a:cubicBezTo>
                <a:cubicBezTo>
                  <a:pt x="14993" y="4534"/>
                  <a:pt x="14999" y="4492"/>
                  <a:pt x="15025" y="4440"/>
                </a:cubicBezTo>
                <a:cubicBezTo>
                  <a:pt x="15051" y="4399"/>
                  <a:pt x="15114" y="4337"/>
                  <a:pt x="15171" y="4277"/>
                </a:cubicBezTo>
                <a:cubicBezTo>
                  <a:pt x="15228" y="4218"/>
                  <a:pt x="15281" y="4161"/>
                  <a:pt x="15287" y="4130"/>
                </a:cubicBezTo>
                <a:cubicBezTo>
                  <a:pt x="15300" y="4089"/>
                  <a:pt x="15300" y="3995"/>
                  <a:pt x="15295" y="3910"/>
                </a:cubicBezTo>
                <a:cubicBezTo>
                  <a:pt x="15290" y="3825"/>
                  <a:pt x="15280" y="3748"/>
                  <a:pt x="15273" y="3737"/>
                </a:cubicBezTo>
                <a:cubicBezTo>
                  <a:pt x="15267" y="3737"/>
                  <a:pt x="15277" y="3716"/>
                  <a:pt x="15297" y="3716"/>
                </a:cubicBezTo>
                <a:cubicBezTo>
                  <a:pt x="15316" y="3716"/>
                  <a:pt x="15346" y="3736"/>
                  <a:pt x="15379" y="3819"/>
                </a:cubicBezTo>
                <a:cubicBezTo>
                  <a:pt x="15405" y="3902"/>
                  <a:pt x="15434" y="3954"/>
                  <a:pt x="15465" y="3993"/>
                </a:cubicBezTo>
                <a:cubicBezTo>
                  <a:pt x="15496" y="4032"/>
                  <a:pt x="15528" y="4058"/>
                  <a:pt x="15561" y="4089"/>
                </a:cubicBezTo>
                <a:cubicBezTo>
                  <a:pt x="15594" y="4109"/>
                  <a:pt x="15601" y="4166"/>
                  <a:pt x="15594" y="4233"/>
                </a:cubicBezTo>
                <a:cubicBezTo>
                  <a:pt x="15588" y="4300"/>
                  <a:pt x="15569" y="4378"/>
                  <a:pt x="15549" y="4440"/>
                </a:cubicBezTo>
                <a:cubicBezTo>
                  <a:pt x="15536" y="4513"/>
                  <a:pt x="15529" y="4565"/>
                  <a:pt x="15519" y="4594"/>
                </a:cubicBezTo>
                <a:cubicBezTo>
                  <a:pt x="15509" y="4623"/>
                  <a:pt x="15496" y="4628"/>
                  <a:pt x="15470" y="4607"/>
                </a:cubicBezTo>
                <a:cubicBezTo>
                  <a:pt x="15437" y="4576"/>
                  <a:pt x="15395" y="4556"/>
                  <a:pt x="15356" y="4545"/>
                </a:cubicBezTo>
                <a:cubicBezTo>
                  <a:pt x="15317" y="4534"/>
                  <a:pt x="15281" y="4534"/>
                  <a:pt x="15261" y="4544"/>
                </a:cubicBezTo>
                <a:cubicBezTo>
                  <a:pt x="15235" y="4565"/>
                  <a:pt x="15212" y="4581"/>
                  <a:pt x="15199" y="4602"/>
                </a:cubicBezTo>
                <a:cubicBezTo>
                  <a:pt x="15186" y="4623"/>
                  <a:pt x="15183" y="4649"/>
                  <a:pt x="15196" y="4690"/>
                </a:cubicBezTo>
                <a:cubicBezTo>
                  <a:pt x="15202" y="4721"/>
                  <a:pt x="15209" y="4752"/>
                  <a:pt x="15211" y="4783"/>
                </a:cubicBezTo>
                <a:cubicBezTo>
                  <a:pt x="15212" y="4814"/>
                  <a:pt x="15209" y="4846"/>
                  <a:pt x="15196" y="4877"/>
                </a:cubicBezTo>
                <a:cubicBezTo>
                  <a:pt x="15183" y="4918"/>
                  <a:pt x="15186" y="4965"/>
                  <a:pt x="15199" y="5006"/>
                </a:cubicBezTo>
                <a:cubicBezTo>
                  <a:pt x="15212" y="5048"/>
                  <a:pt x="15235" y="5084"/>
                  <a:pt x="15261" y="5104"/>
                </a:cubicBezTo>
                <a:cubicBezTo>
                  <a:pt x="15300" y="5146"/>
                  <a:pt x="15444" y="5167"/>
                  <a:pt x="15470" y="5104"/>
                </a:cubicBezTo>
                <a:cubicBezTo>
                  <a:pt x="15496" y="5042"/>
                  <a:pt x="15562" y="4815"/>
                  <a:pt x="15614" y="4877"/>
                </a:cubicBezTo>
                <a:cubicBezTo>
                  <a:pt x="15667" y="4939"/>
                  <a:pt x="15718" y="5000"/>
                  <a:pt x="15758" y="4937"/>
                </a:cubicBezTo>
                <a:cubicBezTo>
                  <a:pt x="15797" y="4875"/>
                  <a:pt x="15889" y="4980"/>
                  <a:pt x="15954" y="4918"/>
                </a:cubicBezTo>
                <a:cubicBezTo>
                  <a:pt x="15993" y="4887"/>
                  <a:pt x="16039" y="4861"/>
                  <a:pt x="16086" y="4856"/>
                </a:cubicBezTo>
                <a:cubicBezTo>
                  <a:pt x="16133" y="4850"/>
                  <a:pt x="16182" y="4866"/>
                  <a:pt x="16228" y="4918"/>
                </a:cubicBezTo>
                <a:cubicBezTo>
                  <a:pt x="16267" y="4960"/>
                  <a:pt x="16297" y="5016"/>
                  <a:pt x="16321" y="5049"/>
                </a:cubicBezTo>
                <a:cubicBezTo>
                  <a:pt x="16346" y="5083"/>
                  <a:pt x="16365" y="5093"/>
                  <a:pt x="16385" y="5041"/>
                </a:cubicBezTo>
                <a:cubicBezTo>
                  <a:pt x="16398" y="4979"/>
                  <a:pt x="16411" y="4943"/>
                  <a:pt x="16426" y="4920"/>
                </a:cubicBezTo>
                <a:cubicBezTo>
                  <a:pt x="16440" y="4897"/>
                  <a:pt x="16457" y="4887"/>
                  <a:pt x="16476" y="4877"/>
                </a:cubicBezTo>
                <a:cubicBezTo>
                  <a:pt x="16502" y="4856"/>
                  <a:pt x="16634" y="4877"/>
                  <a:pt x="16647" y="4918"/>
                </a:cubicBezTo>
                <a:cubicBezTo>
                  <a:pt x="16660" y="4960"/>
                  <a:pt x="16621" y="5000"/>
                  <a:pt x="16595" y="5041"/>
                </a:cubicBezTo>
                <a:cubicBezTo>
                  <a:pt x="16582" y="5072"/>
                  <a:pt x="16569" y="5098"/>
                  <a:pt x="16557" y="5122"/>
                </a:cubicBezTo>
                <a:cubicBezTo>
                  <a:pt x="16546" y="5145"/>
                  <a:pt x="16536" y="5166"/>
                  <a:pt x="16529" y="5187"/>
                </a:cubicBezTo>
                <a:cubicBezTo>
                  <a:pt x="16529" y="5228"/>
                  <a:pt x="16463" y="5187"/>
                  <a:pt x="16476" y="5228"/>
                </a:cubicBezTo>
                <a:cubicBezTo>
                  <a:pt x="16489" y="5270"/>
                  <a:pt x="16555" y="5458"/>
                  <a:pt x="16607" y="5396"/>
                </a:cubicBezTo>
                <a:cubicBezTo>
                  <a:pt x="16672" y="5333"/>
                  <a:pt x="16673" y="5291"/>
                  <a:pt x="16752" y="5291"/>
                </a:cubicBezTo>
                <a:cubicBezTo>
                  <a:pt x="16843" y="5291"/>
                  <a:pt x="16882" y="5312"/>
                  <a:pt x="16909" y="5374"/>
                </a:cubicBezTo>
                <a:cubicBezTo>
                  <a:pt x="16922" y="5436"/>
                  <a:pt x="16948" y="5520"/>
                  <a:pt x="17000" y="5478"/>
                </a:cubicBezTo>
                <a:cubicBezTo>
                  <a:pt x="17052" y="5437"/>
                  <a:pt x="17118" y="5436"/>
                  <a:pt x="17157" y="5415"/>
                </a:cubicBezTo>
                <a:cubicBezTo>
                  <a:pt x="17170" y="5405"/>
                  <a:pt x="17180" y="5384"/>
                  <a:pt x="17194" y="5374"/>
                </a:cubicBezTo>
                <a:cubicBezTo>
                  <a:pt x="17209" y="5364"/>
                  <a:pt x="17229" y="5365"/>
                  <a:pt x="17262" y="5396"/>
                </a:cubicBezTo>
                <a:cubicBezTo>
                  <a:pt x="17294" y="5437"/>
                  <a:pt x="17301" y="5473"/>
                  <a:pt x="17294" y="5509"/>
                </a:cubicBezTo>
                <a:cubicBezTo>
                  <a:pt x="17287" y="5546"/>
                  <a:pt x="17268" y="5582"/>
                  <a:pt x="17248" y="5623"/>
                </a:cubicBezTo>
                <a:cubicBezTo>
                  <a:pt x="17222" y="5654"/>
                  <a:pt x="17215" y="5690"/>
                  <a:pt x="17219" y="5723"/>
                </a:cubicBezTo>
                <a:cubicBezTo>
                  <a:pt x="17222" y="5756"/>
                  <a:pt x="17235" y="5787"/>
                  <a:pt x="17248" y="5807"/>
                </a:cubicBezTo>
                <a:cubicBezTo>
                  <a:pt x="17261" y="5818"/>
                  <a:pt x="17281" y="5797"/>
                  <a:pt x="17297" y="5767"/>
                </a:cubicBezTo>
                <a:cubicBezTo>
                  <a:pt x="17313" y="5736"/>
                  <a:pt x="17326" y="5695"/>
                  <a:pt x="17326" y="5664"/>
                </a:cubicBezTo>
                <a:cubicBezTo>
                  <a:pt x="17319" y="5633"/>
                  <a:pt x="17343" y="5628"/>
                  <a:pt x="17371" y="5636"/>
                </a:cubicBezTo>
                <a:cubicBezTo>
                  <a:pt x="17399" y="5643"/>
                  <a:pt x="17431" y="5663"/>
                  <a:pt x="17444" y="5684"/>
                </a:cubicBezTo>
                <a:cubicBezTo>
                  <a:pt x="17464" y="5704"/>
                  <a:pt x="17487" y="5674"/>
                  <a:pt x="17502" y="5627"/>
                </a:cubicBezTo>
                <a:cubicBezTo>
                  <a:pt x="17516" y="5581"/>
                  <a:pt x="17523" y="5520"/>
                  <a:pt x="17510" y="5478"/>
                </a:cubicBezTo>
                <a:cubicBezTo>
                  <a:pt x="17497" y="5426"/>
                  <a:pt x="17497" y="5374"/>
                  <a:pt x="17501" y="5327"/>
                </a:cubicBezTo>
                <a:cubicBezTo>
                  <a:pt x="17506" y="5281"/>
                  <a:pt x="17516" y="5240"/>
                  <a:pt x="17522" y="5209"/>
                </a:cubicBezTo>
                <a:cubicBezTo>
                  <a:pt x="17535" y="5126"/>
                  <a:pt x="17509" y="5064"/>
                  <a:pt x="17457" y="4981"/>
                </a:cubicBezTo>
                <a:cubicBezTo>
                  <a:pt x="17417" y="4918"/>
                  <a:pt x="17365" y="4856"/>
                  <a:pt x="17391" y="4731"/>
                </a:cubicBezTo>
                <a:cubicBezTo>
                  <a:pt x="17417" y="4628"/>
                  <a:pt x="17483" y="4482"/>
                  <a:pt x="17522" y="4586"/>
                </a:cubicBezTo>
                <a:cubicBezTo>
                  <a:pt x="17561" y="4689"/>
                  <a:pt x="17613" y="4918"/>
                  <a:pt x="17613" y="4981"/>
                </a:cubicBezTo>
                <a:cubicBezTo>
                  <a:pt x="17607" y="5022"/>
                  <a:pt x="17607" y="5063"/>
                  <a:pt x="17614" y="5091"/>
                </a:cubicBezTo>
                <a:cubicBezTo>
                  <a:pt x="17620" y="5119"/>
                  <a:pt x="17634" y="5134"/>
                  <a:pt x="17653" y="5124"/>
                </a:cubicBezTo>
                <a:cubicBezTo>
                  <a:pt x="17673" y="5124"/>
                  <a:pt x="17696" y="5140"/>
                  <a:pt x="17719" y="5164"/>
                </a:cubicBezTo>
                <a:cubicBezTo>
                  <a:pt x="17742" y="5187"/>
                  <a:pt x="17764" y="5219"/>
                  <a:pt x="17784" y="5250"/>
                </a:cubicBezTo>
                <a:cubicBezTo>
                  <a:pt x="17797" y="5281"/>
                  <a:pt x="17826" y="5291"/>
                  <a:pt x="17862" y="5314"/>
                </a:cubicBezTo>
                <a:cubicBezTo>
                  <a:pt x="17898" y="5337"/>
                  <a:pt x="17941" y="5373"/>
                  <a:pt x="17980" y="5456"/>
                </a:cubicBezTo>
                <a:cubicBezTo>
                  <a:pt x="18019" y="5529"/>
                  <a:pt x="18036" y="5575"/>
                  <a:pt x="18049" y="5619"/>
                </a:cubicBezTo>
                <a:cubicBezTo>
                  <a:pt x="18062" y="5663"/>
                  <a:pt x="18071" y="5704"/>
                  <a:pt x="18098" y="5766"/>
                </a:cubicBezTo>
                <a:cubicBezTo>
                  <a:pt x="18098" y="5776"/>
                  <a:pt x="18101" y="5787"/>
                  <a:pt x="18106" y="5797"/>
                </a:cubicBezTo>
                <a:cubicBezTo>
                  <a:pt x="18111" y="5807"/>
                  <a:pt x="18117" y="5817"/>
                  <a:pt x="18124" y="5827"/>
                </a:cubicBezTo>
                <a:cubicBezTo>
                  <a:pt x="18143" y="5868"/>
                  <a:pt x="18166" y="5894"/>
                  <a:pt x="18188" y="5922"/>
                </a:cubicBezTo>
                <a:cubicBezTo>
                  <a:pt x="18211" y="5950"/>
                  <a:pt x="18233" y="5981"/>
                  <a:pt x="18253" y="6033"/>
                </a:cubicBezTo>
                <a:cubicBezTo>
                  <a:pt x="18279" y="6095"/>
                  <a:pt x="18302" y="6142"/>
                  <a:pt x="18320" y="6191"/>
                </a:cubicBezTo>
                <a:cubicBezTo>
                  <a:pt x="18338" y="6241"/>
                  <a:pt x="18352" y="6292"/>
                  <a:pt x="18358" y="6365"/>
                </a:cubicBezTo>
                <a:cubicBezTo>
                  <a:pt x="18371" y="6438"/>
                  <a:pt x="18384" y="6510"/>
                  <a:pt x="18397" y="6554"/>
                </a:cubicBezTo>
                <a:cubicBezTo>
                  <a:pt x="18411" y="6597"/>
                  <a:pt x="18424" y="6613"/>
                  <a:pt x="18437" y="6571"/>
                </a:cubicBezTo>
                <a:cubicBezTo>
                  <a:pt x="18457" y="6530"/>
                  <a:pt x="18486" y="6493"/>
                  <a:pt x="18509" y="6452"/>
                </a:cubicBezTo>
                <a:cubicBezTo>
                  <a:pt x="18531" y="6411"/>
                  <a:pt x="18547" y="6364"/>
                  <a:pt x="18541" y="6302"/>
                </a:cubicBezTo>
                <a:cubicBezTo>
                  <a:pt x="18534" y="6250"/>
                  <a:pt x="18531" y="6167"/>
                  <a:pt x="18530" y="6087"/>
                </a:cubicBezTo>
                <a:cubicBezTo>
                  <a:pt x="18528" y="6007"/>
                  <a:pt x="18529" y="5929"/>
                  <a:pt x="18529" y="5887"/>
                </a:cubicBezTo>
                <a:cubicBezTo>
                  <a:pt x="18535" y="5846"/>
                  <a:pt x="18525" y="5795"/>
                  <a:pt x="18507" y="5756"/>
                </a:cubicBezTo>
                <a:cubicBezTo>
                  <a:pt x="18490" y="5717"/>
                  <a:pt x="18463" y="5690"/>
                  <a:pt x="18437" y="5701"/>
                </a:cubicBezTo>
                <a:cubicBezTo>
                  <a:pt x="18398" y="5721"/>
                  <a:pt x="18345" y="5660"/>
                  <a:pt x="18397" y="5577"/>
                </a:cubicBezTo>
                <a:cubicBezTo>
                  <a:pt x="18450" y="5495"/>
                  <a:pt x="18515" y="5495"/>
                  <a:pt x="18515" y="5412"/>
                </a:cubicBezTo>
                <a:cubicBezTo>
                  <a:pt x="18521" y="5361"/>
                  <a:pt x="18528" y="5309"/>
                  <a:pt x="18537" y="5262"/>
                </a:cubicBezTo>
                <a:cubicBezTo>
                  <a:pt x="18545" y="5216"/>
                  <a:pt x="18555" y="5174"/>
                  <a:pt x="18568" y="5143"/>
                </a:cubicBezTo>
                <a:cubicBezTo>
                  <a:pt x="18594" y="5102"/>
                  <a:pt x="18502" y="5102"/>
                  <a:pt x="18515" y="4957"/>
                </a:cubicBezTo>
                <a:cubicBezTo>
                  <a:pt x="18528" y="4812"/>
                  <a:pt x="18555" y="4728"/>
                  <a:pt x="18633" y="4707"/>
                </a:cubicBezTo>
                <a:cubicBezTo>
                  <a:pt x="18679" y="4697"/>
                  <a:pt x="18715" y="4681"/>
                  <a:pt x="18744" y="4657"/>
                </a:cubicBezTo>
                <a:cubicBezTo>
                  <a:pt x="18774" y="4634"/>
                  <a:pt x="18797" y="4603"/>
                  <a:pt x="18816" y="4561"/>
                </a:cubicBezTo>
                <a:cubicBezTo>
                  <a:pt x="18829" y="4520"/>
                  <a:pt x="18882" y="4416"/>
                  <a:pt x="18934" y="4305"/>
                </a:cubicBezTo>
                <a:cubicBezTo>
                  <a:pt x="18987" y="4193"/>
                  <a:pt x="19039" y="4074"/>
                  <a:pt x="19052" y="4001"/>
                </a:cubicBezTo>
                <a:cubicBezTo>
                  <a:pt x="19065" y="3939"/>
                  <a:pt x="19078" y="3882"/>
                  <a:pt x="19093" y="3851"/>
                </a:cubicBezTo>
                <a:cubicBezTo>
                  <a:pt x="19107" y="3820"/>
                  <a:pt x="19124" y="3815"/>
                  <a:pt x="19143" y="3856"/>
                </a:cubicBezTo>
                <a:cubicBezTo>
                  <a:pt x="19196" y="3939"/>
                  <a:pt x="19261" y="3960"/>
                  <a:pt x="19326" y="3960"/>
                </a:cubicBezTo>
                <a:cubicBezTo>
                  <a:pt x="19392" y="3960"/>
                  <a:pt x="19470" y="4105"/>
                  <a:pt x="19483" y="4188"/>
                </a:cubicBezTo>
                <a:cubicBezTo>
                  <a:pt x="19483" y="4292"/>
                  <a:pt x="19457" y="4438"/>
                  <a:pt x="19418" y="4542"/>
                </a:cubicBezTo>
                <a:cubicBezTo>
                  <a:pt x="19378" y="4646"/>
                  <a:pt x="19234" y="4830"/>
                  <a:pt x="19247" y="4913"/>
                </a:cubicBezTo>
                <a:cubicBezTo>
                  <a:pt x="19247" y="5017"/>
                  <a:pt x="19313" y="5059"/>
                  <a:pt x="19313" y="5162"/>
                </a:cubicBezTo>
                <a:cubicBezTo>
                  <a:pt x="19313" y="5266"/>
                  <a:pt x="19260" y="5557"/>
                  <a:pt x="19221" y="5640"/>
                </a:cubicBezTo>
                <a:cubicBezTo>
                  <a:pt x="19195" y="5681"/>
                  <a:pt x="19185" y="5739"/>
                  <a:pt x="19181" y="5801"/>
                </a:cubicBezTo>
                <a:cubicBezTo>
                  <a:pt x="19176" y="5863"/>
                  <a:pt x="19176" y="5930"/>
                  <a:pt x="19169" y="5992"/>
                </a:cubicBezTo>
                <a:cubicBezTo>
                  <a:pt x="19156" y="6096"/>
                  <a:pt x="19078" y="6281"/>
                  <a:pt x="19078" y="6302"/>
                </a:cubicBezTo>
                <a:cubicBezTo>
                  <a:pt x="19078" y="6343"/>
                  <a:pt x="19117" y="6553"/>
                  <a:pt x="19143" y="6615"/>
                </a:cubicBezTo>
                <a:cubicBezTo>
                  <a:pt x="19141" y="6662"/>
                  <a:pt x="19148" y="6708"/>
                  <a:pt x="19163" y="6746"/>
                </a:cubicBezTo>
                <a:cubicBezTo>
                  <a:pt x="19200" y="6840"/>
                  <a:pt x="19272" y="6864"/>
                  <a:pt x="19326" y="6801"/>
                </a:cubicBezTo>
                <a:cubicBezTo>
                  <a:pt x="19339" y="6718"/>
                  <a:pt x="19430" y="6676"/>
                  <a:pt x="19469" y="6676"/>
                </a:cubicBezTo>
                <a:cubicBezTo>
                  <a:pt x="19496" y="6676"/>
                  <a:pt x="19614" y="6615"/>
                  <a:pt x="19628" y="6697"/>
                </a:cubicBezTo>
                <a:cubicBezTo>
                  <a:pt x="19629" y="6740"/>
                  <a:pt x="19640" y="6780"/>
                  <a:pt x="19658" y="6808"/>
                </a:cubicBezTo>
                <a:cubicBezTo>
                  <a:pt x="19707" y="6881"/>
                  <a:pt x="19780" y="6857"/>
                  <a:pt x="19810" y="6758"/>
                </a:cubicBezTo>
                <a:cubicBezTo>
                  <a:pt x="19817" y="6727"/>
                  <a:pt x="19784" y="6691"/>
                  <a:pt x="19744" y="6652"/>
                </a:cubicBezTo>
                <a:cubicBezTo>
                  <a:pt x="19703" y="6613"/>
                  <a:pt x="19654" y="6571"/>
                  <a:pt x="19628" y="6530"/>
                </a:cubicBezTo>
                <a:cubicBezTo>
                  <a:pt x="19575" y="6426"/>
                  <a:pt x="19496" y="6447"/>
                  <a:pt x="19469" y="6489"/>
                </a:cubicBezTo>
                <a:cubicBezTo>
                  <a:pt x="19430" y="6551"/>
                  <a:pt x="19431" y="6427"/>
                  <a:pt x="19326" y="6447"/>
                </a:cubicBezTo>
                <a:cubicBezTo>
                  <a:pt x="19235" y="6468"/>
                  <a:pt x="19286" y="6385"/>
                  <a:pt x="19313" y="6302"/>
                </a:cubicBezTo>
                <a:cubicBezTo>
                  <a:pt x="19339" y="6219"/>
                  <a:pt x="19248" y="6117"/>
                  <a:pt x="19261" y="6055"/>
                </a:cubicBezTo>
                <a:cubicBezTo>
                  <a:pt x="19274" y="5993"/>
                  <a:pt x="19352" y="5805"/>
                  <a:pt x="19392" y="5722"/>
                </a:cubicBezTo>
                <a:cubicBezTo>
                  <a:pt x="19431" y="5640"/>
                  <a:pt x="19456" y="5475"/>
                  <a:pt x="19443" y="5371"/>
                </a:cubicBezTo>
                <a:cubicBezTo>
                  <a:pt x="19437" y="5309"/>
                  <a:pt x="19434" y="5236"/>
                  <a:pt x="19429" y="5171"/>
                </a:cubicBezTo>
                <a:cubicBezTo>
                  <a:pt x="19425" y="5105"/>
                  <a:pt x="19418" y="5049"/>
                  <a:pt x="19405" y="5017"/>
                </a:cubicBezTo>
                <a:cubicBezTo>
                  <a:pt x="19392" y="4997"/>
                  <a:pt x="19395" y="4971"/>
                  <a:pt x="19405" y="4942"/>
                </a:cubicBezTo>
                <a:cubicBezTo>
                  <a:pt x="19414" y="4914"/>
                  <a:pt x="19430" y="4884"/>
                  <a:pt x="19443" y="4852"/>
                </a:cubicBezTo>
                <a:cubicBezTo>
                  <a:pt x="19463" y="4832"/>
                  <a:pt x="19496" y="4795"/>
                  <a:pt x="19531" y="4759"/>
                </a:cubicBezTo>
                <a:cubicBezTo>
                  <a:pt x="19565" y="4722"/>
                  <a:pt x="19601" y="4686"/>
                  <a:pt x="19628" y="4666"/>
                </a:cubicBezTo>
                <a:cubicBezTo>
                  <a:pt x="19680" y="4603"/>
                  <a:pt x="19719" y="4582"/>
                  <a:pt x="19719" y="4499"/>
                </a:cubicBezTo>
                <a:cubicBezTo>
                  <a:pt x="19719" y="4416"/>
                  <a:pt x="19692" y="4230"/>
                  <a:pt x="19731" y="4188"/>
                </a:cubicBezTo>
                <a:cubicBezTo>
                  <a:pt x="19770" y="4147"/>
                  <a:pt x="19797" y="4211"/>
                  <a:pt x="19797" y="4356"/>
                </a:cubicBezTo>
                <a:cubicBezTo>
                  <a:pt x="19790" y="4428"/>
                  <a:pt x="19787" y="4495"/>
                  <a:pt x="19780" y="4554"/>
                </a:cubicBezTo>
                <a:cubicBezTo>
                  <a:pt x="19774" y="4614"/>
                  <a:pt x="19765" y="4665"/>
                  <a:pt x="19745" y="4707"/>
                </a:cubicBezTo>
                <a:cubicBezTo>
                  <a:pt x="19719" y="4748"/>
                  <a:pt x="19709" y="4805"/>
                  <a:pt x="19704" y="4862"/>
                </a:cubicBezTo>
                <a:cubicBezTo>
                  <a:pt x="19699" y="4919"/>
                  <a:pt x="19699" y="4976"/>
                  <a:pt x="19693" y="5017"/>
                </a:cubicBezTo>
                <a:cubicBezTo>
                  <a:pt x="19667" y="5100"/>
                  <a:pt x="19692" y="5142"/>
                  <a:pt x="19731" y="5204"/>
                </a:cubicBezTo>
                <a:cubicBezTo>
                  <a:pt x="19757" y="5245"/>
                  <a:pt x="19836" y="5287"/>
                  <a:pt x="19902" y="5308"/>
                </a:cubicBezTo>
                <a:cubicBezTo>
                  <a:pt x="19928" y="5329"/>
                  <a:pt x="19941" y="5349"/>
                  <a:pt x="19951" y="5375"/>
                </a:cubicBezTo>
                <a:cubicBezTo>
                  <a:pt x="19961" y="5401"/>
                  <a:pt x="19968" y="5432"/>
                  <a:pt x="19981" y="5473"/>
                </a:cubicBezTo>
                <a:cubicBezTo>
                  <a:pt x="20000" y="5504"/>
                  <a:pt x="20030" y="5499"/>
                  <a:pt x="20044" y="5473"/>
                </a:cubicBezTo>
                <a:cubicBezTo>
                  <a:pt x="20059" y="5447"/>
                  <a:pt x="20058" y="5401"/>
                  <a:pt x="20019" y="5349"/>
                </a:cubicBezTo>
                <a:cubicBezTo>
                  <a:pt x="19986" y="5287"/>
                  <a:pt x="19953" y="5251"/>
                  <a:pt x="19923" y="5220"/>
                </a:cubicBezTo>
                <a:cubicBezTo>
                  <a:pt x="19892" y="5189"/>
                  <a:pt x="19862" y="5163"/>
                  <a:pt x="19836" y="5121"/>
                </a:cubicBezTo>
                <a:cubicBezTo>
                  <a:pt x="19784" y="5018"/>
                  <a:pt x="19771" y="4852"/>
                  <a:pt x="19810" y="4789"/>
                </a:cubicBezTo>
                <a:cubicBezTo>
                  <a:pt x="19863" y="4706"/>
                  <a:pt x="19940" y="4768"/>
                  <a:pt x="19953" y="4872"/>
                </a:cubicBezTo>
                <a:cubicBezTo>
                  <a:pt x="19953" y="4924"/>
                  <a:pt x="19986" y="4955"/>
                  <a:pt x="20016" y="4957"/>
                </a:cubicBezTo>
                <a:cubicBezTo>
                  <a:pt x="20045" y="4960"/>
                  <a:pt x="20072" y="4934"/>
                  <a:pt x="20059" y="4872"/>
                </a:cubicBezTo>
                <a:cubicBezTo>
                  <a:pt x="20045" y="4820"/>
                  <a:pt x="20016" y="4779"/>
                  <a:pt x="20001" y="4746"/>
                </a:cubicBezTo>
                <a:cubicBezTo>
                  <a:pt x="19987" y="4712"/>
                  <a:pt x="19987" y="4686"/>
                  <a:pt x="20033" y="4666"/>
                </a:cubicBezTo>
                <a:cubicBezTo>
                  <a:pt x="20046" y="4655"/>
                  <a:pt x="20062" y="4645"/>
                  <a:pt x="20078" y="4637"/>
                </a:cubicBezTo>
                <a:cubicBezTo>
                  <a:pt x="20095" y="4630"/>
                  <a:pt x="20111" y="4624"/>
                  <a:pt x="20124" y="4624"/>
                </a:cubicBezTo>
                <a:cubicBezTo>
                  <a:pt x="20117" y="4707"/>
                  <a:pt x="20114" y="4749"/>
                  <a:pt x="20113" y="4769"/>
                </a:cubicBezTo>
                <a:cubicBezTo>
                  <a:pt x="20112" y="4790"/>
                  <a:pt x="20112" y="4789"/>
                  <a:pt x="20112" y="4789"/>
                </a:cubicBezTo>
                <a:cubicBezTo>
                  <a:pt x="20113" y="4790"/>
                  <a:pt x="20113" y="4791"/>
                  <a:pt x="20113" y="4791"/>
                </a:cubicBezTo>
                <a:cubicBezTo>
                  <a:pt x="20113" y="4791"/>
                  <a:pt x="20113" y="4791"/>
                  <a:pt x="20114" y="4792"/>
                </a:cubicBezTo>
                <a:cubicBezTo>
                  <a:pt x="20114" y="4792"/>
                  <a:pt x="20114" y="4791"/>
                  <a:pt x="20116" y="4771"/>
                </a:cubicBezTo>
                <a:cubicBezTo>
                  <a:pt x="20118" y="4750"/>
                  <a:pt x="20122" y="4709"/>
                  <a:pt x="20128" y="4627"/>
                </a:cubicBezTo>
                <a:cubicBezTo>
                  <a:pt x="20167" y="4617"/>
                  <a:pt x="20210" y="4617"/>
                  <a:pt x="20246" y="4629"/>
                </a:cubicBezTo>
                <a:cubicBezTo>
                  <a:pt x="20282" y="4642"/>
                  <a:pt x="20311" y="4668"/>
                  <a:pt x="20324" y="4709"/>
                </a:cubicBezTo>
                <a:cubicBezTo>
                  <a:pt x="20344" y="4782"/>
                  <a:pt x="20367" y="4855"/>
                  <a:pt x="20391" y="4917"/>
                </a:cubicBezTo>
                <a:cubicBezTo>
                  <a:pt x="20416" y="4980"/>
                  <a:pt x="20441" y="5032"/>
                  <a:pt x="20467" y="5063"/>
                </a:cubicBezTo>
                <a:cubicBezTo>
                  <a:pt x="20487" y="5094"/>
                  <a:pt x="20526" y="5089"/>
                  <a:pt x="20565" y="5086"/>
                </a:cubicBezTo>
                <a:cubicBezTo>
                  <a:pt x="20604" y="5083"/>
                  <a:pt x="20643" y="5082"/>
                  <a:pt x="20663" y="5124"/>
                </a:cubicBezTo>
                <a:cubicBezTo>
                  <a:pt x="20676" y="5155"/>
                  <a:pt x="20682" y="5176"/>
                  <a:pt x="20679" y="5207"/>
                </a:cubicBezTo>
                <a:cubicBezTo>
                  <a:pt x="20676" y="5238"/>
                  <a:pt x="20663" y="5279"/>
                  <a:pt x="20637" y="5352"/>
                </a:cubicBezTo>
                <a:cubicBezTo>
                  <a:pt x="20604" y="5424"/>
                  <a:pt x="20584" y="5477"/>
                  <a:pt x="20575" y="5516"/>
                </a:cubicBezTo>
                <a:cubicBezTo>
                  <a:pt x="20565" y="5555"/>
                  <a:pt x="20565" y="5581"/>
                  <a:pt x="20571" y="5601"/>
                </a:cubicBezTo>
                <a:cubicBezTo>
                  <a:pt x="20584" y="5632"/>
                  <a:pt x="20604" y="5622"/>
                  <a:pt x="20618" y="5627"/>
                </a:cubicBezTo>
                <a:cubicBezTo>
                  <a:pt x="20631" y="5633"/>
                  <a:pt x="20637" y="5654"/>
                  <a:pt x="20624" y="5747"/>
                </a:cubicBezTo>
                <a:cubicBezTo>
                  <a:pt x="20611" y="5933"/>
                  <a:pt x="20572" y="6037"/>
                  <a:pt x="20599" y="6120"/>
                </a:cubicBezTo>
                <a:cubicBezTo>
                  <a:pt x="20625" y="6203"/>
                  <a:pt x="20650" y="5975"/>
                  <a:pt x="20676" y="5934"/>
                </a:cubicBezTo>
                <a:cubicBezTo>
                  <a:pt x="20696" y="5923"/>
                  <a:pt x="20696" y="5856"/>
                  <a:pt x="20691" y="5778"/>
                </a:cubicBezTo>
                <a:cubicBezTo>
                  <a:pt x="20686" y="5700"/>
                  <a:pt x="20676" y="5612"/>
                  <a:pt x="20676" y="5560"/>
                </a:cubicBezTo>
                <a:cubicBezTo>
                  <a:pt x="20670" y="5508"/>
                  <a:pt x="20673" y="5462"/>
                  <a:pt x="20683" y="5415"/>
                </a:cubicBezTo>
                <a:cubicBezTo>
                  <a:pt x="20692" y="5368"/>
                  <a:pt x="20708" y="5321"/>
                  <a:pt x="20728" y="5269"/>
                </a:cubicBezTo>
                <a:cubicBezTo>
                  <a:pt x="20754" y="5218"/>
                  <a:pt x="20738" y="5140"/>
                  <a:pt x="20709" y="5065"/>
                </a:cubicBezTo>
                <a:cubicBezTo>
                  <a:pt x="20679" y="4990"/>
                  <a:pt x="20637" y="4918"/>
                  <a:pt x="20611" y="4877"/>
                </a:cubicBezTo>
                <a:cubicBezTo>
                  <a:pt x="20585" y="4825"/>
                  <a:pt x="20545" y="4778"/>
                  <a:pt x="20510" y="4728"/>
                </a:cubicBezTo>
                <a:cubicBezTo>
                  <a:pt x="20474" y="4678"/>
                  <a:pt x="20441" y="4626"/>
                  <a:pt x="20428" y="4564"/>
                </a:cubicBezTo>
                <a:cubicBezTo>
                  <a:pt x="20415" y="4491"/>
                  <a:pt x="20431" y="4440"/>
                  <a:pt x="20443" y="4388"/>
                </a:cubicBezTo>
                <a:cubicBezTo>
                  <a:pt x="20454" y="4337"/>
                  <a:pt x="20461" y="4285"/>
                  <a:pt x="20428" y="4212"/>
                </a:cubicBezTo>
                <a:cubicBezTo>
                  <a:pt x="20402" y="4130"/>
                  <a:pt x="20395" y="4041"/>
                  <a:pt x="20412" y="3976"/>
                </a:cubicBezTo>
                <a:cubicBezTo>
                  <a:pt x="20428" y="3911"/>
                  <a:pt x="20468" y="3870"/>
                  <a:pt x="20533" y="3880"/>
                </a:cubicBezTo>
                <a:cubicBezTo>
                  <a:pt x="20598" y="3880"/>
                  <a:pt x="20667" y="3886"/>
                  <a:pt x="20727" y="3891"/>
                </a:cubicBezTo>
                <a:cubicBezTo>
                  <a:pt x="20788" y="3897"/>
                  <a:pt x="20840" y="3902"/>
                  <a:pt x="20872" y="3902"/>
                </a:cubicBezTo>
                <a:cubicBezTo>
                  <a:pt x="20905" y="3892"/>
                  <a:pt x="20931" y="3876"/>
                  <a:pt x="20971" y="3857"/>
                </a:cubicBezTo>
                <a:cubicBezTo>
                  <a:pt x="21010" y="3839"/>
                  <a:pt x="21062" y="3819"/>
                  <a:pt x="21147" y="3798"/>
                </a:cubicBezTo>
                <a:cubicBezTo>
                  <a:pt x="21225" y="3788"/>
                  <a:pt x="21234" y="3741"/>
                  <a:pt x="21221" y="3697"/>
                </a:cubicBezTo>
                <a:cubicBezTo>
                  <a:pt x="21208" y="3653"/>
                  <a:pt x="21172" y="3611"/>
                  <a:pt x="21159" y="3611"/>
                </a:cubicBezTo>
                <a:cubicBezTo>
                  <a:pt x="21133" y="3591"/>
                  <a:pt x="21055" y="3446"/>
                  <a:pt x="21107" y="3446"/>
                </a:cubicBezTo>
                <a:cubicBezTo>
                  <a:pt x="21159" y="3446"/>
                  <a:pt x="21146" y="3385"/>
                  <a:pt x="21094" y="3322"/>
                </a:cubicBezTo>
                <a:cubicBezTo>
                  <a:pt x="21054" y="3260"/>
                  <a:pt x="21107" y="3155"/>
                  <a:pt x="21133" y="3197"/>
                </a:cubicBezTo>
                <a:cubicBezTo>
                  <a:pt x="21159" y="3238"/>
                  <a:pt x="21251" y="3219"/>
                  <a:pt x="21238" y="3136"/>
                </a:cubicBezTo>
                <a:cubicBezTo>
                  <a:pt x="21238" y="3053"/>
                  <a:pt x="21172" y="2927"/>
                  <a:pt x="21250" y="2927"/>
                </a:cubicBezTo>
                <a:cubicBezTo>
                  <a:pt x="21316" y="2928"/>
                  <a:pt x="21343" y="3012"/>
                  <a:pt x="21395" y="2908"/>
                </a:cubicBezTo>
                <a:cubicBezTo>
                  <a:pt x="21447" y="2805"/>
                  <a:pt x="21525" y="2659"/>
                  <a:pt x="21590" y="2680"/>
                </a:cubicBezTo>
                <a:cubicBezTo>
                  <a:pt x="21593" y="2680"/>
                  <a:pt x="21597" y="2677"/>
                  <a:pt x="21600" y="2677"/>
                </a:cubicBezTo>
                <a:lnTo>
                  <a:pt x="21600" y="0"/>
                </a:lnTo>
                <a:lnTo>
                  <a:pt x="0" y="0"/>
                </a:lnTo>
                <a:close/>
                <a:moveTo>
                  <a:pt x="10333" y="7272"/>
                </a:moveTo>
                <a:lnTo>
                  <a:pt x="10334" y="7277"/>
                </a:lnTo>
                <a:cubicBezTo>
                  <a:pt x="10371" y="7318"/>
                  <a:pt x="10389" y="7338"/>
                  <a:pt x="10398" y="7347"/>
                </a:cubicBezTo>
                <a:cubicBezTo>
                  <a:pt x="10407" y="7357"/>
                  <a:pt x="10406" y="7357"/>
                  <a:pt x="10408" y="7359"/>
                </a:cubicBezTo>
                <a:lnTo>
                  <a:pt x="10333" y="7272"/>
                </a:lnTo>
                <a:close/>
                <a:moveTo>
                  <a:pt x="9248" y="15456"/>
                </a:moveTo>
                <a:cubicBezTo>
                  <a:pt x="9242" y="15444"/>
                  <a:pt x="9212" y="15379"/>
                  <a:pt x="9212" y="15379"/>
                </a:cubicBezTo>
                <a:cubicBezTo>
                  <a:pt x="9212" y="15379"/>
                  <a:pt x="9209" y="15369"/>
                  <a:pt x="9207" y="15356"/>
                </a:cubicBezTo>
                <a:cubicBezTo>
                  <a:pt x="9206" y="15344"/>
                  <a:pt x="9206" y="15329"/>
                  <a:pt x="9212" y="15318"/>
                </a:cubicBezTo>
                <a:cubicBezTo>
                  <a:pt x="9212" y="15308"/>
                  <a:pt x="9232" y="15296"/>
                  <a:pt x="9252" y="15288"/>
                </a:cubicBezTo>
                <a:cubicBezTo>
                  <a:pt x="9271" y="15280"/>
                  <a:pt x="9291" y="15274"/>
                  <a:pt x="9291" y="15274"/>
                </a:cubicBezTo>
                <a:cubicBezTo>
                  <a:pt x="9291" y="15274"/>
                  <a:pt x="9291" y="15275"/>
                  <a:pt x="9284" y="15259"/>
                </a:cubicBezTo>
                <a:cubicBezTo>
                  <a:pt x="9278" y="15244"/>
                  <a:pt x="9264" y="15213"/>
                  <a:pt x="9238" y="15151"/>
                </a:cubicBezTo>
                <a:cubicBezTo>
                  <a:pt x="9238" y="15151"/>
                  <a:pt x="9238" y="15151"/>
                  <a:pt x="9235" y="15138"/>
                </a:cubicBezTo>
                <a:cubicBezTo>
                  <a:pt x="9232" y="15124"/>
                  <a:pt x="9225" y="15098"/>
                  <a:pt x="9212" y="15046"/>
                </a:cubicBezTo>
                <a:cubicBezTo>
                  <a:pt x="9212" y="15046"/>
                  <a:pt x="9212" y="15047"/>
                  <a:pt x="9211" y="15039"/>
                </a:cubicBezTo>
                <a:cubicBezTo>
                  <a:pt x="9209" y="15032"/>
                  <a:pt x="9206" y="15017"/>
                  <a:pt x="9200" y="14986"/>
                </a:cubicBezTo>
                <a:lnTo>
                  <a:pt x="9196" y="14983"/>
                </a:lnTo>
                <a:cubicBezTo>
                  <a:pt x="9202" y="15011"/>
                  <a:pt x="9205" y="15026"/>
                  <a:pt x="9206" y="15034"/>
                </a:cubicBezTo>
                <a:cubicBezTo>
                  <a:pt x="9208" y="15043"/>
                  <a:pt x="9208" y="15044"/>
                  <a:pt x="9208" y="15044"/>
                </a:cubicBezTo>
                <a:cubicBezTo>
                  <a:pt x="9221" y="15095"/>
                  <a:pt x="9228" y="15121"/>
                  <a:pt x="9231" y="15134"/>
                </a:cubicBezTo>
                <a:cubicBezTo>
                  <a:pt x="9234" y="15146"/>
                  <a:pt x="9234" y="15146"/>
                  <a:pt x="9234" y="15146"/>
                </a:cubicBezTo>
                <a:cubicBezTo>
                  <a:pt x="9260" y="15208"/>
                  <a:pt x="9273" y="15240"/>
                  <a:pt x="9279" y="15256"/>
                </a:cubicBezTo>
                <a:cubicBezTo>
                  <a:pt x="9286" y="15272"/>
                  <a:pt x="9286" y="15272"/>
                  <a:pt x="9286" y="15272"/>
                </a:cubicBezTo>
                <a:cubicBezTo>
                  <a:pt x="9286" y="15272"/>
                  <a:pt x="9266" y="15277"/>
                  <a:pt x="9247" y="15284"/>
                </a:cubicBezTo>
                <a:cubicBezTo>
                  <a:pt x="9228" y="15292"/>
                  <a:pt x="9208" y="15303"/>
                  <a:pt x="9208" y="15313"/>
                </a:cubicBezTo>
                <a:cubicBezTo>
                  <a:pt x="9202" y="15323"/>
                  <a:pt x="9201" y="15339"/>
                  <a:pt x="9203" y="15351"/>
                </a:cubicBezTo>
                <a:cubicBezTo>
                  <a:pt x="9205" y="15364"/>
                  <a:pt x="9208" y="15374"/>
                  <a:pt x="9208" y="15374"/>
                </a:cubicBezTo>
                <a:lnTo>
                  <a:pt x="9248" y="15456"/>
                </a:lnTo>
                <a:close/>
                <a:moveTo>
                  <a:pt x="9760" y="17013"/>
                </a:moveTo>
                <a:cubicBezTo>
                  <a:pt x="9763" y="16991"/>
                  <a:pt x="9811" y="16954"/>
                  <a:pt x="9811" y="16954"/>
                </a:cubicBezTo>
                <a:cubicBezTo>
                  <a:pt x="9844" y="17006"/>
                  <a:pt x="9860" y="17032"/>
                  <a:pt x="9868" y="17045"/>
                </a:cubicBezTo>
                <a:cubicBezTo>
                  <a:pt x="9876" y="17058"/>
                  <a:pt x="9876" y="17059"/>
                  <a:pt x="9876" y="17059"/>
                </a:cubicBezTo>
                <a:cubicBezTo>
                  <a:pt x="9876" y="17059"/>
                  <a:pt x="9877" y="17057"/>
                  <a:pt x="9877" y="17055"/>
                </a:cubicBezTo>
                <a:cubicBezTo>
                  <a:pt x="9877" y="17053"/>
                  <a:pt x="9878" y="17051"/>
                  <a:pt x="9878" y="17051"/>
                </a:cubicBezTo>
                <a:cubicBezTo>
                  <a:pt x="9847" y="17003"/>
                  <a:pt x="9831" y="16977"/>
                  <a:pt x="9822" y="16964"/>
                </a:cubicBezTo>
                <a:cubicBezTo>
                  <a:pt x="9813" y="16950"/>
                  <a:pt x="9812" y="16949"/>
                  <a:pt x="9812" y="16949"/>
                </a:cubicBezTo>
                <a:cubicBezTo>
                  <a:pt x="9812" y="16949"/>
                  <a:pt x="9799" y="16960"/>
                  <a:pt x="9786" y="16973"/>
                </a:cubicBezTo>
                <a:cubicBezTo>
                  <a:pt x="9773" y="16986"/>
                  <a:pt x="9760" y="17002"/>
                  <a:pt x="9760" y="17013"/>
                </a:cubicBezTo>
                <a:close/>
                <a:moveTo>
                  <a:pt x="15722" y="14234"/>
                </a:moveTo>
                <a:cubicBezTo>
                  <a:pt x="15748" y="14162"/>
                  <a:pt x="15762" y="14126"/>
                  <a:pt x="15768" y="14109"/>
                </a:cubicBezTo>
                <a:cubicBezTo>
                  <a:pt x="15775" y="14091"/>
                  <a:pt x="15775" y="14091"/>
                  <a:pt x="15775" y="14091"/>
                </a:cubicBezTo>
                <a:cubicBezTo>
                  <a:pt x="15749" y="14019"/>
                  <a:pt x="15736" y="13983"/>
                  <a:pt x="15729" y="13964"/>
                </a:cubicBezTo>
                <a:cubicBezTo>
                  <a:pt x="15722" y="13946"/>
                  <a:pt x="15722" y="13946"/>
                  <a:pt x="15722" y="13946"/>
                </a:cubicBezTo>
                <a:cubicBezTo>
                  <a:pt x="15676" y="13925"/>
                  <a:pt x="15654" y="13915"/>
                  <a:pt x="15642" y="13909"/>
                </a:cubicBezTo>
                <a:cubicBezTo>
                  <a:pt x="15631" y="13904"/>
                  <a:pt x="15631" y="13904"/>
                  <a:pt x="15631" y="13904"/>
                </a:cubicBezTo>
                <a:cubicBezTo>
                  <a:pt x="15591" y="13884"/>
                  <a:pt x="15572" y="13873"/>
                  <a:pt x="15562" y="13868"/>
                </a:cubicBezTo>
                <a:cubicBezTo>
                  <a:pt x="15553" y="13863"/>
                  <a:pt x="15553" y="13863"/>
                  <a:pt x="15553" y="13863"/>
                </a:cubicBezTo>
                <a:cubicBezTo>
                  <a:pt x="15556" y="13856"/>
                  <a:pt x="15552" y="13847"/>
                  <a:pt x="15547" y="13850"/>
                </a:cubicBezTo>
                <a:cubicBezTo>
                  <a:pt x="15541" y="13854"/>
                  <a:pt x="15543" y="13868"/>
                  <a:pt x="15549" y="13868"/>
                </a:cubicBezTo>
                <a:cubicBezTo>
                  <a:pt x="15588" y="13889"/>
                  <a:pt x="15608" y="13899"/>
                  <a:pt x="15617" y="13904"/>
                </a:cubicBezTo>
                <a:cubicBezTo>
                  <a:pt x="15627" y="13910"/>
                  <a:pt x="15627" y="13909"/>
                  <a:pt x="15627" y="13909"/>
                </a:cubicBezTo>
                <a:cubicBezTo>
                  <a:pt x="15673" y="13930"/>
                  <a:pt x="15696" y="13940"/>
                  <a:pt x="15707" y="13946"/>
                </a:cubicBezTo>
                <a:cubicBezTo>
                  <a:pt x="15719" y="13951"/>
                  <a:pt x="15719" y="13951"/>
                  <a:pt x="15719" y="13951"/>
                </a:cubicBezTo>
                <a:cubicBezTo>
                  <a:pt x="15745" y="14023"/>
                  <a:pt x="15759" y="14059"/>
                  <a:pt x="15765" y="14078"/>
                </a:cubicBezTo>
                <a:cubicBezTo>
                  <a:pt x="15771" y="14096"/>
                  <a:pt x="15771" y="14096"/>
                  <a:pt x="15771" y="14096"/>
                </a:cubicBezTo>
                <a:lnTo>
                  <a:pt x="15722" y="14234"/>
                </a:lnTo>
                <a:close/>
                <a:moveTo>
                  <a:pt x="19418" y="1231"/>
                </a:moveTo>
                <a:cubicBezTo>
                  <a:pt x="19522" y="1210"/>
                  <a:pt x="19521" y="1396"/>
                  <a:pt x="19495" y="1541"/>
                </a:cubicBezTo>
                <a:cubicBezTo>
                  <a:pt x="19469" y="1665"/>
                  <a:pt x="19365" y="1727"/>
                  <a:pt x="19326" y="1727"/>
                </a:cubicBezTo>
                <a:cubicBezTo>
                  <a:pt x="19287" y="1727"/>
                  <a:pt x="19103" y="1873"/>
                  <a:pt x="18999" y="1873"/>
                </a:cubicBezTo>
                <a:cubicBezTo>
                  <a:pt x="18947" y="1863"/>
                  <a:pt x="18894" y="1857"/>
                  <a:pt x="18834" y="1864"/>
                </a:cubicBezTo>
                <a:cubicBezTo>
                  <a:pt x="18773" y="1872"/>
                  <a:pt x="18705" y="1892"/>
                  <a:pt x="18620" y="1934"/>
                </a:cubicBezTo>
                <a:cubicBezTo>
                  <a:pt x="18535" y="1965"/>
                  <a:pt x="18499" y="2006"/>
                  <a:pt x="18479" y="2046"/>
                </a:cubicBezTo>
                <a:cubicBezTo>
                  <a:pt x="18460" y="2085"/>
                  <a:pt x="18457" y="2121"/>
                  <a:pt x="18437" y="2142"/>
                </a:cubicBezTo>
                <a:cubicBezTo>
                  <a:pt x="18418" y="2173"/>
                  <a:pt x="18378" y="2205"/>
                  <a:pt x="18339" y="2231"/>
                </a:cubicBezTo>
                <a:cubicBezTo>
                  <a:pt x="18300" y="2257"/>
                  <a:pt x="18260" y="2277"/>
                  <a:pt x="18241" y="2287"/>
                </a:cubicBezTo>
                <a:cubicBezTo>
                  <a:pt x="18215" y="2308"/>
                  <a:pt x="18123" y="2411"/>
                  <a:pt x="18084" y="2452"/>
                </a:cubicBezTo>
                <a:cubicBezTo>
                  <a:pt x="18045" y="2494"/>
                  <a:pt x="17876" y="2702"/>
                  <a:pt x="17863" y="2743"/>
                </a:cubicBezTo>
                <a:cubicBezTo>
                  <a:pt x="17850" y="2764"/>
                  <a:pt x="17820" y="2770"/>
                  <a:pt x="17791" y="2775"/>
                </a:cubicBezTo>
                <a:cubicBezTo>
                  <a:pt x="17761" y="2780"/>
                  <a:pt x="17732" y="2786"/>
                  <a:pt x="17719" y="2806"/>
                </a:cubicBezTo>
                <a:cubicBezTo>
                  <a:pt x="17706" y="2837"/>
                  <a:pt x="17686" y="2858"/>
                  <a:pt x="17663" y="2884"/>
                </a:cubicBezTo>
                <a:cubicBezTo>
                  <a:pt x="17640" y="2910"/>
                  <a:pt x="17614" y="2941"/>
                  <a:pt x="17587" y="2993"/>
                </a:cubicBezTo>
                <a:cubicBezTo>
                  <a:pt x="17555" y="3035"/>
                  <a:pt x="17529" y="3076"/>
                  <a:pt x="17504" y="3117"/>
                </a:cubicBezTo>
                <a:cubicBezTo>
                  <a:pt x="17480" y="3158"/>
                  <a:pt x="17457" y="3199"/>
                  <a:pt x="17431" y="3240"/>
                </a:cubicBezTo>
                <a:cubicBezTo>
                  <a:pt x="17405" y="3292"/>
                  <a:pt x="17392" y="3344"/>
                  <a:pt x="17385" y="3396"/>
                </a:cubicBezTo>
                <a:cubicBezTo>
                  <a:pt x="17379" y="3447"/>
                  <a:pt x="17379" y="3499"/>
                  <a:pt x="17379" y="3551"/>
                </a:cubicBezTo>
                <a:cubicBezTo>
                  <a:pt x="17372" y="3613"/>
                  <a:pt x="17366" y="3670"/>
                  <a:pt x="17361" y="3719"/>
                </a:cubicBezTo>
                <a:cubicBezTo>
                  <a:pt x="17356" y="3769"/>
                  <a:pt x="17353" y="3810"/>
                  <a:pt x="17353" y="3841"/>
                </a:cubicBezTo>
                <a:cubicBezTo>
                  <a:pt x="17346" y="3883"/>
                  <a:pt x="17343" y="3945"/>
                  <a:pt x="17348" y="4009"/>
                </a:cubicBezTo>
                <a:cubicBezTo>
                  <a:pt x="17353" y="4074"/>
                  <a:pt x="17367" y="4141"/>
                  <a:pt x="17393" y="4193"/>
                </a:cubicBezTo>
                <a:cubicBezTo>
                  <a:pt x="17419" y="4255"/>
                  <a:pt x="17406" y="4297"/>
                  <a:pt x="17381" y="4320"/>
                </a:cubicBezTo>
                <a:cubicBezTo>
                  <a:pt x="17357" y="4343"/>
                  <a:pt x="17321" y="4349"/>
                  <a:pt x="17301" y="4339"/>
                </a:cubicBezTo>
                <a:cubicBezTo>
                  <a:pt x="17288" y="4318"/>
                  <a:pt x="17262" y="4297"/>
                  <a:pt x="17233" y="4274"/>
                </a:cubicBezTo>
                <a:cubicBezTo>
                  <a:pt x="17203" y="4250"/>
                  <a:pt x="17171" y="4224"/>
                  <a:pt x="17144" y="4193"/>
                </a:cubicBezTo>
                <a:cubicBezTo>
                  <a:pt x="17125" y="4162"/>
                  <a:pt x="17099" y="4126"/>
                  <a:pt x="17074" y="4095"/>
                </a:cubicBezTo>
                <a:cubicBezTo>
                  <a:pt x="17050" y="4064"/>
                  <a:pt x="17026" y="4038"/>
                  <a:pt x="17013" y="4028"/>
                </a:cubicBezTo>
                <a:cubicBezTo>
                  <a:pt x="17007" y="4018"/>
                  <a:pt x="16994" y="3987"/>
                  <a:pt x="16981" y="3951"/>
                </a:cubicBezTo>
                <a:cubicBezTo>
                  <a:pt x="16968" y="3914"/>
                  <a:pt x="16954" y="3872"/>
                  <a:pt x="16948" y="3841"/>
                </a:cubicBezTo>
                <a:cubicBezTo>
                  <a:pt x="16948" y="3821"/>
                  <a:pt x="16958" y="3800"/>
                  <a:pt x="16972" y="3782"/>
                </a:cubicBezTo>
                <a:cubicBezTo>
                  <a:pt x="16987" y="3764"/>
                  <a:pt x="17006" y="3748"/>
                  <a:pt x="17026" y="3737"/>
                </a:cubicBezTo>
                <a:cubicBezTo>
                  <a:pt x="17045" y="3717"/>
                  <a:pt x="17052" y="3675"/>
                  <a:pt x="17054" y="3631"/>
                </a:cubicBezTo>
                <a:cubicBezTo>
                  <a:pt x="17056" y="3587"/>
                  <a:pt x="17053" y="3540"/>
                  <a:pt x="17053" y="3509"/>
                </a:cubicBezTo>
                <a:cubicBezTo>
                  <a:pt x="17047" y="3478"/>
                  <a:pt x="17037" y="3462"/>
                  <a:pt x="17028" y="3462"/>
                </a:cubicBezTo>
                <a:cubicBezTo>
                  <a:pt x="17020" y="3462"/>
                  <a:pt x="17013" y="3478"/>
                  <a:pt x="17013" y="3509"/>
                </a:cubicBezTo>
                <a:cubicBezTo>
                  <a:pt x="17007" y="3540"/>
                  <a:pt x="16984" y="3587"/>
                  <a:pt x="16961" y="3621"/>
                </a:cubicBezTo>
                <a:cubicBezTo>
                  <a:pt x="16938" y="3654"/>
                  <a:pt x="16915" y="3676"/>
                  <a:pt x="16909" y="3655"/>
                </a:cubicBezTo>
                <a:cubicBezTo>
                  <a:pt x="16902" y="3645"/>
                  <a:pt x="16895" y="3613"/>
                  <a:pt x="16896" y="3572"/>
                </a:cubicBezTo>
                <a:cubicBezTo>
                  <a:pt x="16896" y="3530"/>
                  <a:pt x="16903" y="3479"/>
                  <a:pt x="16922" y="3427"/>
                </a:cubicBezTo>
                <a:cubicBezTo>
                  <a:pt x="16942" y="3385"/>
                  <a:pt x="16964" y="3385"/>
                  <a:pt x="16981" y="3392"/>
                </a:cubicBezTo>
                <a:cubicBezTo>
                  <a:pt x="16997" y="3400"/>
                  <a:pt x="17007" y="3415"/>
                  <a:pt x="17000" y="3405"/>
                </a:cubicBezTo>
                <a:cubicBezTo>
                  <a:pt x="17000" y="3384"/>
                  <a:pt x="16948" y="3322"/>
                  <a:pt x="16909" y="3322"/>
                </a:cubicBezTo>
                <a:cubicBezTo>
                  <a:pt x="16882" y="3323"/>
                  <a:pt x="16870" y="3219"/>
                  <a:pt x="16883" y="3136"/>
                </a:cubicBezTo>
                <a:cubicBezTo>
                  <a:pt x="16896" y="3105"/>
                  <a:pt x="16915" y="3048"/>
                  <a:pt x="16938" y="3004"/>
                </a:cubicBezTo>
                <a:cubicBezTo>
                  <a:pt x="16961" y="2960"/>
                  <a:pt x="16987" y="2929"/>
                  <a:pt x="17013" y="2949"/>
                </a:cubicBezTo>
                <a:cubicBezTo>
                  <a:pt x="17046" y="2970"/>
                  <a:pt x="17063" y="2981"/>
                  <a:pt x="17079" y="2981"/>
                </a:cubicBezTo>
                <a:cubicBezTo>
                  <a:pt x="17095" y="2981"/>
                  <a:pt x="17112" y="2970"/>
                  <a:pt x="17144" y="2949"/>
                </a:cubicBezTo>
                <a:cubicBezTo>
                  <a:pt x="17171" y="2929"/>
                  <a:pt x="17180" y="2897"/>
                  <a:pt x="17188" y="2864"/>
                </a:cubicBezTo>
                <a:cubicBezTo>
                  <a:pt x="17196" y="2830"/>
                  <a:pt x="17203" y="2794"/>
                  <a:pt x="17222" y="2762"/>
                </a:cubicBezTo>
                <a:cubicBezTo>
                  <a:pt x="17222" y="2762"/>
                  <a:pt x="17225" y="2737"/>
                  <a:pt x="17232" y="2707"/>
                </a:cubicBezTo>
                <a:cubicBezTo>
                  <a:pt x="17239" y="2676"/>
                  <a:pt x="17248" y="2640"/>
                  <a:pt x="17262" y="2619"/>
                </a:cubicBezTo>
                <a:cubicBezTo>
                  <a:pt x="17275" y="2609"/>
                  <a:pt x="17291" y="2604"/>
                  <a:pt x="17305" y="2596"/>
                </a:cubicBezTo>
                <a:cubicBezTo>
                  <a:pt x="17320" y="2588"/>
                  <a:pt x="17333" y="2578"/>
                  <a:pt x="17339" y="2557"/>
                </a:cubicBezTo>
                <a:cubicBezTo>
                  <a:pt x="17346" y="2547"/>
                  <a:pt x="17359" y="2536"/>
                  <a:pt x="17384" y="2528"/>
                </a:cubicBezTo>
                <a:cubicBezTo>
                  <a:pt x="17408" y="2520"/>
                  <a:pt x="17444" y="2516"/>
                  <a:pt x="17496" y="2516"/>
                </a:cubicBezTo>
                <a:cubicBezTo>
                  <a:pt x="17548" y="2505"/>
                  <a:pt x="17552" y="2484"/>
                  <a:pt x="17548" y="2461"/>
                </a:cubicBezTo>
                <a:cubicBezTo>
                  <a:pt x="17545" y="2438"/>
                  <a:pt x="17536" y="2413"/>
                  <a:pt x="17562" y="2392"/>
                </a:cubicBezTo>
                <a:cubicBezTo>
                  <a:pt x="17581" y="2371"/>
                  <a:pt x="17578" y="2345"/>
                  <a:pt x="17572" y="2314"/>
                </a:cubicBezTo>
                <a:cubicBezTo>
                  <a:pt x="17565" y="2283"/>
                  <a:pt x="17555" y="2246"/>
                  <a:pt x="17562" y="2205"/>
                </a:cubicBezTo>
                <a:cubicBezTo>
                  <a:pt x="17575" y="2174"/>
                  <a:pt x="17604" y="2163"/>
                  <a:pt x="17638" y="2155"/>
                </a:cubicBezTo>
                <a:cubicBezTo>
                  <a:pt x="17673" y="2147"/>
                  <a:pt x="17712" y="2141"/>
                  <a:pt x="17744" y="2120"/>
                </a:cubicBezTo>
                <a:cubicBezTo>
                  <a:pt x="17783" y="2099"/>
                  <a:pt x="17806" y="2069"/>
                  <a:pt x="17828" y="2035"/>
                </a:cubicBezTo>
                <a:cubicBezTo>
                  <a:pt x="17849" y="2001"/>
                  <a:pt x="17868" y="1965"/>
                  <a:pt x="17901" y="1934"/>
                </a:cubicBezTo>
                <a:cubicBezTo>
                  <a:pt x="17934" y="1913"/>
                  <a:pt x="17960" y="1908"/>
                  <a:pt x="17980" y="1893"/>
                </a:cubicBezTo>
                <a:cubicBezTo>
                  <a:pt x="18000" y="1878"/>
                  <a:pt x="18013" y="1853"/>
                  <a:pt x="18020" y="1791"/>
                </a:cubicBezTo>
                <a:cubicBezTo>
                  <a:pt x="18033" y="1687"/>
                  <a:pt x="18045" y="1604"/>
                  <a:pt x="18084" y="1645"/>
                </a:cubicBezTo>
                <a:cubicBezTo>
                  <a:pt x="18123" y="1686"/>
                  <a:pt x="18150" y="1624"/>
                  <a:pt x="18203" y="1541"/>
                </a:cubicBezTo>
                <a:cubicBezTo>
                  <a:pt x="18268" y="1458"/>
                  <a:pt x="18384" y="1396"/>
                  <a:pt x="18489" y="1396"/>
                </a:cubicBezTo>
                <a:cubicBezTo>
                  <a:pt x="18593" y="1396"/>
                  <a:pt x="18633" y="1374"/>
                  <a:pt x="18711" y="1291"/>
                </a:cubicBezTo>
                <a:cubicBezTo>
                  <a:pt x="18744" y="1250"/>
                  <a:pt x="18783" y="1270"/>
                  <a:pt x="18822" y="1309"/>
                </a:cubicBezTo>
                <a:cubicBezTo>
                  <a:pt x="18862" y="1348"/>
                  <a:pt x="18901" y="1406"/>
                  <a:pt x="18934" y="1437"/>
                </a:cubicBezTo>
                <a:cubicBezTo>
                  <a:pt x="18960" y="1468"/>
                  <a:pt x="18993" y="1478"/>
                  <a:pt x="19032" y="1471"/>
                </a:cubicBezTo>
                <a:cubicBezTo>
                  <a:pt x="19071" y="1463"/>
                  <a:pt x="19117" y="1437"/>
                  <a:pt x="19169" y="1396"/>
                </a:cubicBezTo>
                <a:cubicBezTo>
                  <a:pt x="19287" y="1313"/>
                  <a:pt x="19313" y="1251"/>
                  <a:pt x="19418" y="1231"/>
                </a:cubicBezTo>
                <a:close/>
                <a:moveTo>
                  <a:pt x="19292" y="3533"/>
                </a:moveTo>
                <a:cubicBezTo>
                  <a:pt x="19332" y="3537"/>
                  <a:pt x="19388" y="3588"/>
                  <a:pt x="19378" y="3650"/>
                </a:cubicBezTo>
                <a:cubicBezTo>
                  <a:pt x="19371" y="3681"/>
                  <a:pt x="19375" y="3686"/>
                  <a:pt x="19382" y="3694"/>
                </a:cubicBezTo>
                <a:cubicBezTo>
                  <a:pt x="19389" y="3702"/>
                  <a:pt x="19399" y="3713"/>
                  <a:pt x="19405" y="3754"/>
                </a:cubicBezTo>
                <a:cubicBezTo>
                  <a:pt x="19405" y="3796"/>
                  <a:pt x="19389" y="3837"/>
                  <a:pt x="19366" y="3859"/>
                </a:cubicBezTo>
                <a:cubicBezTo>
                  <a:pt x="19343" y="3882"/>
                  <a:pt x="19313" y="3887"/>
                  <a:pt x="19287" y="3856"/>
                </a:cubicBezTo>
                <a:cubicBezTo>
                  <a:pt x="19254" y="3836"/>
                  <a:pt x="19235" y="3810"/>
                  <a:pt x="19223" y="3789"/>
                </a:cubicBezTo>
                <a:cubicBezTo>
                  <a:pt x="19212" y="3769"/>
                  <a:pt x="19209" y="3754"/>
                  <a:pt x="19209" y="3754"/>
                </a:cubicBezTo>
                <a:cubicBezTo>
                  <a:pt x="19209" y="3734"/>
                  <a:pt x="19235" y="3587"/>
                  <a:pt x="19261" y="3546"/>
                </a:cubicBezTo>
                <a:cubicBezTo>
                  <a:pt x="19267" y="3535"/>
                  <a:pt x="19279" y="3532"/>
                  <a:pt x="19292" y="3533"/>
                </a:cubicBezTo>
                <a:close/>
                <a:moveTo>
                  <a:pt x="16111" y="4047"/>
                </a:moveTo>
                <a:cubicBezTo>
                  <a:pt x="16176" y="4047"/>
                  <a:pt x="16229" y="4151"/>
                  <a:pt x="16242" y="4234"/>
                </a:cubicBezTo>
                <a:cubicBezTo>
                  <a:pt x="16248" y="4265"/>
                  <a:pt x="16245" y="4307"/>
                  <a:pt x="16228" y="4343"/>
                </a:cubicBezTo>
                <a:cubicBezTo>
                  <a:pt x="16212" y="4379"/>
                  <a:pt x="16182" y="4410"/>
                  <a:pt x="16137" y="4421"/>
                </a:cubicBezTo>
                <a:cubicBezTo>
                  <a:pt x="16032" y="4441"/>
                  <a:pt x="15940" y="4463"/>
                  <a:pt x="15940" y="4339"/>
                </a:cubicBezTo>
                <a:cubicBezTo>
                  <a:pt x="15940" y="4214"/>
                  <a:pt x="15940" y="4214"/>
                  <a:pt x="16032" y="4111"/>
                </a:cubicBezTo>
                <a:cubicBezTo>
                  <a:pt x="16032" y="4111"/>
                  <a:pt x="16059" y="4047"/>
                  <a:pt x="16111" y="4047"/>
                </a:cubicBezTo>
                <a:close/>
                <a:moveTo>
                  <a:pt x="20241" y="4894"/>
                </a:moveTo>
                <a:cubicBezTo>
                  <a:pt x="20276" y="4940"/>
                  <a:pt x="20292" y="4962"/>
                  <a:pt x="20300" y="4972"/>
                </a:cubicBezTo>
                <a:cubicBezTo>
                  <a:pt x="20308" y="4983"/>
                  <a:pt x="20308" y="4983"/>
                  <a:pt x="20311" y="4986"/>
                </a:cubicBezTo>
                <a:cubicBezTo>
                  <a:pt x="20308" y="4982"/>
                  <a:pt x="20308" y="4982"/>
                  <a:pt x="20300" y="4971"/>
                </a:cubicBezTo>
                <a:cubicBezTo>
                  <a:pt x="20293" y="4961"/>
                  <a:pt x="20278" y="4941"/>
                  <a:pt x="20245" y="4896"/>
                </a:cubicBezTo>
                <a:lnTo>
                  <a:pt x="20241" y="4894"/>
                </a:lnTo>
                <a:close/>
                <a:moveTo>
                  <a:pt x="13082" y="4935"/>
                </a:moveTo>
                <a:cubicBezTo>
                  <a:pt x="13082" y="4936"/>
                  <a:pt x="13082" y="4936"/>
                  <a:pt x="13082" y="4936"/>
                </a:cubicBezTo>
                <a:cubicBezTo>
                  <a:pt x="13082" y="4936"/>
                  <a:pt x="13082" y="4936"/>
                  <a:pt x="13082" y="4937"/>
                </a:cubicBezTo>
                <a:cubicBezTo>
                  <a:pt x="13135" y="4975"/>
                  <a:pt x="13164" y="4994"/>
                  <a:pt x="13179" y="5005"/>
                </a:cubicBezTo>
                <a:cubicBezTo>
                  <a:pt x="13194" y="5016"/>
                  <a:pt x="13195" y="5017"/>
                  <a:pt x="13195" y="5017"/>
                </a:cubicBezTo>
                <a:lnTo>
                  <a:pt x="13197" y="5015"/>
                </a:lnTo>
                <a:cubicBezTo>
                  <a:pt x="13142" y="4977"/>
                  <a:pt x="13113" y="4957"/>
                  <a:pt x="13098" y="4946"/>
                </a:cubicBezTo>
                <a:cubicBezTo>
                  <a:pt x="13083" y="4936"/>
                  <a:pt x="13082" y="4935"/>
                  <a:pt x="13082" y="4935"/>
                </a:cubicBezTo>
                <a:close/>
                <a:moveTo>
                  <a:pt x="20334" y="5017"/>
                </a:moveTo>
                <a:cubicBezTo>
                  <a:pt x="20314" y="5100"/>
                  <a:pt x="20304" y="5142"/>
                  <a:pt x="20299" y="5163"/>
                </a:cubicBezTo>
                <a:cubicBezTo>
                  <a:pt x="20294" y="5184"/>
                  <a:pt x="20294" y="5184"/>
                  <a:pt x="20294" y="5184"/>
                </a:cubicBezTo>
                <a:cubicBezTo>
                  <a:pt x="20296" y="5185"/>
                  <a:pt x="20296" y="5185"/>
                  <a:pt x="20296" y="5186"/>
                </a:cubicBezTo>
                <a:cubicBezTo>
                  <a:pt x="20296" y="5186"/>
                  <a:pt x="20296" y="5186"/>
                  <a:pt x="20297" y="5187"/>
                </a:cubicBezTo>
                <a:cubicBezTo>
                  <a:pt x="20297" y="5187"/>
                  <a:pt x="20297" y="5187"/>
                  <a:pt x="20302" y="5167"/>
                </a:cubicBezTo>
                <a:cubicBezTo>
                  <a:pt x="20307" y="5146"/>
                  <a:pt x="20317" y="5105"/>
                  <a:pt x="20337" y="5022"/>
                </a:cubicBezTo>
                <a:lnTo>
                  <a:pt x="20334" y="5017"/>
                </a:lnTo>
                <a:close/>
                <a:moveTo>
                  <a:pt x="11250" y="5143"/>
                </a:moveTo>
                <a:cubicBezTo>
                  <a:pt x="11250" y="5226"/>
                  <a:pt x="11301" y="5308"/>
                  <a:pt x="11353" y="5308"/>
                </a:cubicBezTo>
                <a:cubicBezTo>
                  <a:pt x="11405" y="5308"/>
                  <a:pt x="11444" y="5226"/>
                  <a:pt x="11444" y="5143"/>
                </a:cubicBezTo>
                <a:cubicBezTo>
                  <a:pt x="11444" y="5225"/>
                  <a:pt x="11404" y="5303"/>
                  <a:pt x="11353" y="5303"/>
                </a:cubicBezTo>
                <a:cubicBezTo>
                  <a:pt x="11301" y="5303"/>
                  <a:pt x="11250" y="5225"/>
                  <a:pt x="11250" y="5143"/>
                </a:cubicBezTo>
                <a:close/>
                <a:moveTo>
                  <a:pt x="20241" y="5162"/>
                </a:moveTo>
                <a:cubicBezTo>
                  <a:pt x="20202" y="5245"/>
                  <a:pt x="20182" y="5287"/>
                  <a:pt x="20173" y="5307"/>
                </a:cubicBezTo>
                <a:cubicBezTo>
                  <a:pt x="20163" y="5328"/>
                  <a:pt x="20163" y="5327"/>
                  <a:pt x="20163" y="5327"/>
                </a:cubicBezTo>
                <a:cubicBezTo>
                  <a:pt x="20189" y="5379"/>
                  <a:pt x="20203" y="5406"/>
                  <a:pt x="20209" y="5419"/>
                </a:cubicBezTo>
                <a:cubicBezTo>
                  <a:pt x="20215" y="5432"/>
                  <a:pt x="20215" y="5432"/>
                  <a:pt x="20215" y="5432"/>
                </a:cubicBezTo>
                <a:cubicBezTo>
                  <a:pt x="20217" y="5434"/>
                  <a:pt x="20217" y="5433"/>
                  <a:pt x="20217" y="5433"/>
                </a:cubicBezTo>
                <a:cubicBezTo>
                  <a:pt x="20218" y="5433"/>
                  <a:pt x="20218" y="5433"/>
                  <a:pt x="20219" y="5434"/>
                </a:cubicBezTo>
                <a:cubicBezTo>
                  <a:pt x="20219" y="5434"/>
                  <a:pt x="20219" y="5434"/>
                  <a:pt x="20213" y="5422"/>
                </a:cubicBezTo>
                <a:cubicBezTo>
                  <a:pt x="20206" y="5409"/>
                  <a:pt x="20194" y="5384"/>
                  <a:pt x="20168" y="5332"/>
                </a:cubicBezTo>
                <a:cubicBezTo>
                  <a:pt x="20168" y="5332"/>
                  <a:pt x="20167" y="5332"/>
                  <a:pt x="20177" y="5311"/>
                </a:cubicBezTo>
                <a:cubicBezTo>
                  <a:pt x="20187" y="5290"/>
                  <a:pt x="20206" y="5248"/>
                  <a:pt x="20245" y="5165"/>
                </a:cubicBezTo>
                <a:lnTo>
                  <a:pt x="20241" y="5162"/>
                </a:lnTo>
                <a:close/>
                <a:moveTo>
                  <a:pt x="20320" y="5536"/>
                </a:moveTo>
                <a:cubicBezTo>
                  <a:pt x="20320" y="5733"/>
                  <a:pt x="20320" y="5831"/>
                  <a:pt x="20320" y="5880"/>
                </a:cubicBezTo>
                <a:cubicBezTo>
                  <a:pt x="20320" y="5929"/>
                  <a:pt x="20320" y="5929"/>
                  <a:pt x="20320" y="5929"/>
                </a:cubicBezTo>
                <a:cubicBezTo>
                  <a:pt x="20274" y="5939"/>
                  <a:pt x="20252" y="5945"/>
                  <a:pt x="20240" y="5947"/>
                </a:cubicBezTo>
                <a:cubicBezTo>
                  <a:pt x="20229" y="5950"/>
                  <a:pt x="20229" y="5951"/>
                  <a:pt x="20229" y="5951"/>
                </a:cubicBezTo>
                <a:cubicBezTo>
                  <a:pt x="20138" y="6106"/>
                  <a:pt x="20092" y="6184"/>
                  <a:pt x="20069" y="6222"/>
                </a:cubicBezTo>
                <a:cubicBezTo>
                  <a:pt x="20046" y="6261"/>
                  <a:pt x="20046" y="6261"/>
                  <a:pt x="20046" y="6261"/>
                </a:cubicBezTo>
                <a:cubicBezTo>
                  <a:pt x="20046" y="6312"/>
                  <a:pt x="20046" y="6339"/>
                  <a:pt x="20046" y="6352"/>
                </a:cubicBezTo>
                <a:cubicBezTo>
                  <a:pt x="20046" y="6365"/>
                  <a:pt x="20046" y="6365"/>
                  <a:pt x="20046" y="6365"/>
                </a:cubicBezTo>
                <a:cubicBezTo>
                  <a:pt x="20099" y="6479"/>
                  <a:pt x="20124" y="6536"/>
                  <a:pt x="20137" y="6564"/>
                </a:cubicBezTo>
                <a:cubicBezTo>
                  <a:pt x="20150" y="6593"/>
                  <a:pt x="20150" y="6593"/>
                  <a:pt x="20150" y="6593"/>
                </a:cubicBezTo>
                <a:cubicBezTo>
                  <a:pt x="20151" y="6593"/>
                  <a:pt x="20151" y="6593"/>
                  <a:pt x="20151" y="6593"/>
                </a:cubicBezTo>
                <a:cubicBezTo>
                  <a:pt x="20151" y="6593"/>
                  <a:pt x="20151" y="6593"/>
                  <a:pt x="20152" y="6593"/>
                </a:cubicBezTo>
                <a:cubicBezTo>
                  <a:pt x="20152" y="6593"/>
                  <a:pt x="20152" y="6593"/>
                  <a:pt x="20139" y="6565"/>
                </a:cubicBezTo>
                <a:cubicBezTo>
                  <a:pt x="20126" y="6537"/>
                  <a:pt x="20101" y="6480"/>
                  <a:pt x="20049" y="6367"/>
                </a:cubicBezTo>
                <a:cubicBezTo>
                  <a:pt x="20049" y="6367"/>
                  <a:pt x="20049" y="6367"/>
                  <a:pt x="20049" y="6354"/>
                </a:cubicBezTo>
                <a:cubicBezTo>
                  <a:pt x="20049" y="6341"/>
                  <a:pt x="20049" y="6315"/>
                  <a:pt x="20049" y="6263"/>
                </a:cubicBezTo>
                <a:cubicBezTo>
                  <a:pt x="20049" y="6263"/>
                  <a:pt x="20049" y="6264"/>
                  <a:pt x="20072" y="6225"/>
                </a:cubicBezTo>
                <a:cubicBezTo>
                  <a:pt x="20094" y="6186"/>
                  <a:pt x="20140" y="6109"/>
                  <a:pt x="20232" y="5953"/>
                </a:cubicBezTo>
                <a:cubicBezTo>
                  <a:pt x="20232" y="5953"/>
                  <a:pt x="20232" y="5954"/>
                  <a:pt x="20244" y="5951"/>
                </a:cubicBezTo>
                <a:cubicBezTo>
                  <a:pt x="20256" y="5949"/>
                  <a:pt x="20279" y="5944"/>
                  <a:pt x="20324" y="5934"/>
                </a:cubicBezTo>
                <a:cubicBezTo>
                  <a:pt x="20324" y="5934"/>
                  <a:pt x="20324" y="5933"/>
                  <a:pt x="20324" y="5884"/>
                </a:cubicBezTo>
                <a:cubicBezTo>
                  <a:pt x="20324" y="5834"/>
                  <a:pt x="20324" y="5736"/>
                  <a:pt x="20324" y="5539"/>
                </a:cubicBezTo>
                <a:lnTo>
                  <a:pt x="20320" y="5536"/>
                </a:lnTo>
                <a:close/>
                <a:moveTo>
                  <a:pt x="11027" y="5722"/>
                </a:moveTo>
                <a:cubicBezTo>
                  <a:pt x="11015" y="5735"/>
                  <a:pt x="11013" y="5738"/>
                  <a:pt x="11011" y="5739"/>
                </a:cubicBezTo>
                <a:cubicBezTo>
                  <a:pt x="11010" y="5741"/>
                  <a:pt x="11010" y="5741"/>
                  <a:pt x="11004" y="5747"/>
                </a:cubicBezTo>
                <a:lnTo>
                  <a:pt x="11027" y="5725"/>
                </a:lnTo>
                <a:lnTo>
                  <a:pt x="11027" y="5722"/>
                </a:lnTo>
                <a:close/>
                <a:moveTo>
                  <a:pt x="15287" y="5725"/>
                </a:moveTo>
                <a:cubicBezTo>
                  <a:pt x="15275" y="5774"/>
                  <a:pt x="15268" y="5799"/>
                  <a:pt x="15265" y="5812"/>
                </a:cubicBezTo>
                <a:cubicBezTo>
                  <a:pt x="15262" y="5824"/>
                  <a:pt x="15263" y="5824"/>
                  <a:pt x="15263" y="5824"/>
                </a:cubicBezTo>
                <a:lnTo>
                  <a:pt x="15264" y="5824"/>
                </a:lnTo>
                <a:cubicBezTo>
                  <a:pt x="15276" y="5775"/>
                  <a:pt x="15282" y="5751"/>
                  <a:pt x="15285" y="5739"/>
                </a:cubicBezTo>
                <a:cubicBezTo>
                  <a:pt x="15288" y="5727"/>
                  <a:pt x="15289" y="5728"/>
                  <a:pt x="15289" y="5727"/>
                </a:cubicBezTo>
                <a:lnTo>
                  <a:pt x="15287" y="5725"/>
                </a:lnTo>
                <a:close/>
                <a:moveTo>
                  <a:pt x="10884" y="5783"/>
                </a:moveTo>
                <a:cubicBezTo>
                  <a:pt x="10854" y="5802"/>
                  <a:pt x="10838" y="5812"/>
                  <a:pt x="10829" y="5817"/>
                </a:cubicBezTo>
                <a:cubicBezTo>
                  <a:pt x="10821" y="5822"/>
                  <a:pt x="10820" y="5822"/>
                  <a:pt x="10820" y="5822"/>
                </a:cubicBezTo>
                <a:cubicBezTo>
                  <a:pt x="10800" y="5853"/>
                  <a:pt x="10790" y="5869"/>
                  <a:pt x="10785" y="5877"/>
                </a:cubicBezTo>
                <a:cubicBezTo>
                  <a:pt x="10781" y="5885"/>
                  <a:pt x="10780" y="5885"/>
                  <a:pt x="10780" y="5885"/>
                </a:cubicBezTo>
                <a:cubicBezTo>
                  <a:pt x="10780" y="5887"/>
                  <a:pt x="10780" y="5887"/>
                  <a:pt x="10780" y="5887"/>
                </a:cubicBezTo>
                <a:cubicBezTo>
                  <a:pt x="10779" y="5888"/>
                  <a:pt x="10780" y="5888"/>
                  <a:pt x="10779" y="5890"/>
                </a:cubicBezTo>
                <a:lnTo>
                  <a:pt x="10817" y="5832"/>
                </a:lnTo>
                <a:lnTo>
                  <a:pt x="10884" y="5783"/>
                </a:lnTo>
                <a:close/>
                <a:moveTo>
                  <a:pt x="15903" y="5812"/>
                </a:moveTo>
                <a:cubicBezTo>
                  <a:pt x="15896" y="5828"/>
                  <a:pt x="15889" y="5842"/>
                  <a:pt x="15884" y="5852"/>
                </a:cubicBezTo>
                <a:cubicBezTo>
                  <a:pt x="15878" y="5863"/>
                  <a:pt x="15875" y="5871"/>
                  <a:pt x="15875" y="5871"/>
                </a:cubicBezTo>
                <a:lnTo>
                  <a:pt x="15879" y="5871"/>
                </a:lnTo>
                <a:lnTo>
                  <a:pt x="15903" y="5812"/>
                </a:lnTo>
                <a:close/>
                <a:moveTo>
                  <a:pt x="11042" y="5827"/>
                </a:moveTo>
                <a:lnTo>
                  <a:pt x="11042" y="5832"/>
                </a:lnTo>
                <a:lnTo>
                  <a:pt x="11187" y="5832"/>
                </a:lnTo>
                <a:lnTo>
                  <a:pt x="11262" y="5890"/>
                </a:lnTo>
                <a:cubicBezTo>
                  <a:pt x="11223" y="5859"/>
                  <a:pt x="11203" y="5843"/>
                  <a:pt x="11194" y="5835"/>
                </a:cubicBezTo>
                <a:cubicBezTo>
                  <a:pt x="11184" y="5827"/>
                  <a:pt x="11184" y="5827"/>
                  <a:pt x="11184" y="5827"/>
                </a:cubicBezTo>
                <a:cubicBezTo>
                  <a:pt x="11113" y="5827"/>
                  <a:pt x="11077" y="5827"/>
                  <a:pt x="11060" y="5827"/>
                </a:cubicBezTo>
                <a:cubicBezTo>
                  <a:pt x="11042" y="5827"/>
                  <a:pt x="11042" y="5827"/>
                  <a:pt x="11042" y="5827"/>
                </a:cubicBezTo>
                <a:close/>
                <a:moveTo>
                  <a:pt x="15406" y="5851"/>
                </a:moveTo>
                <a:cubicBezTo>
                  <a:pt x="15393" y="5881"/>
                  <a:pt x="15389" y="5890"/>
                  <a:pt x="15387" y="5895"/>
                </a:cubicBezTo>
                <a:cubicBezTo>
                  <a:pt x="15385" y="5900"/>
                  <a:pt x="15385" y="5902"/>
                  <a:pt x="15380" y="5914"/>
                </a:cubicBezTo>
                <a:lnTo>
                  <a:pt x="15408" y="5851"/>
                </a:lnTo>
                <a:lnTo>
                  <a:pt x="15406" y="5851"/>
                </a:lnTo>
                <a:close/>
                <a:moveTo>
                  <a:pt x="12507" y="5907"/>
                </a:moveTo>
                <a:cubicBezTo>
                  <a:pt x="12448" y="5928"/>
                  <a:pt x="12419" y="5938"/>
                  <a:pt x="12404" y="5943"/>
                </a:cubicBezTo>
                <a:lnTo>
                  <a:pt x="12504" y="5912"/>
                </a:lnTo>
                <a:lnTo>
                  <a:pt x="12555" y="5989"/>
                </a:lnTo>
                <a:lnTo>
                  <a:pt x="12558" y="5989"/>
                </a:lnTo>
                <a:cubicBezTo>
                  <a:pt x="12532" y="5948"/>
                  <a:pt x="12519" y="5927"/>
                  <a:pt x="12513" y="5917"/>
                </a:cubicBezTo>
                <a:cubicBezTo>
                  <a:pt x="12507" y="5907"/>
                  <a:pt x="12507" y="5907"/>
                  <a:pt x="12507" y="5907"/>
                </a:cubicBezTo>
                <a:close/>
                <a:moveTo>
                  <a:pt x="11469" y="5931"/>
                </a:moveTo>
                <a:lnTo>
                  <a:pt x="11453" y="6040"/>
                </a:lnTo>
                <a:cubicBezTo>
                  <a:pt x="11457" y="6016"/>
                  <a:pt x="11461" y="5989"/>
                  <a:pt x="11464" y="5967"/>
                </a:cubicBezTo>
                <a:cubicBezTo>
                  <a:pt x="11468" y="5946"/>
                  <a:pt x="11470" y="5931"/>
                  <a:pt x="11470" y="5931"/>
                </a:cubicBezTo>
                <a:cubicBezTo>
                  <a:pt x="11470" y="5931"/>
                  <a:pt x="11470" y="5931"/>
                  <a:pt x="11470" y="5931"/>
                </a:cubicBezTo>
                <a:cubicBezTo>
                  <a:pt x="11470" y="5932"/>
                  <a:pt x="11469" y="5932"/>
                  <a:pt x="11469" y="5931"/>
                </a:cubicBezTo>
                <a:close/>
                <a:moveTo>
                  <a:pt x="12245" y="5989"/>
                </a:moveTo>
                <a:cubicBezTo>
                  <a:pt x="12244" y="5991"/>
                  <a:pt x="12244" y="5991"/>
                  <a:pt x="12244" y="5991"/>
                </a:cubicBezTo>
                <a:cubicBezTo>
                  <a:pt x="12244" y="5991"/>
                  <a:pt x="12244" y="5991"/>
                  <a:pt x="12243" y="5992"/>
                </a:cubicBezTo>
                <a:lnTo>
                  <a:pt x="12285" y="6016"/>
                </a:lnTo>
                <a:cubicBezTo>
                  <a:pt x="12277" y="6012"/>
                  <a:pt x="12267" y="6005"/>
                  <a:pt x="12259" y="5999"/>
                </a:cubicBezTo>
                <a:cubicBezTo>
                  <a:pt x="12251" y="5994"/>
                  <a:pt x="12245" y="5989"/>
                  <a:pt x="12245" y="5989"/>
                </a:cubicBezTo>
                <a:close/>
                <a:moveTo>
                  <a:pt x="12724" y="5989"/>
                </a:moveTo>
                <a:lnTo>
                  <a:pt x="12769" y="6118"/>
                </a:lnTo>
                <a:cubicBezTo>
                  <a:pt x="12757" y="6081"/>
                  <a:pt x="12747" y="6048"/>
                  <a:pt x="12740" y="6026"/>
                </a:cubicBezTo>
                <a:cubicBezTo>
                  <a:pt x="12733" y="6003"/>
                  <a:pt x="12729" y="5989"/>
                  <a:pt x="12729" y="5989"/>
                </a:cubicBezTo>
                <a:cubicBezTo>
                  <a:pt x="12726" y="5989"/>
                  <a:pt x="12726" y="5989"/>
                  <a:pt x="12726" y="5989"/>
                </a:cubicBezTo>
                <a:cubicBezTo>
                  <a:pt x="12726" y="5990"/>
                  <a:pt x="12726" y="5990"/>
                  <a:pt x="12724" y="5989"/>
                </a:cubicBezTo>
                <a:close/>
                <a:moveTo>
                  <a:pt x="18020" y="6057"/>
                </a:moveTo>
                <a:cubicBezTo>
                  <a:pt x="18065" y="6108"/>
                  <a:pt x="18087" y="6134"/>
                  <a:pt x="18099" y="6146"/>
                </a:cubicBezTo>
                <a:cubicBezTo>
                  <a:pt x="18110" y="6159"/>
                  <a:pt x="18110" y="6159"/>
                  <a:pt x="18110" y="6159"/>
                </a:cubicBezTo>
                <a:lnTo>
                  <a:pt x="18110" y="6157"/>
                </a:lnTo>
                <a:cubicBezTo>
                  <a:pt x="18065" y="6106"/>
                  <a:pt x="18042" y="6081"/>
                  <a:pt x="18031" y="6069"/>
                </a:cubicBezTo>
                <a:cubicBezTo>
                  <a:pt x="18020" y="6057"/>
                  <a:pt x="18020" y="6058"/>
                  <a:pt x="18020" y="6057"/>
                </a:cubicBezTo>
                <a:close/>
                <a:moveTo>
                  <a:pt x="11444" y="6096"/>
                </a:moveTo>
                <a:lnTo>
                  <a:pt x="11444" y="6101"/>
                </a:lnTo>
                <a:lnTo>
                  <a:pt x="11481" y="6159"/>
                </a:lnTo>
                <a:lnTo>
                  <a:pt x="11483" y="6157"/>
                </a:lnTo>
                <a:cubicBezTo>
                  <a:pt x="11465" y="6129"/>
                  <a:pt x="11455" y="6114"/>
                  <a:pt x="11450" y="6106"/>
                </a:cubicBezTo>
                <a:cubicBezTo>
                  <a:pt x="11445" y="6097"/>
                  <a:pt x="11444" y="6096"/>
                  <a:pt x="11444" y="6096"/>
                </a:cubicBezTo>
                <a:close/>
                <a:moveTo>
                  <a:pt x="11510" y="6118"/>
                </a:moveTo>
                <a:cubicBezTo>
                  <a:pt x="11502" y="6131"/>
                  <a:pt x="11498" y="6137"/>
                  <a:pt x="11496" y="6140"/>
                </a:cubicBezTo>
                <a:cubicBezTo>
                  <a:pt x="11495" y="6143"/>
                  <a:pt x="11495" y="6143"/>
                  <a:pt x="11494" y="6144"/>
                </a:cubicBezTo>
                <a:lnTo>
                  <a:pt x="11513" y="6120"/>
                </a:lnTo>
                <a:lnTo>
                  <a:pt x="11601" y="6120"/>
                </a:lnTo>
                <a:lnTo>
                  <a:pt x="11601" y="6118"/>
                </a:lnTo>
                <a:cubicBezTo>
                  <a:pt x="11555" y="6118"/>
                  <a:pt x="11533" y="6118"/>
                  <a:pt x="11521" y="6118"/>
                </a:cubicBezTo>
                <a:cubicBezTo>
                  <a:pt x="11510" y="6118"/>
                  <a:pt x="11510" y="6118"/>
                  <a:pt x="11510" y="6118"/>
                </a:cubicBezTo>
                <a:close/>
                <a:moveTo>
                  <a:pt x="11597" y="6146"/>
                </a:moveTo>
                <a:lnTo>
                  <a:pt x="11588" y="6200"/>
                </a:lnTo>
                <a:lnTo>
                  <a:pt x="11589" y="6200"/>
                </a:lnTo>
                <a:cubicBezTo>
                  <a:pt x="11594" y="6168"/>
                  <a:pt x="11596" y="6154"/>
                  <a:pt x="11597" y="6146"/>
                </a:cubicBezTo>
                <a:close/>
                <a:moveTo>
                  <a:pt x="15272" y="6183"/>
                </a:moveTo>
                <a:cubicBezTo>
                  <a:pt x="15271" y="6185"/>
                  <a:pt x="15266" y="6199"/>
                  <a:pt x="15260" y="6212"/>
                </a:cubicBezTo>
                <a:cubicBezTo>
                  <a:pt x="15255" y="6226"/>
                  <a:pt x="15250" y="6239"/>
                  <a:pt x="15250" y="6239"/>
                </a:cubicBezTo>
                <a:cubicBezTo>
                  <a:pt x="15263" y="6275"/>
                  <a:pt x="15267" y="6287"/>
                  <a:pt x="15269" y="6292"/>
                </a:cubicBezTo>
                <a:cubicBezTo>
                  <a:pt x="15271" y="6298"/>
                  <a:pt x="15272" y="6298"/>
                  <a:pt x="15276" y="6312"/>
                </a:cubicBezTo>
                <a:lnTo>
                  <a:pt x="15252" y="6239"/>
                </a:lnTo>
                <a:lnTo>
                  <a:pt x="15272" y="6183"/>
                </a:lnTo>
                <a:close/>
                <a:moveTo>
                  <a:pt x="10722" y="6280"/>
                </a:moveTo>
                <a:cubicBezTo>
                  <a:pt x="10706" y="6297"/>
                  <a:pt x="10691" y="6312"/>
                  <a:pt x="10680" y="6323"/>
                </a:cubicBezTo>
                <a:cubicBezTo>
                  <a:pt x="10670" y="6334"/>
                  <a:pt x="10663" y="6341"/>
                  <a:pt x="10663" y="6341"/>
                </a:cubicBezTo>
                <a:cubicBezTo>
                  <a:pt x="10663" y="6343"/>
                  <a:pt x="10663" y="6343"/>
                  <a:pt x="10663" y="6343"/>
                </a:cubicBezTo>
                <a:cubicBezTo>
                  <a:pt x="10663" y="6343"/>
                  <a:pt x="10663" y="6343"/>
                  <a:pt x="10663" y="6346"/>
                </a:cubicBezTo>
                <a:lnTo>
                  <a:pt x="10722" y="6280"/>
                </a:lnTo>
                <a:close/>
                <a:moveTo>
                  <a:pt x="14504" y="6321"/>
                </a:moveTo>
                <a:cubicBezTo>
                  <a:pt x="14504" y="6323"/>
                  <a:pt x="14504" y="6324"/>
                  <a:pt x="14504" y="6325"/>
                </a:cubicBezTo>
                <a:cubicBezTo>
                  <a:pt x="14507" y="6370"/>
                  <a:pt x="14545" y="6367"/>
                  <a:pt x="14544" y="6321"/>
                </a:cubicBezTo>
                <a:cubicBezTo>
                  <a:pt x="14524" y="6321"/>
                  <a:pt x="14515" y="6321"/>
                  <a:pt x="14510" y="6321"/>
                </a:cubicBezTo>
                <a:cubicBezTo>
                  <a:pt x="14505" y="6321"/>
                  <a:pt x="14504" y="6321"/>
                  <a:pt x="14504" y="6321"/>
                </a:cubicBezTo>
                <a:close/>
                <a:moveTo>
                  <a:pt x="17904" y="6397"/>
                </a:moveTo>
                <a:cubicBezTo>
                  <a:pt x="17903" y="6398"/>
                  <a:pt x="17896" y="6406"/>
                  <a:pt x="17889" y="6413"/>
                </a:cubicBezTo>
                <a:cubicBezTo>
                  <a:pt x="17883" y="6421"/>
                  <a:pt x="17877" y="6428"/>
                  <a:pt x="17877" y="6428"/>
                </a:cubicBezTo>
                <a:lnTo>
                  <a:pt x="17879" y="6428"/>
                </a:lnTo>
                <a:lnTo>
                  <a:pt x="17904" y="6397"/>
                </a:lnTo>
                <a:close/>
                <a:moveTo>
                  <a:pt x="18017" y="6447"/>
                </a:moveTo>
                <a:lnTo>
                  <a:pt x="17998" y="6581"/>
                </a:lnTo>
                <a:cubicBezTo>
                  <a:pt x="18005" y="6539"/>
                  <a:pt x="18010" y="6505"/>
                  <a:pt x="18013" y="6482"/>
                </a:cubicBezTo>
                <a:cubicBezTo>
                  <a:pt x="18017" y="6460"/>
                  <a:pt x="18018" y="6447"/>
                  <a:pt x="18018" y="6447"/>
                </a:cubicBezTo>
                <a:lnTo>
                  <a:pt x="18017" y="6447"/>
                </a:lnTo>
                <a:close/>
                <a:moveTo>
                  <a:pt x="17784" y="6450"/>
                </a:moveTo>
                <a:cubicBezTo>
                  <a:pt x="17764" y="6523"/>
                  <a:pt x="17755" y="6559"/>
                  <a:pt x="17750" y="6577"/>
                </a:cubicBezTo>
                <a:cubicBezTo>
                  <a:pt x="17745" y="6595"/>
                  <a:pt x="17744" y="6596"/>
                  <a:pt x="17744" y="6596"/>
                </a:cubicBezTo>
                <a:lnTo>
                  <a:pt x="17747" y="6598"/>
                </a:lnTo>
                <a:lnTo>
                  <a:pt x="17784" y="6450"/>
                </a:lnTo>
                <a:close/>
                <a:moveTo>
                  <a:pt x="10647" y="6464"/>
                </a:moveTo>
                <a:cubicBezTo>
                  <a:pt x="10618" y="6474"/>
                  <a:pt x="10602" y="6479"/>
                  <a:pt x="10594" y="6482"/>
                </a:cubicBezTo>
                <a:cubicBezTo>
                  <a:pt x="10585" y="6486"/>
                  <a:pt x="10584" y="6486"/>
                  <a:pt x="10584" y="6486"/>
                </a:cubicBezTo>
                <a:lnTo>
                  <a:pt x="10647" y="6467"/>
                </a:lnTo>
                <a:lnTo>
                  <a:pt x="10647" y="6464"/>
                </a:lnTo>
                <a:close/>
                <a:moveTo>
                  <a:pt x="20230" y="6596"/>
                </a:moveTo>
                <a:cubicBezTo>
                  <a:pt x="20235" y="6612"/>
                  <a:pt x="20238" y="6622"/>
                  <a:pt x="20240" y="6627"/>
                </a:cubicBezTo>
                <a:cubicBezTo>
                  <a:pt x="20241" y="6633"/>
                  <a:pt x="20241" y="6634"/>
                  <a:pt x="20241" y="6634"/>
                </a:cubicBezTo>
                <a:cubicBezTo>
                  <a:pt x="20261" y="6686"/>
                  <a:pt x="20271" y="6712"/>
                  <a:pt x="20276" y="6725"/>
                </a:cubicBezTo>
                <a:cubicBezTo>
                  <a:pt x="20281" y="6738"/>
                  <a:pt x="20281" y="6739"/>
                  <a:pt x="20281" y="6739"/>
                </a:cubicBezTo>
                <a:cubicBezTo>
                  <a:pt x="20282" y="6737"/>
                  <a:pt x="20282" y="6736"/>
                  <a:pt x="20281" y="6736"/>
                </a:cubicBezTo>
                <a:cubicBezTo>
                  <a:pt x="20281" y="6735"/>
                  <a:pt x="20281" y="6736"/>
                  <a:pt x="20282" y="6734"/>
                </a:cubicBezTo>
                <a:cubicBezTo>
                  <a:pt x="20282" y="6734"/>
                  <a:pt x="20282" y="6733"/>
                  <a:pt x="20277" y="6721"/>
                </a:cubicBezTo>
                <a:cubicBezTo>
                  <a:pt x="20273" y="6709"/>
                  <a:pt x="20263" y="6685"/>
                  <a:pt x="20245" y="6637"/>
                </a:cubicBezTo>
                <a:cubicBezTo>
                  <a:pt x="20245" y="6637"/>
                  <a:pt x="20245" y="6636"/>
                  <a:pt x="20243" y="6631"/>
                </a:cubicBezTo>
                <a:cubicBezTo>
                  <a:pt x="20242" y="6626"/>
                  <a:pt x="20238" y="6616"/>
                  <a:pt x="20232" y="6596"/>
                </a:cubicBezTo>
                <a:lnTo>
                  <a:pt x="20230" y="6596"/>
                </a:lnTo>
                <a:close/>
                <a:moveTo>
                  <a:pt x="17992" y="6615"/>
                </a:moveTo>
                <a:lnTo>
                  <a:pt x="17992" y="6617"/>
                </a:lnTo>
                <a:lnTo>
                  <a:pt x="18010" y="6641"/>
                </a:lnTo>
                <a:cubicBezTo>
                  <a:pt x="18010" y="6641"/>
                  <a:pt x="18006" y="6634"/>
                  <a:pt x="18001" y="6627"/>
                </a:cubicBezTo>
                <a:cubicBezTo>
                  <a:pt x="17997" y="6621"/>
                  <a:pt x="17992" y="6615"/>
                  <a:pt x="17992" y="6615"/>
                </a:cubicBezTo>
                <a:close/>
                <a:moveTo>
                  <a:pt x="20454" y="6617"/>
                </a:moveTo>
                <a:lnTo>
                  <a:pt x="20451" y="6619"/>
                </a:lnTo>
                <a:cubicBezTo>
                  <a:pt x="20451" y="6627"/>
                  <a:pt x="20451" y="6719"/>
                  <a:pt x="20451" y="6739"/>
                </a:cubicBezTo>
                <a:cubicBezTo>
                  <a:pt x="20451" y="6741"/>
                  <a:pt x="20454" y="6739"/>
                  <a:pt x="20454" y="6741"/>
                </a:cubicBezTo>
                <a:cubicBezTo>
                  <a:pt x="20454" y="6730"/>
                  <a:pt x="20454" y="6700"/>
                  <a:pt x="20454" y="6671"/>
                </a:cubicBezTo>
                <a:cubicBezTo>
                  <a:pt x="20454" y="6643"/>
                  <a:pt x="20454" y="6617"/>
                  <a:pt x="20454" y="6617"/>
                </a:cubicBezTo>
                <a:close/>
                <a:moveTo>
                  <a:pt x="10572" y="6632"/>
                </a:moveTo>
                <a:cubicBezTo>
                  <a:pt x="10569" y="6644"/>
                  <a:pt x="10569" y="6646"/>
                  <a:pt x="10568" y="6647"/>
                </a:cubicBezTo>
                <a:cubicBezTo>
                  <a:pt x="10568" y="6649"/>
                  <a:pt x="10568" y="6648"/>
                  <a:pt x="10566" y="6656"/>
                </a:cubicBezTo>
                <a:lnTo>
                  <a:pt x="10572" y="6637"/>
                </a:lnTo>
                <a:lnTo>
                  <a:pt x="10572" y="6632"/>
                </a:lnTo>
                <a:close/>
                <a:moveTo>
                  <a:pt x="10517" y="6782"/>
                </a:moveTo>
                <a:cubicBezTo>
                  <a:pt x="10511" y="6788"/>
                  <a:pt x="10502" y="6796"/>
                  <a:pt x="10494" y="6803"/>
                </a:cubicBezTo>
                <a:cubicBezTo>
                  <a:pt x="10486" y="6810"/>
                  <a:pt x="10479" y="6816"/>
                  <a:pt x="10479" y="6816"/>
                </a:cubicBezTo>
                <a:cubicBezTo>
                  <a:pt x="10479" y="6820"/>
                  <a:pt x="10479" y="6820"/>
                  <a:pt x="10480" y="6820"/>
                </a:cubicBezTo>
                <a:cubicBezTo>
                  <a:pt x="10480" y="6820"/>
                  <a:pt x="10480" y="6820"/>
                  <a:pt x="10480" y="6823"/>
                </a:cubicBezTo>
                <a:lnTo>
                  <a:pt x="10517" y="6782"/>
                </a:lnTo>
                <a:close/>
                <a:moveTo>
                  <a:pt x="10469" y="7027"/>
                </a:moveTo>
                <a:cubicBezTo>
                  <a:pt x="10465" y="7039"/>
                  <a:pt x="10458" y="7059"/>
                  <a:pt x="10452" y="7076"/>
                </a:cubicBezTo>
                <a:cubicBezTo>
                  <a:pt x="10446" y="7093"/>
                  <a:pt x="10441" y="7107"/>
                  <a:pt x="10441" y="7107"/>
                </a:cubicBezTo>
                <a:cubicBezTo>
                  <a:pt x="10408" y="7128"/>
                  <a:pt x="10392" y="7138"/>
                  <a:pt x="10384" y="7143"/>
                </a:cubicBezTo>
                <a:cubicBezTo>
                  <a:pt x="10375" y="7148"/>
                  <a:pt x="10375" y="7148"/>
                  <a:pt x="10375" y="7148"/>
                </a:cubicBezTo>
                <a:cubicBezTo>
                  <a:pt x="10375" y="7150"/>
                  <a:pt x="10375" y="7149"/>
                  <a:pt x="10375" y="7149"/>
                </a:cubicBezTo>
                <a:cubicBezTo>
                  <a:pt x="10374" y="7149"/>
                  <a:pt x="10375" y="7149"/>
                  <a:pt x="10374" y="7151"/>
                </a:cubicBezTo>
                <a:lnTo>
                  <a:pt x="10441" y="7114"/>
                </a:lnTo>
                <a:lnTo>
                  <a:pt x="10469" y="7027"/>
                </a:lnTo>
                <a:close/>
                <a:moveTo>
                  <a:pt x="10426" y="7381"/>
                </a:moveTo>
                <a:cubicBezTo>
                  <a:pt x="10426" y="7443"/>
                  <a:pt x="10426" y="7474"/>
                  <a:pt x="10426" y="7489"/>
                </a:cubicBezTo>
                <a:cubicBezTo>
                  <a:pt x="10426" y="7505"/>
                  <a:pt x="10426" y="7504"/>
                  <a:pt x="10426" y="7504"/>
                </a:cubicBezTo>
                <a:cubicBezTo>
                  <a:pt x="10524" y="7628"/>
                  <a:pt x="10572" y="7691"/>
                  <a:pt x="10597" y="7722"/>
                </a:cubicBezTo>
                <a:cubicBezTo>
                  <a:pt x="10621" y="7754"/>
                  <a:pt x="10621" y="7754"/>
                  <a:pt x="10621" y="7754"/>
                </a:cubicBezTo>
                <a:cubicBezTo>
                  <a:pt x="10660" y="7744"/>
                  <a:pt x="10680" y="7738"/>
                  <a:pt x="10690" y="7736"/>
                </a:cubicBezTo>
                <a:cubicBezTo>
                  <a:pt x="10700" y="7733"/>
                  <a:pt x="10700" y="7732"/>
                  <a:pt x="10700" y="7732"/>
                </a:cubicBezTo>
                <a:lnTo>
                  <a:pt x="10697" y="7730"/>
                </a:lnTo>
                <a:lnTo>
                  <a:pt x="10622" y="7749"/>
                </a:lnTo>
                <a:lnTo>
                  <a:pt x="10427" y="7502"/>
                </a:lnTo>
                <a:lnTo>
                  <a:pt x="10427" y="7383"/>
                </a:lnTo>
                <a:lnTo>
                  <a:pt x="10426" y="7381"/>
                </a:lnTo>
                <a:close/>
                <a:moveTo>
                  <a:pt x="10269" y="8334"/>
                </a:moveTo>
                <a:cubicBezTo>
                  <a:pt x="10259" y="8354"/>
                  <a:pt x="10256" y="8362"/>
                  <a:pt x="10254" y="8366"/>
                </a:cubicBezTo>
                <a:cubicBezTo>
                  <a:pt x="10252" y="8370"/>
                  <a:pt x="10253" y="8370"/>
                  <a:pt x="10250" y="8375"/>
                </a:cubicBezTo>
                <a:lnTo>
                  <a:pt x="10270" y="8336"/>
                </a:lnTo>
                <a:lnTo>
                  <a:pt x="10347" y="8336"/>
                </a:lnTo>
                <a:lnTo>
                  <a:pt x="10347" y="8334"/>
                </a:lnTo>
                <a:cubicBezTo>
                  <a:pt x="10308" y="8334"/>
                  <a:pt x="10288" y="8334"/>
                  <a:pt x="10279" y="8334"/>
                </a:cubicBezTo>
                <a:cubicBezTo>
                  <a:pt x="10269" y="8334"/>
                  <a:pt x="10269" y="8334"/>
                  <a:pt x="10269" y="8334"/>
                </a:cubicBezTo>
                <a:close/>
                <a:moveTo>
                  <a:pt x="10175" y="8477"/>
                </a:moveTo>
                <a:cubicBezTo>
                  <a:pt x="10181" y="8560"/>
                  <a:pt x="10185" y="8601"/>
                  <a:pt x="10186" y="8621"/>
                </a:cubicBezTo>
                <a:cubicBezTo>
                  <a:pt x="10188" y="8642"/>
                  <a:pt x="10189" y="8641"/>
                  <a:pt x="10189" y="8641"/>
                </a:cubicBezTo>
                <a:cubicBezTo>
                  <a:pt x="10195" y="8693"/>
                  <a:pt x="10198" y="8719"/>
                  <a:pt x="10199" y="8732"/>
                </a:cubicBezTo>
                <a:cubicBezTo>
                  <a:pt x="10201" y="8746"/>
                  <a:pt x="10201" y="8746"/>
                  <a:pt x="10201" y="8746"/>
                </a:cubicBezTo>
                <a:cubicBezTo>
                  <a:pt x="10201" y="8808"/>
                  <a:pt x="10201" y="8840"/>
                  <a:pt x="10201" y="8856"/>
                </a:cubicBezTo>
                <a:cubicBezTo>
                  <a:pt x="10201" y="8872"/>
                  <a:pt x="10201" y="8872"/>
                  <a:pt x="10201" y="8872"/>
                </a:cubicBezTo>
                <a:cubicBezTo>
                  <a:pt x="10151" y="8931"/>
                  <a:pt x="10152" y="8933"/>
                  <a:pt x="10152" y="8932"/>
                </a:cubicBezTo>
                <a:lnTo>
                  <a:pt x="10202" y="8874"/>
                </a:lnTo>
                <a:lnTo>
                  <a:pt x="10202" y="8743"/>
                </a:lnTo>
                <a:lnTo>
                  <a:pt x="10190" y="8644"/>
                </a:lnTo>
                <a:lnTo>
                  <a:pt x="10176" y="8477"/>
                </a:lnTo>
                <a:lnTo>
                  <a:pt x="10175" y="8477"/>
                </a:lnTo>
                <a:close/>
                <a:moveTo>
                  <a:pt x="10152" y="8932"/>
                </a:moveTo>
                <a:lnTo>
                  <a:pt x="10149" y="8935"/>
                </a:lnTo>
                <a:cubicBezTo>
                  <a:pt x="10156" y="8977"/>
                  <a:pt x="10159" y="8997"/>
                  <a:pt x="10161" y="9007"/>
                </a:cubicBezTo>
                <a:cubicBezTo>
                  <a:pt x="10163" y="9018"/>
                  <a:pt x="10163" y="9017"/>
                  <a:pt x="10163" y="9017"/>
                </a:cubicBezTo>
                <a:cubicBezTo>
                  <a:pt x="10195" y="9070"/>
                  <a:pt x="10211" y="9095"/>
                  <a:pt x="10219" y="9108"/>
                </a:cubicBezTo>
                <a:lnTo>
                  <a:pt x="10164" y="9012"/>
                </a:lnTo>
                <a:lnTo>
                  <a:pt x="10152" y="8932"/>
                </a:lnTo>
                <a:close/>
                <a:moveTo>
                  <a:pt x="10660" y="8477"/>
                </a:moveTo>
                <a:cubicBezTo>
                  <a:pt x="10608" y="8529"/>
                  <a:pt x="10582" y="8554"/>
                  <a:pt x="10569" y="8567"/>
                </a:cubicBezTo>
                <a:cubicBezTo>
                  <a:pt x="10556" y="8581"/>
                  <a:pt x="10557" y="8581"/>
                  <a:pt x="10557" y="8581"/>
                </a:cubicBezTo>
                <a:lnTo>
                  <a:pt x="10559" y="8586"/>
                </a:lnTo>
                <a:lnTo>
                  <a:pt x="10660" y="8477"/>
                </a:lnTo>
                <a:close/>
                <a:moveTo>
                  <a:pt x="9914" y="8559"/>
                </a:moveTo>
                <a:cubicBezTo>
                  <a:pt x="9927" y="8632"/>
                  <a:pt x="9934" y="8668"/>
                  <a:pt x="9937" y="8686"/>
                </a:cubicBezTo>
                <a:cubicBezTo>
                  <a:pt x="9940" y="8704"/>
                  <a:pt x="9940" y="8704"/>
                  <a:pt x="9940" y="8704"/>
                </a:cubicBezTo>
                <a:cubicBezTo>
                  <a:pt x="9941" y="8703"/>
                  <a:pt x="9941" y="8703"/>
                  <a:pt x="9941" y="8703"/>
                </a:cubicBezTo>
                <a:cubicBezTo>
                  <a:pt x="9941" y="8703"/>
                  <a:pt x="9941" y="8703"/>
                  <a:pt x="9942" y="8702"/>
                </a:cubicBezTo>
                <a:cubicBezTo>
                  <a:pt x="9929" y="8633"/>
                  <a:pt x="9923" y="8597"/>
                  <a:pt x="9919" y="8579"/>
                </a:cubicBezTo>
                <a:cubicBezTo>
                  <a:pt x="9916" y="8560"/>
                  <a:pt x="9916" y="8559"/>
                  <a:pt x="9916" y="8559"/>
                </a:cubicBezTo>
                <a:lnTo>
                  <a:pt x="9914" y="8559"/>
                </a:lnTo>
                <a:close/>
                <a:moveTo>
                  <a:pt x="10189" y="9226"/>
                </a:moveTo>
                <a:cubicBezTo>
                  <a:pt x="10189" y="9278"/>
                  <a:pt x="10189" y="9304"/>
                  <a:pt x="10189" y="9317"/>
                </a:cubicBezTo>
                <a:cubicBezTo>
                  <a:pt x="10189" y="9330"/>
                  <a:pt x="10189" y="9330"/>
                  <a:pt x="10189" y="9330"/>
                </a:cubicBezTo>
                <a:lnTo>
                  <a:pt x="10190" y="9330"/>
                </a:lnTo>
                <a:lnTo>
                  <a:pt x="10190" y="9226"/>
                </a:lnTo>
                <a:lnTo>
                  <a:pt x="10189" y="9226"/>
                </a:lnTo>
                <a:close/>
                <a:moveTo>
                  <a:pt x="10189" y="9330"/>
                </a:moveTo>
                <a:cubicBezTo>
                  <a:pt x="10170" y="9350"/>
                  <a:pt x="10160" y="9360"/>
                  <a:pt x="10155" y="9364"/>
                </a:cubicBezTo>
                <a:cubicBezTo>
                  <a:pt x="10151" y="9369"/>
                  <a:pt x="10150" y="9369"/>
                  <a:pt x="10150" y="9369"/>
                </a:cubicBezTo>
                <a:lnTo>
                  <a:pt x="10152" y="9371"/>
                </a:lnTo>
                <a:lnTo>
                  <a:pt x="10189" y="9330"/>
                </a:lnTo>
                <a:close/>
                <a:moveTo>
                  <a:pt x="10109" y="9289"/>
                </a:moveTo>
                <a:cubicBezTo>
                  <a:pt x="10033" y="9330"/>
                  <a:pt x="10033" y="9330"/>
                  <a:pt x="10033" y="9330"/>
                </a:cubicBezTo>
                <a:lnTo>
                  <a:pt x="10111" y="9291"/>
                </a:lnTo>
                <a:lnTo>
                  <a:pt x="10109" y="9289"/>
                </a:lnTo>
                <a:close/>
                <a:moveTo>
                  <a:pt x="10033" y="9330"/>
                </a:moveTo>
                <a:lnTo>
                  <a:pt x="10032" y="9330"/>
                </a:lnTo>
                <a:cubicBezTo>
                  <a:pt x="10032" y="9391"/>
                  <a:pt x="10032" y="9421"/>
                  <a:pt x="10032" y="9436"/>
                </a:cubicBezTo>
                <a:cubicBezTo>
                  <a:pt x="10032" y="9451"/>
                  <a:pt x="10032" y="9451"/>
                  <a:pt x="10032" y="9451"/>
                </a:cubicBezTo>
                <a:lnTo>
                  <a:pt x="10033" y="9451"/>
                </a:lnTo>
                <a:lnTo>
                  <a:pt x="10033" y="9330"/>
                </a:lnTo>
                <a:close/>
                <a:moveTo>
                  <a:pt x="9954" y="9497"/>
                </a:moveTo>
                <a:cubicBezTo>
                  <a:pt x="9948" y="9535"/>
                  <a:pt x="9945" y="9554"/>
                  <a:pt x="9943" y="9563"/>
                </a:cubicBezTo>
                <a:cubicBezTo>
                  <a:pt x="9942" y="9572"/>
                  <a:pt x="9942" y="9572"/>
                  <a:pt x="9942" y="9572"/>
                </a:cubicBezTo>
                <a:lnTo>
                  <a:pt x="9943" y="9572"/>
                </a:lnTo>
                <a:cubicBezTo>
                  <a:pt x="9945" y="9574"/>
                  <a:pt x="9945" y="9574"/>
                  <a:pt x="9945" y="9574"/>
                </a:cubicBezTo>
                <a:cubicBezTo>
                  <a:pt x="9945" y="9574"/>
                  <a:pt x="9945" y="9574"/>
                  <a:pt x="9946" y="9575"/>
                </a:cubicBezTo>
                <a:lnTo>
                  <a:pt x="9955" y="9497"/>
                </a:lnTo>
                <a:lnTo>
                  <a:pt x="9954" y="9497"/>
                </a:lnTo>
                <a:close/>
                <a:moveTo>
                  <a:pt x="9773" y="10321"/>
                </a:moveTo>
                <a:cubicBezTo>
                  <a:pt x="9772" y="10324"/>
                  <a:pt x="9772" y="10324"/>
                  <a:pt x="9773" y="10324"/>
                </a:cubicBezTo>
                <a:cubicBezTo>
                  <a:pt x="9773" y="10325"/>
                  <a:pt x="9773" y="10324"/>
                  <a:pt x="9773" y="10326"/>
                </a:cubicBezTo>
                <a:cubicBezTo>
                  <a:pt x="9806" y="10378"/>
                  <a:pt x="9822" y="10404"/>
                  <a:pt x="9830" y="10416"/>
                </a:cubicBezTo>
                <a:cubicBezTo>
                  <a:pt x="9838" y="10429"/>
                  <a:pt x="9838" y="10428"/>
                  <a:pt x="9838" y="10428"/>
                </a:cubicBezTo>
                <a:lnTo>
                  <a:pt x="9838" y="10426"/>
                </a:lnTo>
                <a:cubicBezTo>
                  <a:pt x="9805" y="10374"/>
                  <a:pt x="9789" y="10347"/>
                  <a:pt x="9781" y="10334"/>
                </a:cubicBezTo>
                <a:cubicBezTo>
                  <a:pt x="9773" y="10321"/>
                  <a:pt x="9773" y="10321"/>
                  <a:pt x="9773" y="10321"/>
                </a:cubicBezTo>
                <a:close/>
                <a:moveTo>
                  <a:pt x="9838" y="10428"/>
                </a:moveTo>
                <a:cubicBezTo>
                  <a:pt x="9851" y="10490"/>
                  <a:pt x="9858" y="10522"/>
                  <a:pt x="9861" y="10538"/>
                </a:cubicBezTo>
                <a:cubicBezTo>
                  <a:pt x="9864" y="10554"/>
                  <a:pt x="9864" y="10554"/>
                  <a:pt x="9864" y="10554"/>
                </a:cubicBezTo>
                <a:cubicBezTo>
                  <a:pt x="9930" y="10554"/>
                  <a:pt x="9963" y="10554"/>
                  <a:pt x="9979" y="10554"/>
                </a:cubicBezTo>
                <a:cubicBezTo>
                  <a:pt x="9996" y="10554"/>
                  <a:pt x="9996" y="10554"/>
                  <a:pt x="9996" y="10554"/>
                </a:cubicBezTo>
                <a:cubicBezTo>
                  <a:pt x="10069" y="10627"/>
                  <a:pt x="10105" y="10663"/>
                  <a:pt x="10123" y="10681"/>
                </a:cubicBezTo>
                <a:cubicBezTo>
                  <a:pt x="10141" y="10699"/>
                  <a:pt x="10141" y="10699"/>
                  <a:pt x="10141" y="10699"/>
                </a:cubicBezTo>
                <a:lnTo>
                  <a:pt x="10139" y="10695"/>
                </a:lnTo>
                <a:cubicBezTo>
                  <a:pt x="10067" y="10622"/>
                  <a:pt x="10031" y="10586"/>
                  <a:pt x="10013" y="10567"/>
                </a:cubicBezTo>
                <a:cubicBezTo>
                  <a:pt x="9995" y="10549"/>
                  <a:pt x="9995" y="10549"/>
                  <a:pt x="9995" y="10549"/>
                </a:cubicBezTo>
                <a:cubicBezTo>
                  <a:pt x="9929" y="10549"/>
                  <a:pt x="9897" y="10549"/>
                  <a:pt x="9880" y="10549"/>
                </a:cubicBezTo>
                <a:cubicBezTo>
                  <a:pt x="9864" y="10549"/>
                  <a:pt x="9864" y="10549"/>
                  <a:pt x="9864" y="10549"/>
                </a:cubicBezTo>
                <a:cubicBezTo>
                  <a:pt x="9838" y="10427"/>
                  <a:pt x="9838" y="10428"/>
                  <a:pt x="9838" y="10428"/>
                </a:cubicBezTo>
                <a:close/>
                <a:moveTo>
                  <a:pt x="10622" y="10801"/>
                </a:moveTo>
                <a:cubicBezTo>
                  <a:pt x="10616" y="10870"/>
                  <a:pt x="10613" y="10907"/>
                  <a:pt x="10611" y="10925"/>
                </a:cubicBezTo>
                <a:cubicBezTo>
                  <a:pt x="10609" y="10943"/>
                  <a:pt x="10609" y="10944"/>
                  <a:pt x="10609" y="10944"/>
                </a:cubicBezTo>
                <a:cubicBezTo>
                  <a:pt x="10628" y="10955"/>
                  <a:pt x="10638" y="10960"/>
                  <a:pt x="10643" y="10963"/>
                </a:cubicBezTo>
                <a:cubicBezTo>
                  <a:pt x="10648" y="10966"/>
                  <a:pt x="10648" y="10966"/>
                  <a:pt x="10648" y="10966"/>
                </a:cubicBezTo>
                <a:cubicBezTo>
                  <a:pt x="10670" y="10978"/>
                  <a:pt x="10679" y="10983"/>
                  <a:pt x="10683" y="10986"/>
                </a:cubicBezTo>
                <a:cubicBezTo>
                  <a:pt x="10687" y="10988"/>
                  <a:pt x="10687" y="10988"/>
                  <a:pt x="10692" y="10991"/>
                </a:cubicBezTo>
                <a:lnTo>
                  <a:pt x="10647" y="10961"/>
                </a:lnTo>
                <a:lnTo>
                  <a:pt x="10610" y="10942"/>
                </a:lnTo>
                <a:lnTo>
                  <a:pt x="10622" y="10801"/>
                </a:lnTo>
                <a:close/>
                <a:moveTo>
                  <a:pt x="10228" y="10853"/>
                </a:moveTo>
                <a:cubicBezTo>
                  <a:pt x="10226" y="10860"/>
                  <a:pt x="10223" y="10867"/>
                  <a:pt x="10222" y="10873"/>
                </a:cubicBezTo>
                <a:cubicBezTo>
                  <a:pt x="10220" y="10878"/>
                  <a:pt x="10218" y="10881"/>
                  <a:pt x="10218" y="10881"/>
                </a:cubicBezTo>
                <a:lnTo>
                  <a:pt x="10220" y="10886"/>
                </a:lnTo>
                <a:cubicBezTo>
                  <a:pt x="10220" y="10928"/>
                  <a:pt x="10220" y="10917"/>
                  <a:pt x="10220" y="10928"/>
                </a:cubicBezTo>
                <a:cubicBezTo>
                  <a:pt x="10222" y="10910"/>
                  <a:pt x="10224" y="10891"/>
                  <a:pt x="10225" y="10877"/>
                </a:cubicBezTo>
                <a:cubicBezTo>
                  <a:pt x="10227" y="10863"/>
                  <a:pt x="10228" y="10853"/>
                  <a:pt x="10228" y="10853"/>
                </a:cubicBezTo>
                <a:close/>
                <a:moveTo>
                  <a:pt x="10622" y="11899"/>
                </a:moveTo>
                <a:cubicBezTo>
                  <a:pt x="10622" y="11899"/>
                  <a:pt x="10622" y="11915"/>
                  <a:pt x="10622" y="11936"/>
                </a:cubicBezTo>
                <a:cubicBezTo>
                  <a:pt x="10622" y="11957"/>
                  <a:pt x="10622" y="11983"/>
                  <a:pt x="10622" y="12004"/>
                </a:cubicBezTo>
                <a:cubicBezTo>
                  <a:pt x="10622" y="12003"/>
                  <a:pt x="10624" y="12002"/>
                  <a:pt x="10623" y="12001"/>
                </a:cubicBezTo>
                <a:cubicBezTo>
                  <a:pt x="10623" y="11981"/>
                  <a:pt x="10623" y="11955"/>
                  <a:pt x="10623" y="11935"/>
                </a:cubicBezTo>
                <a:cubicBezTo>
                  <a:pt x="10623" y="11915"/>
                  <a:pt x="10623" y="11899"/>
                  <a:pt x="10623" y="11899"/>
                </a:cubicBezTo>
                <a:lnTo>
                  <a:pt x="10622" y="11899"/>
                </a:lnTo>
                <a:close/>
                <a:moveTo>
                  <a:pt x="11446" y="12600"/>
                </a:moveTo>
                <a:lnTo>
                  <a:pt x="11435" y="12746"/>
                </a:lnTo>
                <a:cubicBezTo>
                  <a:pt x="11433" y="12767"/>
                  <a:pt x="11433" y="12768"/>
                  <a:pt x="11433" y="12768"/>
                </a:cubicBezTo>
                <a:lnTo>
                  <a:pt x="11435" y="12765"/>
                </a:lnTo>
                <a:cubicBezTo>
                  <a:pt x="11441" y="12682"/>
                  <a:pt x="11445" y="12641"/>
                  <a:pt x="11446" y="12621"/>
                </a:cubicBezTo>
                <a:cubicBezTo>
                  <a:pt x="11447" y="12600"/>
                  <a:pt x="11447" y="12600"/>
                  <a:pt x="11447" y="12600"/>
                </a:cubicBezTo>
                <a:cubicBezTo>
                  <a:pt x="11446" y="12599"/>
                  <a:pt x="11445" y="12599"/>
                  <a:pt x="11446" y="12600"/>
                </a:cubicBezTo>
                <a:close/>
                <a:moveTo>
                  <a:pt x="12467" y="12600"/>
                </a:moveTo>
                <a:lnTo>
                  <a:pt x="12491" y="12764"/>
                </a:lnTo>
                <a:cubicBezTo>
                  <a:pt x="12494" y="12787"/>
                  <a:pt x="12494" y="12787"/>
                  <a:pt x="12494" y="12787"/>
                </a:cubicBezTo>
                <a:cubicBezTo>
                  <a:pt x="12481" y="12694"/>
                  <a:pt x="12475" y="12648"/>
                  <a:pt x="12472" y="12625"/>
                </a:cubicBezTo>
                <a:cubicBezTo>
                  <a:pt x="12468" y="12602"/>
                  <a:pt x="12468" y="12603"/>
                  <a:pt x="12468" y="12603"/>
                </a:cubicBezTo>
                <a:lnTo>
                  <a:pt x="12467" y="12600"/>
                </a:lnTo>
                <a:close/>
                <a:moveTo>
                  <a:pt x="12558" y="12828"/>
                </a:moveTo>
                <a:cubicBezTo>
                  <a:pt x="12585" y="12921"/>
                  <a:pt x="12598" y="12968"/>
                  <a:pt x="12605" y="12991"/>
                </a:cubicBezTo>
                <a:cubicBezTo>
                  <a:pt x="12612" y="13015"/>
                  <a:pt x="12612" y="13015"/>
                  <a:pt x="12612" y="13015"/>
                </a:cubicBezTo>
                <a:cubicBezTo>
                  <a:pt x="12586" y="12922"/>
                  <a:pt x="12573" y="12875"/>
                  <a:pt x="12566" y="12852"/>
                </a:cubicBezTo>
                <a:cubicBezTo>
                  <a:pt x="12560" y="12828"/>
                  <a:pt x="12560" y="12828"/>
                  <a:pt x="12560" y="12828"/>
                </a:cubicBezTo>
                <a:cubicBezTo>
                  <a:pt x="12559" y="12828"/>
                  <a:pt x="12559" y="12828"/>
                  <a:pt x="12559" y="12828"/>
                </a:cubicBezTo>
                <a:cubicBezTo>
                  <a:pt x="12559" y="12828"/>
                  <a:pt x="12559" y="12828"/>
                  <a:pt x="12558" y="12828"/>
                </a:cubicBezTo>
                <a:close/>
                <a:moveTo>
                  <a:pt x="11369" y="12889"/>
                </a:moveTo>
                <a:lnTo>
                  <a:pt x="11368" y="12891"/>
                </a:lnTo>
                <a:cubicBezTo>
                  <a:pt x="11394" y="12943"/>
                  <a:pt x="11407" y="12968"/>
                  <a:pt x="11414" y="12981"/>
                </a:cubicBezTo>
                <a:cubicBezTo>
                  <a:pt x="11420" y="12993"/>
                  <a:pt x="11420" y="12993"/>
                  <a:pt x="11420" y="12993"/>
                </a:cubicBezTo>
                <a:cubicBezTo>
                  <a:pt x="11421" y="12993"/>
                  <a:pt x="11421" y="12993"/>
                  <a:pt x="11421" y="12993"/>
                </a:cubicBezTo>
                <a:cubicBezTo>
                  <a:pt x="11421" y="12993"/>
                  <a:pt x="11421" y="12994"/>
                  <a:pt x="11421" y="12993"/>
                </a:cubicBezTo>
                <a:cubicBezTo>
                  <a:pt x="11395" y="12941"/>
                  <a:pt x="11382" y="12915"/>
                  <a:pt x="11376" y="12902"/>
                </a:cubicBezTo>
                <a:cubicBezTo>
                  <a:pt x="11369" y="12889"/>
                  <a:pt x="11369" y="12889"/>
                  <a:pt x="11369" y="12889"/>
                </a:cubicBezTo>
                <a:close/>
                <a:moveTo>
                  <a:pt x="11537" y="12993"/>
                </a:moveTo>
                <a:cubicBezTo>
                  <a:pt x="11537" y="13055"/>
                  <a:pt x="11537" y="13086"/>
                  <a:pt x="11537" y="13103"/>
                </a:cubicBezTo>
                <a:cubicBezTo>
                  <a:pt x="11537" y="13119"/>
                  <a:pt x="11537" y="13119"/>
                  <a:pt x="11537" y="13119"/>
                </a:cubicBezTo>
                <a:cubicBezTo>
                  <a:pt x="11557" y="13140"/>
                  <a:pt x="11567" y="13150"/>
                  <a:pt x="11572" y="13155"/>
                </a:cubicBezTo>
                <a:cubicBezTo>
                  <a:pt x="11577" y="13160"/>
                  <a:pt x="11577" y="13160"/>
                  <a:pt x="11577" y="13160"/>
                </a:cubicBezTo>
                <a:cubicBezTo>
                  <a:pt x="11559" y="13141"/>
                  <a:pt x="11549" y="13130"/>
                  <a:pt x="11544" y="13124"/>
                </a:cubicBezTo>
                <a:cubicBezTo>
                  <a:pt x="11539" y="13118"/>
                  <a:pt x="11539" y="13117"/>
                  <a:pt x="11539" y="13117"/>
                </a:cubicBezTo>
                <a:cubicBezTo>
                  <a:pt x="11539" y="13055"/>
                  <a:pt x="11539" y="13023"/>
                  <a:pt x="11539" y="13008"/>
                </a:cubicBezTo>
                <a:cubicBezTo>
                  <a:pt x="11539" y="12993"/>
                  <a:pt x="11539" y="12993"/>
                  <a:pt x="11539" y="12993"/>
                </a:cubicBezTo>
                <a:cubicBezTo>
                  <a:pt x="11538" y="12993"/>
                  <a:pt x="11538" y="12993"/>
                  <a:pt x="11538" y="12993"/>
                </a:cubicBezTo>
                <a:cubicBezTo>
                  <a:pt x="11538" y="12993"/>
                  <a:pt x="11538" y="12993"/>
                  <a:pt x="11537" y="12993"/>
                </a:cubicBezTo>
                <a:close/>
                <a:moveTo>
                  <a:pt x="11642" y="13179"/>
                </a:moveTo>
                <a:cubicBezTo>
                  <a:pt x="11649" y="13231"/>
                  <a:pt x="11652" y="13257"/>
                  <a:pt x="11654" y="13271"/>
                </a:cubicBezTo>
                <a:cubicBezTo>
                  <a:pt x="11656" y="13284"/>
                  <a:pt x="11656" y="13284"/>
                  <a:pt x="11656" y="13284"/>
                </a:cubicBezTo>
                <a:cubicBezTo>
                  <a:pt x="11656" y="13284"/>
                  <a:pt x="11656" y="13284"/>
                  <a:pt x="11657" y="13284"/>
                </a:cubicBezTo>
                <a:cubicBezTo>
                  <a:pt x="11657" y="13283"/>
                  <a:pt x="11657" y="13283"/>
                  <a:pt x="11657" y="13284"/>
                </a:cubicBezTo>
                <a:cubicBezTo>
                  <a:pt x="11650" y="13232"/>
                  <a:pt x="11647" y="13206"/>
                  <a:pt x="11645" y="13193"/>
                </a:cubicBezTo>
                <a:cubicBezTo>
                  <a:pt x="11644" y="13180"/>
                  <a:pt x="11644" y="13179"/>
                  <a:pt x="11644" y="13179"/>
                </a:cubicBezTo>
                <a:cubicBezTo>
                  <a:pt x="11643" y="13179"/>
                  <a:pt x="11643" y="13179"/>
                  <a:pt x="11643" y="13179"/>
                </a:cubicBezTo>
                <a:cubicBezTo>
                  <a:pt x="11643" y="13179"/>
                  <a:pt x="11643" y="13180"/>
                  <a:pt x="11642" y="13179"/>
                </a:cubicBezTo>
                <a:close/>
                <a:moveTo>
                  <a:pt x="9261" y="13223"/>
                </a:moveTo>
                <a:cubicBezTo>
                  <a:pt x="9255" y="13228"/>
                  <a:pt x="9246" y="13232"/>
                  <a:pt x="9236" y="13234"/>
                </a:cubicBezTo>
                <a:cubicBezTo>
                  <a:pt x="9226" y="13236"/>
                  <a:pt x="9214" y="13237"/>
                  <a:pt x="9204" y="13236"/>
                </a:cubicBezTo>
                <a:cubicBezTo>
                  <a:pt x="9215" y="13237"/>
                  <a:pt x="9227" y="13238"/>
                  <a:pt x="9237" y="13236"/>
                </a:cubicBezTo>
                <a:cubicBezTo>
                  <a:pt x="9248" y="13235"/>
                  <a:pt x="9257" y="13231"/>
                  <a:pt x="9264" y="13226"/>
                </a:cubicBezTo>
                <a:cubicBezTo>
                  <a:pt x="9264" y="13226"/>
                  <a:pt x="9263" y="13225"/>
                  <a:pt x="9263" y="13224"/>
                </a:cubicBezTo>
                <a:cubicBezTo>
                  <a:pt x="9262" y="13224"/>
                  <a:pt x="9262" y="13223"/>
                  <a:pt x="9261" y="13223"/>
                </a:cubicBezTo>
                <a:close/>
                <a:moveTo>
                  <a:pt x="10126" y="13388"/>
                </a:moveTo>
                <a:cubicBezTo>
                  <a:pt x="10113" y="13409"/>
                  <a:pt x="10123" y="13424"/>
                  <a:pt x="10141" y="13439"/>
                </a:cubicBezTo>
                <a:cubicBezTo>
                  <a:pt x="10132" y="13432"/>
                  <a:pt x="10126" y="13423"/>
                  <a:pt x="10123" y="13414"/>
                </a:cubicBezTo>
                <a:cubicBezTo>
                  <a:pt x="10120" y="13406"/>
                  <a:pt x="10121" y="13397"/>
                  <a:pt x="10126" y="13388"/>
                </a:cubicBezTo>
                <a:close/>
                <a:moveTo>
                  <a:pt x="10142" y="13439"/>
                </a:moveTo>
                <a:cubicBezTo>
                  <a:pt x="10151" y="13447"/>
                  <a:pt x="10162" y="13455"/>
                  <a:pt x="10173" y="13464"/>
                </a:cubicBezTo>
                <a:cubicBezTo>
                  <a:pt x="10184" y="13473"/>
                  <a:pt x="10195" y="13482"/>
                  <a:pt x="10205" y="13493"/>
                </a:cubicBezTo>
                <a:cubicBezTo>
                  <a:pt x="10211" y="13503"/>
                  <a:pt x="10216" y="13515"/>
                  <a:pt x="10220" y="13529"/>
                </a:cubicBezTo>
                <a:cubicBezTo>
                  <a:pt x="10223" y="13543"/>
                  <a:pt x="10226" y="13559"/>
                  <a:pt x="10227" y="13575"/>
                </a:cubicBezTo>
                <a:cubicBezTo>
                  <a:pt x="10226" y="13558"/>
                  <a:pt x="10224" y="13542"/>
                  <a:pt x="10221" y="13528"/>
                </a:cubicBezTo>
                <a:cubicBezTo>
                  <a:pt x="10218" y="13513"/>
                  <a:pt x="10213" y="13500"/>
                  <a:pt x="10206" y="13490"/>
                </a:cubicBezTo>
                <a:cubicBezTo>
                  <a:pt x="10196" y="13480"/>
                  <a:pt x="10185" y="13471"/>
                  <a:pt x="10174" y="13463"/>
                </a:cubicBezTo>
                <a:cubicBezTo>
                  <a:pt x="10162" y="13454"/>
                  <a:pt x="10151" y="13447"/>
                  <a:pt x="10142" y="13439"/>
                </a:cubicBezTo>
                <a:close/>
                <a:moveTo>
                  <a:pt x="14934" y="13779"/>
                </a:moveTo>
                <a:lnTo>
                  <a:pt x="14931" y="13779"/>
                </a:lnTo>
                <a:cubicBezTo>
                  <a:pt x="14932" y="13781"/>
                  <a:pt x="14933" y="13783"/>
                  <a:pt x="14934" y="13786"/>
                </a:cubicBezTo>
                <a:cubicBezTo>
                  <a:pt x="14967" y="13796"/>
                  <a:pt x="14983" y="13802"/>
                  <a:pt x="14991" y="13804"/>
                </a:cubicBezTo>
                <a:cubicBezTo>
                  <a:pt x="14999" y="13807"/>
                  <a:pt x="14999" y="13808"/>
                  <a:pt x="14999" y="13808"/>
                </a:cubicBezTo>
                <a:cubicBezTo>
                  <a:pt x="15000" y="13804"/>
                  <a:pt x="14999" y="13804"/>
                  <a:pt x="14999" y="13804"/>
                </a:cubicBezTo>
                <a:cubicBezTo>
                  <a:pt x="14999" y="13804"/>
                  <a:pt x="14999" y="13803"/>
                  <a:pt x="14999" y="13800"/>
                </a:cubicBezTo>
                <a:cubicBezTo>
                  <a:pt x="14967" y="13790"/>
                  <a:pt x="14951" y="13785"/>
                  <a:pt x="14942" y="13782"/>
                </a:cubicBezTo>
                <a:cubicBezTo>
                  <a:pt x="14934" y="13779"/>
                  <a:pt x="14934" y="13779"/>
                  <a:pt x="14934" y="13779"/>
                </a:cubicBezTo>
                <a:close/>
                <a:moveTo>
                  <a:pt x="14794" y="13799"/>
                </a:moveTo>
                <a:lnTo>
                  <a:pt x="14791" y="13800"/>
                </a:lnTo>
                <a:cubicBezTo>
                  <a:pt x="14745" y="13862"/>
                  <a:pt x="14722" y="13893"/>
                  <a:pt x="14711" y="13909"/>
                </a:cubicBezTo>
                <a:cubicBezTo>
                  <a:pt x="14700" y="13924"/>
                  <a:pt x="14699" y="13924"/>
                  <a:pt x="14699" y="13924"/>
                </a:cubicBezTo>
                <a:cubicBezTo>
                  <a:pt x="14699" y="13927"/>
                  <a:pt x="14699" y="13928"/>
                  <a:pt x="14699" y="13928"/>
                </a:cubicBezTo>
                <a:cubicBezTo>
                  <a:pt x="14700" y="13928"/>
                  <a:pt x="14700" y="13928"/>
                  <a:pt x="14699" y="13931"/>
                </a:cubicBezTo>
                <a:cubicBezTo>
                  <a:pt x="14744" y="13871"/>
                  <a:pt x="14766" y="13840"/>
                  <a:pt x="14778" y="13824"/>
                </a:cubicBezTo>
                <a:cubicBezTo>
                  <a:pt x="14789" y="13809"/>
                  <a:pt x="14789" y="13808"/>
                  <a:pt x="14789" y="13808"/>
                </a:cubicBezTo>
                <a:cubicBezTo>
                  <a:pt x="14790" y="13804"/>
                  <a:pt x="14792" y="13803"/>
                  <a:pt x="14794" y="13799"/>
                </a:cubicBezTo>
                <a:close/>
                <a:moveTo>
                  <a:pt x="10611" y="13822"/>
                </a:moveTo>
                <a:cubicBezTo>
                  <a:pt x="10611" y="13823"/>
                  <a:pt x="10611" y="13823"/>
                  <a:pt x="10610" y="13823"/>
                </a:cubicBezTo>
                <a:cubicBezTo>
                  <a:pt x="10610" y="13823"/>
                  <a:pt x="10610" y="13823"/>
                  <a:pt x="10610" y="13824"/>
                </a:cubicBezTo>
                <a:cubicBezTo>
                  <a:pt x="10628" y="13834"/>
                  <a:pt x="10637" y="13839"/>
                  <a:pt x="10642" y="13843"/>
                </a:cubicBezTo>
                <a:cubicBezTo>
                  <a:pt x="10646" y="13846"/>
                  <a:pt x="10647" y="13846"/>
                  <a:pt x="10647" y="13846"/>
                </a:cubicBezTo>
                <a:cubicBezTo>
                  <a:pt x="10647" y="13919"/>
                  <a:pt x="10647" y="13955"/>
                  <a:pt x="10647" y="13973"/>
                </a:cubicBezTo>
                <a:cubicBezTo>
                  <a:pt x="10647" y="13991"/>
                  <a:pt x="10647" y="13992"/>
                  <a:pt x="10647" y="13992"/>
                </a:cubicBezTo>
                <a:cubicBezTo>
                  <a:pt x="10679" y="14023"/>
                  <a:pt x="10696" y="14038"/>
                  <a:pt x="10704" y="14046"/>
                </a:cubicBezTo>
                <a:cubicBezTo>
                  <a:pt x="10712" y="14053"/>
                  <a:pt x="10712" y="14053"/>
                  <a:pt x="10712" y="14053"/>
                </a:cubicBezTo>
                <a:cubicBezTo>
                  <a:pt x="10738" y="14061"/>
                  <a:pt x="10752" y="14065"/>
                  <a:pt x="10758" y="14067"/>
                </a:cubicBezTo>
                <a:cubicBezTo>
                  <a:pt x="10765" y="14069"/>
                  <a:pt x="10765" y="14069"/>
                  <a:pt x="10765" y="14069"/>
                </a:cubicBezTo>
                <a:cubicBezTo>
                  <a:pt x="10743" y="14060"/>
                  <a:pt x="10730" y="14055"/>
                  <a:pt x="10723" y="14052"/>
                </a:cubicBezTo>
                <a:cubicBezTo>
                  <a:pt x="10716" y="14049"/>
                  <a:pt x="10715" y="14048"/>
                  <a:pt x="10715" y="14048"/>
                </a:cubicBezTo>
                <a:cubicBezTo>
                  <a:pt x="10682" y="14016"/>
                  <a:pt x="10666" y="14001"/>
                  <a:pt x="10658" y="13994"/>
                </a:cubicBezTo>
                <a:cubicBezTo>
                  <a:pt x="10649" y="13986"/>
                  <a:pt x="10649" y="13987"/>
                  <a:pt x="10649" y="13987"/>
                </a:cubicBezTo>
                <a:cubicBezTo>
                  <a:pt x="10649" y="13915"/>
                  <a:pt x="10649" y="13878"/>
                  <a:pt x="10649" y="13860"/>
                </a:cubicBezTo>
                <a:cubicBezTo>
                  <a:pt x="10649" y="13842"/>
                  <a:pt x="10649" y="13841"/>
                  <a:pt x="10649" y="13841"/>
                </a:cubicBezTo>
                <a:cubicBezTo>
                  <a:pt x="10630" y="13831"/>
                  <a:pt x="10620" y="13826"/>
                  <a:pt x="10616" y="13824"/>
                </a:cubicBezTo>
                <a:cubicBezTo>
                  <a:pt x="10611" y="13821"/>
                  <a:pt x="10611" y="13822"/>
                  <a:pt x="10611" y="13822"/>
                </a:cubicBezTo>
                <a:close/>
                <a:moveTo>
                  <a:pt x="10218" y="13844"/>
                </a:moveTo>
                <a:cubicBezTo>
                  <a:pt x="10218" y="13876"/>
                  <a:pt x="10232" y="13910"/>
                  <a:pt x="10247" y="13939"/>
                </a:cubicBezTo>
                <a:cubicBezTo>
                  <a:pt x="10233" y="13911"/>
                  <a:pt x="10219" y="13874"/>
                  <a:pt x="10218" y="13844"/>
                </a:cubicBezTo>
                <a:close/>
                <a:moveTo>
                  <a:pt x="10247" y="13939"/>
                </a:moveTo>
                <a:cubicBezTo>
                  <a:pt x="10262" y="13966"/>
                  <a:pt x="10278" y="13989"/>
                  <a:pt x="10284" y="13989"/>
                </a:cubicBezTo>
                <a:cubicBezTo>
                  <a:pt x="10284" y="13989"/>
                  <a:pt x="10285" y="13987"/>
                  <a:pt x="10284" y="13987"/>
                </a:cubicBezTo>
                <a:cubicBezTo>
                  <a:pt x="10278" y="13987"/>
                  <a:pt x="10262" y="13967"/>
                  <a:pt x="10247" y="13939"/>
                </a:cubicBezTo>
                <a:close/>
                <a:moveTo>
                  <a:pt x="13860" y="13849"/>
                </a:moveTo>
                <a:cubicBezTo>
                  <a:pt x="13855" y="13855"/>
                  <a:pt x="13859" y="13870"/>
                  <a:pt x="13865" y="13866"/>
                </a:cubicBezTo>
                <a:lnTo>
                  <a:pt x="13866" y="13863"/>
                </a:lnTo>
                <a:cubicBezTo>
                  <a:pt x="13870" y="13856"/>
                  <a:pt x="13865" y="13844"/>
                  <a:pt x="13860" y="13849"/>
                </a:cubicBezTo>
                <a:close/>
                <a:moveTo>
                  <a:pt x="10363" y="13924"/>
                </a:moveTo>
                <a:cubicBezTo>
                  <a:pt x="10361" y="13926"/>
                  <a:pt x="10361" y="13926"/>
                  <a:pt x="10362" y="13926"/>
                </a:cubicBezTo>
                <a:cubicBezTo>
                  <a:pt x="10362" y="13926"/>
                  <a:pt x="10362" y="13927"/>
                  <a:pt x="10360" y="13929"/>
                </a:cubicBezTo>
                <a:cubicBezTo>
                  <a:pt x="10387" y="13960"/>
                  <a:pt x="10399" y="13976"/>
                  <a:pt x="10406" y="13984"/>
                </a:cubicBezTo>
                <a:cubicBezTo>
                  <a:pt x="10412" y="13992"/>
                  <a:pt x="10412" y="13992"/>
                  <a:pt x="10412" y="13992"/>
                </a:cubicBezTo>
                <a:cubicBezTo>
                  <a:pt x="10458" y="13982"/>
                  <a:pt x="10481" y="13976"/>
                  <a:pt x="10492" y="13973"/>
                </a:cubicBezTo>
                <a:cubicBezTo>
                  <a:pt x="10504" y="13970"/>
                  <a:pt x="10504" y="13970"/>
                  <a:pt x="10504" y="13970"/>
                </a:cubicBezTo>
                <a:cubicBezTo>
                  <a:pt x="10530" y="14001"/>
                  <a:pt x="10542" y="14017"/>
                  <a:pt x="10549" y="14025"/>
                </a:cubicBezTo>
                <a:cubicBezTo>
                  <a:pt x="10555" y="14033"/>
                  <a:pt x="10555" y="14033"/>
                  <a:pt x="10555" y="14033"/>
                </a:cubicBezTo>
                <a:cubicBezTo>
                  <a:pt x="10556" y="14030"/>
                  <a:pt x="10556" y="14029"/>
                  <a:pt x="10556" y="14029"/>
                </a:cubicBezTo>
                <a:cubicBezTo>
                  <a:pt x="10556" y="14029"/>
                  <a:pt x="10556" y="14029"/>
                  <a:pt x="10557" y="14026"/>
                </a:cubicBezTo>
                <a:cubicBezTo>
                  <a:pt x="10533" y="13997"/>
                  <a:pt x="10520" y="13982"/>
                  <a:pt x="10514" y="13974"/>
                </a:cubicBezTo>
                <a:cubicBezTo>
                  <a:pt x="10507" y="13966"/>
                  <a:pt x="10506" y="13965"/>
                  <a:pt x="10506" y="13965"/>
                </a:cubicBezTo>
                <a:cubicBezTo>
                  <a:pt x="10461" y="13975"/>
                  <a:pt x="10438" y="13981"/>
                  <a:pt x="10426" y="13984"/>
                </a:cubicBezTo>
                <a:cubicBezTo>
                  <a:pt x="10415" y="13987"/>
                  <a:pt x="10415" y="13987"/>
                  <a:pt x="10415" y="13987"/>
                </a:cubicBezTo>
                <a:cubicBezTo>
                  <a:pt x="10389" y="13956"/>
                  <a:pt x="10376" y="13940"/>
                  <a:pt x="10369" y="13932"/>
                </a:cubicBezTo>
                <a:cubicBezTo>
                  <a:pt x="10363" y="13924"/>
                  <a:pt x="10363" y="13924"/>
                  <a:pt x="10363" y="13924"/>
                </a:cubicBezTo>
                <a:close/>
                <a:moveTo>
                  <a:pt x="10936" y="13924"/>
                </a:moveTo>
                <a:cubicBezTo>
                  <a:pt x="10943" y="13945"/>
                  <a:pt x="10946" y="13955"/>
                  <a:pt x="10948" y="13960"/>
                </a:cubicBezTo>
                <a:cubicBezTo>
                  <a:pt x="10949" y="13965"/>
                  <a:pt x="10949" y="13965"/>
                  <a:pt x="10949" y="13965"/>
                </a:cubicBezTo>
                <a:cubicBezTo>
                  <a:pt x="10951" y="13966"/>
                  <a:pt x="10949" y="13964"/>
                  <a:pt x="10951" y="13965"/>
                </a:cubicBezTo>
                <a:cubicBezTo>
                  <a:pt x="10944" y="13944"/>
                  <a:pt x="10941" y="13934"/>
                  <a:pt x="10939" y="13929"/>
                </a:cubicBezTo>
                <a:cubicBezTo>
                  <a:pt x="10937" y="13924"/>
                  <a:pt x="10937" y="13924"/>
                  <a:pt x="10937" y="13924"/>
                </a:cubicBezTo>
                <a:cubicBezTo>
                  <a:pt x="10936" y="13924"/>
                  <a:pt x="10936" y="13924"/>
                  <a:pt x="10936" y="13924"/>
                </a:cubicBezTo>
                <a:cubicBezTo>
                  <a:pt x="10936" y="13924"/>
                  <a:pt x="10937" y="13924"/>
                  <a:pt x="10936" y="13924"/>
                </a:cubicBezTo>
                <a:close/>
                <a:moveTo>
                  <a:pt x="10951" y="13965"/>
                </a:moveTo>
                <a:cubicBezTo>
                  <a:pt x="11039" y="14005"/>
                  <a:pt x="11041" y="14009"/>
                  <a:pt x="11041" y="14009"/>
                </a:cubicBezTo>
                <a:cubicBezTo>
                  <a:pt x="11113" y="13998"/>
                  <a:pt x="11149" y="13993"/>
                  <a:pt x="11167" y="13990"/>
                </a:cubicBezTo>
                <a:cubicBezTo>
                  <a:pt x="11185" y="13987"/>
                  <a:pt x="11185" y="13987"/>
                  <a:pt x="11185" y="13987"/>
                </a:cubicBezTo>
                <a:cubicBezTo>
                  <a:pt x="11113" y="13997"/>
                  <a:pt x="11078" y="14002"/>
                  <a:pt x="11060" y="14004"/>
                </a:cubicBezTo>
                <a:cubicBezTo>
                  <a:pt x="11042" y="14007"/>
                  <a:pt x="11042" y="14006"/>
                  <a:pt x="11042" y="14006"/>
                </a:cubicBezTo>
                <a:cubicBezTo>
                  <a:pt x="10996" y="13986"/>
                  <a:pt x="10974" y="13975"/>
                  <a:pt x="10962" y="13970"/>
                </a:cubicBezTo>
                <a:cubicBezTo>
                  <a:pt x="10951" y="13965"/>
                  <a:pt x="10951" y="13965"/>
                  <a:pt x="10951" y="13965"/>
                </a:cubicBezTo>
                <a:close/>
                <a:moveTo>
                  <a:pt x="9801" y="14067"/>
                </a:moveTo>
                <a:cubicBezTo>
                  <a:pt x="9799" y="14066"/>
                  <a:pt x="9797" y="14070"/>
                  <a:pt x="9795" y="14070"/>
                </a:cubicBezTo>
                <a:cubicBezTo>
                  <a:pt x="9797" y="14070"/>
                  <a:pt x="9799" y="14069"/>
                  <a:pt x="9801" y="14069"/>
                </a:cubicBezTo>
                <a:cubicBezTo>
                  <a:pt x="9801" y="14069"/>
                  <a:pt x="9801" y="14067"/>
                  <a:pt x="9801" y="14067"/>
                </a:cubicBezTo>
                <a:close/>
                <a:moveTo>
                  <a:pt x="10768" y="14069"/>
                </a:moveTo>
                <a:cubicBezTo>
                  <a:pt x="10768" y="14069"/>
                  <a:pt x="10770" y="14071"/>
                  <a:pt x="10773" y="14072"/>
                </a:cubicBezTo>
                <a:cubicBezTo>
                  <a:pt x="10775" y="14073"/>
                  <a:pt x="10778" y="14074"/>
                  <a:pt x="10778" y="14074"/>
                </a:cubicBezTo>
                <a:cubicBezTo>
                  <a:pt x="10816" y="14258"/>
                  <a:pt x="10817" y="14256"/>
                  <a:pt x="10817" y="14256"/>
                </a:cubicBezTo>
                <a:cubicBezTo>
                  <a:pt x="10797" y="14163"/>
                  <a:pt x="10788" y="14116"/>
                  <a:pt x="10783" y="14093"/>
                </a:cubicBezTo>
                <a:cubicBezTo>
                  <a:pt x="10779" y="14069"/>
                  <a:pt x="10779" y="14069"/>
                  <a:pt x="10779" y="14069"/>
                </a:cubicBezTo>
                <a:cubicBezTo>
                  <a:pt x="10774" y="14069"/>
                  <a:pt x="10771" y="14069"/>
                  <a:pt x="10770" y="14069"/>
                </a:cubicBezTo>
                <a:cubicBezTo>
                  <a:pt x="10768" y="14069"/>
                  <a:pt x="10768" y="14069"/>
                  <a:pt x="10768" y="14069"/>
                </a:cubicBezTo>
                <a:close/>
                <a:moveTo>
                  <a:pt x="10817" y="14256"/>
                </a:moveTo>
                <a:lnTo>
                  <a:pt x="10817" y="14259"/>
                </a:lnTo>
                <a:cubicBezTo>
                  <a:pt x="10837" y="14279"/>
                  <a:pt x="10846" y="14289"/>
                  <a:pt x="10851" y="14294"/>
                </a:cubicBezTo>
                <a:cubicBezTo>
                  <a:pt x="10856" y="14300"/>
                  <a:pt x="10855" y="14299"/>
                  <a:pt x="10855" y="14299"/>
                </a:cubicBezTo>
                <a:lnTo>
                  <a:pt x="10857" y="14298"/>
                </a:lnTo>
                <a:cubicBezTo>
                  <a:pt x="10837" y="14277"/>
                  <a:pt x="10827" y="14266"/>
                  <a:pt x="10822" y="14261"/>
                </a:cubicBezTo>
                <a:cubicBezTo>
                  <a:pt x="10817" y="14256"/>
                  <a:pt x="10817" y="14256"/>
                  <a:pt x="10817" y="14256"/>
                </a:cubicBezTo>
                <a:close/>
                <a:moveTo>
                  <a:pt x="13827" y="14091"/>
                </a:moveTo>
                <a:lnTo>
                  <a:pt x="13827" y="14094"/>
                </a:lnTo>
                <a:cubicBezTo>
                  <a:pt x="13859" y="14125"/>
                  <a:pt x="13876" y="14140"/>
                  <a:pt x="13884" y="14148"/>
                </a:cubicBezTo>
                <a:cubicBezTo>
                  <a:pt x="13892" y="14156"/>
                  <a:pt x="13892" y="14157"/>
                  <a:pt x="13892" y="14157"/>
                </a:cubicBezTo>
                <a:cubicBezTo>
                  <a:pt x="13918" y="14136"/>
                  <a:pt x="13931" y="14126"/>
                  <a:pt x="13938" y="14121"/>
                </a:cubicBezTo>
                <a:cubicBezTo>
                  <a:pt x="13944" y="14115"/>
                  <a:pt x="13944" y="14116"/>
                  <a:pt x="13944" y="14116"/>
                </a:cubicBezTo>
                <a:cubicBezTo>
                  <a:pt x="13983" y="14116"/>
                  <a:pt x="14003" y="14116"/>
                  <a:pt x="14013" y="14116"/>
                </a:cubicBezTo>
                <a:cubicBezTo>
                  <a:pt x="14023" y="14116"/>
                  <a:pt x="14023" y="14116"/>
                  <a:pt x="14023" y="14116"/>
                </a:cubicBezTo>
                <a:lnTo>
                  <a:pt x="14023" y="14111"/>
                </a:lnTo>
                <a:cubicBezTo>
                  <a:pt x="13984" y="14111"/>
                  <a:pt x="13964" y="14111"/>
                  <a:pt x="13954" y="14111"/>
                </a:cubicBezTo>
                <a:cubicBezTo>
                  <a:pt x="13944" y="14111"/>
                  <a:pt x="13944" y="14111"/>
                  <a:pt x="13944" y="14111"/>
                </a:cubicBezTo>
                <a:cubicBezTo>
                  <a:pt x="13918" y="14131"/>
                  <a:pt x="13905" y="14142"/>
                  <a:pt x="13899" y="14147"/>
                </a:cubicBezTo>
                <a:cubicBezTo>
                  <a:pt x="13892" y="14152"/>
                  <a:pt x="13892" y="14152"/>
                  <a:pt x="13892" y="14152"/>
                </a:cubicBezTo>
                <a:cubicBezTo>
                  <a:pt x="13860" y="14121"/>
                  <a:pt x="13843" y="14106"/>
                  <a:pt x="13835" y="14098"/>
                </a:cubicBezTo>
                <a:cubicBezTo>
                  <a:pt x="13827" y="14091"/>
                  <a:pt x="13827" y="14091"/>
                  <a:pt x="13827" y="14091"/>
                </a:cubicBezTo>
                <a:close/>
                <a:moveTo>
                  <a:pt x="8731" y="14139"/>
                </a:moveTo>
                <a:cubicBezTo>
                  <a:pt x="8746" y="14156"/>
                  <a:pt x="8765" y="14168"/>
                  <a:pt x="8792" y="14179"/>
                </a:cubicBezTo>
                <a:cubicBezTo>
                  <a:pt x="8831" y="14194"/>
                  <a:pt x="8878" y="14185"/>
                  <a:pt x="8893" y="14215"/>
                </a:cubicBezTo>
                <a:cubicBezTo>
                  <a:pt x="8878" y="14183"/>
                  <a:pt x="8832" y="14190"/>
                  <a:pt x="8792" y="14174"/>
                </a:cubicBezTo>
                <a:cubicBezTo>
                  <a:pt x="8766" y="14163"/>
                  <a:pt x="8746" y="14155"/>
                  <a:pt x="8731" y="14139"/>
                </a:cubicBezTo>
                <a:close/>
                <a:moveTo>
                  <a:pt x="9576" y="14154"/>
                </a:moveTo>
                <a:lnTo>
                  <a:pt x="9526" y="14193"/>
                </a:lnTo>
                <a:cubicBezTo>
                  <a:pt x="9526" y="14194"/>
                  <a:pt x="9526" y="14194"/>
                  <a:pt x="9527" y="14194"/>
                </a:cubicBezTo>
                <a:cubicBezTo>
                  <a:pt x="9527" y="14195"/>
                  <a:pt x="9527" y="14195"/>
                  <a:pt x="9527" y="14196"/>
                </a:cubicBezTo>
                <a:cubicBezTo>
                  <a:pt x="9549" y="14178"/>
                  <a:pt x="9562" y="14168"/>
                  <a:pt x="9568" y="14163"/>
                </a:cubicBezTo>
                <a:cubicBezTo>
                  <a:pt x="9575" y="14158"/>
                  <a:pt x="9576" y="14157"/>
                  <a:pt x="9576" y="14157"/>
                </a:cubicBezTo>
                <a:cubicBezTo>
                  <a:pt x="9576" y="14157"/>
                  <a:pt x="9585" y="14157"/>
                  <a:pt x="9598" y="14160"/>
                </a:cubicBezTo>
                <a:cubicBezTo>
                  <a:pt x="9611" y="14163"/>
                  <a:pt x="9628" y="14167"/>
                  <a:pt x="9644" y="14174"/>
                </a:cubicBezTo>
                <a:cubicBezTo>
                  <a:pt x="9627" y="14167"/>
                  <a:pt x="9610" y="14162"/>
                  <a:pt x="9598" y="14159"/>
                </a:cubicBezTo>
                <a:cubicBezTo>
                  <a:pt x="9585" y="14156"/>
                  <a:pt x="9576" y="14154"/>
                  <a:pt x="9576" y="14154"/>
                </a:cubicBezTo>
                <a:close/>
                <a:moveTo>
                  <a:pt x="14582" y="14278"/>
                </a:moveTo>
                <a:cubicBezTo>
                  <a:pt x="14581" y="14281"/>
                  <a:pt x="14581" y="14281"/>
                  <a:pt x="14581" y="14281"/>
                </a:cubicBezTo>
                <a:cubicBezTo>
                  <a:pt x="14581" y="14281"/>
                  <a:pt x="14581" y="14280"/>
                  <a:pt x="14581" y="14283"/>
                </a:cubicBezTo>
                <a:cubicBezTo>
                  <a:pt x="14601" y="14283"/>
                  <a:pt x="14610" y="14283"/>
                  <a:pt x="14615" y="14283"/>
                </a:cubicBezTo>
                <a:cubicBezTo>
                  <a:pt x="14619" y="14283"/>
                  <a:pt x="14619" y="14283"/>
                  <a:pt x="14619" y="14283"/>
                </a:cubicBezTo>
                <a:cubicBezTo>
                  <a:pt x="14619" y="14280"/>
                  <a:pt x="14619" y="14280"/>
                  <a:pt x="14619" y="14280"/>
                </a:cubicBezTo>
                <a:cubicBezTo>
                  <a:pt x="14619" y="14280"/>
                  <a:pt x="14619" y="14280"/>
                  <a:pt x="14619" y="14278"/>
                </a:cubicBezTo>
                <a:cubicBezTo>
                  <a:pt x="14603" y="14278"/>
                  <a:pt x="14594" y="14278"/>
                  <a:pt x="14589" y="14278"/>
                </a:cubicBezTo>
                <a:cubicBezTo>
                  <a:pt x="14583" y="14278"/>
                  <a:pt x="14582" y="14278"/>
                  <a:pt x="14582" y="14278"/>
                </a:cubicBezTo>
                <a:close/>
                <a:moveTo>
                  <a:pt x="9902" y="14288"/>
                </a:moveTo>
                <a:cubicBezTo>
                  <a:pt x="9911" y="14295"/>
                  <a:pt x="9916" y="14306"/>
                  <a:pt x="9916" y="14321"/>
                </a:cubicBezTo>
                <a:cubicBezTo>
                  <a:pt x="9922" y="14352"/>
                  <a:pt x="9926" y="14404"/>
                  <a:pt x="9933" y="14453"/>
                </a:cubicBezTo>
                <a:cubicBezTo>
                  <a:pt x="9939" y="14502"/>
                  <a:pt x="9949" y="14548"/>
                  <a:pt x="9969" y="14569"/>
                </a:cubicBezTo>
                <a:cubicBezTo>
                  <a:pt x="9949" y="14548"/>
                  <a:pt x="9940" y="14501"/>
                  <a:pt x="9933" y="14452"/>
                </a:cubicBezTo>
                <a:cubicBezTo>
                  <a:pt x="9927" y="14402"/>
                  <a:pt x="9924" y="14350"/>
                  <a:pt x="9917" y="14319"/>
                </a:cubicBezTo>
                <a:cubicBezTo>
                  <a:pt x="9917" y="14304"/>
                  <a:pt x="9911" y="14295"/>
                  <a:pt x="9902" y="14288"/>
                </a:cubicBezTo>
                <a:close/>
                <a:moveTo>
                  <a:pt x="9969" y="14569"/>
                </a:moveTo>
                <a:cubicBezTo>
                  <a:pt x="9988" y="14598"/>
                  <a:pt x="10004" y="14614"/>
                  <a:pt x="10021" y="14619"/>
                </a:cubicBezTo>
                <a:cubicBezTo>
                  <a:pt x="10029" y="14621"/>
                  <a:pt x="10038" y="14621"/>
                  <a:pt x="10048" y="14619"/>
                </a:cubicBezTo>
                <a:cubicBezTo>
                  <a:pt x="10039" y="14621"/>
                  <a:pt x="10030" y="14621"/>
                  <a:pt x="10021" y="14618"/>
                </a:cubicBezTo>
                <a:cubicBezTo>
                  <a:pt x="10004" y="14613"/>
                  <a:pt x="9987" y="14598"/>
                  <a:pt x="9969" y="14569"/>
                </a:cubicBezTo>
                <a:close/>
                <a:moveTo>
                  <a:pt x="13918" y="14379"/>
                </a:moveTo>
                <a:lnTo>
                  <a:pt x="13918" y="14384"/>
                </a:lnTo>
                <a:cubicBezTo>
                  <a:pt x="13918" y="14384"/>
                  <a:pt x="13941" y="14390"/>
                  <a:pt x="13962" y="14398"/>
                </a:cubicBezTo>
                <a:cubicBezTo>
                  <a:pt x="13978" y="14403"/>
                  <a:pt x="13993" y="14411"/>
                  <a:pt x="13996" y="14418"/>
                </a:cubicBezTo>
                <a:cubicBezTo>
                  <a:pt x="13995" y="14410"/>
                  <a:pt x="13981" y="14401"/>
                  <a:pt x="13964" y="14394"/>
                </a:cubicBezTo>
                <a:cubicBezTo>
                  <a:pt x="13943" y="14386"/>
                  <a:pt x="13921" y="14380"/>
                  <a:pt x="13919" y="14379"/>
                </a:cubicBezTo>
                <a:lnTo>
                  <a:pt x="13918" y="14379"/>
                </a:lnTo>
                <a:close/>
                <a:moveTo>
                  <a:pt x="10817" y="14445"/>
                </a:moveTo>
                <a:cubicBezTo>
                  <a:pt x="10824" y="14538"/>
                  <a:pt x="10827" y="14585"/>
                  <a:pt x="10828" y="14608"/>
                </a:cubicBezTo>
                <a:cubicBezTo>
                  <a:pt x="10829" y="14632"/>
                  <a:pt x="10829" y="14632"/>
                  <a:pt x="10829" y="14632"/>
                </a:cubicBezTo>
                <a:cubicBezTo>
                  <a:pt x="10856" y="14694"/>
                  <a:pt x="10869" y="14725"/>
                  <a:pt x="10875" y="14740"/>
                </a:cubicBezTo>
                <a:cubicBezTo>
                  <a:pt x="10882" y="14755"/>
                  <a:pt x="10883" y="14756"/>
                  <a:pt x="10883" y="14756"/>
                </a:cubicBezTo>
                <a:cubicBezTo>
                  <a:pt x="10883" y="14755"/>
                  <a:pt x="10883" y="14756"/>
                  <a:pt x="10883" y="14756"/>
                </a:cubicBezTo>
                <a:cubicBezTo>
                  <a:pt x="10883" y="14756"/>
                  <a:pt x="10883" y="14756"/>
                  <a:pt x="10884" y="14756"/>
                </a:cubicBezTo>
                <a:cubicBezTo>
                  <a:pt x="10858" y="14693"/>
                  <a:pt x="10845" y="14662"/>
                  <a:pt x="10838" y="14646"/>
                </a:cubicBezTo>
                <a:cubicBezTo>
                  <a:pt x="10831" y="14630"/>
                  <a:pt x="10831" y="14629"/>
                  <a:pt x="10831" y="14629"/>
                </a:cubicBezTo>
                <a:cubicBezTo>
                  <a:pt x="10824" y="14537"/>
                  <a:pt x="10821" y="14491"/>
                  <a:pt x="10819" y="14468"/>
                </a:cubicBezTo>
                <a:cubicBezTo>
                  <a:pt x="10817" y="14445"/>
                  <a:pt x="10817" y="14445"/>
                  <a:pt x="10817" y="14445"/>
                </a:cubicBezTo>
                <a:close/>
                <a:moveTo>
                  <a:pt x="10198" y="14456"/>
                </a:moveTo>
                <a:cubicBezTo>
                  <a:pt x="10187" y="14456"/>
                  <a:pt x="10179" y="14458"/>
                  <a:pt x="10173" y="14462"/>
                </a:cubicBezTo>
                <a:cubicBezTo>
                  <a:pt x="10173" y="14462"/>
                  <a:pt x="10173" y="14464"/>
                  <a:pt x="10172" y="14464"/>
                </a:cubicBezTo>
                <a:cubicBezTo>
                  <a:pt x="10178" y="14460"/>
                  <a:pt x="10186" y="14458"/>
                  <a:pt x="10197" y="14459"/>
                </a:cubicBezTo>
                <a:cubicBezTo>
                  <a:pt x="10209" y="14459"/>
                  <a:pt x="10223" y="14462"/>
                  <a:pt x="10243" y="14467"/>
                </a:cubicBezTo>
                <a:cubicBezTo>
                  <a:pt x="10253" y="14472"/>
                  <a:pt x="10262" y="14475"/>
                  <a:pt x="10270" y="14476"/>
                </a:cubicBezTo>
                <a:cubicBezTo>
                  <a:pt x="10278" y="14477"/>
                  <a:pt x="10286" y="14476"/>
                  <a:pt x="10292" y="14474"/>
                </a:cubicBezTo>
                <a:cubicBezTo>
                  <a:pt x="10286" y="14476"/>
                  <a:pt x="10279" y="14476"/>
                  <a:pt x="10271" y="14474"/>
                </a:cubicBezTo>
                <a:cubicBezTo>
                  <a:pt x="10263" y="14473"/>
                  <a:pt x="10254" y="14470"/>
                  <a:pt x="10244" y="14464"/>
                </a:cubicBezTo>
                <a:cubicBezTo>
                  <a:pt x="10225" y="14459"/>
                  <a:pt x="10210" y="14457"/>
                  <a:pt x="10198" y="14456"/>
                </a:cubicBezTo>
                <a:close/>
                <a:moveTo>
                  <a:pt x="8952" y="14528"/>
                </a:moveTo>
                <a:cubicBezTo>
                  <a:pt x="8939" y="14533"/>
                  <a:pt x="8924" y="14551"/>
                  <a:pt x="8908" y="14574"/>
                </a:cubicBezTo>
                <a:cubicBezTo>
                  <a:pt x="8924" y="14552"/>
                  <a:pt x="8939" y="14535"/>
                  <a:pt x="8951" y="14529"/>
                </a:cubicBezTo>
                <a:cubicBezTo>
                  <a:pt x="8964" y="14524"/>
                  <a:pt x="8973" y="14529"/>
                  <a:pt x="8976" y="14549"/>
                </a:cubicBezTo>
                <a:cubicBezTo>
                  <a:pt x="8980" y="14565"/>
                  <a:pt x="8984" y="14571"/>
                  <a:pt x="8989" y="14571"/>
                </a:cubicBezTo>
                <a:cubicBezTo>
                  <a:pt x="8995" y="14570"/>
                  <a:pt x="9001" y="14562"/>
                  <a:pt x="9006" y="14549"/>
                </a:cubicBezTo>
                <a:cubicBezTo>
                  <a:pt x="9001" y="14561"/>
                  <a:pt x="8995" y="14568"/>
                  <a:pt x="8989" y="14568"/>
                </a:cubicBezTo>
                <a:cubicBezTo>
                  <a:pt x="8984" y="14568"/>
                  <a:pt x="8980" y="14562"/>
                  <a:pt x="8976" y="14547"/>
                </a:cubicBezTo>
                <a:cubicBezTo>
                  <a:pt x="8973" y="14526"/>
                  <a:pt x="8964" y="14522"/>
                  <a:pt x="8952" y="14528"/>
                </a:cubicBezTo>
                <a:close/>
                <a:moveTo>
                  <a:pt x="9278" y="14641"/>
                </a:moveTo>
                <a:cubicBezTo>
                  <a:pt x="9283" y="14653"/>
                  <a:pt x="9287" y="14664"/>
                  <a:pt x="9290" y="14673"/>
                </a:cubicBezTo>
                <a:cubicBezTo>
                  <a:pt x="9293" y="14682"/>
                  <a:pt x="9293" y="14690"/>
                  <a:pt x="9290" y="14695"/>
                </a:cubicBezTo>
                <a:cubicBezTo>
                  <a:pt x="9290" y="14695"/>
                  <a:pt x="9291" y="14695"/>
                  <a:pt x="9291" y="14695"/>
                </a:cubicBezTo>
                <a:cubicBezTo>
                  <a:pt x="9298" y="14685"/>
                  <a:pt x="9287" y="14664"/>
                  <a:pt x="9278" y="14641"/>
                </a:cubicBezTo>
                <a:close/>
                <a:moveTo>
                  <a:pt x="13944" y="14651"/>
                </a:moveTo>
                <a:lnTo>
                  <a:pt x="13944" y="14654"/>
                </a:lnTo>
                <a:cubicBezTo>
                  <a:pt x="13957" y="14674"/>
                  <a:pt x="13964" y="14685"/>
                  <a:pt x="13967" y="14690"/>
                </a:cubicBezTo>
                <a:cubicBezTo>
                  <a:pt x="13970" y="14695"/>
                  <a:pt x="13970" y="14695"/>
                  <a:pt x="13970" y="14695"/>
                </a:cubicBezTo>
                <a:cubicBezTo>
                  <a:pt x="13983" y="14716"/>
                  <a:pt x="13990" y="14726"/>
                  <a:pt x="13993" y="14731"/>
                </a:cubicBezTo>
                <a:cubicBezTo>
                  <a:pt x="13996" y="14736"/>
                  <a:pt x="13996" y="14736"/>
                  <a:pt x="13996" y="14736"/>
                </a:cubicBezTo>
                <a:cubicBezTo>
                  <a:pt x="14048" y="14778"/>
                  <a:pt x="14074" y="14798"/>
                  <a:pt x="14087" y="14808"/>
                </a:cubicBezTo>
                <a:cubicBezTo>
                  <a:pt x="14101" y="14818"/>
                  <a:pt x="14101" y="14819"/>
                  <a:pt x="14101" y="14819"/>
                </a:cubicBezTo>
                <a:cubicBezTo>
                  <a:pt x="14133" y="14777"/>
                  <a:pt x="14150" y="14757"/>
                  <a:pt x="14158" y="14746"/>
                </a:cubicBezTo>
                <a:cubicBezTo>
                  <a:pt x="14166" y="14736"/>
                  <a:pt x="14166" y="14736"/>
                  <a:pt x="14166" y="14736"/>
                </a:cubicBezTo>
                <a:cubicBezTo>
                  <a:pt x="14295" y="14900"/>
                  <a:pt x="14296" y="14899"/>
                  <a:pt x="14296" y="14899"/>
                </a:cubicBezTo>
                <a:cubicBezTo>
                  <a:pt x="14231" y="14816"/>
                  <a:pt x="14198" y="14774"/>
                  <a:pt x="14182" y="14754"/>
                </a:cubicBezTo>
                <a:cubicBezTo>
                  <a:pt x="14166" y="14733"/>
                  <a:pt x="14166" y="14734"/>
                  <a:pt x="14166" y="14734"/>
                </a:cubicBezTo>
                <a:cubicBezTo>
                  <a:pt x="14133" y="14775"/>
                  <a:pt x="14117" y="14795"/>
                  <a:pt x="14109" y="14806"/>
                </a:cubicBezTo>
                <a:cubicBezTo>
                  <a:pt x="14101" y="14816"/>
                  <a:pt x="14101" y="14816"/>
                  <a:pt x="14101" y="14816"/>
                </a:cubicBezTo>
                <a:cubicBezTo>
                  <a:pt x="14049" y="14775"/>
                  <a:pt x="14022" y="14754"/>
                  <a:pt x="14009" y="14744"/>
                </a:cubicBezTo>
                <a:cubicBezTo>
                  <a:pt x="13996" y="14734"/>
                  <a:pt x="13996" y="14734"/>
                  <a:pt x="13996" y="14734"/>
                </a:cubicBezTo>
                <a:cubicBezTo>
                  <a:pt x="13983" y="14713"/>
                  <a:pt x="13976" y="14703"/>
                  <a:pt x="13973" y="14698"/>
                </a:cubicBezTo>
                <a:cubicBezTo>
                  <a:pt x="13970" y="14692"/>
                  <a:pt x="13970" y="14692"/>
                  <a:pt x="13970" y="14693"/>
                </a:cubicBezTo>
                <a:cubicBezTo>
                  <a:pt x="13957" y="14672"/>
                  <a:pt x="13950" y="14661"/>
                  <a:pt x="13947" y="14656"/>
                </a:cubicBezTo>
                <a:cubicBezTo>
                  <a:pt x="13944" y="14651"/>
                  <a:pt x="13944" y="14651"/>
                  <a:pt x="13944" y="14651"/>
                </a:cubicBezTo>
                <a:close/>
                <a:moveTo>
                  <a:pt x="14296" y="14899"/>
                </a:moveTo>
                <a:lnTo>
                  <a:pt x="14297" y="14901"/>
                </a:lnTo>
                <a:cubicBezTo>
                  <a:pt x="14363" y="14777"/>
                  <a:pt x="14395" y="14715"/>
                  <a:pt x="14411" y="14684"/>
                </a:cubicBezTo>
                <a:cubicBezTo>
                  <a:pt x="14428" y="14654"/>
                  <a:pt x="14428" y="14654"/>
                  <a:pt x="14428" y="14654"/>
                </a:cubicBezTo>
                <a:cubicBezTo>
                  <a:pt x="14431" y="14654"/>
                  <a:pt x="14432" y="14654"/>
                  <a:pt x="14432" y="14654"/>
                </a:cubicBezTo>
                <a:cubicBezTo>
                  <a:pt x="14433" y="14654"/>
                  <a:pt x="14433" y="14654"/>
                  <a:pt x="14434" y="14654"/>
                </a:cubicBezTo>
                <a:cubicBezTo>
                  <a:pt x="14434" y="14653"/>
                  <a:pt x="14434" y="14653"/>
                  <a:pt x="14434" y="14653"/>
                </a:cubicBezTo>
                <a:cubicBezTo>
                  <a:pt x="14435" y="14652"/>
                  <a:pt x="14435" y="14652"/>
                  <a:pt x="14435" y="14651"/>
                </a:cubicBezTo>
                <a:cubicBezTo>
                  <a:pt x="14433" y="14651"/>
                  <a:pt x="14431" y="14651"/>
                  <a:pt x="14429" y="14651"/>
                </a:cubicBezTo>
                <a:cubicBezTo>
                  <a:pt x="14428" y="14651"/>
                  <a:pt x="14427" y="14651"/>
                  <a:pt x="14427" y="14651"/>
                </a:cubicBezTo>
                <a:cubicBezTo>
                  <a:pt x="14361" y="14776"/>
                  <a:pt x="14329" y="14837"/>
                  <a:pt x="14312" y="14868"/>
                </a:cubicBezTo>
                <a:cubicBezTo>
                  <a:pt x="14296" y="14899"/>
                  <a:pt x="14296" y="14899"/>
                  <a:pt x="14296" y="14899"/>
                </a:cubicBezTo>
                <a:close/>
                <a:moveTo>
                  <a:pt x="8832" y="14734"/>
                </a:moveTo>
                <a:cubicBezTo>
                  <a:pt x="8819" y="14775"/>
                  <a:pt x="8789" y="14811"/>
                  <a:pt x="8763" y="14838"/>
                </a:cubicBezTo>
                <a:cubicBezTo>
                  <a:pt x="8736" y="14864"/>
                  <a:pt x="8713" y="14879"/>
                  <a:pt x="8713" y="14879"/>
                </a:cubicBezTo>
                <a:lnTo>
                  <a:pt x="8713" y="14881"/>
                </a:lnTo>
                <a:cubicBezTo>
                  <a:pt x="8713" y="14881"/>
                  <a:pt x="8736" y="14866"/>
                  <a:pt x="8763" y="14840"/>
                </a:cubicBezTo>
                <a:cubicBezTo>
                  <a:pt x="8789" y="14814"/>
                  <a:pt x="8819" y="14778"/>
                  <a:pt x="8832" y="14736"/>
                </a:cubicBezTo>
                <a:cubicBezTo>
                  <a:pt x="8832" y="14736"/>
                  <a:pt x="8832" y="14735"/>
                  <a:pt x="8832" y="14735"/>
                </a:cubicBezTo>
                <a:cubicBezTo>
                  <a:pt x="8832" y="14735"/>
                  <a:pt x="8832" y="14734"/>
                  <a:pt x="8832" y="14734"/>
                </a:cubicBezTo>
                <a:close/>
                <a:moveTo>
                  <a:pt x="10975" y="14734"/>
                </a:moveTo>
                <a:cubicBezTo>
                  <a:pt x="10935" y="14743"/>
                  <a:pt x="10915" y="14747"/>
                  <a:pt x="10905" y="14750"/>
                </a:cubicBezTo>
                <a:cubicBezTo>
                  <a:pt x="10896" y="14753"/>
                  <a:pt x="10895" y="14753"/>
                  <a:pt x="10895" y="14753"/>
                </a:cubicBezTo>
                <a:cubicBezTo>
                  <a:pt x="10924" y="14746"/>
                  <a:pt x="10944" y="14742"/>
                  <a:pt x="10957" y="14739"/>
                </a:cubicBezTo>
                <a:cubicBezTo>
                  <a:pt x="10969" y="14737"/>
                  <a:pt x="10974" y="14736"/>
                  <a:pt x="10974" y="14736"/>
                </a:cubicBezTo>
                <a:cubicBezTo>
                  <a:pt x="10967" y="14798"/>
                  <a:pt x="10964" y="14829"/>
                  <a:pt x="10962" y="14844"/>
                </a:cubicBezTo>
                <a:cubicBezTo>
                  <a:pt x="10961" y="14860"/>
                  <a:pt x="10960" y="14859"/>
                  <a:pt x="10960" y="14859"/>
                </a:cubicBezTo>
                <a:lnTo>
                  <a:pt x="10962" y="14859"/>
                </a:lnTo>
                <a:cubicBezTo>
                  <a:pt x="10968" y="14797"/>
                  <a:pt x="10972" y="14766"/>
                  <a:pt x="10974" y="14750"/>
                </a:cubicBezTo>
                <a:cubicBezTo>
                  <a:pt x="10975" y="14734"/>
                  <a:pt x="10975" y="14734"/>
                  <a:pt x="10975" y="14734"/>
                </a:cubicBezTo>
                <a:close/>
                <a:moveTo>
                  <a:pt x="9938" y="14782"/>
                </a:moveTo>
                <a:cubicBezTo>
                  <a:pt x="9943" y="14787"/>
                  <a:pt x="9949" y="14791"/>
                  <a:pt x="9957" y="14799"/>
                </a:cubicBezTo>
                <a:cubicBezTo>
                  <a:pt x="9964" y="14807"/>
                  <a:pt x="9971" y="14819"/>
                  <a:pt x="9981" y="14840"/>
                </a:cubicBezTo>
                <a:cubicBezTo>
                  <a:pt x="9981" y="14840"/>
                  <a:pt x="9981" y="14840"/>
                  <a:pt x="9981" y="14839"/>
                </a:cubicBezTo>
                <a:cubicBezTo>
                  <a:pt x="9981" y="14839"/>
                  <a:pt x="9981" y="14838"/>
                  <a:pt x="9981" y="14838"/>
                </a:cubicBezTo>
                <a:cubicBezTo>
                  <a:pt x="9971" y="14817"/>
                  <a:pt x="9964" y="14806"/>
                  <a:pt x="9957" y="14798"/>
                </a:cubicBezTo>
                <a:cubicBezTo>
                  <a:pt x="9949" y="14791"/>
                  <a:pt x="9943" y="14787"/>
                  <a:pt x="9938" y="14782"/>
                </a:cubicBezTo>
                <a:close/>
                <a:moveTo>
                  <a:pt x="9173" y="14799"/>
                </a:moveTo>
                <a:cubicBezTo>
                  <a:pt x="9173" y="14799"/>
                  <a:pt x="9173" y="14805"/>
                  <a:pt x="9173" y="14813"/>
                </a:cubicBezTo>
                <a:cubicBezTo>
                  <a:pt x="9173" y="14821"/>
                  <a:pt x="9174" y="14831"/>
                  <a:pt x="9174" y="14838"/>
                </a:cubicBezTo>
                <a:cubicBezTo>
                  <a:pt x="9174" y="14833"/>
                  <a:pt x="9174" y="14823"/>
                  <a:pt x="9174" y="14815"/>
                </a:cubicBezTo>
                <a:cubicBezTo>
                  <a:pt x="9174" y="14807"/>
                  <a:pt x="9174" y="14800"/>
                  <a:pt x="9174" y="14799"/>
                </a:cubicBezTo>
                <a:lnTo>
                  <a:pt x="9173" y="14799"/>
                </a:lnTo>
                <a:close/>
                <a:moveTo>
                  <a:pt x="9174" y="14886"/>
                </a:moveTo>
                <a:cubicBezTo>
                  <a:pt x="9174" y="14903"/>
                  <a:pt x="9173" y="14920"/>
                  <a:pt x="9170" y="14935"/>
                </a:cubicBezTo>
                <a:cubicBezTo>
                  <a:pt x="9168" y="14950"/>
                  <a:pt x="9165" y="14963"/>
                  <a:pt x="9160" y="14974"/>
                </a:cubicBezTo>
                <a:cubicBezTo>
                  <a:pt x="9162" y="14971"/>
                  <a:pt x="9165" y="14967"/>
                  <a:pt x="9167" y="14964"/>
                </a:cubicBezTo>
                <a:cubicBezTo>
                  <a:pt x="9168" y="14961"/>
                  <a:pt x="9170" y="14959"/>
                  <a:pt x="9170" y="14959"/>
                </a:cubicBezTo>
                <a:cubicBezTo>
                  <a:pt x="9172" y="14961"/>
                  <a:pt x="9172" y="14961"/>
                  <a:pt x="9172" y="14961"/>
                </a:cubicBezTo>
                <a:cubicBezTo>
                  <a:pt x="9172" y="14961"/>
                  <a:pt x="9173" y="14960"/>
                  <a:pt x="9174" y="14961"/>
                </a:cubicBezTo>
                <a:cubicBezTo>
                  <a:pt x="9174" y="14947"/>
                  <a:pt x="9174" y="14936"/>
                  <a:pt x="9174" y="14925"/>
                </a:cubicBezTo>
                <a:cubicBezTo>
                  <a:pt x="9174" y="14914"/>
                  <a:pt x="9174" y="14902"/>
                  <a:pt x="9174" y="14886"/>
                </a:cubicBezTo>
                <a:close/>
                <a:moveTo>
                  <a:pt x="10909" y="14942"/>
                </a:moveTo>
                <a:cubicBezTo>
                  <a:pt x="10902" y="14994"/>
                  <a:pt x="10899" y="15019"/>
                  <a:pt x="10897" y="15032"/>
                </a:cubicBezTo>
                <a:cubicBezTo>
                  <a:pt x="10895" y="15044"/>
                  <a:pt x="10895" y="15044"/>
                  <a:pt x="10895" y="15044"/>
                </a:cubicBezTo>
                <a:cubicBezTo>
                  <a:pt x="10888" y="15075"/>
                  <a:pt x="10885" y="15091"/>
                  <a:pt x="10884" y="15099"/>
                </a:cubicBezTo>
                <a:cubicBezTo>
                  <a:pt x="10882" y="15107"/>
                  <a:pt x="10883" y="15107"/>
                  <a:pt x="10883" y="15107"/>
                </a:cubicBezTo>
                <a:cubicBezTo>
                  <a:pt x="10883" y="15128"/>
                  <a:pt x="10883" y="15138"/>
                  <a:pt x="10883" y="15143"/>
                </a:cubicBezTo>
                <a:cubicBezTo>
                  <a:pt x="10883" y="15148"/>
                  <a:pt x="10883" y="15148"/>
                  <a:pt x="10883" y="15148"/>
                </a:cubicBezTo>
                <a:cubicBezTo>
                  <a:pt x="10883" y="15149"/>
                  <a:pt x="10883" y="15149"/>
                  <a:pt x="10883" y="15149"/>
                </a:cubicBezTo>
                <a:cubicBezTo>
                  <a:pt x="10883" y="15149"/>
                  <a:pt x="10883" y="15150"/>
                  <a:pt x="10884" y="15151"/>
                </a:cubicBezTo>
                <a:cubicBezTo>
                  <a:pt x="10884" y="15130"/>
                  <a:pt x="10884" y="15119"/>
                  <a:pt x="10884" y="15113"/>
                </a:cubicBezTo>
                <a:cubicBezTo>
                  <a:pt x="10884" y="15107"/>
                  <a:pt x="10884" y="15107"/>
                  <a:pt x="10884" y="15107"/>
                </a:cubicBezTo>
                <a:cubicBezTo>
                  <a:pt x="10890" y="15076"/>
                  <a:pt x="10894" y="15060"/>
                  <a:pt x="10895" y="15053"/>
                </a:cubicBezTo>
                <a:cubicBezTo>
                  <a:pt x="10897" y="15046"/>
                  <a:pt x="10896" y="15046"/>
                  <a:pt x="10896" y="15046"/>
                </a:cubicBezTo>
                <a:cubicBezTo>
                  <a:pt x="10903" y="14994"/>
                  <a:pt x="10906" y="14968"/>
                  <a:pt x="10908" y="14955"/>
                </a:cubicBezTo>
                <a:cubicBezTo>
                  <a:pt x="10910" y="14942"/>
                  <a:pt x="10910" y="14942"/>
                  <a:pt x="10910" y="14942"/>
                </a:cubicBezTo>
                <a:lnTo>
                  <a:pt x="10909" y="14942"/>
                </a:lnTo>
                <a:close/>
                <a:moveTo>
                  <a:pt x="10909" y="15189"/>
                </a:moveTo>
                <a:cubicBezTo>
                  <a:pt x="10895" y="15231"/>
                  <a:pt x="10889" y="15252"/>
                  <a:pt x="10886" y="15262"/>
                </a:cubicBezTo>
                <a:cubicBezTo>
                  <a:pt x="10882" y="15272"/>
                  <a:pt x="10883" y="15272"/>
                  <a:pt x="10883" y="15272"/>
                </a:cubicBezTo>
                <a:cubicBezTo>
                  <a:pt x="10837" y="15282"/>
                  <a:pt x="10814" y="15288"/>
                  <a:pt x="10803" y="15291"/>
                </a:cubicBezTo>
                <a:cubicBezTo>
                  <a:pt x="10791" y="15293"/>
                  <a:pt x="10791" y="15294"/>
                  <a:pt x="10791" y="15294"/>
                </a:cubicBezTo>
                <a:cubicBezTo>
                  <a:pt x="10791" y="15295"/>
                  <a:pt x="10791" y="15295"/>
                  <a:pt x="10791" y="15295"/>
                </a:cubicBezTo>
                <a:cubicBezTo>
                  <a:pt x="10791" y="15295"/>
                  <a:pt x="10791" y="15295"/>
                  <a:pt x="10791" y="15296"/>
                </a:cubicBezTo>
                <a:cubicBezTo>
                  <a:pt x="10837" y="15286"/>
                  <a:pt x="10860" y="15280"/>
                  <a:pt x="10872" y="15278"/>
                </a:cubicBezTo>
                <a:cubicBezTo>
                  <a:pt x="10884" y="15275"/>
                  <a:pt x="10884" y="15274"/>
                  <a:pt x="10884" y="15274"/>
                </a:cubicBezTo>
                <a:cubicBezTo>
                  <a:pt x="10897" y="15233"/>
                  <a:pt x="10904" y="15212"/>
                  <a:pt x="10907" y="15202"/>
                </a:cubicBezTo>
                <a:cubicBezTo>
                  <a:pt x="10910" y="15192"/>
                  <a:pt x="10910" y="15192"/>
                  <a:pt x="10910" y="15192"/>
                </a:cubicBezTo>
                <a:cubicBezTo>
                  <a:pt x="10909" y="15191"/>
                  <a:pt x="10909" y="15191"/>
                  <a:pt x="10909" y="15191"/>
                </a:cubicBezTo>
                <a:cubicBezTo>
                  <a:pt x="10909" y="15191"/>
                  <a:pt x="10909" y="15190"/>
                  <a:pt x="10909" y="15189"/>
                </a:cubicBezTo>
                <a:close/>
                <a:moveTo>
                  <a:pt x="10073" y="15274"/>
                </a:moveTo>
                <a:cubicBezTo>
                  <a:pt x="10079" y="15326"/>
                  <a:pt x="10095" y="15358"/>
                  <a:pt x="10110" y="15384"/>
                </a:cubicBezTo>
                <a:cubicBezTo>
                  <a:pt x="10125" y="15411"/>
                  <a:pt x="10138" y="15432"/>
                  <a:pt x="10138" y="15463"/>
                </a:cubicBezTo>
                <a:cubicBezTo>
                  <a:pt x="10138" y="15461"/>
                  <a:pt x="10138" y="15461"/>
                  <a:pt x="10138" y="15459"/>
                </a:cubicBezTo>
                <a:cubicBezTo>
                  <a:pt x="10138" y="15397"/>
                  <a:pt x="10086" y="15376"/>
                  <a:pt x="10073" y="15274"/>
                </a:cubicBezTo>
                <a:close/>
                <a:moveTo>
                  <a:pt x="10726" y="15294"/>
                </a:moveTo>
                <a:cubicBezTo>
                  <a:pt x="10706" y="15304"/>
                  <a:pt x="10696" y="15309"/>
                  <a:pt x="10691" y="15311"/>
                </a:cubicBezTo>
                <a:cubicBezTo>
                  <a:pt x="10686" y="15314"/>
                  <a:pt x="10686" y="15313"/>
                  <a:pt x="10686" y="15313"/>
                </a:cubicBezTo>
                <a:cubicBezTo>
                  <a:pt x="10686" y="15315"/>
                  <a:pt x="10687" y="15314"/>
                  <a:pt x="10686" y="15316"/>
                </a:cubicBezTo>
                <a:cubicBezTo>
                  <a:pt x="10706" y="15305"/>
                  <a:pt x="10716" y="15300"/>
                  <a:pt x="10721" y="15298"/>
                </a:cubicBezTo>
                <a:cubicBezTo>
                  <a:pt x="10726" y="15296"/>
                  <a:pt x="10726" y="15296"/>
                  <a:pt x="10726" y="15296"/>
                </a:cubicBezTo>
                <a:cubicBezTo>
                  <a:pt x="10759" y="15317"/>
                  <a:pt x="10775" y="15327"/>
                  <a:pt x="10783" y="15333"/>
                </a:cubicBezTo>
                <a:cubicBezTo>
                  <a:pt x="10791" y="15338"/>
                  <a:pt x="10791" y="15338"/>
                  <a:pt x="10791" y="15338"/>
                </a:cubicBezTo>
                <a:cubicBezTo>
                  <a:pt x="10791" y="15336"/>
                  <a:pt x="10791" y="15336"/>
                  <a:pt x="10791" y="15336"/>
                </a:cubicBezTo>
                <a:cubicBezTo>
                  <a:pt x="10791" y="15336"/>
                  <a:pt x="10791" y="15336"/>
                  <a:pt x="10791" y="15335"/>
                </a:cubicBezTo>
                <a:cubicBezTo>
                  <a:pt x="10758" y="15314"/>
                  <a:pt x="10742" y="15304"/>
                  <a:pt x="10734" y="15299"/>
                </a:cubicBezTo>
                <a:cubicBezTo>
                  <a:pt x="10726" y="15294"/>
                  <a:pt x="10726" y="15294"/>
                  <a:pt x="10726" y="15294"/>
                </a:cubicBezTo>
                <a:close/>
                <a:moveTo>
                  <a:pt x="10686" y="15316"/>
                </a:moveTo>
                <a:cubicBezTo>
                  <a:pt x="10674" y="15392"/>
                  <a:pt x="10673" y="15396"/>
                  <a:pt x="10673" y="15396"/>
                </a:cubicBezTo>
                <a:cubicBezTo>
                  <a:pt x="10673" y="15397"/>
                  <a:pt x="10673" y="15397"/>
                  <a:pt x="10673" y="15397"/>
                </a:cubicBezTo>
                <a:cubicBezTo>
                  <a:pt x="10673" y="15397"/>
                  <a:pt x="10674" y="15397"/>
                  <a:pt x="10674" y="15398"/>
                </a:cubicBezTo>
                <a:cubicBezTo>
                  <a:pt x="10681" y="15357"/>
                  <a:pt x="10684" y="15336"/>
                  <a:pt x="10685" y="15326"/>
                </a:cubicBezTo>
                <a:cubicBezTo>
                  <a:pt x="10686" y="15315"/>
                  <a:pt x="10686" y="15316"/>
                  <a:pt x="10686" y="15316"/>
                </a:cubicBezTo>
                <a:close/>
                <a:moveTo>
                  <a:pt x="10712" y="15521"/>
                </a:moveTo>
                <a:cubicBezTo>
                  <a:pt x="10717" y="15552"/>
                  <a:pt x="10719" y="15566"/>
                  <a:pt x="10720" y="15573"/>
                </a:cubicBezTo>
                <a:cubicBezTo>
                  <a:pt x="10721" y="15580"/>
                  <a:pt x="10722" y="15580"/>
                  <a:pt x="10722" y="15582"/>
                </a:cubicBezTo>
                <a:cubicBezTo>
                  <a:pt x="10720" y="15567"/>
                  <a:pt x="10717" y="15553"/>
                  <a:pt x="10716" y="15542"/>
                </a:cubicBezTo>
                <a:cubicBezTo>
                  <a:pt x="10714" y="15531"/>
                  <a:pt x="10713" y="15524"/>
                  <a:pt x="10713" y="15524"/>
                </a:cubicBezTo>
                <a:cubicBezTo>
                  <a:pt x="10713" y="15522"/>
                  <a:pt x="10713" y="15522"/>
                  <a:pt x="10713" y="15523"/>
                </a:cubicBezTo>
                <a:cubicBezTo>
                  <a:pt x="10713" y="15523"/>
                  <a:pt x="10712" y="15523"/>
                  <a:pt x="10712" y="15521"/>
                </a:cubicBezTo>
                <a:close/>
                <a:moveTo>
                  <a:pt x="9327" y="15606"/>
                </a:moveTo>
                <a:cubicBezTo>
                  <a:pt x="9351" y="15626"/>
                  <a:pt x="9364" y="15636"/>
                  <a:pt x="9370" y="15641"/>
                </a:cubicBezTo>
                <a:cubicBezTo>
                  <a:pt x="9376" y="15645"/>
                  <a:pt x="9376" y="15645"/>
                  <a:pt x="9376" y="15645"/>
                </a:cubicBezTo>
                <a:cubicBezTo>
                  <a:pt x="9375" y="15645"/>
                  <a:pt x="9375" y="15644"/>
                  <a:pt x="9370" y="15639"/>
                </a:cubicBezTo>
                <a:cubicBezTo>
                  <a:pt x="9364" y="15634"/>
                  <a:pt x="9353" y="15625"/>
                  <a:pt x="9329" y="15606"/>
                </a:cubicBezTo>
                <a:lnTo>
                  <a:pt x="9327" y="15606"/>
                </a:lnTo>
                <a:close/>
                <a:moveTo>
                  <a:pt x="9379" y="15648"/>
                </a:moveTo>
                <a:cubicBezTo>
                  <a:pt x="9417" y="15741"/>
                  <a:pt x="9437" y="15789"/>
                  <a:pt x="9447" y="15813"/>
                </a:cubicBezTo>
                <a:cubicBezTo>
                  <a:pt x="9457" y="15836"/>
                  <a:pt x="9458" y="15837"/>
                  <a:pt x="9458" y="15837"/>
                </a:cubicBezTo>
                <a:cubicBezTo>
                  <a:pt x="9459" y="15836"/>
                  <a:pt x="9459" y="15837"/>
                  <a:pt x="9459" y="15837"/>
                </a:cubicBezTo>
                <a:cubicBezTo>
                  <a:pt x="9459" y="15837"/>
                  <a:pt x="9459" y="15837"/>
                  <a:pt x="9460" y="15837"/>
                </a:cubicBezTo>
                <a:cubicBezTo>
                  <a:pt x="9460" y="15837"/>
                  <a:pt x="9460" y="15836"/>
                  <a:pt x="9450" y="15813"/>
                </a:cubicBezTo>
                <a:cubicBezTo>
                  <a:pt x="9440" y="15790"/>
                  <a:pt x="9420" y="15743"/>
                  <a:pt x="9381" y="15650"/>
                </a:cubicBezTo>
                <a:lnTo>
                  <a:pt x="9379" y="15648"/>
                </a:lnTo>
                <a:close/>
                <a:moveTo>
                  <a:pt x="19471" y="15813"/>
                </a:moveTo>
                <a:cubicBezTo>
                  <a:pt x="19399" y="15854"/>
                  <a:pt x="19363" y="15874"/>
                  <a:pt x="19345" y="15884"/>
                </a:cubicBezTo>
                <a:cubicBezTo>
                  <a:pt x="19327" y="15895"/>
                  <a:pt x="19328" y="15895"/>
                  <a:pt x="19328" y="15895"/>
                </a:cubicBezTo>
                <a:cubicBezTo>
                  <a:pt x="19327" y="15896"/>
                  <a:pt x="19327" y="15896"/>
                  <a:pt x="19327" y="15896"/>
                </a:cubicBezTo>
                <a:cubicBezTo>
                  <a:pt x="19327" y="15896"/>
                  <a:pt x="19327" y="15896"/>
                  <a:pt x="19326" y="15898"/>
                </a:cubicBezTo>
                <a:cubicBezTo>
                  <a:pt x="19398" y="15856"/>
                  <a:pt x="19434" y="15835"/>
                  <a:pt x="19452" y="15825"/>
                </a:cubicBezTo>
                <a:cubicBezTo>
                  <a:pt x="19470" y="15815"/>
                  <a:pt x="19469" y="15815"/>
                  <a:pt x="19469" y="15815"/>
                </a:cubicBezTo>
                <a:cubicBezTo>
                  <a:pt x="19528" y="15815"/>
                  <a:pt x="19558" y="15815"/>
                  <a:pt x="19573" y="15815"/>
                </a:cubicBezTo>
                <a:cubicBezTo>
                  <a:pt x="19588" y="15815"/>
                  <a:pt x="19588" y="15815"/>
                  <a:pt x="19588" y="15815"/>
                </a:cubicBezTo>
                <a:lnTo>
                  <a:pt x="19588" y="15813"/>
                </a:lnTo>
                <a:cubicBezTo>
                  <a:pt x="19529" y="15813"/>
                  <a:pt x="19500" y="15813"/>
                  <a:pt x="19486" y="15813"/>
                </a:cubicBezTo>
                <a:cubicBezTo>
                  <a:pt x="19471" y="15813"/>
                  <a:pt x="19471" y="15813"/>
                  <a:pt x="19471" y="15813"/>
                </a:cubicBezTo>
                <a:close/>
                <a:moveTo>
                  <a:pt x="9523" y="15815"/>
                </a:moveTo>
                <a:cubicBezTo>
                  <a:pt x="9560" y="15855"/>
                  <a:pt x="9580" y="15876"/>
                  <a:pt x="9589" y="15886"/>
                </a:cubicBezTo>
                <a:cubicBezTo>
                  <a:pt x="9599" y="15897"/>
                  <a:pt x="9599" y="15898"/>
                  <a:pt x="9599" y="15898"/>
                </a:cubicBezTo>
                <a:cubicBezTo>
                  <a:pt x="9599" y="15981"/>
                  <a:pt x="9599" y="15982"/>
                  <a:pt x="9599" y="15982"/>
                </a:cubicBezTo>
                <a:cubicBezTo>
                  <a:pt x="9599" y="16003"/>
                  <a:pt x="9599" y="16001"/>
                  <a:pt x="9599" y="16001"/>
                </a:cubicBezTo>
                <a:cubicBezTo>
                  <a:pt x="9600" y="16001"/>
                  <a:pt x="9600" y="16001"/>
                  <a:pt x="9601" y="16001"/>
                </a:cubicBezTo>
                <a:cubicBezTo>
                  <a:pt x="9601" y="16001"/>
                  <a:pt x="9602" y="16001"/>
                  <a:pt x="9604" y="16001"/>
                </a:cubicBezTo>
                <a:cubicBezTo>
                  <a:pt x="9604" y="16001"/>
                  <a:pt x="9604" y="15961"/>
                  <a:pt x="9604" y="15982"/>
                </a:cubicBezTo>
                <a:cubicBezTo>
                  <a:pt x="9604" y="15982"/>
                  <a:pt x="9604" y="15981"/>
                  <a:pt x="9604" y="15898"/>
                </a:cubicBezTo>
                <a:cubicBezTo>
                  <a:pt x="9604" y="15897"/>
                  <a:pt x="9604" y="15898"/>
                  <a:pt x="9594" y="15888"/>
                </a:cubicBezTo>
                <a:cubicBezTo>
                  <a:pt x="9584" y="15877"/>
                  <a:pt x="9565" y="15857"/>
                  <a:pt x="9526" y="15815"/>
                </a:cubicBezTo>
                <a:lnTo>
                  <a:pt x="9523" y="15815"/>
                </a:lnTo>
                <a:close/>
                <a:moveTo>
                  <a:pt x="18871" y="16021"/>
                </a:moveTo>
                <a:cubicBezTo>
                  <a:pt x="18870" y="16022"/>
                  <a:pt x="18870" y="16022"/>
                  <a:pt x="18870" y="16022"/>
                </a:cubicBezTo>
                <a:cubicBezTo>
                  <a:pt x="18870" y="16022"/>
                  <a:pt x="18870" y="16022"/>
                  <a:pt x="18869" y="16023"/>
                </a:cubicBezTo>
                <a:cubicBezTo>
                  <a:pt x="18900" y="16072"/>
                  <a:pt x="18916" y="16097"/>
                  <a:pt x="18924" y="16111"/>
                </a:cubicBezTo>
                <a:cubicBezTo>
                  <a:pt x="18933" y="16124"/>
                  <a:pt x="18934" y="16125"/>
                  <a:pt x="18934" y="16125"/>
                </a:cubicBezTo>
                <a:cubicBezTo>
                  <a:pt x="18935" y="16124"/>
                  <a:pt x="18935" y="16124"/>
                  <a:pt x="18935" y="16124"/>
                </a:cubicBezTo>
                <a:cubicBezTo>
                  <a:pt x="18935" y="16124"/>
                  <a:pt x="18935" y="16123"/>
                  <a:pt x="18936" y="16123"/>
                </a:cubicBezTo>
                <a:cubicBezTo>
                  <a:pt x="18903" y="16071"/>
                  <a:pt x="18887" y="16046"/>
                  <a:pt x="18879" y="16033"/>
                </a:cubicBezTo>
                <a:cubicBezTo>
                  <a:pt x="18871" y="16021"/>
                  <a:pt x="18871" y="16021"/>
                  <a:pt x="18871" y="16021"/>
                </a:cubicBezTo>
                <a:close/>
                <a:moveTo>
                  <a:pt x="9535" y="16023"/>
                </a:moveTo>
                <a:cubicBezTo>
                  <a:pt x="9535" y="16085"/>
                  <a:pt x="9535" y="16116"/>
                  <a:pt x="9535" y="16131"/>
                </a:cubicBezTo>
                <a:cubicBezTo>
                  <a:pt x="9535" y="16147"/>
                  <a:pt x="9535" y="16147"/>
                  <a:pt x="9535" y="16147"/>
                </a:cubicBezTo>
                <a:lnTo>
                  <a:pt x="9538" y="16147"/>
                </a:lnTo>
                <a:cubicBezTo>
                  <a:pt x="9538" y="16085"/>
                  <a:pt x="9538" y="16054"/>
                  <a:pt x="9538" y="16039"/>
                </a:cubicBezTo>
                <a:cubicBezTo>
                  <a:pt x="9538" y="16023"/>
                  <a:pt x="9538" y="16023"/>
                  <a:pt x="9538" y="16023"/>
                </a:cubicBezTo>
                <a:lnTo>
                  <a:pt x="9535" y="16023"/>
                </a:lnTo>
                <a:close/>
                <a:moveTo>
                  <a:pt x="9550" y="16229"/>
                </a:moveTo>
                <a:cubicBezTo>
                  <a:pt x="9550" y="16229"/>
                  <a:pt x="9550" y="16231"/>
                  <a:pt x="9550" y="16232"/>
                </a:cubicBezTo>
                <a:cubicBezTo>
                  <a:pt x="9549" y="16233"/>
                  <a:pt x="9549" y="16234"/>
                  <a:pt x="9549" y="16234"/>
                </a:cubicBezTo>
                <a:cubicBezTo>
                  <a:pt x="9549" y="16234"/>
                  <a:pt x="9549" y="16234"/>
                  <a:pt x="9557" y="16239"/>
                </a:cubicBezTo>
                <a:cubicBezTo>
                  <a:pt x="9566" y="16243"/>
                  <a:pt x="9582" y="16253"/>
                  <a:pt x="9614" y="16273"/>
                </a:cubicBezTo>
                <a:cubicBezTo>
                  <a:pt x="9621" y="16294"/>
                  <a:pt x="9640" y="16319"/>
                  <a:pt x="9662" y="16356"/>
                </a:cubicBezTo>
                <a:cubicBezTo>
                  <a:pt x="9640" y="16315"/>
                  <a:pt x="9616" y="16270"/>
                  <a:pt x="9616" y="16249"/>
                </a:cubicBezTo>
                <a:lnTo>
                  <a:pt x="9616" y="16271"/>
                </a:lnTo>
                <a:cubicBezTo>
                  <a:pt x="9583" y="16250"/>
                  <a:pt x="9567" y="16240"/>
                  <a:pt x="9559" y="16234"/>
                </a:cubicBezTo>
                <a:cubicBezTo>
                  <a:pt x="9550" y="16229"/>
                  <a:pt x="9550" y="16229"/>
                  <a:pt x="9550" y="16229"/>
                </a:cubicBezTo>
                <a:close/>
                <a:moveTo>
                  <a:pt x="9662" y="16356"/>
                </a:moveTo>
                <a:cubicBezTo>
                  <a:pt x="9683" y="16390"/>
                  <a:pt x="9706" y="16436"/>
                  <a:pt x="9706" y="16436"/>
                </a:cubicBezTo>
                <a:cubicBezTo>
                  <a:pt x="9706" y="16436"/>
                  <a:pt x="9693" y="16482"/>
                  <a:pt x="9678" y="16541"/>
                </a:cubicBezTo>
                <a:cubicBezTo>
                  <a:pt x="9672" y="16565"/>
                  <a:pt x="9669" y="16589"/>
                  <a:pt x="9663" y="16615"/>
                </a:cubicBezTo>
                <a:cubicBezTo>
                  <a:pt x="9669" y="16589"/>
                  <a:pt x="9675" y="16563"/>
                  <a:pt x="9681" y="16539"/>
                </a:cubicBezTo>
                <a:cubicBezTo>
                  <a:pt x="9696" y="16480"/>
                  <a:pt x="9709" y="16433"/>
                  <a:pt x="9709" y="16433"/>
                </a:cubicBezTo>
                <a:cubicBezTo>
                  <a:pt x="9709" y="16433"/>
                  <a:pt x="9685" y="16397"/>
                  <a:pt x="9662" y="16356"/>
                </a:cubicBezTo>
                <a:close/>
                <a:moveTo>
                  <a:pt x="10111" y="16641"/>
                </a:moveTo>
                <a:cubicBezTo>
                  <a:pt x="10110" y="16642"/>
                  <a:pt x="10100" y="16650"/>
                  <a:pt x="10086" y="16663"/>
                </a:cubicBezTo>
                <a:cubicBezTo>
                  <a:pt x="10071" y="16675"/>
                  <a:pt x="10052" y="16692"/>
                  <a:pt x="10030" y="16712"/>
                </a:cubicBezTo>
                <a:cubicBezTo>
                  <a:pt x="10051" y="16692"/>
                  <a:pt x="10071" y="16675"/>
                  <a:pt x="10086" y="16663"/>
                </a:cubicBezTo>
                <a:cubicBezTo>
                  <a:pt x="10101" y="16651"/>
                  <a:pt x="10111" y="16644"/>
                  <a:pt x="10111" y="16644"/>
                </a:cubicBezTo>
                <a:cubicBezTo>
                  <a:pt x="10111" y="16643"/>
                  <a:pt x="10111" y="16643"/>
                  <a:pt x="10111" y="16643"/>
                </a:cubicBezTo>
                <a:cubicBezTo>
                  <a:pt x="10111" y="16642"/>
                  <a:pt x="10111" y="16642"/>
                  <a:pt x="10111" y="16641"/>
                </a:cubicBezTo>
                <a:close/>
                <a:moveTo>
                  <a:pt x="9655" y="16651"/>
                </a:moveTo>
                <a:cubicBezTo>
                  <a:pt x="9650" y="16676"/>
                  <a:pt x="9643" y="16703"/>
                  <a:pt x="9640" y="16724"/>
                </a:cubicBezTo>
                <a:cubicBezTo>
                  <a:pt x="9641" y="16723"/>
                  <a:pt x="9643" y="16722"/>
                  <a:pt x="9643" y="16721"/>
                </a:cubicBezTo>
                <a:cubicBezTo>
                  <a:pt x="9645" y="16701"/>
                  <a:pt x="9650" y="16676"/>
                  <a:pt x="9655" y="16651"/>
                </a:cubicBezTo>
                <a:close/>
                <a:moveTo>
                  <a:pt x="10006" y="16741"/>
                </a:moveTo>
                <a:cubicBezTo>
                  <a:pt x="9988" y="16758"/>
                  <a:pt x="9970" y="16776"/>
                  <a:pt x="9954" y="16794"/>
                </a:cubicBezTo>
                <a:cubicBezTo>
                  <a:pt x="9938" y="16811"/>
                  <a:pt x="9925" y="16829"/>
                  <a:pt x="9917" y="16845"/>
                </a:cubicBezTo>
                <a:cubicBezTo>
                  <a:pt x="9917" y="16846"/>
                  <a:pt x="9917" y="16847"/>
                  <a:pt x="9916" y="16848"/>
                </a:cubicBezTo>
                <a:cubicBezTo>
                  <a:pt x="9916" y="16848"/>
                  <a:pt x="9916" y="16849"/>
                  <a:pt x="9916" y="16850"/>
                </a:cubicBezTo>
                <a:cubicBezTo>
                  <a:pt x="9924" y="16833"/>
                  <a:pt x="9937" y="16815"/>
                  <a:pt x="9953" y="16796"/>
                </a:cubicBezTo>
                <a:cubicBezTo>
                  <a:pt x="9969" y="16778"/>
                  <a:pt x="9988" y="16759"/>
                  <a:pt x="10006" y="16741"/>
                </a:cubicBezTo>
                <a:close/>
                <a:moveTo>
                  <a:pt x="21197" y="17243"/>
                </a:moveTo>
                <a:cubicBezTo>
                  <a:pt x="21197" y="17244"/>
                  <a:pt x="21197" y="17244"/>
                  <a:pt x="21197" y="17244"/>
                </a:cubicBezTo>
                <a:cubicBezTo>
                  <a:pt x="21197" y="17244"/>
                  <a:pt x="21197" y="17244"/>
                  <a:pt x="21197" y="17245"/>
                </a:cubicBezTo>
                <a:lnTo>
                  <a:pt x="21260" y="17286"/>
                </a:lnTo>
                <a:cubicBezTo>
                  <a:pt x="21230" y="17267"/>
                  <a:pt x="21214" y="17256"/>
                  <a:pt x="21206" y="17250"/>
                </a:cubicBezTo>
                <a:cubicBezTo>
                  <a:pt x="21198" y="17244"/>
                  <a:pt x="21197" y="17243"/>
                  <a:pt x="21197" y="17243"/>
                </a:cubicBezTo>
                <a:close/>
                <a:moveTo>
                  <a:pt x="20634" y="17281"/>
                </a:moveTo>
                <a:cubicBezTo>
                  <a:pt x="20608" y="17312"/>
                  <a:pt x="20595" y="17328"/>
                  <a:pt x="20588" y="17336"/>
                </a:cubicBezTo>
                <a:cubicBezTo>
                  <a:pt x="20582" y="17344"/>
                  <a:pt x="20582" y="17344"/>
                  <a:pt x="20582" y="17344"/>
                </a:cubicBezTo>
                <a:cubicBezTo>
                  <a:pt x="20582" y="17347"/>
                  <a:pt x="20582" y="17347"/>
                  <a:pt x="20582" y="17347"/>
                </a:cubicBezTo>
                <a:cubicBezTo>
                  <a:pt x="20582" y="17347"/>
                  <a:pt x="20582" y="17347"/>
                  <a:pt x="20582" y="17349"/>
                </a:cubicBezTo>
                <a:cubicBezTo>
                  <a:pt x="20582" y="17349"/>
                  <a:pt x="20582" y="17350"/>
                  <a:pt x="20588" y="17343"/>
                </a:cubicBezTo>
                <a:cubicBezTo>
                  <a:pt x="20595" y="17335"/>
                  <a:pt x="20608" y="17320"/>
                  <a:pt x="20634" y="17289"/>
                </a:cubicBezTo>
                <a:cubicBezTo>
                  <a:pt x="20634" y="17289"/>
                  <a:pt x="20634" y="17288"/>
                  <a:pt x="20642" y="17299"/>
                </a:cubicBezTo>
                <a:cubicBezTo>
                  <a:pt x="20650" y="17309"/>
                  <a:pt x="20667" y="17330"/>
                  <a:pt x="20699" y="17371"/>
                </a:cubicBezTo>
                <a:cubicBezTo>
                  <a:pt x="20699" y="17371"/>
                  <a:pt x="20699" y="17371"/>
                  <a:pt x="20708" y="17366"/>
                </a:cubicBezTo>
                <a:cubicBezTo>
                  <a:pt x="20716" y="17361"/>
                  <a:pt x="20732" y="17351"/>
                  <a:pt x="20765" y="17330"/>
                </a:cubicBezTo>
                <a:cubicBezTo>
                  <a:pt x="20769" y="17326"/>
                  <a:pt x="20772" y="17321"/>
                  <a:pt x="20775" y="17311"/>
                </a:cubicBezTo>
                <a:cubicBezTo>
                  <a:pt x="20776" y="17309"/>
                  <a:pt x="20776" y="17306"/>
                  <a:pt x="20776" y="17304"/>
                </a:cubicBezTo>
                <a:cubicBezTo>
                  <a:pt x="20773" y="17286"/>
                  <a:pt x="20755" y="17318"/>
                  <a:pt x="20765" y="17323"/>
                </a:cubicBezTo>
                <a:cubicBezTo>
                  <a:pt x="20732" y="17343"/>
                  <a:pt x="20716" y="17354"/>
                  <a:pt x="20708" y="17359"/>
                </a:cubicBezTo>
                <a:cubicBezTo>
                  <a:pt x="20699" y="17364"/>
                  <a:pt x="20699" y="17364"/>
                  <a:pt x="20699" y="17364"/>
                </a:cubicBezTo>
                <a:cubicBezTo>
                  <a:pt x="20667" y="17322"/>
                  <a:pt x="20650" y="17302"/>
                  <a:pt x="20642" y="17292"/>
                </a:cubicBezTo>
                <a:cubicBezTo>
                  <a:pt x="20634" y="17282"/>
                  <a:pt x="20634" y="17281"/>
                  <a:pt x="20634" y="17281"/>
                </a:cubicBezTo>
                <a:close/>
                <a:moveTo>
                  <a:pt x="21599" y="17344"/>
                </a:moveTo>
                <a:lnTo>
                  <a:pt x="21599" y="17534"/>
                </a:lnTo>
                <a:lnTo>
                  <a:pt x="21499" y="17653"/>
                </a:lnTo>
                <a:lnTo>
                  <a:pt x="21329" y="17633"/>
                </a:lnTo>
                <a:lnTo>
                  <a:pt x="21248" y="17633"/>
                </a:lnTo>
                <a:lnTo>
                  <a:pt x="21209" y="17803"/>
                </a:lnTo>
                <a:lnTo>
                  <a:pt x="21151" y="17788"/>
                </a:lnTo>
                <a:cubicBezTo>
                  <a:pt x="21153" y="17789"/>
                  <a:pt x="21153" y="17789"/>
                  <a:pt x="21160" y="17791"/>
                </a:cubicBezTo>
                <a:cubicBezTo>
                  <a:pt x="21167" y="17793"/>
                  <a:pt x="21181" y="17797"/>
                  <a:pt x="21211" y="17805"/>
                </a:cubicBezTo>
                <a:cubicBezTo>
                  <a:pt x="21211" y="17805"/>
                  <a:pt x="21211" y="17805"/>
                  <a:pt x="21215" y="17784"/>
                </a:cubicBezTo>
                <a:cubicBezTo>
                  <a:pt x="21220" y="17763"/>
                  <a:pt x="21229" y="17721"/>
                  <a:pt x="21249" y="17638"/>
                </a:cubicBezTo>
                <a:cubicBezTo>
                  <a:pt x="21249" y="17638"/>
                  <a:pt x="21249" y="17638"/>
                  <a:pt x="21259" y="17638"/>
                </a:cubicBezTo>
                <a:cubicBezTo>
                  <a:pt x="21269" y="17638"/>
                  <a:pt x="21289" y="17638"/>
                  <a:pt x="21328" y="17638"/>
                </a:cubicBezTo>
                <a:cubicBezTo>
                  <a:pt x="21328" y="17638"/>
                  <a:pt x="21328" y="17638"/>
                  <a:pt x="21331" y="17680"/>
                </a:cubicBezTo>
                <a:cubicBezTo>
                  <a:pt x="21334" y="17722"/>
                  <a:pt x="21341" y="17805"/>
                  <a:pt x="21354" y="17970"/>
                </a:cubicBezTo>
                <a:lnTo>
                  <a:pt x="21355" y="17970"/>
                </a:lnTo>
                <a:cubicBezTo>
                  <a:pt x="21342" y="17804"/>
                  <a:pt x="21336" y="17722"/>
                  <a:pt x="21333" y="17681"/>
                </a:cubicBezTo>
                <a:cubicBezTo>
                  <a:pt x="21329" y="17640"/>
                  <a:pt x="21329" y="17640"/>
                  <a:pt x="21329" y="17640"/>
                </a:cubicBezTo>
                <a:cubicBezTo>
                  <a:pt x="21414" y="17650"/>
                  <a:pt x="21456" y="17655"/>
                  <a:pt x="21477" y="17658"/>
                </a:cubicBezTo>
                <a:cubicBezTo>
                  <a:pt x="21498" y="17660"/>
                  <a:pt x="21499" y="17660"/>
                  <a:pt x="21499" y="17660"/>
                </a:cubicBezTo>
                <a:cubicBezTo>
                  <a:pt x="21551" y="17598"/>
                  <a:pt x="21577" y="17567"/>
                  <a:pt x="21590" y="17551"/>
                </a:cubicBezTo>
                <a:cubicBezTo>
                  <a:pt x="21600" y="17540"/>
                  <a:pt x="21599" y="17541"/>
                  <a:pt x="21600" y="17540"/>
                </a:cubicBezTo>
                <a:lnTo>
                  <a:pt x="21600" y="17344"/>
                </a:lnTo>
                <a:lnTo>
                  <a:pt x="21599" y="17344"/>
                </a:lnTo>
                <a:close/>
                <a:moveTo>
                  <a:pt x="20568" y="17490"/>
                </a:moveTo>
                <a:cubicBezTo>
                  <a:pt x="20509" y="17573"/>
                  <a:pt x="20480" y="17614"/>
                  <a:pt x="20466" y="17634"/>
                </a:cubicBezTo>
                <a:cubicBezTo>
                  <a:pt x="20451" y="17655"/>
                  <a:pt x="20451" y="17655"/>
                  <a:pt x="20451" y="17655"/>
                </a:cubicBezTo>
                <a:cubicBezTo>
                  <a:pt x="20405" y="17655"/>
                  <a:pt x="20382" y="17655"/>
                  <a:pt x="20371" y="17655"/>
                </a:cubicBezTo>
                <a:cubicBezTo>
                  <a:pt x="20360" y="17655"/>
                  <a:pt x="20360" y="17655"/>
                  <a:pt x="20360" y="17655"/>
                </a:cubicBezTo>
                <a:cubicBezTo>
                  <a:pt x="20249" y="17727"/>
                  <a:pt x="20193" y="17764"/>
                  <a:pt x="20165" y="17782"/>
                </a:cubicBezTo>
                <a:cubicBezTo>
                  <a:pt x="20138" y="17800"/>
                  <a:pt x="20138" y="17800"/>
                  <a:pt x="20138" y="17800"/>
                </a:cubicBezTo>
                <a:cubicBezTo>
                  <a:pt x="20138" y="17801"/>
                  <a:pt x="20138" y="17801"/>
                  <a:pt x="20138" y="17801"/>
                </a:cubicBezTo>
                <a:cubicBezTo>
                  <a:pt x="20138" y="17801"/>
                  <a:pt x="20138" y="17801"/>
                  <a:pt x="20139" y="17803"/>
                </a:cubicBezTo>
                <a:cubicBezTo>
                  <a:pt x="20139" y="17802"/>
                  <a:pt x="20139" y="17803"/>
                  <a:pt x="20166" y="17785"/>
                </a:cubicBezTo>
                <a:cubicBezTo>
                  <a:pt x="20194" y="17767"/>
                  <a:pt x="20249" y="17732"/>
                  <a:pt x="20360" y="17660"/>
                </a:cubicBezTo>
                <a:cubicBezTo>
                  <a:pt x="20360" y="17660"/>
                  <a:pt x="20360" y="17660"/>
                  <a:pt x="20371" y="17660"/>
                </a:cubicBezTo>
                <a:cubicBezTo>
                  <a:pt x="20382" y="17660"/>
                  <a:pt x="20405" y="17660"/>
                  <a:pt x="20451" y="17660"/>
                </a:cubicBezTo>
                <a:cubicBezTo>
                  <a:pt x="20451" y="17660"/>
                  <a:pt x="20451" y="17660"/>
                  <a:pt x="20466" y="17639"/>
                </a:cubicBezTo>
                <a:cubicBezTo>
                  <a:pt x="20480" y="17619"/>
                  <a:pt x="20509" y="17578"/>
                  <a:pt x="20568" y="17495"/>
                </a:cubicBezTo>
                <a:lnTo>
                  <a:pt x="20568" y="17490"/>
                </a:lnTo>
                <a:close/>
                <a:moveTo>
                  <a:pt x="21055" y="17658"/>
                </a:moveTo>
                <a:cubicBezTo>
                  <a:pt x="21054" y="17659"/>
                  <a:pt x="21054" y="17658"/>
                  <a:pt x="21054" y="17658"/>
                </a:cubicBezTo>
                <a:cubicBezTo>
                  <a:pt x="21054" y="17658"/>
                  <a:pt x="21054" y="17658"/>
                  <a:pt x="21052" y="17660"/>
                </a:cubicBezTo>
                <a:cubicBezTo>
                  <a:pt x="21052" y="17660"/>
                  <a:pt x="21060" y="17672"/>
                  <a:pt x="21070" y="17687"/>
                </a:cubicBezTo>
                <a:cubicBezTo>
                  <a:pt x="21080" y="17702"/>
                  <a:pt x="21092" y="17721"/>
                  <a:pt x="21100" y="17735"/>
                </a:cubicBezTo>
                <a:lnTo>
                  <a:pt x="21055" y="17658"/>
                </a:lnTo>
                <a:close/>
                <a:moveTo>
                  <a:pt x="21511" y="18239"/>
                </a:moveTo>
                <a:cubicBezTo>
                  <a:pt x="21511" y="18239"/>
                  <a:pt x="21511" y="18239"/>
                  <a:pt x="21511" y="18251"/>
                </a:cubicBezTo>
                <a:cubicBezTo>
                  <a:pt x="21511" y="18264"/>
                  <a:pt x="21511" y="18289"/>
                  <a:pt x="21511" y="18341"/>
                </a:cubicBezTo>
                <a:cubicBezTo>
                  <a:pt x="21511" y="18341"/>
                  <a:pt x="21511" y="18341"/>
                  <a:pt x="21496" y="18351"/>
                </a:cubicBezTo>
                <a:cubicBezTo>
                  <a:pt x="21481" y="18362"/>
                  <a:pt x="21452" y="18382"/>
                  <a:pt x="21393" y="18423"/>
                </a:cubicBezTo>
                <a:lnTo>
                  <a:pt x="21395" y="18426"/>
                </a:lnTo>
                <a:cubicBezTo>
                  <a:pt x="21454" y="18384"/>
                  <a:pt x="21483" y="18364"/>
                  <a:pt x="21497" y="18354"/>
                </a:cubicBezTo>
                <a:cubicBezTo>
                  <a:pt x="21512" y="18344"/>
                  <a:pt x="21512" y="18343"/>
                  <a:pt x="21512" y="18343"/>
                </a:cubicBezTo>
                <a:cubicBezTo>
                  <a:pt x="21512" y="18291"/>
                  <a:pt x="21512" y="18266"/>
                  <a:pt x="21512" y="18254"/>
                </a:cubicBezTo>
                <a:cubicBezTo>
                  <a:pt x="21512" y="18241"/>
                  <a:pt x="21512" y="18241"/>
                  <a:pt x="21512" y="18241"/>
                </a:cubicBezTo>
                <a:cubicBezTo>
                  <a:pt x="21512" y="18240"/>
                  <a:pt x="21512" y="18240"/>
                  <a:pt x="21512" y="18240"/>
                </a:cubicBezTo>
                <a:cubicBezTo>
                  <a:pt x="21512" y="18240"/>
                  <a:pt x="21512" y="18241"/>
                  <a:pt x="21511" y="18239"/>
                </a:cubicBezTo>
                <a:close/>
              </a:path>
            </a:pathLst>
          </a:custGeom>
          <a:solidFill>
            <a:schemeClr val="accent3">
              <a:hueOff val="-546623"/>
              <a:satOff val="7767"/>
              <a:lumOff val="-1451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Slide #33">
    <p:spTree>
      <p:nvGrpSpPr>
        <p:cNvPr id="1" name=""/>
        <p:cNvGrpSpPr/>
        <p:nvPr/>
      </p:nvGrpSpPr>
      <p:grpSpPr>
        <a:xfrm>
          <a:off x="0" y="0"/>
          <a:ext cx="0" cy="0"/>
          <a:chOff x="0" y="0"/>
          <a:chExt cx="0" cy="0"/>
        </a:xfrm>
      </p:grpSpPr>
      <p:sp>
        <p:nvSpPr>
          <p:cNvPr id="401"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02"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3">
              <a:hueOff val="-546623"/>
              <a:satOff val="7767"/>
              <a:lumOff val="-1451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Slide #34">
    <p:spTree>
      <p:nvGrpSpPr>
        <p:cNvPr id="1" name=""/>
        <p:cNvGrpSpPr/>
        <p:nvPr/>
      </p:nvGrpSpPr>
      <p:grpSpPr>
        <a:xfrm>
          <a:off x="0" y="0"/>
          <a:ext cx="0" cy="0"/>
          <a:chOff x="0" y="0"/>
          <a:chExt cx="0" cy="0"/>
        </a:xfrm>
      </p:grpSpPr>
      <p:sp>
        <p:nvSpPr>
          <p:cNvPr id="4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11"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1115" y="0"/>
                </a:moveTo>
                <a:cubicBezTo>
                  <a:pt x="1117" y="65"/>
                  <a:pt x="1131" y="102"/>
                  <a:pt x="1131" y="161"/>
                </a:cubicBezTo>
                <a:cubicBezTo>
                  <a:pt x="1131" y="202"/>
                  <a:pt x="1115" y="233"/>
                  <a:pt x="1091" y="233"/>
                </a:cubicBezTo>
                <a:cubicBezTo>
                  <a:pt x="1032" y="233"/>
                  <a:pt x="1061" y="274"/>
                  <a:pt x="1097" y="283"/>
                </a:cubicBezTo>
                <a:cubicBezTo>
                  <a:pt x="1097" y="283"/>
                  <a:pt x="1097" y="283"/>
                  <a:pt x="1100" y="293"/>
                </a:cubicBezTo>
                <a:cubicBezTo>
                  <a:pt x="1103" y="304"/>
                  <a:pt x="1110" y="325"/>
                  <a:pt x="1125" y="367"/>
                </a:cubicBezTo>
                <a:cubicBezTo>
                  <a:pt x="1137" y="409"/>
                  <a:pt x="1125" y="357"/>
                  <a:pt x="1125" y="337"/>
                </a:cubicBezTo>
                <a:cubicBezTo>
                  <a:pt x="1125" y="294"/>
                  <a:pt x="1136" y="224"/>
                  <a:pt x="1149" y="172"/>
                </a:cubicBezTo>
                <a:cubicBezTo>
                  <a:pt x="1214" y="360"/>
                  <a:pt x="1172" y="169"/>
                  <a:pt x="1172" y="95"/>
                </a:cubicBezTo>
                <a:cubicBezTo>
                  <a:pt x="1172" y="52"/>
                  <a:pt x="1182" y="29"/>
                  <a:pt x="1195" y="0"/>
                </a:cubicBezTo>
                <a:lnTo>
                  <a:pt x="1115" y="0"/>
                </a:lnTo>
                <a:close/>
                <a:moveTo>
                  <a:pt x="1211" y="0"/>
                </a:moveTo>
                <a:cubicBezTo>
                  <a:pt x="1215" y="10"/>
                  <a:pt x="1220" y="23"/>
                  <a:pt x="1233" y="53"/>
                </a:cubicBezTo>
                <a:cubicBezTo>
                  <a:pt x="1239" y="53"/>
                  <a:pt x="1243" y="55"/>
                  <a:pt x="1243" y="46"/>
                </a:cubicBezTo>
                <a:cubicBezTo>
                  <a:pt x="1243" y="25"/>
                  <a:pt x="1241" y="13"/>
                  <a:pt x="1239" y="0"/>
                </a:cubicBezTo>
                <a:lnTo>
                  <a:pt x="1211" y="0"/>
                </a:lnTo>
                <a:close/>
                <a:moveTo>
                  <a:pt x="1627" y="0"/>
                </a:moveTo>
                <a:cubicBezTo>
                  <a:pt x="1637" y="29"/>
                  <a:pt x="1645" y="64"/>
                  <a:pt x="1645" y="107"/>
                </a:cubicBezTo>
                <a:cubicBezTo>
                  <a:pt x="1645" y="327"/>
                  <a:pt x="1644" y="107"/>
                  <a:pt x="1703" y="107"/>
                </a:cubicBezTo>
                <a:cubicBezTo>
                  <a:pt x="1698" y="63"/>
                  <a:pt x="1687" y="34"/>
                  <a:pt x="1680" y="0"/>
                </a:cubicBezTo>
                <a:lnTo>
                  <a:pt x="1627" y="0"/>
                </a:lnTo>
                <a:close/>
                <a:moveTo>
                  <a:pt x="1818" y="0"/>
                </a:moveTo>
                <a:cubicBezTo>
                  <a:pt x="1821" y="8"/>
                  <a:pt x="1824" y="18"/>
                  <a:pt x="1827" y="27"/>
                </a:cubicBezTo>
                <a:cubicBezTo>
                  <a:pt x="1833" y="46"/>
                  <a:pt x="1839" y="65"/>
                  <a:pt x="1851" y="76"/>
                </a:cubicBezTo>
                <a:cubicBezTo>
                  <a:pt x="1875" y="113"/>
                  <a:pt x="1903" y="137"/>
                  <a:pt x="1922" y="150"/>
                </a:cubicBezTo>
                <a:cubicBezTo>
                  <a:pt x="1941" y="163"/>
                  <a:pt x="1951" y="166"/>
                  <a:pt x="1940" y="161"/>
                </a:cubicBezTo>
                <a:cubicBezTo>
                  <a:pt x="1940" y="144"/>
                  <a:pt x="1934" y="139"/>
                  <a:pt x="1927" y="133"/>
                </a:cubicBezTo>
                <a:cubicBezTo>
                  <a:pt x="1919" y="128"/>
                  <a:pt x="1911" y="122"/>
                  <a:pt x="1905" y="107"/>
                </a:cubicBezTo>
                <a:cubicBezTo>
                  <a:pt x="1893" y="91"/>
                  <a:pt x="1889" y="72"/>
                  <a:pt x="1886" y="51"/>
                </a:cubicBezTo>
                <a:cubicBezTo>
                  <a:pt x="1885" y="36"/>
                  <a:pt x="1884" y="18"/>
                  <a:pt x="1883" y="0"/>
                </a:cubicBezTo>
                <a:lnTo>
                  <a:pt x="1818" y="0"/>
                </a:lnTo>
                <a:close/>
                <a:moveTo>
                  <a:pt x="4765" y="0"/>
                </a:moveTo>
                <a:cubicBezTo>
                  <a:pt x="4812" y="76"/>
                  <a:pt x="4783" y="107"/>
                  <a:pt x="4847" y="107"/>
                </a:cubicBezTo>
                <a:cubicBezTo>
                  <a:pt x="4883" y="107"/>
                  <a:pt x="4889" y="172"/>
                  <a:pt x="4919" y="202"/>
                </a:cubicBezTo>
                <a:cubicBezTo>
                  <a:pt x="4954" y="234"/>
                  <a:pt x="4985" y="252"/>
                  <a:pt x="5015" y="275"/>
                </a:cubicBezTo>
                <a:cubicBezTo>
                  <a:pt x="5044" y="298"/>
                  <a:pt x="5072" y="326"/>
                  <a:pt x="5102" y="379"/>
                </a:cubicBezTo>
                <a:cubicBezTo>
                  <a:pt x="5111" y="399"/>
                  <a:pt x="5114" y="421"/>
                  <a:pt x="5117" y="444"/>
                </a:cubicBezTo>
                <a:cubicBezTo>
                  <a:pt x="5120" y="467"/>
                  <a:pt x="5125" y="491"/>
                  <a:pt x="5136" y="517"/>
                </a:cubicBezTo>
                <a:cubicBezTo>
                  <a:pt x="5175" y="595"/>
                  <a:pt x="5224" y="609"/>
                  <a:pt x="5258" y="622"/>
                </a:cubicBezTo>
                <a:cubicBezTo>
                  <a:pt x="5293" y="636"/>
                  <a:pt x="5312" y="649"/>
                  <a:pt x="5291" y="727"/>
                </a:cubicBezTo>
                <a:cubicBezTo>
                  <a:pt x="5303" y="733"/>
                  <a:pt x="5311" y="745"/>
                  <a:pt x="5317" y="762"/>
                </a:cubicBezTo>
                <a:cubicBezTo>
                  <a:pt x="5324" y="778"/>
                  <a:pt x="5330" y="799"/>
                  <a:pt x="5339" y="819"/>
                </a:cubicBezTo>
                <a:cubicBezTo>
                  <a:pt x="5351" y="810"/>
                  <a:pt x="5356" y="801"/>
                  <a:pt x="5367" y="801"/>
                </a:cubicBezTo>
                <a:cubicBezTo>
                  <a:pt x="5385" y="801"/>
                  <a:pt x="5397" y="819"/>
                  <a:pt x="5414" y="819"/>
                </a:cubicBezTo>
                <a:cubicBezTo>
                  <a:pt x="5427" y="819"/>
                  <a:pt x="5432" y="811"/>
                  <a:pt x="5438" y="801"/>
                </a:cubicBezTo>
                <a:cubicBezTo>
                  <a:pt x="5450" y="801"/>
                  <a:pt x="5457" y="801"/>
                  <a:pt x="5468" y="801"/>
                </a:cubicBezTo>
                <a:cubicBezTo>
                  <a:pt x="5522" y="801"/>
                  <a:pt x="5551" y="851"/>
                  <a:pt x="5580" y="934"/>
                </a:cubicBezTo>
                <a:cubicBezTo>
                  <a:pt x="5589" y="961"/>
                  <a:pt x="5602" y="970"/>
                  <a:pt x="5617" y="977"/>
                </a:cubicBezTo>
                <a:cubicBezTo>
                  <a:pt x="5632" y="985"/>
                  <a:pt x="5649" y="990"/>
                  <a:pt x="5664" y="1011"/>
                </a:cubicBezTo>
                <a:cubicBezTo>
                  <a:pt x="5694" y="1048"/>
                  <a:pt x="5718" y="1082"/>
                  <a:pt x="5743" y="1106"/>
                </a:cubicBezTo>
                <a:cubicBezTo>
                  <a:pt x="5768" y="1131"/>
                  <a:pt x="5795" y="1145"/>
                  <a:pt x="5830" y="1145"/>
                </a:cubicBezTo>
                <a:cubicBezTo>
                  <a:pt x="5830" y="1145"/>
                  <a:pt x="5830" y="1155"/>
                  <a:pt x="5830" y="1164"/>
                </a:cubicBezTo>
                <a:cubicBezTo>
                  <a:pt x="5830" y="1175"/>
                  <a:pt x="5824" y="1177"/>
                  <a:pt x="5824" y="1187"/>
                </a:cubicBezTo>
                <a:cubicBezTo>
                  <a:pt x="5824" y="1198"/>
                  <a:pt x="5841" y="1200"/>
                  <a:pt x="5848" y="1211"/>
                </a:cubicBezTo>
                <a:cubicBezTo>
                  <a:pt x="5859" y="1226"/>
                  <a:pt x="5868" y="1236"/>
                  <a:pt x="5876" y="1247"/>
                </a:cubicBezTo>
                <a:cubicBezTo>
                  <a:pt x="5884" y="1258"/>
                  <a:pt x="5891" y="1270"/>
                  <a:pt x="5899" y="1291"/>
                </a:cubicBezTo>
                <a:cubicBezTo>
                  <a:pt x="5911" y="1318"/>
                  <a:pt x="5924" y="1342"/>
                  <a:pt x="5935" y="1363"/>
                </a:cubicBezTo>
                <a:cubicBezTo>
                  <a:pt x="5947" y="1384"/>
                  <a:pt x="5959" y="1402"/>
                  <a:pt x="5971" y="1417"/>
                </a:cubicBezTo>
                <a:cubicBezTo>
                  <a:pt x="5971" y="1421"/>
                  <a:pt x="5971" y="1421"/>
                  <a:pt x="5971" y="1421"/>
                </a:cubicBezTo>
                <a:cubicBezTo>
                  <a:pt x="5971" y="1421"/>
                  <a:pt x="5971" y="1421"/>
                  <a:pt x="5971" y="1425"/>
                </a:cubicBezTo>
                <a:cubicBezTo>
                  <a:pt x="5988" y="1455"/>
                  <a:pt x="6005" y="1478"/>
                  <a:pt x="6025" y="1497"/>
                </a:cubicBezTo>
                <a:cubicBezTo>
                  <a:pt x="6046" y="1517"/>
                  <a:pt x="6069" y="1532"/>
                  <a:pt x="6097" y="1547"/>
                </a:cubicBezTo>
                <a:cubicBezTo>
                  <a:pt x="6151" y="1579"/>
                  <a:pt x="6193" y="1603"/>
                  <a:pt x="6235" y="1627"/>
                </a:cubicBezTo>
                <a:cubicBezTo>
                  <a:pt x="6278" y="1651"/>
                  <a:pt x="6321" y="1674"/>
                  <a:pt x="6378" y="1705"/>
                </a:cubicBezTo>
                <a:cubicBezTo>
                  <a:pt x="6404" y="1716"/>
                  <a:pt x="6429" y="1724"/>
                  <a:pt x="6451" y="1739"/>
                </a:cubicBezTo>
                <a:cubicBezTo>
                  <a:pt x="6473" y="1755"/>
                  <a:pt x="6492" y="1778"/>
                  <a:pt x="6507" y="1819"/>
                </a:cubicBezTo>
                <a:cubicBezTo>
                  <a:pt x="6543" y="1926"/>
                  <a:pt x="6512" y="2032"/>
                  <a:pt x="6559" y="2115"/>
                </a:cubicBezTo>
                <a:cubicBezTo>
                  <a:pt x="6595" y="2178"/>
                  <a:pt x="6644" y="2136"/>
                  <a:pt x="6690" y="2168"/>
                </a:cubicBezTo>
                <a:cubicBezTo>
                  <a:pt x="6705" y="2173"/>
                  <a:pt x="6714" y="2186"/>
                  <a:pt x="6722" y="2202"/>
                </a:cubicBezTo>
                <a:cubicBezTo>
                  <a:pt x="6730" y="2219"/>
                  <a:pt x="6736" y="2237"/>
                  <a:pt x="6749" y="2252"/>
                </a:cubicBezTo>
                <a:cubicBezTo>
                  <a:pt x="6825" y="2368"/>
                  <a:pt x="6772" y="2337"/>
                  <a:pt x="6837" y="2337"/>
                </a:cubicBezTo>
                <a:cubicBezTo>
                  <a:pt x="6902" y="2337"/>
                  <a:pt x="6920" y="2464"/>
                  <a:pt x="6986" y="2464"/>
                </a:cubicBezTo>
                <a:cubicBezTo>
                  <a:pt x="7038" y="2464"/>
                  <a:pt x="7040" y="2464"/>
                  <a:pt x="7040" y="2464"/>
                </a:cubicBezTo>
                <a:cubicBezTo>
                  <a:pt x="7140" y="2464"/>
                  <a:pt x="7180" y="2314"/>
                  <a:pt x="7281" y="2314"/>
                </a:cubicBezTo>
                <a:cubicBezTo>
                  <a:pt x="7287" y="2314"/>
                  <a:pt x="7292" y="2335"/>
                  <a:pt x="7298" y="2344"/>
                </a:cubicBezTo>
                <a:cubicBezTo>
                  <a:pt x="7298" y="2308"/>
                  <a:pt x="7298" y="2290"/>
                  <a:pt x="7298" y="2281"/>
                </a:cubicBezTo>
                <a:cubicBezTo>
                  <a:pt x="7298" y="2272"/>
                  <a:pt x="7298" y="2272"/>
                  <a:pt x="7298" y="2272"/>
                </a:cubicBezTo>
                <a:cubicBezTo>
                  <a:pt x="7304" y="2272"/>
                  <a:pt x="7305" y="2261"/>
                  <a:pt x="7311" y="2261"/>
                </a:cubicBezTo>
                <a:cubicBezTo>
                  <a:pt x="7317" y="2261"/>
                  <a:pt x="7323" y="2272"/>
                  <a:pt x="7335" y="2272"/>
                </a:cubicBezTo>
                <a:cubicBezTo>
                  <a:pt x="7335" y="2224"/>
                  <a:pt x="7344" y="2193"/>
                  <a:pt x="7355" y="2162"/>
                </a:cubicBezTo>
                <a:cubicBezTo>
                  <a:pt x="7367" y="2132"/>
                  <a:pt x="7381" y="2104"/>
                  <a:pt x="7393" y="2061"/>
                </a:cubicBezTo>
                <a:cubicBezTo>
                  <a:pt x="7399" y="2072"/>
                  <a:pt x="7403" y="2078"/>
                  <a:pt x="7404" y="2081"/>
                </a:cubicBezTo>
                <a:cubicBezTo>
                  <a:pt x="7406" y="2084"/>
                  <a:pt x="7406" y="2084"/>
                  <a:pt x="7406" y="2084"/>
                </a:cubicBezTo>
                <a:cubicBezTo>
                  <a:pt x="7421" y="2027"/>
                  <a:pt x="7434" y="1978"/>
                  <a:pt x="7442" y="1931"/>
                </a:cubicBezTo>
                <a:cubicBezTo>
                  <a:pt x="7450" y="1883"/>
                  <a:pt x="7453" y="1835"/>
                  <a:pt x="7447" y="1777"/>
                </a:cubicBezTo>
                <a:cubicBezTo>
                  <a:pt x="7459" y="1767"/>
                  <a:pt x="7468" y="1754"/>
                  <a:pt x="7475" y="1739"/>
                </a:cubicBezTo>
                <a:cubicBezTo>
                  <a:pt x="7483" y="1724"/>
                  <a:pt x="7489" y="1706"/>
                  <a:pt x="7494" y="1686"/>
                </a:cubicBezTo>
                <a:cubicBezTo>
                  <a:pt x="7500" y="1664"/>
                  <a:pt x="7499" y="1621"/>
                  <a:pt x="7511" y="1621"/>
                </a:cubicBezTo>
                <a:cubicBezTo>
                  <a:pt x="7517" y="1621"/>
                  <a:pt x="7516" y="1643"/>
                  <a:pt x="7522" y="1643"/>
                </a:cubicBezTo>
                <a:cubicBezTo>
                  <a:pt x="7522" y="1632"/>
                  <a:pt x="7522" y="1622"/>
                  <a:pt x="7522" y="1611"/>
                </a:cubicBezTo>
                <a:cubicBezTo>
                  <a:pt x="7522" y="1599"/>
                  <a:pt x="7522" y="1586"/>
                  <a:pt x="7522" y="1571"/>
                </a:cubicBezTo>
                <a:cubicBezTo>
                  <a:pt x="7532" y="1571"/>
                  <a:pt x="7539" y="1571"/>
                  <a:pt x="7547" y="1571"/>
                </a:cubicBezTo>
                <a:cubicBezTo>
                  <a:pt x="7555" y="1571"/>
                  <a:pt x="7564" y="1571"/>
                  <a:pt x="7576" y="1571"/>
                </a:cubicBezTo>
                <a:cubicBezTo>
                  <a:pt x="7564" y="1560"/>
                  <a:pt x="7559" y="1548"/>
                  <a:pt x="7559" y="1517"/>
                </a:cubicBezTo>
                <a:cubicBezTo>
                  <a:pt x="7559" y="1495"/>
                  <a:pt x="7564" y="1475"/>
                  <a:pt x="7576" y="1475"/>
                </a:cubicBezTo>
                <a:cubicBezTo>
                  <a:pt x="7582" y="1475"/>
                  <a:pt x="7582" y="1486"/>
                  <a:pt x="7587" y="1486"/>
                </a:cubicBezTo>
                <a:cubicBezTo>
                  <a:pt x="7587" y="1423"/>
                  <a:pt x="7587" y="1421"/>
                  <a:pt x="7587" y="1421"/>
                </a:cubicBezTo>
                <a:cubicBezTo>
                  <a:pt x="7587" y="1223"/>
                  <a:pt x="7658" y="1128"/>
                  <a:pt x="7658" y="938"/>
                </a:cubicBezTo>
                <a:cubicBezTo>
                  <a:pt x="7658" y="907"/>
                  <a:pt x="7648" y="884"/>
                  <a:pt x="7648" y="854"/>
                </a:cubicBezTo>
                <a:cubicBezTo>
                  <a:pt x="7648" y="801"/>
                  <a:pt x="7658" y="780"/>
                  <a:pt x="7658" y="727"/>
                </a:cubicBezTo>
                <a:cubicBezTo>
                  <a:pt x="7658" y="601"/>
                  <a:pt x="7681" y="526"/>
                  <a:pt x="7706" y="402"/>
                </a:cubicBezTo>
                <a:cubicBezTo>
                  <a:pt x="7711" y="370"/>
                  <a:pt x="7713" y="337"/>
                  <a:pt x="7718" y="306"/>
                </a:cubicBezTo>
                <a:cubicBezTo>
                  <a:pt x="7723" y="275"/>
                  <a:pt x="7731" y="246"/>
                  <a:pt x="7749" y="226"/>
                </a:cubicBezTo>
                <a:cubicBezTo>
                  <a:pt x="7802" y="226"/>
                  <a:pt x="7749" y="235"/>
                  <a:pt x="7749" y="183"/>
                </a:cubicBezTo>
                <a:cubicBezTo>
                  <a:pt x="7749" y="163"/>
                  <a:pt x="7760" y="152"/>
                  <a:pt x="7766" y="141"/>
                </a:cubicBezTo>
                <a:cubicBezTo>
                  <a:pt x="7775" y="120"/>
                  <a:pt x="7778" y="102"/>
                  <a:pt x="7779" y="84"/>
                </a:cubicBezTo>
                <a:cubicBezTo>
                  <a:pt x="7780" y="65"/>
                  <a:pt x="7780" y="47"/>
                  <a:pt x="7783" y="26"/>
                </a:cubicBezTo>
                <a:cubicBezTo>
                  <a:pt x="7780" y="17"/>
                  <a:pt x="7778" y="9"/>
                  <a:pt x="7775" y="0"/>
                </a:cubicBezTo>
                <a:lnTo>
                  <a:pt x="4765" y="0"/>
                </a:lnTo>
                <a:close/>
                <a:moveTo>
                  <a:pt x="9555" y="0"/>
                </a:moveTo>
                <a:cubicBezTo>
                  <a:pt x="9549" y="50"/>
                  <a:pt x="9521" y="74"/>
                  <a:pt x="9521" y="141"/>
                </a:cubicBezTo>
                <a:cubicBezTo>
                  <a:pt x="9521" y="194"/>
                  <a:pt x="9534" y="232"/>
                  <a:pt x="9557" y="276"/>
                </a:cubicBezTo>
                <a:cubicBezTo>
                  <a:pt x="9534" y="317"/>
                  <a:pt x="9514" y="361"/>
                  <a:pt x="9514" y="413"/>
                </a:cubicBezTo>
                <a:cubicBezTo>
                  <a:pt x="9514" y="539"/>
                  <a:pt x="9585" y="582"/>
                  <a:pt x="9585" y="708"/>
                </a:cubicBezTo>
                <a:cubicBezTo>
                  <a:pt x="9585" y="741"/>
                  <a:pt x="9579" y="762"/>
                  <a:pt x="9579" y="792"/>
                </a:cubicBezTo>
                <a:cubicBezTo>
                  <a:pt x="9579" y="856"/>
                  <a:pt x="9632" y="864"/>
                  <a:pt x="9632" y="927"/>
                </a:cubicBezTo>
                <a:cubicBezTo>
                  <a:pt x="9632" y="979"/>
                  <a:pt x="9615" y="1013"/>
                  <a:pt x="9615" y="1076"/>
                </a:cubicBezTo>
                <a:cubicBezTo>
                  <a:pt x="9615" y="1098"/>
                  <a:pt x="9622" y="1107"/>
                  <a:pt x="9622" y="1137"/>
                </a:cubicBezTo>
                <a:cubicBezTo>
                  <a:pt x="9622" y="1179"/>
                  <a:pt x="9592" y="1189"/>
                  <a:pt x="9592" y="1241"/>
                </a:cubicBezTo>
                <a:cubicBezTo>
                  <a:pt x="9592" y="1337"/>
                  <a:pt x="9644" y="1370"/>
                  <a:pt x="9674" y="1444"/>
                </a:cubicBezTo>
                <a:cubicBezTo>
                  <a:pt x="9728" y="1581"/>
                  <a:pt x="9751" y="1672"/>
                  <a:pt x="9829" y="1766"/>
                </a:cubicBezTo>
                <a:cubicBezTo>
                  <a:pt x="9837" y="1761"/>
                  <a:pt x="9842" y="1759"/>
                  <a:pt x="9844" y="1758"/>
                </a:cubicBezTo>
                <a:cubicBezTo>
                  <a:pt x="9846" y="1758"/>
                  <a:pt x="9846" y="1758"/>
                  <a:pt x="9846" y="1758"/>
                </a:cubicBezTo>
                <a:cubicBezTo>
                  <a:pt x="9846" y="1780"/>
                  <a:pt x="9840" y="1800"/>
                  <a:pt x="9840" y="1819"/>
                </a:cubicBezTo>
                <a:cubicBezTo>
                  <a:pt x="9840" y="1863"/>
                  <a:pt x="9857" y="1884"/>
                  <a:pt x="9863" y="1927"/>
                </a:cubicBezTo>
                <a:cubicBezTo>
                  <a:pt x="9878" y="1995"/>
                  <a:pt x="9888" y="2050"/>
                  <a:pt x="9898" y="2107"/>
                </a:cubicBezTo>
                <a:cubicBezTo>
                  <a:pt x="9907" y="2164"/>
                  <a:pt x="9914" y="2224"/>
                  <a:pt x="9924" y="2302"/>
                </a:cubicBezTo>
                <a:cubicBezTo>
                  <a:pt x="9930" y="2324"/>
                  <a:pt x="9934" y="2336"/>
                  <a:pt x="9934" y="2356"/>
                </a:cubicBezTo>
                <a:cubicBezTo>
                  <a:pt x="9934" y="2472"/>
                  <a:pt x="9934" y="2547"/>
                  <a:pt x="9934" y="2662"/>
                </a:cubicBezTo>
                <a:cubicBezTo>
                  <a:pt x="9911" y="2763"/>
                  <a:pt x="9899" y="2813"/>
                  <a:pt x="9893" y="2837"/>
                </a:cubicBezTo>
                <a:cubicBezTo>
                  <a:pt x="9887" y="2862"/>
                  <a:pt x="9887" y="2862"/>
                  <a:pt x="9887" y="2862"/>
                </a:cubicBezTo>
                <a:cubicBezTo>
                  <a:pt x="9890" y="2909"/>
                  <a:pt x="9895" y="2948"/>
                  <a:pt x="9903" y="2982"/>
                </a:cubicBezTo>
                <a:cubicBezTo>
                  <a:pt x="9911" y="3017"/>
                  <a:pt x="9923" y="3049"/>
                  <a:pt x="9941" y="3081"/>
                </a:cubicBezTo>
                <a:cubicBezTo>
                  <a:pt x="9959" y="3107"/>
                  <a:pt x="9970" y="3128"/>
                  <a:pt x="9981" y="3149"/>
                </a:cubicBezTo>
                <a:cubicBezTo>
                  <a:pt x="9992" y="3171"/>
                  <a:pt x="10002" y="3192"/>
                  <a:pt x="10016" y="3218"/>
                </a:cubicBezTo>
                <a:cubicBezTo>
                  <a:pt x="10029" y="3227"/>
                  <a:pt x="10040" y="3239"/>
                  <a:pt x="10040" y="3261"/>
                </a:cubicBezTo>
                <a:cubicBezTo>
                  <a:pt x="10040" y="3335"/>
                  <a:pt x="10023" y="3374"/>
                  <a:pt x="10023" y="3448"/>
                </a:cubicBezTo>
                <a:cubicBezTo>
                  <a:pt x="10023" y="3520"/>
                  <a:pt x="10042" y="3565"/>
                  <a:pt x="10066" y="3628"/>
                </a:cubicBezTo>
                <a:cubicBezTo>
                  <a:pt x="10101" y="3680"/>
                  <a:pt x="10132" y="3717"/>
                  <a:pt x="10164" y="3749"/>
                </a:cubicBezTo>
                <a:cubicBezTo>
                  <a:pt x="10196" y="3782"/>
                  <a:pt x="10229" y="3810"/>
                  <a:pt x="10271" y="3847"/>
                </a:cubicBezTo>
                <a:cubicBezTo>
                  <a:pt x="10291" y="3862"/>
                  <a:pt x="10304" y="3886"/>
                  <a:pt x="10316" y="3909"/>
                </a:cubicBezTo>
                <a:cubicBezTo>
                  <a:pt x="10328" y="3933"/>
                  <a:pt x="10340" y="3957"/>
                  <a:pt x="10361" y="3973"/>
                </a:cubicBezTo>
                <a:cubicBezTo>
                  <a:pt x="10364" y="3942"/>
                  <a:pt x="10368" y="3918"/>
                  <a:pt x="10375" y="3898"/>
                </a:cubicBezTo>
                <a:cubicBezTo>
                  <a:pt x="10382" y="3878"/>
                  <a:pt x="10392" y="3862"/>
                  <a:pt x="10407" y="3847"/>
                </a:cubicBezTo>
                <a:cubicBezTo>
                  <a:pt x="10407" y="3858"/>
                  <a:pt x="10407" y="3863"/>
                  <a:pt x="10407" y="3866"/>
                </a:cubicBezTo>
                <a:cubicBezTo>
                  <a:pt x="10407" y="3869"/>
                  <a:pt x="10407" y="3870"/>
                  <a:pt x="10407" y="3870"/>
                </a:cubicBezTo>
                <a:cubicBezTo>
                  <a:pt x="10401" y="3885"/>
                  <a:pt x="10398" y="3893"/>
                  <a:pt x="10397" y="3897"/>
                </a:cubicBezTo>
                <a:cubicBezTo>
                  <a:pt x="10395" y="3901"/>
                  <a:pt x="10396" y="3901"/>
                  <a:pt x="10396" y="3901"/>
                </a:cubicBezTo>
                <a:cubicBezTo>
                  <a:pt x="10413" y="3996"/>
                  <a:pt x="10465" y="4038"/>
                  <a:pt x="10525" y="4038"/>
                </a:cubicBezTo>
                <a:cubicBezTo>
                  <a:pt x="10555" y="4038"/>
                  <a:pt x="10574" y="4015"/>
                  <a:pt x="10609" y="4004"/>
                </a:cubicBezTo>
                <a:cubicBezTo>
                  <a:pt x="10627" y="4067"/>
                  <a:pt x="10650" y="4091"/>
                  <a:pt x="10650" y="4165"/>
                </a:cubicBezTo>
                <a:cubicBezTo>
                  <a:pt x="10650" y="4185"/>
                  <a:pt x="10644" y="4194"/>
                  <a:pt x="10644" y="4226"/>
                </a:cubicBezTo>
                <a:cubicBezTo>
                  <a:pt x="10644" y="4331"/>
                  <a:pt x="10698" y="4363"/>
                  <a:pt x="10738" y="4437"/>
                </a:cubicBezTo>
                <a:cubicBezTo>
                  <a:pt x="10745" y="4411"/>
                  <a:pt x="10747" y="4390"/>
                  <a:pt x="10750" y="4368"/>
                </a:cubicBezTo>
                <a:cubicBezTo>
                  <a:pt x="10754" y="4347"/>
                  <a:pt x="10758" y="4325"/>
                  <a:pt x="10766" y="4299"/>
                </a:cubicBezTo>
                <a:cubicBezTo>
                  <a:pt x="10778" y="4304"/>
                  <a:pt x="10785" y="4307"/>
                  <a:pt x="10788" y="4309"/>
                </a:cubicBezTo>
                <a:cubicBezTo>
                  <a:pt x="10792" y="4310"/>
                  <a:pt x="10792" y="4311"/>
                  <a:pt x="10792" y="4311"/>
                </a:cubicBezTo>
                <a:cubicBezTo>
                  <a:pt x="10792" y="4404"/>
                  <a:pt x="10815" y="4521"/>
                  <a:pt x="10868" y="4521"/>
                </a:cubicBezTo>
                <a:cubicBezTo>
                  <a:pt x="10886" y="4521"/>
                  <a:pt x="10887" y="4460"/>
                  <a:pt x="10904" y="4460"/>
                </a:cubicBezTo>
                <a:cubicBezTo>
                  <a:pt x="10940" y="4460"/>
                  <a:pt x="10946" y="4522"/>
                  <a:pt x="10969" y="4563"/>
                </a:cubicBezTo>
                <a:cubicBezTo>
                  <a:pt x="10993" y="4595"/>
                  <a:pt x="11009" y="4627"/>
                  <a:pt x="11027" y="4654"/>
                </a:cubicBezTo>
                <a:cubicBezTo>
                  <a:pt x="11045" y="4682"/>
                  <a:pt x="11064" y="4705"/>
                  <a:pt x="11094" y="4721"/>
                </a:cubicBezTo>
                <a:cubicBezTo>
                  <a:pt x="11094" y="4705"/>
                  <a:pt x="11096" y="4692"/>
                  <a:pt x="11100" y="4681"/>
                </a:cubicBezTo>
                <a:cubicBezTo>
                  <a:pt x="11104" y="4670"/>
                  <a:pt x="11110" y="4661"/>
                  <a:pt x="11116" y="4656"/>
                </a:cubicBezTo>
                <a:cubicBezTo>
                  <a:pt x="11121" y="4676"/>
                  <a:pt x="11124" y="4695"/>
                  <a:pt x="11128" y="4711"/>
                </a:cubicBezTo>
                <a:cubicBezTo>
                  <a:pt x="11132" y="4727"/>
                  <a:pt x="11137" y="4740"/>
                  <a:pt x="11146" y="4751"/>
                </a:cubicBezTo>
                <a:cubicBezTo>
                  <a:pt x="11155" y="4761"/>
                  <a:pt x="11164" y="4764"/>
                  <a:pt x="11172" y="4767"/>
                </a:cubicBezTo>
                <a:cubicBezTo>
                  <a:pt x="11180" y="4771"/>
                  <a:pt x="11187" y="4777"/>
                  <a:pt x="11193" y="4793"/>
                </a:cubicBezTo>
                <a:cubicBezTo>
                  <a:pt x="11196" y="4799"/>
                  <a:pt x="11196" y="4809"/>
                  <a:pt x="11196" y="4820"/>
                </a:cubicBezTo>
                <a:cubicBezTo>
                  <a:pt x="11197" y="4831"/>
                  <a:pt x="11198" y="4841"/>
                  <a:pt x="11204" y="4847"/>
                </a:cubicBezTo>
                <a:cubicBezTo>
                  <a:pt x="11233" y="4879"/>
                  <a:pt x="11271" y="4879"/>
                  <a:pt x="11271" y="4931"/>
                </a:cubicBezTo>
                <a:cubicBezTo>
                  <a:pt x="11271" y="4962"/>
                  <a:pt x="11252" y="4992"/>
                  <a:pt x="11228" y="4992"/>
                </a:cubicBezTo>
                <a:cubicBezTo>
                  <a:pt x="11217" y="4993"/>
                  <a:pt x="11212" y="4973"/>
                  <a:pt x="11200" y="4962"/>
                </a:cubicBezTo>
                <a:cubicBezTo>
                  <a:pt x="11200" y="4967"/>
                  <a:pt x="11198" y="4973"/>
                  <a:pt x="11197" y="4977"/>
                </a:cubicBezTo>
                <a:cubicBezTo>
                  <a:pt x="11195" y="4982"/>
                  <a:pt x="11193" y="4985"/>
                  <a:pt x="11193" y="4985"/>
                </a:cubicBezTo>
                <a:cubicBezTo>
                  <a:pt x="11193" y="5005"/>
                  <a:pt x="11204" y="5001"/>
                  <a:pt x="11204" y="5023"/>
                </a:cubicBezTo>
                <a:cubicBezTo>
                  <a:pt x="11204" y="5045"/>
                  <a:pt x="11187" y="5055"/>
                  <a:pt x="11187" y="5077"/>
                </a:cubicBezTo>
                <a:cubicBezTo>
                  <a:pt x="11187" y="5118"/>
                  <a:pt x="11205" y="5138"/>
                  <a:pt x="11217" y="5180"/>
                </a:cubicBezTo>
                <a:cubicBezTo>
                  <a:pt x="11243" y="5228"/>
                  <a:pt x="11260" y="5289"/>
                  <a:pt x="11279" y="5335"/>
                </a:cubicBezTo>
                <a:cubicBezTo>
                  <a:pt x="11298" y="5381"/>
                  <a:pt x="11321" y="5412"/>
                  <a:pt x="11359" y="5402"/>
                </a:cubicBezTo>
                <a:cubicBezTo>
                  <a:pt x="11359" y="5418"/>
                  <a:pt x="11359" y="5428"/>
                  <a:pt x="11359" y="5439"/>
                </a:cubicBezTo>
                <a:cubicBezTo>
                  <a:pt x="11359" y="5449"/>
                  <a:pt x="11359" y="5460"/>
                  <a:pt x="11359" y="5476"/>
                </a:cubicBezTo>
                <a:cubicBezTo>
                  <a:pt x="11365" y="5481"/>
                  <a:pt x="11368" y="5483"/>
                  <a:pt x="11369" y="5485"/>
                </a:cubicBezTo>
                <a:cubicBezTo>
                  <a:pt x="11370" y="5487"/>
                  <a:pt x="11370" y="5487"/>
                  <a:pt x="11370" y="5487"/>
                </a:cubicBezTo>
                <a:cubicBezTo>
                  <a:pt x="11376" y="5476"/>
                  <a:pt x="11377" y="5476"/>
                  <a:pt x="11383" y="5476"/>
                </a:cubicBezTo>
                <a:cubicBezTo>
                  <a:pt x="11400" y="5476"/>
                  <a:pt x="11401" y="5510"/>
                  <a:pt x="11413" y="5541"/>
                </a:cubicBezTo>
                <a:cubicBezTo>
                  <a:pt x="11425" y="5573"/>
                  <a:pt x="11454" y="5571"/>
                  <a:pt x="11454" y="5602"/>
                </a:cubicBezTo>
                <a:cubicBezTo>
                  <a:pt x="11454" y="5643"/>
                  <a:pt x="11435" y="5654"/>
                  <a:pt x="11435" y="5686"/>
                </a:cubicBezTo>
                <a:cubicBezTo>
                  <a:pt x="11435" y="5706"/>
                  <a:pt x="11441" y="5717"/>
                  <a:pt x="11441" y="5728"/>
                </a:cubicBezTo>
                <a:cubicBezTo>
                  <a:pt x="11447" y="5728"/>
                  <a:pt x="11454" y="5717"/>
                  <a:pt x="11465" y="5717"/>
                </a:cubicBezTo>
                <a:cubicBezTo>
                  <a:pt x="11483" y="5717"/>
                  <a:pt x="11484" y="5769"/>
                  <a:pt x="11484" y="5812"/>
                </a:cubicBezTo>
                <a:cubicBezTo>
                  <a:pt x="11490" y="5885"/>
                  <a:pt x="11484" y="5992"/>
                  <a:pt x="11525" y="5992"/>
                </a:cubicBezTo>
                <a:cubicBezTo>
                  <a:pt x="11530" y="5992"/>
                  <a:pt x="11536" y="5992"/>
                  <a:pt x="11543" y="5981"/>
                </a:cubicBezTo>
                <a:cubicBezTo>
                  <a:pt x="11549" y="6012"/>
                  <a:pt x="11570" y="6024"/>
                  <a:pt x="11570" y="6066"/>
                </a:cubicBezTo>
                <a:cubicBezTo>
                  <a:pt x="11570" y="6109"/>
                  <a:pt x="11560" y="6127"/>
                  <a:pt x="11560" y="6169"/>
                </a:cubicBezTo>
                <a:cubicBezTo>
                  <a:pt x="11560" y="6369"/>
                  <a:pt x="11648" y="6454"/>
                  <a:pt x="11648" y="6663"/>
                </a:cubicBezTo>
                <a:cubicBezTo>
                  <a:pt x="11648" y="6685"/>
                  <a:pt x="11637" y="6697"/>
                  <a:pt x="11637" y="6717"/>
                </a:cubicBezTo>
                <a:cubicBezTo>
                  <a:pt x="11637" y="6749"/>
                  <a:pt x="11655" y="6746"/>
                  <a:pt x="11661" y="6755"/>
                </a:cubicBezTo>
                <a:cubicBezTo>
                  <a:pt x="11678" y="6787"/>
                  <a:pt x="11678" y="6843"/>
                  <a:pt x="11702" y="6843"/>
                </a:cubicBezTo>
                <a:cubicBezTo>
                  <a:pt x="11714" y="6843"/>
                  <a:pt x="11714" y="6812"/>
                  <a:pt x="11726" y="6812"/>
                </a:cubicBezTo>
                <a:cubicBezTo>
                  <a:pt x="11838" y="6813"/>
                  <a:pt x="11879" y="7186"/>
                  <a:pt x="11821" y="6755"/>
                </a:cubicBezTo>
                <a:cubicBezTo>
                  <a:pt x="11826" y="6740"/>
                  <a:pt x="11829" y="6732"/>
                  <a:pt x="11830" y="6728"/>
                </a:cubicBezTo>
                <a:cubicBezTo>
                  <a:pt x="11831" y="6724"/>
                  <a:pt x="11831" y="6724"/>
                  <a:pt x="11831" y="6724"/>
                </a:cubicBezTo>
                <a:cubicBezTo>
                  <a:pt x="11826" y="6703"/>
                  <a:pt x="11821" y="6697"/>
                  <a:pt x="11821" y="6675"/>
                </a:cubicBezTo>
                <a:cubicBezTo>
                  <a:pt x="11821" y="6623"/>
                  <a:pt x="11827" y="6571"/>
                  <a:pt x="11850" y="6571"/>
                </a:cubicBezTo>
                <a:cubicBezTo>
                  <a:pt x="11891" y="6571"/>
                  <a:pt x="11879" y="6653"/>
                  <a:pt x="11909" y="6706"/>
                </a:cubicBezTo>
                <a:cubicBezTo>
                  <a:pt x="11930" y="6748"/>
                  <a:pt x="11949" y="6779"/>
                  <a:pt x="11968" y="6811"/>
                </a:cubicBezTo>
                <a:cubicBezTo>
                  <a:pt x="11988" y="6842"/>
                  <a:pt x="12008" y="6874"/>
                  <a:pt x="12032" y="6916"/>
                </a:cubicBezTo>
                <a:cubicBezTo>
                  <a:pt x="12049" y="6942"/>
                  <a:pt x="12063" y="6966"/>
                  <a:pt x="12078" y="6984"/>
                </a:cubicBezTo>
                <a:cubicBezTo>
                  <a:pt x="12093" y="7002"/>
                  <a:pt x="12110" y="7014"/>
                  <a:pt x="12133" y="7019"/>
                </a:cubicBezTo>
                <a:cubicBezTo>
                  <a:pt x="12133" y="6904"/>
                  <a:pt x="12133" y="6904"/>
                  <a:pt x="12133" y="6904"/>
                </a:cubicBezTo>
                <a:cubicBezTo>
                  <a:pt x="12133" y="6852"/>
                  <a:pt x="12116" y="6819"/>
                  <a:pt x="12116" y="6767"/>
                </a:cubicBezTo>
                <a:cubicBezTo>
                  <a:pt x="12116" y="6736"/>
                  <a:pt x="12116" y="6736"/>
                  <a:pt x="12116" y="6736"/>
                </a:cubicBezTo>
                <a:cubicBezTo>
                  <a:pt x="12122" y="6736"/>
                  <a:pt x="12121" y="6724"/>
                  <a:pt x="12126" y="6724"/>
                </a:cubicBezTo>
                <a:cubicBezTo>
                  <a:pt x="12151" y="6724"/>
                  <a:pt x="12146" y="6801"/>
                  <a:pt x="12163" y="6832"/>
                </a:cubicBezTo>
                <a:cubicBezTo>
                  <a:pt x="12178" y="6863"/>
                  <a:pt x="12184" y="6892"/>
                  <a:pt x="12188" y="6920"/>
                </a:cubicBezTo>
                <a:cubicBezTo>
                  <a:pt x="12193" y="6948"/>
                  <a:pt x="12196" y="6977"/>
                  <a:pt x="12204" y="7008"/>
                </a:cubicBezTo>
                <a:cubicBezTo>
                  <a:pt x="12216" y="7060"/>
                  <a:pt x="12239" y="7094"/>
                  <a:pt x="12239" y="7146"/>
                </a:cubicBezTo>
                <a:cubicBezTo>
                  <a:pt x="12239" y="7188"/>
                  <a:pt x="12217" y="7212"/>
                  <a:pt x="12217" y="7253"/>
                </a:cubicBezTo>
                <a:cubicBezTo>
                  <a:pt x="12217" y="7295"/>
                  <a:pt x="12233" y="7327"/>
                  <a:pt x="12239" y="7368"/>
                </a:cubicBezTo>
                <a:cubicBezTo>
                  <a:pt x="12251" y="7516"/>
                  <a:pt x="12256" y="7588"/>
                  <a:pt x="12256" y="7736"/>
                </a:cubicBezTo>
                <a:cubicBezTo>
                  <a:pt x="12256" y="7778"/>
                  <a:pt x="12256" y="7778"/>
                  <a:pt x="12256" y="7778"/>
                </a:cubicBezTo>
                <a:cubicBezTo>
                  <a:pt x="12251" y="7778"/>
                  <a:pt x="12251" y="7778"/>
                  <a:pt x="12245" y="7778"/>
                </a:cubicBezTo>
                <a:cubicBezTo>
                  <a:pt x="12239" y="7778"/>
                  <a:pt x="12234" y="7767"/>
                  <a:pt x="12228" y="7767"/>
                </a:cubicBezTo>
                <a:cubicBezTo>
                  <a:pt x="12210" y="7767"/>
                  <a:pt x="12180" y="7776"/>
                  <a:pt x="12180" y="7809"/>
                </a:cubicBezTo>
                <a:cubicBezTo>
                  <a:pt x="12180" y="7850"/>
                  <a:pt x="12205" y="7851"/>
                  <a:pt x="12217" y="7882"/>
                </a:cubicBezTo>
                <a:cubicBezTo>
                  <a:pt x="12232" y="7908"/>
                  <a:pt x="12246" y="7921"/>
                  <a:pt x="12261" y="7935"/>
                </a:cubicBezTo>
                <a:cubicBezTo>
                  <a:pt x="12276" y="7949"/>
                  <a:pt x="12291" y="7962"/>
                  <a:pt x="12305" y="7989"/>
                </a:cubicBezTo>
                <a:cubicBezTo>
                  <a:pt x="12315" y="7979"/>
                  <a:pt x="12317" y="7965"/>
                  <a:pt x="12319" y="7951"/>
                </a:cubicBezTo>
                <a:cubicBezTo>
                  <a:pt x="12320" y="7936"/>
                  <a:pt x="12321" y="7920"/>
                  <a:pt x="12327" y="7905"/>
                </a:cubicBezTo>
                <a:cubicBezTo>
                  <a:pt x="12356" y="7931"/>
                  <a:pt x="12373" y="7967"/>
                  <a:pt x="12386" y="8010"/>
                </a:cubicBezTo>
                <a:cubicBezTo>
                  <a:pt x="12400" y="8053"/>
                  <a:pt x="12411" y="8101"/>
                  <a:pt x="12428" y="8154"/>
                </a:cubicBezTo>
                <a:cubicBezTo>
                  <a:pt x="12438" y="8175"/>
                  <a:pt x="12449" y="8186"/>
                  <a:pt x="12463" y="8196"/>
                </a:cubicBezTo>
                <a:cubicBezTo>
                  <a:pt x="12476" y="8207"/>
                  <a:pt x="12491" y="8217"/>
                  <a:pt x="12506" y="8238"/>
                </a:cubicBezTo>
                <a:cubicBezTo>
                  <a:pt x="12514" y="8249"/>
                  <a:pt x="12520" y="8262"/>
                  <a:pt x="12525" y="8278"/>
                </a:cubicBezTo>
                <a:cubicBezTo>
                  <a:pt x="12530" y="8294"/>
                  <a:pt x="12534" y="8312"/>
                  <a:pt x="12540" y="8334"/>
                </a:cubicBezTo>
                <a:cubicBezTo>
                  <a:pt x="12549" y="8360"/>
                  <a:pt x="12560" y="8373"/>
                  <a:pt x="12574" y="8382"/>
                </a:cubicBezTo>
                <a:cubicBezTo>
                  <a:pt x="12588" y="8391"/>
                  <a:pt x="12604" y="8396"/>
                  <a:pt x="12622" y="8407"/>
                </a:cubicBezTo>
                <a:cubicBezTo>
                  <a:pt x="12634" y="8385"/>
                  <a:pt x="12642" y="8364"/>
                  <a:pt x="12654" y="8364"/>
                </a:cubicBezTo>
                <a:cubicBezTo>
                  <a:pt x="12672" y="8364"/>
                  <a:pt x="12676" y="8385"/>
                  <a:pt x="12694" y="8407"/>
                </a:cubicBezTo>
                <a:cubicBezTo>
                  <a:pt x="12720" y="8422"/>
                  <a:pt x="12743" y="8438"/>
                  <a:pt x="12762" y="8461"/>
                </a:cubicBezTo>
                <a:cubicBezTo>
                  <a:pt x="12781" y="8485"/>
                  <a:pt x="12796" y="8516"/>
                  <a:pt x="12808" y="8564"/>
                </a:cubicBezTo>
                <a:cubicBezTo>
                  <a:pt x="12816" y="8601"/>
                  <a:pt x="12823" y="8633"/>
                  <a:pt x="12827" y="8666"/>
                </a:cubicBezTo>
                <a:cubicBezTo>
                  <a:pt x="12831" y="8699"/>
                  <a:pt x="12832" y="8733"/>
                  <a:pt x="12829" y="8774"/>
                </a:cubicBezTo>
                <a:cubicBezTo>
                  <a:pt x="12835" y="8774"/>
                  <a:pt x="12838" y="8774"/>
                  <a:pt x="12840" y="8774"/>
                </a:cubicBezTo>
                <a:cubicBezTo>
                  <a:pt x="12842" y="8774"/>
                  <a:pt x="12842" y="8774"/>
                  <a:pt x="12842" y="8774"/>
                </a:cubicBezTo>
                <a:cubicBezTo>
                  <a:pt x="12860" y="8801"/>
                  <a:pt x="12867" y="8833"/>
                  <a:pt x="12875" y="8865"/>
                </a:cubicBezTo>
                <a:cubicBezTo>
                  <a:pt x="12882" y="8897"/>
                  <a:pt x="12889" y="8929"/>
                  <a:pt x="12907" y="8955"/>
                </a:cubicBezTo>
                <a:cubicBezTo>
                  <a:pt x="12942" y="9018"/>
                  <a:pt x="12990" y="8987"/>
                  <a:pt x="13025" y="9051"/>
                </a:cubicBezTo>
                <a:cubicBezTo>
                  <a:pt x="13049" y="9092"/>
                  <a:pt x="13032" y="9144"/>
                  <a:pt x="13038" y="9196"/>
                </a:cubicBezTo>
                <a:cubicBezTo>
                  <a:pt x="13044" y="9233"/>
                  <a:pt x="13055" y="9257"/>
                  <a:pt x="13067" y="9279"/>
                </a:cubicBezTo>
                <a:cubicBezTo>
                  <a:pt x="13079" y="9302"/>
                  <a:pt x="13091" y="9322"/>
                  <a:pt x="13096" y="9353"/>
                </a:cubicBezTo>
                <a:cubicBezTo>
                  <a:pt x="13099" y="9379"/>
                  <a:pt x="13102" y="9400"/>
                  <a:pt x="13107" y="9416"/>
                </a:cubicBezTo>
                <a:cubicBezTo>
                  <a:pt x="13112" y="9433"/>
                  <a:pt x="13119" y="9446"/>
                  <a:pt x="13131" y="9457"/>
                </a:cubicBezTo>
                <a:cubicBezTo>
                  <a:pt x="13149" y="9472"/>
                  <a:pt x="13162" y="9486"/>
                  <a:pt x="13175" y="9497"/>
                </a:cubicBezTo>
                <a:cubicBezTo>
                  <a:pt x="13188" y="9508"/>
                  <a:pt x="13202" y="9516"/>
                  <a:pt x="13219" y="9522"/>
                </a:cubicBezTo>
                <a:cubicBezTo>
                  <a:pt x="13238" y="9531"/>
                  <a:pt x="13267" y="9531"/>
                  <a:pt x="13267" y="9564"/>
                </a:cubicBezTo>
                <a:cubicBezTo>
                  <a:pt x="13267" y="9668"/>
                  <a:pt x="13239" y="9710"/>
                  <a:pt x="13239" y="9806"/>
                </a:cubicBezTo>
                <a:cubicBezTo>
                  <a:pt x="13239" y="9941"/>
                  <a:pt x="13284" y="10004"/>
                  <a:pt x="13338" y="10089"/>
                </a:cubicBezTo>
                <a:cubicBezTo>
                  <a:pt x="13355" y="10130"/>
                  <a:pt x="13392" y="10129"/>
                  <a:pt x="13392" y="10181"/>
                </a:cubicBezTo>
                <a:cubicBezTo>
                  <a:pt x="13392" y="10318"/>
                  <a:pt x="13338" y="10381"/>
                  <a:pt x="13338" y="10518"/>
                </a:cubicBezTo>
                <a:cubicBezTo>
                  <a:pt x="13338" y="10560"/>
                  <a:pt x="13351" y="10582"/>
                  <a:pt x="13351" y="10626"/>
                </a:cubicBezTo>
                <a:cubicBezTo>
                  <a:pt x="13357" y="10626"/>
                  <a:pt x="13355" y="10626"/>
                  <a:pt x="13361" y="10626"/>
                </a:cubicBezTo>
                <a:cubicBezTo>
                  <a:pt x="13368" y="10626"/>
                  <a:pt x="13368" y="10614"/>
                  <a:pt x="13374" y="10614"/>
                </a:cubicBezTo>
                <a:cubicBezTo>
                  <a:pt x="13386" y="10655"/>
                  <a:pt x="13385" y="10687"/>
                  <a:pt x="13385" y="10729"/>
                </a:cubicBezTo>
                <a:cubicBezTo>
                  <a:pt x="13385" y="10792"/>
                  <a:pt x="13385" y="10790"/>
                  <a:pt x="13385" y="10790"/>
                </a:cubicBezTo>
                <a:cubicBezTo>
                  <a:pt x="13385" y="10816"/>
                  <a:pt x="13388" y="10837"/>
                  <a:pt x="13393" y="10857"/>
                </a:cubicBezTo>
                <a:cubicBezTo>
                  <a:pt x="13399" y="10877"/>
                  <a:pt x="13406" y="10895"/>
                  <a:pt x="13416" y="10917"/>
                </a:cubicBezTo>
                <a:cubicBezTo>
                  <a:pt x="13368" y="10980"/>
                  <a:pt x="13344" y="11057"/>
                  <a:pt x="13344" y="11162"/>
                </a:cubicBezTo>
                <a:cubicBezTo>
                  <a:pt x="13344" y="11203"/>
                  <a:pt x="13368" y="11212"/>
                  <a:pt x="13385" y="11243"/>
                </a:cubicBezTo>
                <a:cubicBezTo>
                  <a:pt x="13374" y="11275"/>
                  <a:pt x="13344" y="11274"/>
                  <a:pt x="13344" y="11315"/>
                </a:cubicBezTo>
                <a:cubicBezTo>
                  <a:pt x="13344" y="11367"/>
                  <a:pt x="13380" y="11379"/>
                  <a:pt x="13392" y="11442"/>
                </a:cubicBezTo>
                <a:cubicBezTo>
                  <a:pt x="13398" y="11463"/>
                  <a:pt x="13399" y="11483"/>
                  <a:pt x="13401" y="11504"/>
                </a:cubicBezTo>
                <a:cubicBezTo>
                  <a:pt x="13402" y="11525"/>
                  <a:pt x="13403" y="11546"/>
                  <a:pt x="13409" y="11568"/>
                </a:cubicBezTo>
                <a:cubicBezTo>
                  <a:pt x="13415" y="11610"/>
                  <a:pt x="13426" y="11633"/>
                  <a:pt x="13440" y="11656"/>
                </a:cubicBezTo>
                <a:cubicBezTo>
                  <a:pt x="13453" y="11678"/>
                  <a:pt x="13469" y="11700"/>
                  <a:pt x="13480" y="11737"/>
                </a:cubicBezTo>
                <a:cubicBezTo>
                  <a:pt x="13475" y="11778"/>
                  <a:pt x="13469" y="11800"/>
                  <a:pt x="13469" y="11852"/>
                </a:cubicBezTo>
                <a:cubicBezTo>
                  <a:pt x="13469" y="12050"/>
                  <a:pt x="13551" y="12159"/>
                  <a:pt x="13582" y="12316"/>
                </a:cubicBezTo>
                <a:cubicBezTo>
                  <a:pt x="13564" y="12335"/>
                  <a:pt x="13551" y="12351"/>
                  <a:pt x="13538" y="12364"/>
                </a:cubicBezTo>
                <a:cubicBezTo>
                  <a:pt x="13525" y="12378"/>
                  <a:pt x="13512" y="12389"/>
                  <a:pt x="13495" y="12400"/>
                </a:cubicBezTo>
                <a:cubicBezTo>
                  <a:pt x="13513" y="12389"/>
                  <a:pt x="13527" y="12378"/>
                  <a:pt x="13540" y="12364"/>
                </a:cubicBezTo>
                <a:cubicBezTo>
                  <a:pt x="13554" y="12351"/>
                  <a:pt x="13568" y="12335"/>
                  <a:pt x="13586" y="12316"/>
                </a:cubicBezTo>
                <a:cubicBezTo>
                  <a:pt x="13591" y="12355"/>
                  <a:pt x="13597" y="12400"/>
                  <a:pt x="13597" y="12442"/>
                </a:cubicBezTo>
                <a:cubicBezTo>
                  <a:pt x="13597" y="12516"/>
                  <a:pt x="13586" y="12555"/>
                  <a:pt x="13586" y="12629"/>
                </a:cubicBezTo>
                <a:cubicBezTo>
                  <a:pt x="13586" y="12745"/>
                  <a:pt x="13607" y="12819"/>
                  <a:pt x="13607" y="12944"/>
                </a:cubicBezTo>
                <a:cubicBezTo>
                  <a:pt x="13607" y="13029"/>
                  <a:pt x="13566" y="13070"/>
                  <a:pt x="13549" y="13154"/>
                </a:cubicBezTo>
                <a:cubicBezTo>
                  <a:pt x="13537" y="13212"/>
                  <a:pt x="13537" y="13265"/>
                  <a:pt x="13535" y="13316"/>
                </a:cubicBezTo>
                <a:cubicBezTo>
                  <a:pt x="13533" y="13366"/>
                  <a:pt x="13529" y="13413"/>
                  <a:pt x="13508" y="13461"/>
                </a:cubicBezTo>
                <a:cubicBezTo>
                  <a:pt x="13493" y="13492"/>
                  <a:pt x="13472" y="13504"/>
                  <a:pt x="13453" y="13518"/>
                </a:cubicBezTo>
                <a:cubicBezTo>
                  <a:pt x="13433" y="13532"/>
                  <a:pt x="13415" y="13548"/>
                  <a:pt x="13407" y="13584"/>
                </a:cubicBezTo>
                <a:cubicBezTo>
                  <a:pt x="13407" y="13584"/>
                  <a:pt x="13407" y="13584"/>
                  <a:pt x="13406" y="13587"/>
                </a:cubicBezTo>
                <a:cubicBezTo>
                  <a:pt x="13405" y="13590"/>
                  <a:pt x="13404" y="13596"/>
                  <a:pt x="13401" y="13607"/>
                </a:cubicBezTo>
                <a:cubicBezTo>
                  <a:pt x="13413" y="13596"/>
                  <a:pt x="13425" y="13584"/>
                  <a:pt x="13437" y="13584"/>
                </a:cubicBezTo>
                <a:cubicBezTo>
                  <a:pt x="13473" y="13584"/>
                  <a:pt x="13502" y="13616"/>
                  <a:pt x="13502" y="13679"/>
                </a:cubicBezTo>
                <a:cubicBezTo>
                  <a:pt x="13502" y="13806"/>
                  <a:pt x="13454" y="13868"/>
                  <a:pt x="13454" y="14005"/>
                </a:cubicBezTo>
                <a:cubicBezTo>
                  <a:pt x="13454" y="14016"/>
                  <a:pt x="13467" y="14026"/>
                  <a:pt x="13467" y="14048"/>
                </a:cubicBezTo>
                <a:cubicBezTo>
                  <a:pt x="13467" y="14100"/>
                  <a:pt x="13437" y="14121"/>
                  <a:pt x="13437" y="14174"/>
                </a:cubicBezTo>
                <a:cubicBezTo>
                  <a:pt x="13437" y="14195"/>
                  <a:pt x="13437" y="14206"/>
                  <a:pt x="13437" y="14228"/>
                </a:cubicBezTo>
                <a:cubicBezTo>
                  <a:pt x="13437" y="14300"/>
                  <a:pt x="13407" y="14321"/>
                  <a:pt x="13401" y="14373"/>
                </a:cubicBezTo>
                <a:cubicBezTo>
                  <a:pt x="13389" y="14442"/>
                  <a:pt x="13383" y="14495"/>
                  <a:pt x="13377" y="14548"/>
                </a:cubicBezTo>
                <a:cubicBezTo>
                  <a:pt x="13371" y="14601"/>
                  <a:pt x="13365" y="14654"/>
                  <a:pt x="13353" y="14722"/>
                </a:cubicBezTo>
                <a:cubicBezTo>
                  <a:pt x="13348" y="14796"/>
                  <a:pt x="13329" y="14835"/>
                  <a:pt x="13329" y="14909"/>
                </a:cubicBezTo>
                <a:cubicBezTo>
                  <a:pt x="13329" y="14983"/>
                  <a:pt x="13319" y="15067"/>
                  <a:pt x="13359" y="15078"/>
                </a:cubicBezTo>
                <a:cubicBezTo>
                  <a:pt x="13359" y="15111"/>
                  <a:pt x="13359" y="15130"/>
                  <a:pt x="13359" y="15174"/>
                </a:cubicBezTo>
                <a:cubicBezTo>
                  <a:pt x="13359" y="15298"/>
                  <a:pt x="13320" y="15374"/>
                  <a:pt x="13308" y="15500"/>
                </a:cubicBezTo>
                <a:cubicBezTo>
                  <a:pt x="13305" y="15537"/>
                  <a:pt x="13301" y="15565"/>
                  <a:pt x="13296" y="15592"/>
                </a:cubicBezTo>
                <a:cubicBezTo>
                  <a:pt x="13290" y="15619"/>
                  <a:pt x="13283" y="15645"/>
                  <a:pt x="13271" y="15676"/>
                </a:cubicBezTo>
                <a:cubicBezTo>
                  <a:pt x="13265" y="15687"/>
                  <a:pt x="13259" y="15695"/>
                  <a:pt x="13254" y="15703"/>
                </a:cubicBezTo>
                <a:cubicBezTo>
                  <a:pt x="13248" y="15711"/>
                  <a:pt x="13244" y="15719"/>
                  <a:pt x="13241" y="15729"/>
                </a:cubicBezTo>
                <a:cubicBezTo>
                  <a:pt x="13238" y="15782"/>
                  <a:pt x="13234" y="15821"/>
                  <a:pt x="13228" y="15859"/>
                </a:cubicBezTo>
                <a:cubicBezTo>
                  <a:pt x="13222" y="15898"/>
                  <a:pt x="13215" y="15935"/>
                  <a:pt x="13206" y="15983"/>
                </a:cubicBezTo>
                <a:cubicBezTo>
                  <a:pt x="13195" y="16035"/>
                  <a:pt x="13177" y="16066"/>
                  <a:pt x="13158" y="16096"/>
                </a:cubicBezTo>
                <a:cubicBezTo>
                  <a:pt x="13139" y="16125"/>
                  <a:pt x="13120" y="16154"/>
                  <a:pt x="13105" y="16201"/>
                </a:cubicBezTo>
                <a:cubicBezTo>
                  <a:pt x="13099" y="16217"/>
                  <a:pt x="13097" y="16230"/>
                  <a:pt x="13096" y="16245"/>
                </a:cubicBezTo>
                <a:cubicBezTo>
                  <a:pt x="13095" y="16260"/>
                  <a:pt x="13094" y="16276"/>
                  <a:pt x="13088" y="16297"/>
                </a:cubicBezTo>
                <a:cubicBezTo>
                  <a:pt x="13076" y="16340"/>
                  <a:pt x="13023" y="16317"/>
                  <a:pt x="13023" y="16369"/>
                </a:cubicBezTo>
                <a:cubicBezTo>
                  <a:pt x="13023" y="16422"/>
                  <a:pt x="13034" y="16443"/>
                  <a:pt x="13034" y="16484"/>
                </a:cubicBezTo>
                <a:cubicBezTo>
                  <a:pt x="13040" y="16484"/>
                  <a:pt x="13041" y="16473"/>
                  <a:pt x="13047" y="16473"/>
                </a:cubicBezTo>
                <a:cubicBezTo>
                  <a:pt x="13076" y="16473"/>
                  <a:pt x="13083" y="16547"/>
                  <a:pt x="13083" y="16599"/>
                </a:cubicBezTo>
                <a:cubicBezTo>
                  <a:pt x="13083" y="16643"/>
                  <a:pt x="13058" y="16662"/>
                  <a:pt x="13041" y="16684"/>
                </a:cubicBezTo>
                <a:cubicBezTo>
                  <a:pt x="13020" y="16705"/>
                  <a:pt x="13006" y="16731"/>
                  <a:pt x="12993" y="16757"/>
                </a:cubicBezTo>
                <a:cubicBezTo>
                  <a:pt x="12980" y="16782"/>
                  <a:pt x="12966" y="16807"/>
                  <a:pt x="12946" y="16822"/>
                </a:cubicBezTo>
                <a:cubicBezTo>
                  <a:pt x="12922" y="16838"/>
                  <a:pt x="12898" y="16838"/>
                  <a:pt x="12878" y="16843"/>
                </a:cubicBezTo>
                <a:cubicBezTo>
                  <a:pt x="12857" y="16847"/>
                  <a:pt x="12839" y="16857"/>
                  <a:pt x="12827" y="16894"/>
                </a:cubicBezTo>
                <a:cubicBezTo>
                  <a:pt x="12822" y="16911"/>
                  <a:pt x="12820" y="16924"/>
                  <a:pt x="12820" y="16937"/>
                </a:cubicBezTo>
                <a:cubicBezTo>
                  <a:pt x="12819" y="16950"/>
                  <a:pt x="12819" y="16963"/>
                  <a:pt x="12816" y="16979"/>
                </a:cubicBezTo>
                <a:cubicBezTo>
                  <a:pt x="12798" y="17031"/>
                  <a:pt x="12776" y="17061"/>
                  <a:pt x="12754" y="17090"/>
                </a:cubicBezTo>
                <a:cubicBezTo>
                  <a:pt x="12731" y="17119"/>
                  <a:pt x="12709" y="17149"/>
                  <a:pt x="12691" y="17201"/>
                </a:cubicBezTo>
                <a:cubicBezTo>
                  <a:pt x="12680" y="17233"/>
                  <a:pt x="12674" y="17259"/>
                  <a:pt x="12669" y="17286"/>
                </a:cubicBezTo>
                <a:cubicBezTo>
                  <a:pt x="12663" y="17312"/>
                  <a:pt x="12659" y="17338"/>
                  <a:pt x="12650" y="17370"/>
                </a:cubicBezTo>
                <a:cubicBezTo>
                  <a:pt x="12647" y="17349"/>
                  <a:pt x="12647" y="17330"/>
                  <a:pt x="12648" y="17311"/>
                </a:cubicBezTo>
                <a:cubicBezTo>
                  <a:pt x="12649" y="17291"/>
                  <a:pt x="12650" y="17272"/>
                  <a:pt x="12650" y="17251"/>
                </a:cubicBezTo>
                <a:cubicBezTo>
                  <a:pt x="12650" y="17251"/>
                  <a:pt x="12651" y="17251"/>
                  <a:pt x="12633" y="17251"/>
                </a:cubicBezTo>
                <a:cubicBezTo>
                  <a:pt x="12622" y="17251"/>
                  <a:pt x="12609" y="17262"/>
                  <a:pt x="12609" y="17293"/>
                </a:cubicBezTo>
                <a:cubicBezTo>
                  <a:pt x="12609" y="17293"/>
                  <a:pt x="12609" y="17293"/>
                  <a:pt x="12609" y="17419"/>
                </a:cubicBezTo>
                <a:cubicBezTo>
                  <a:pt x="12609" y="17504"/>
                  <a:pt x="12555" y="17516"/>
                  <a:pt x="12555" y="17599"/>
                </a:cubicBezTo>
                <a:cubicBezTo>
                  <a:pt x="12555" y="17621"/>
                  <a:pt x="12562" y="17622"/>
                  <a:pt x="12562" y="17642"/>
                </a:cubicBezTo>
                <a:cubicBezTo>
                  <a:pt x="12562" y="17696"/>
                  <a:pt x="12531" y="17714"/>
                  <a:pt x="12508" y="17714"/>
                </a:cubicBezTo>
                <a:cubicBezTo>
                  <a:pt x="12491" y="17714"/>
                  <a:pt x="12486" y="17684"/>
                  <a:pt x="12473" y="17684"/>
                </a:cubicBezTo>
                <a:cubicBezTo>
                  <a:pt x="12461" y="17684"/>
                  <a:pt x="12455" y="17714"/>
                  <a:pt x="12443" y="17714"/>
                </a:cubicBezTo>
                <a:cubicBezTo>
                  <a:pt x="12431" y="17714"/>
                  <a:pt x="12427" y="17695"/>
                  <a:pt x="12415" y="17684"/>
                </a:cubicBezTo>
                <a:cubicBezTo>
                  <a:pt x="12415" y="17695"/>
                  <a:pt x="12409" y="17694"/>
                  <a:pt x="12409" y="17703"/>
                </a:cubicBezTo>
                <a:cubicBezTo>
                  <a:pt x="12409" y="17736"/>
                  <a:pt x="12426" y="17755"/>
                  <a:pt x="12426" y="17799"/>
                </a:cubicBezTo>
                <a:cubicBezTo>
                  <a:pt x="12426" y="17829"/>
                  <a:pt x="12426" y="17853"/>
                  <a:pt x="12426" y="17895"/>
                </a:cubicBezTo>
                <a:cubicBezTo>
                  <a:pt x="12450" y="17884"/>
                  <a:pt x="12457" y="17852"/>
                  <a:pt x="12480" y="17853"/>
                </a:cubicBezTo>
                <a:cubicBezTo>
                  <a:pt x="12492" y="17853"/>
                  <a:pt x="12497" y="17875"/>
                  <a:pt x="12497" y="17895"/>
                </a:cubicBezTo>
                <a:cubicBezTo>
                  <a:pt x="12497" y="18117"/>
                  <a:pt x="12461" y="18249"/>
                  <a:pt x="12389" y="18428"/>
                </a:cubicBezTo>
                <a:cubicBezTo>
                  <a:pt x="12355" y="18513"/>
                  <a:pt x="12325" y="18567"/>
                  <a:pt x="12301" y="18661"/>
                </a:cubicBezTo>
                <a:cubicBezTo>
                  <a:pt x="12290" y="18705"/>
                  <a:pt x="12267" y="18724"/>
                  <a:pt x="12267" y="18776"/>
                </a:cubicBezTo>
                <a:cubicBezTo>
                  <a:pt x="12267" y="18798"/>
                  <a:pt x="12284" y="18850"/>
                  <a:pt x="12284" y="18830"/>
                </a:cubicBezTo>
                <a:cubicBezTo>
                  <a:pt x="12284" y="18830"/>
                  <a:pt x="12284" y="18828"/>
                  <a:pt x="12284" y="18933"/>
                </a:cubicBezTo>
                <a:cubicBezTo>
                  <a:pt x="12284" y="19029"/>
                  <a:pt x="12260" y="19092"/>
                  <a:pt x="12219" y="19156"/>
                </a:cubicBezTo>
                <a:cubicBezTo>
                  <a:pt x="12222" y="19166"/>
                  <a:pt x="12223" y="19175"/>
                  <a:pt x="12224" y="19184"/>
                </a:cubicBezTo>
                <a:cubicBezTo>
                  <a:pt x="12225" y="19192"/>
                  <a:pt x="12227" y="19200"/>
                  <a:pt x="12230" y="19205"/>
                </a:cubicBezTo>
                <a:cubicBezTo>
                  <a:pt x="12245" y="19315"/>
                  <a:pt x="12251" y="19350"/>
                  <a:pt x="12250" y="19354"/>
                </a:cubicBezTo>
                <a:cubicBezTo>
                  <a:pt x="12249" y="19357"/>
                  <a:pt x="12241" y="19329"/>
                  <a:pt x="12226" y="19313"/>
                </a:cubicBezTo>
                <a:cubicBezTo>
                  <a:pt x="12214" y="19313"/>
                  <a:pt x="12195" y="19321"/>
                  <a:pt x="12195" y="19343"/>
                </a:cubicBezTo>
                <a:cubicBezTo>
                  <a:pt x="12195" y="19404"/>
                  <a:pt x="12200" y="19440"/>
                  <a:pt x="12213" y="19481"/>
                </a:cubicBezTo>
                <a:cubicBezTo>
                  <a:pt x="12213" y="19481"/>
                  <a:pt x="12208" y="19489"/>
                  <a:pt x="12202" y="19489"/>
                </a:cubicBezTo>
                <a:cubicBezTo>
                  <a:pt x="12196" y="19489"/>
                  <a:pt x="12191" y="19481"/>
                  <a:pt x="12185" y="19481"/>
                </a:cubicBezTo>
                <a:cubicBezTo>
                  <a:pt x="12179" y="19481"/>
                  <a:pt x="12178" y="19481"/>
                  <a:pt x="12172" y="19481"/>
                </a:cubicBezTo>
                <a:cubicBezTo>
                  <a:pt x="12155" y="19418"/>
                  <a:pt x="12113" y="19458"/>
                  <a:pt x="12113" y="19489"/>
                </a:cubicBezTo>
                <a:cubicBezTo>
                  <a:pt x="12113" y="19510"/>
                  <a:pt x="12118" y="19510"/>
                  <a:pt x="12124" y="19519"/>
                </a:cubicBezTo>
                <a:cubicBezTo>
                  <a:pt x="12115" y="19541"/>
                  <a:pt x="12108" y="19565"/>
                  <a:pt x="12102" y="19591"/>
                </a:cubicBezTo>
                <a:cubicBezTo>
                  <a:pt x="12096" y="19616"/>
                  <a:pt x="12092" y="19643"/>
                  <a:pt x="12090" y="19669"/>
                </a:cubicBezTo>
                <a:cubicBezTo>
                  <a:pt x="12078" y="19763"/>
                  <a:pt x="12042" y="19806"/>
                  <a:pt x="12042" y="19911"/>
                </a:cubicBezTo>
                <a:cubicBezTo>
                  <a:pt x="12042" y="19963"/>
                  <a:pt x="12018" y="19983"/>
                  <a:pt x="12006" y="20025"/>
                </a:cubicBezTo>
                <a:cubicBezTo>
                  <a:pt x="12003" y="20046"/>
                  <a:pt x="11999" y="20065"/>
                  <a:pt x="11993" y="20078"/>
                </a:cubicBezTo>
                <a:cubicBezTo>
                  <a:pt x="11988" y="20090"/>
                  <a:pt x="11981" y="20096"/>
                  <a:pt x="11971" y="20091"/>
                </a:cubicBezTo>
                <a:cubicBezTo>
                  <a:pt x="11971" y="20184"/>
                  <a:pt x="11928" y="20227"/>
                  <a:pt x="11928" y="20321"/>
                </a:cubicBezTo>
                <a:cubicBezTo>
                  <a:pt x="11928" y="20331"/>
                  <a:pt x="11941" y="20321"/>
                  <a:pt x="11941" y="20332"/>
                </a:cubicBezTo>
                <a:cubicBezTo>
                  <a:pt x="11941" y="20384"/>
                  <a:pt x="11907" y="20395"/>
                  <a:pt x="11907" y="20447"/>
                </a:cubicBezTo>
                <a:cubicBezTo>
                  <a:pt x="11907" y="20530"/>
                  <a:pt x="11928" y="20563"/>
                  <a:pt x="11928" y="20646"/>
                </a:cubicBezTo>
                <a:cubicBezTo>
                  <a:pt x="11928" y="20709"/>
                  <a:pt x="11894" y="20740"/>
                  <a:pt x="11894" y="20803"/>
                </a:cubicBezTo>
                <a:cubicBezTo>
                  <a:pt x="11894" y="20803"/>
                  <a:pt x="11894" y="20803"/>
                  <a:pt x="11894" y="20949"/>
                </a:cubicBezTo>
                <a:cubicBezTo>
                  <a:pt x="11894" y="21034"/>
                  <a:pt x="11853" y="21077"/>
                  <a:pt x="11853" y="21171"/>
                </a:cubicBezTo>
                <a:cubicBezTo>
                  <a:pt x="11853" y="21171"/>
                  <a:pt x="11859" y="21172"/>
                  <a:pt x="11859" y="21183"/>
                </a:cubicBezTo>
                <a:cubicBezTo>
                  <a:pt x="11859" y="21278"/>
                  <a:pt x="11812" y="21320"/>
                  <a:pt x="11812" y="21405"/>
                </a:cubicBezTo>
                <a:cubicBezTo>
                  <a:pt x="11812" y="21425"/>
                  <a:pt x="11819" y="21433"/>
                  <a:pt x="11825" y="21454"/>
                </a:cubicBezTo>
                <a:cubicBezTo>
                  <a:pt x="11825" y="21454"/>
                  <a:pt x="11825" y="21455"/>
                  <a:pt x="11822" y="21469"/>
                </a:cubicBezTo>
                <a:cubicBezTo>
                  <a:pt x="11819" y="21482"/>
                  <a:pt x="11815" y="21510"/>
                  <a:pt x="11805" y="21562"/>
                </a:cubicBezTo>
                <a:cubicBezTo>
                  <a:pt x="11805" y="21562"/>
                  <a:pt x="11805" y="21562"/>
                  <a:pt x="11805" y="21568"/>
                </a:cubicBezTo>
                <a:cubicBezTo>
                  <a:pt x="11805" y="21572"/>
                  <a:pt x="11805" y="21583"/>
                  <a:pt x="11805" y="21600"/>
                </a:cubicBezTo>
                <a:lnTo>
                  <a:pt x="11808" y="21600"/>
                </a:lnTo>
                <a:cubicBezTo>
                  <a:pt x="11812" y="21596"/>
                  <a:pt x="11815" y="21592"/>
                  <a:pt x="11817" y="21589"/>
                </a:cubicBezTo>
                <a:cubicBezTo>
                  <a:pt x="11820" y="21584"/>
                  <a:pt x="11823" y="21581"/>
                  <a:pt x="11829" y="21581"/>
                </a:cubicBezTo>
                <a:cubicBezTo>
                  <a:pt x="11829" y="21581"/>
                  <a:pt x="11829" y="21581"/>
                  <a:pt x="11832" y="21581"/>
                </a:cubicBezTo>
                <a:cubicBezTo>
                  <a:pt x="11835" y="21581"/>
                  <a:pt x="11841" y="21581"/>
                  <a:pt x="11853" y="21581"/>
                </a:cubicBezTo>
                <a:cubicBezTo>
                  <a:pt x="11853" y="21588"/>
                  <a:pt x="11853" y="21594"/>
                  <a:pt x="11854" y="21600"/>
                </a:cubicBezTo>
                <a:lnTo>
                  <a:pt x="21600" y="21600"/>
                </a:lnTo>
                <a:lnTo>
                  <a:pt x="21600" y="0"/>
                </a:lnTo>
                <a:lnTo>
                  <a:pt x="9555" y="0"/>
                </a:lnTo>
                <a:close/>
                <a:moveTo>
                  <a:pt x="5475" y="559"/>
                </a:moveTo>
                <a:cubicBezTo>
                  <a:pt x="5499" y="559"/>
                  <a:pt x="5498" y="599"/>
                  <a:pt x="5509" y="632"/>
                </a:cubicBezTo>
                <a:cubicBezTo>
                  <a:pt x="5509" y="641"/>
                  <a:pt x="5516" y="675"/>
                  <a:pt x="5516" y="686"/>
                </a:cubicBezTo>
                <a:cubicBezTo>
                  <a:pt x="5516" y="696"/>
                  <a:pt x="5509" y="705"/>
                  <a:pt x="5509" y="716"/>
                </a:cubicBezTo>
                <a:cubicBezTo>
                  <a:pt x="5495" y="696"/>
                  <a:pt x="5483" y="680"/>
                  <a:pt x="5471" y="661"/>
                </a:cubicBezTo>
                <a:cubicBezTo>
                  <a:pt x="5460" y="643"/>
                  <a:pt x="5450" y="621"/>
                  <a:pt x="5438" y="589"/>
                </a:cubicBezTo>
                <a:cubicBezTo>
                  <a:pt x="5450" y="570"/>
                  <a:pt x="5463" y="559"/>
                  <a:pt x="5475" y="559"/>
                </a:cubicBezTo>
                <a:close/>
                <a:moveTo>
                  <a:pt x="6744" y="1268"/>
                </a:moveTo>
                <a:cubicBezTo>
                  <a:pt x="6764" y="1271"/>
                  <a:pt x="6779" y="1286"/>
                  <a:pt x="6779" y="1317"/>
                </a:cubicBezTo>
                <a:cubicBezTo>
                  <a:pt x="6779" y="1339"/>
                  <a:pt x="6768" y="1360"/>
                  <a:pt x="6762" y="1360"/>
                </a:cubicBezTo>
                <a:cubicBezTo>
                  <a:pt x="6744" y="1360"/>
                  <a:pt x="6738" y="1318"/>
                  <a:pt x="6720" y="1317"/>
                </a:cubicBezTo>
                <a:cubicBezTo>
                  <a:pt x="6685" y="1317"/>
                  <a:pt x="6667" y="1402"/>
                  <a:pt x="6667" y="1463"/>
                </a:cubicBezTo>
                <a:cubicBezTo>
                  <a:pt x="6658" y="1463"/>
                  <a:pt x="6651" y="1461"/>
                  <a:pt x="6643" y="1462"/>
                </a:cubicBezTo>
                <a:cubicBezTo>
                  <a:pt x="6636" y="1462"/>
                  <a:pt x="6628" y="1465"/>
                  <a:pt x="6619" y="1475"/>
                </a:cubicBezTo>
                <a:cubicBezTo>
                  <a:pt x="6607" y="1497"/>
                  <a:pt x="6607" y="1536"/>
                  <a:pt x="6589" y="1536"/>
                </a:cubicBezTo>
                <a:cubicBezTo>
                  <a:pt x="6566" y="1536"/>
                  <a:pt x="6535" y="1528"/>
                  <a:pt x="6535" y="1486"/>
                </a:cubicBezTo>
                <a:cubicBezTo>
                  <a:pt x="6535" y="1360"/>
                  <a:pt x="6619" y="1339"/>
                  <a:pt x="6684" y="1287"/>
                </a:cubicBezTo>
                <a:cubicBezTo>
                  <a:pt x="6702" y="1276"/>
                  <a:pt x="6725" y="1266"/>
                  <a:pt x="6744" y="1268"/>
                </a:cubicBezTo>
                <a:close/>
                <a:moveTo>
                  <a:pt x="6695" y="1801"/>
                </a:moveTo>
                <a:cubicBezTo>
                  <a:pt x="6701" y="1811"/>
                  <a:pt x="6705" y="1824"/>
                  <a:pt x="6709" y="1839"/>
                </a:cubicBezTo>
                <a:cubicBezTo>
                  <a:pt x="6712" y="1853"/>
                  <a:pt x="6714" y="1870"/>
                  <a:pt x="6714" y="1885"/>
                </a:cubicBezTo>
                <a:cubicBezTo>
                  <a:pt x="6702" y="1885"/>
                  <a:pt x="6693" y="1884"/>
                  <a:pt x="6685" y="1882"/>
                </a:cubicBezTo>
                <a:cubicBezTo>
                  <a:pt x="6677" y="1881"/>
                  <a:pt x="6669" y="1878"/>
                  <a:pt x="6660" y="1873"/>
                </a:cubicBezTo>
                <a:cubicBezTo>
                  <a:pt x="6666" y="1857"/>
                  <a:pt x="6672" y="1847"/>
                  <a:pt x="6678" y="1836"/>
                </a:cubicBezTo>
                <a:cubicBezTo>
                  <a:pt x="6684" y="1826"/>
                  <a:pt x="6689" y="1816"/>
                  <a:pt x="6695" y="1801"/>
                </a:cubicBezTo>
                <a:close/>
                <a:moveTo>
                  <a:pt x="12357" y="7797"/>
                </a:moveTo>
                <a:cubicBezTo>
                  <a:pt x="12381" y="7803"/>
                  <a:pt x="12396" y="7827"/>
                  <a:pt x="12408" y="7858"/>
                </a:cubicBezTo>
                <a:cubicBezTo>
                  <a:pt x="12420" y="7890"/>
                  <a:pt x="12431" y="7929"/>
                  <a:pt x="12446" y="7966"/>
                </a:cubicBezTo>
                <a:cubicBezTo>
                  <a:pt x="12469" y="8019"/>
                  <a:pt x="12499" y="8041"/>
                  <a:pt x="12499" y="8104"/>
                </a:cubicBezTo>
                <a:cubicBezTo>
                  <a:pt x="12499" y="8115"/>
                  <a:pt x="12493" y="8114"/>
                  <a:pt x="12493" y="8123"/>
                </a:cubicBezTo>
                <a:cubicBezTo>
                  <a:pt x="12460" y="8071"/>
                  <a:pt x="12430" y="8029"/>
                  <a:pt x="12405" y="7980"/>
                </a:cubicBezTo>
                <a:cubicBezTo>
                  <a:pt x="12381" y="7931"/>
                  <a:pt x="12363" y="7876"/>
                  <a:pt x="12357" y="7797"/>
                </a:cubicBezTo>
                <a:close/>
                <a:moveTo>
                  <a:pt x="13433" y="9081"/>
                </a:moveTo>
                <a:cubicBezTo>
                  <a:pt x="13433" y="9081"/>
                  <a:pt x="13433" y="9081"/>
                  <a:pt x="13434" y="9081"/>
                </a:cubicBezTo>
                <a:cubicBezTo>
                  <a:pt x="13434" y="9082"/>
                  <a:pt x="13436" y="9083"/>
                  <a:pt x="13439" y="9089"/>
                </a:cubicBezTo>
                <a:cubicBezTo>
                  <a:pt x="13456" y="9152"/>
                  <a:pt x="13493" y="9184"/>
                  <a:pt x="13493" y="9257"/>
                </a:cubicBezTo>
                <a:cubicBezTo>
                  <a:pt x="13493" y="9351"/>
                  <a:pt x="13463" y="9394"/>
                  <a:pt x="13439" y="9487"/>
                </a:cubicBezTo>
                <a:cubicBezTo>
                  <a:pt x="13430" y="9535"/>
                  <a:pt x="13424" y="9574"/>
                  <a:pt x="13418" y="9614"/>
                </a:cubicBezTo>
                <a:cubicBezTo>
                  <a:pt x="13411" y="9653"/>
                  <a:pt x="13404" y="9693"/>
                  <a:pt x="13392" y="9741"/>
                </a:cubicBezTo>
                <a:cubicBezTo>
                  <a:pt x="13377" y="9788"/>
                  <a:pt x="13378" y="9833"/>
                  <a:pt x="13379" y="9875"/>
                </a:cubicBezTo>
                <a:cubicBezTo>
                  <a:pt x="13380" y="9917"/>
                  <a:pt x="13379" y="9957"/>
                  <a:pt x="13361" y="9993"/>
                </a:cubicBezTo>
                <a:cubicBezTo>
                  <a:pt x="13355" y="9983"/>
                  <a:pt x="13348" y="9976"/>
                  <a:pt x="13342" y="9967"/>
                </a:cubicBezTo>
                <a:cubicBezTo>
                  <a:pt x="13336" y="9958"/>
                  <a:pt x="13330" y="9947"/>
                  <a:pt x="13327" y="9932"/>
                </a:cubicBezTo>
                <a:cubicBezTo>
                  <a:pt x="13321" y="9906"/>
                  <a:pt x="13321" y="9876"/>
                  <a:pt x="13318" y="9851"/>
                </a:cubicBezTo>
                <a:cubicBezTo>
                  <a:pt x="13315" y="9826"/>
                  <a:pt x="13308" y="9805"/>
                  <a:pt x="13290" y="9794"/>
                </a:cubicBezTo>
                <a:cubicBezTo>
                  <a:pt x="13305" y="9762"/>
                  <a:pt x="13320" y="9738"/>
                  <a:pt x="13332" y="9713"/>
                </a:cubicBezTo>
                <a:cubicBezTo>
                  <a:pt x="13343" y="9688"/>
                  <a:pt x="13351" y="9662"/>
                  <a:pt x="13351" y="9626"/>
                </a:cubicBezTo>
                <a:cubicBezTo>
                  <a:pt x="13351" y="9626"/>
                  <a:pt x="13351" y="9625"/>
                  <a:pt x="13351" y="9499"/>
                </a:cubicBezTo>
                <a:cubicBezTo>
                  <a:pt x="13351" y="9466"/>
                  <a:pt x="13344" y="9447"/>
                  <a:pt x="13344" y="9414"/>
                </a:cubicBezTo>
                <a:cubicBezTo>
                  <a:pt x="13344" y="9395"/>
                  <a:pt x="13361" y="9383"/>
                  <a:pt x="13379" y="9372"/>
                </a:cubicBezTo>
                <a:cubicBezTo>
                  <a:pt x="13415" y="9320"/>
                  <a:pt x="13439" y="9270"/>
                  <a:pt x="13439" y="9185"/>
                </a:cubicBezTo>
                <a:cubicBezTo>
                  <a:pt x="13439" y="9143"/>
                  <a:pt x="13433" y="9123"/>
                  <a:pt x="13433" y="9081"/>
                </a:cubicBezTo>
                <a:close/>
                <a:moveTo>
                  <a:pt x="13426" y="12408"/>
                </a:moveTo>
                <a:cubicBezTo>
                  <a:pt x="13411" y="12418"/>
                  <a:pt x="13404" y="12445"/>
                  <a:pt x="13397" y="12469"/>
                </a:cubicBezTo>
                <a:cubicBezTo>
                  <a:pt x="13390" y="12493"/>
                  <a:pt x="13383" y="12514"/>
                  <a:pt x="13368" y="12514"/>
                </a:cubicBezTo>
                <a:cubicBezTo>
                  <a:pt x="13370" y="12515"/>
                  <a:pt x="13371" y="12514"/>
                  <a:pt x="13372" y="12514"/>
                </a:cubicBezTo>
                <a:cubicBezTo>
                  <a:pt x="13402" y="12514"/>
                  <a:pt x="13401" y="12429"/>
                  <a:pt x="13431" y="12408"/>
                </a:cubicBezTo>
                <a:cubicBezTo>
                  <a:pt x="13430" y="12408"/>
                  <a:pt x="13429" y="12408"/>
                  <a:pt x="13428" y="12408"/>
                </a:cubicBezTo>
                <a:cubicBezTo>
                  <a:pt x="13428" y="12407"/>
                  <a:pt x="13427" y="12407"/>
                  <a:pt x="13426" y="12408"/>
                </a:cubicBezTo>
                <a:close/>
                <a:moveTo>
                  <a:pt x="2651" y="15584"/>
                </a:moveTo>
                <a:cubicBezTo>
                  <a:pt x="2617" y="15584"/>
                  <a:pt x="2599" y="15640"/>
                  <a:pt x="2569" y="15673"/>
                </a:cubicBezTo>
                <a:cubicBezTo>
                  <a:pt x="2522" y="15714"/>
                  <a:pt x="2486" y="15734"/>
                  <a:pt x="2427" y="15734"/>
                </a:cubicBezTo>
                <a:cubicBezTo>
                  <a:pt x="2374" y="15734"/>
                  <a:pt x="2343" y="15722"/>
                  <a:pt x="2284" y="15722"/>
                </a:cubicBezTo>
                <a:cubicBezTo>
                  <a:pt x="2237" y="15722"/>
                  <a:pt x="2214" y="15734"/>
                  <a:pt x="2166" y="15734"/>
                </a:cubicBezTo>
                <a:cubicBezTo>
                  <a:pt x="1948" y="15734"/>
                  <a:pt x="1948" y="15734"/>
                  <a:pt x="1948" y="15734"/>
                </a:cubicBezTo>
                <a:cubicBezTo>
                  <a:pt x="1798" y="15786"/>
                  <a:pt x="1722" y="15812"/>
                  <a:pt x="1684" y="15824"/>
                </a:cubicBezTo>
                <a:cubicBezTo>
                  <a:pt x="1647" y="15837"/>
                  <a:pt x="1647" y="15837"/>
                  <a:pt x="1647" y="15837"/>
                </a:cubicBezTo>
                <a:cubicBezTo>
                  <a:pt x="1617" y="15837"/>
                  <a:pt x="1602" y="15837"/>
                  <a:pt x="1594" y="15837"/>
                </a:cubicBezTo>
                <a:cubicBezTo>
                  <a:pt x="1586" y="15837"/>
                  <a:pt x="1586" y="15837"/>
                  <a:pt x="1586" y="15837"/>
                </a:cubicBezTo>
                <a:lnTo>
                  <a:pt x="1582" y="15837"/>
                </a:lnTo>
                <a:cubicBezTo>
                  <a:pt x="1582" y="15841"/>
                  <a:pt x="1582" y="15841"/>
                  <a:pt x="1582" y="15841"/>
                </a:cubicBezTo>
                <a:cubicBezTo>
                  <a:pt x="1582" y="15841"/>
                  <a:pt x="1582" y="15841"/>
                  <a:pt x="1582" y="15844"/>
                </a:cubicBezTo>
                <a:cubicBezTo>
                  <a:pt x="1526" y="15844"/>
                  <a:pt x="1487" y="15881"/>
                  <a:pt x="1449" y="15926"/>
                </a:cubicBezTo>
                <a:cubicBezTo>
                  <a:pt x="1411" y="15972"/>
                  <a:pt x="1374" y="16026"/>
                  <a:pt x="1321" y="16063"/>
                </a:cubicBezTo>
                <a:cubicBezTo>
                  <a:pt x="1202" y="16159"/>
                  <a:pt x="1137" y="16210"/>
                  <a:pt x="1013" y="16263"/>
                </a:cubicBezTo>
                <a:cubicBezTo>
                  <a:pt x="942" y="16293"/>
                  <a:pt x="914" y="16356"/>
                  <a:pt x="843" y="16389"/>
                </a:cubicBezTo>
                <a:cubicBezTo>
                  <a:pt x="683" y="16452"/>
                  <a:pt x="593" y="16484"/>
                  <a:pt x="433" y="16484"/>
                </a:cubicBezTo>
                <a:cubicBezTo>
                  <a:pt x="351" y="16484"/>
                  <a:pt x="310" y="16389"/>
                  <a:pt x="222" y="16389"/>
                </a:cubicBezTo>
                <a:cubicBezTo>
                  <a:pt x="198" y="16389"/>
                  <a:pt x="186" y="16409"/>
                  <a:pt x="168" y="16431"/>
                </a:cubicBezTo>
                <a:cubicBezTo>
                  <a:pt x="168" y="16431"/>
                  <a:pt x="168" y="16431"/>
                  <a:pt x="165" y="16429"/>
                </a:cubicBezTo>
                <a:cubicBezTo>
                  <a:pt x="162" y="16428"/>
                  <a:pt x="156" y="16425"/>
                  <a:pt x="144" y="16419"/>
                </a:cubicBezTo>
                <a:cubicBezTo>
                  <a:pt x="81" y="16449"/>
                  <a:pt x="40" y="16522"/>
                  <a:pt x="0" y="16594"/>
                </a:cubicBezTo>
                <a:lnTo>
                  <a:pt x="0" y="21600"/>
                </a:lnTo>
                <a:lnTo>
                  <a:pt x="6873" y="21600"/>
                </a:lnTo>
                <a:cubicBezTo>
                  <a:pt x="6870" y="21512"/>
                  <a:pt x="6847" y="21444"/>
                  <a:pt x="6796" y="21424"/>
                </a:cubicBezTo>
                <a:cubicBezTo>
                  <a:pt x="6861" y="21371"/>
                  <a:pt x="6910" y="21309"/>
                  <a:pt x="6910" y="21183"/>
                </a:cubicBezTo>
                <a:cubicBezTo>
                  <a:pt x="6910" y="21047"/>
                  <a:pt x="6910" y="21048"/>
                  <a:pt x="6910" y="21048"/>
                </a:cubicBezTo>
                <a:cubicBezTo>
                  <a:pt x="6910" y="20785"/>
                  <a:pt x="6827" y="20657"/>
                  <a:pt x="6768" y="20404"/>
                </a:cubicBezTo>
                <a:cubicBezTo>
                  <a:pt x="6753" y="20373"/>
                  <a:pt x="6737" y="20358"/>
                  <a:pt x="6720" y="20341"/>
                </a:cubicBezTo>
                <a:cubicBezTo>
                  <a:pt x="6704" y="20325"/>
                  <a:pt x="6688" y="20307"/>
                  <a:pt x="6673" y="20271"/>
                </a:cubicBezTo>
                <a:cubicBezTo>
                  <a:pt x="6652" y="20213"/>
                  <a:pt x="6631" y="20170"/>
                  <a:pt x="6610" y="20126"/>
                </a:cubicBezTo>
                <a:cubicBezTo>
                  <a:pt x="6589" y="20082"/>
                  <a:pt x="6569" y="20038"/>
                  <a:pt x="6548" y="19976"/>
                </a:cubicBezTo>
                <a:cubicBezTo>
                  <a:pt x="6542" y="19954"/>
                  <a:pt x="6520" y="19945"/>
                  <a:pt x="6520" y="19914"/>
                </a:cubicBezTo>
                <a:cubicBezTo>
                  <a:pt x="6520" y="19893"/>
                  <a:pt x="6519" y="19881"/>
                  <a:pt x="6524" y="19872"/>
                </a:cubicBezTo>
                <a:cubicBezTo>
                  <a:pt x="6543" y="19861"/>
                  <a:pt x="6555" y="19841"/>
                  <a:pt x="6578" y="19841"/>
                </a:cubicBezTo>
                <a:cubicBezTo>
                  <a:pt x="6596" y="19841"/>
                  <a:pt x="6615" y="19861"/>
                  <a:pt x="6615" y="19891"/>
                </a:cubicBezTo>
                <a:cubicBezTo>
                  <a:pt x="6615" y="19944"/>
                  <a:pt x="6585" y="19977"/>
                  <a:pt x="6585" y="20029"/>
                </a:cubicBezTo>
                <a:cubicBezTo>
                  <a:pt x="6585" y="20049"/>
                  <a:pt x="6603" y="20061"/>
                  <a:pt x="6609" y="20083"/>
                </a:cubicBezTo>
                <a:cubicBezTo>
                  <a:pt x="6668" y="20061"/>
                  <a:pt x="6660" y="19934"/>
                  <a:pt x="6660" y="19818"/>
                </a:cubicBezTo>
                <a:cubicBezTo>
                  <a:pt x="6660" y="19735"/>
                  <a:pt x="6631" y="19650"/>
                  <a:pt x="6585" y="19650"/>
                </a:cubicBezTo>
                <a:cubicBezTo>
                  <a:pt x="6537" y="19650"/>
                  <a:pt x="6519" y="19726"/>
                  <a:pt x="6477" y="19757"/>
                </a:cubicBezTo>
                <a:cubicBezTo>
                  <a:pt x="6466" y="19762"/>
                  <a:pt x="6455" y="19763"/>
                  <a:pt x="6445" y="19761"/>
                </a:cubicBezTo>
                <a:cubicBezTo>
                  <a:pt x="6435" y="19760"/>
                  <a:pt x="6424" y="19757"/>
                  <a:pt x="6412" y="19757"/>
                </a:cubicBezTo>
                <a:cubicBezTo>
                  <a:pt x="6392" y="19762"/>
                  <a:pt x="6380" y="19783"/>
                  <a:pt x="6368" y="19806"/>
                </a:cubicBezTo>
                <a:cubicBezTo>
                  <a:pt x="6356" y="19830"/>
                  <a:pt x="6344" y="19856"/>
                  <a:pt x="6324" y="19872"/>
                </a:cubicBezTo>
                <a:cubicBezTo>
                  <a:pt x="6291" y="19908"/>
                  <a:pt x="6265" y="19934"/>
                  <a:pt x="6237" y="19954"/>
                </a:cubicBezTo>
                <a:cubicBezTo>
                  <a:pt x="6209" y="19975"/>
                  <a:pt x="6179" y="19991"/>
                  <a:pt x="6141" y="20006"/>
                </a:cubicBezTo>
                <a:cubicBezTo>
                  <a:pt x="6100" y="19995"/>
                  <a:pt x="6079" y="19991"/>
                  <a:pt x="6069" y="19989"/>
                </a:cubicBezTo>
                <a:cubicBezTo>
                  <a:pt x="6059" y="19987"/>
                  <a:pt x="6059" y="19987"/>
                  <a:pt x="6059" y="19987"/>
                </a:cubicBezTo>
                <a:cubicBezTo>
                  <a:pt x="6056" y="19977"/>
                  <a:pt x="6054" y="19972"/>
                  <a:pt x="6053" y="19970"/>
                </a:cubicBezTo>
                <a:cubicBezTo>
                  <a:pt x="6052" y="19968"/>
                  <a:pt x="6052" y="19968"/>
                  <a:pt x="6052" y="19968"/>
                </a:cubicBezTo>
                <a:cubicBezTo>
                  <a:pt x="6061" y="19937"/>
                  <a:pt x="6076" y="19920"/>
                  <a:pt x="6091" y="19904"/>
                </a:cubicBezTo>
                <a:cubicBezTo>
                  <a:pt x="6106" y="19889"/>
                  <a:pt x="6121" y="19873"/>
                  <a:pt x="6130" y="19841"/>
                </a:cubicBezTo>
                <a:cubicBezTo>
                  <a:pt x="6157" y="19757"/>
                  <a:pt x="6176" y="19686"/>
                  <a:pt x="6193" y="19614"/>
                </a:cubicBezTo>
                <a:cubicBezTo>
                  <a:pt x="6210" y="19541"/>
                  <a:pt x="6224" y="19467"/>
                  <a:pt x="6242" y="19378"/>
                </a:cubicBezTo>
                <a:cubicBezTo>
                  <a:pt x="6259" y="19284"/>
                  <a:pt x="6283" y="19241"/>
                  <a:pt x="6283" y="19148"/>
                </a:cubicBezTo>
                <a:cubicBezTo>
                  <a:pt x="6283" y="18991"/>
                  <a:pt x="6201" y="18948"/>
                  <a:pt x="6154" y="18822"/>
                </a:cubicBezTo>
                <a:cubicBezTo>
                  <a:pt x="6119" y="18728"/>
                  <a:pt x="6118" y="18655"/>
                  <a:pt x="6100" y="18550"/>
                </a:cubicBezTo>
                <a:cubicBezTo>
                  <a:pt x="6089" y="18487"/>
                  <a:pt x="6064" y="18455"/>
                  <a:pt x="6059" y="18381"/>
                </a:cubicBezTo>
                <a:cubicBezTo>
                  <a:pt x="6041" y="18413"/>
                  <a:pt x="6031" y="18441"/>
                  <a:pt x="6021" y="18471"/>
                </a:cubicBezTo>
                <a:cubicBezTo>
                  <a:pt x="6011" y="18501"/>
                  <a:pt x="6003" y="18532"/>
                  <a:pt x="5988" y="18569"/>
                </a:cubicBezTo>
                <a:cubicBezTo>
                  <a:pt x="5964" y="18622"/>
                  <a:pt x="5948" y="18669"/>
                  <a:pt x="5936" y="18720"/>
                </a:cubicBezTo>
                <a:cubicBezTo>
                  <a:pt x="5925" y="18771"/>
                  <a:pt x="5919" y="18826"/>
                  <a:pt x="5916" y="18895"/>
                </a:cubicBezTo>
                <a:cubicBezTo>
                  <a:pt x="5916" y="18953"/>
                  <a:pt x="5911" y="18997"/>
                  <a:pt x="5904" y="19041"/>
                </a:cubicBezTo>
                <a:cubicBezTo>
                  <a:pt x="5897" y="19084"/>
                  <a:pt x="5888" y="19126"/>
                  <a:pt x="5882" y="19178"/>
                </a:cubicBezTo>
                <a:cubicBezTo>
                  <a:pt x="5882" y="19204"/>
                  <a:pt x="5879" y="19223"/>
                  <a:pt x="5876" y="19240"/>
                </a:cubicBezTo>
                <a:cubicBezTo>
                  <a:pt x="5872" y="19257"/>
                  <a:pt x="5869" y="19272"/>
                  <a:pt x="5869" y="19293"/>
                </a:cubicBezTo>
                <a:cubicBezTo>
                  <a:pt x="5863" y="19356"/>
                  <a:pt x="5857" y="19420"/>
                  <a:pt x="5822" y="19420"/>
                </a:cubicBezTo>
                <a:cubicBezTo>
                  <a:pt x="5786" y="19420"/>
                  <a:pt x="5769" y="19389"/>
                  <a:pt x="5733" y="19389"/>
                </a:cubicBezTo>
                <a:cubicBezTo>
                  <a:pt x="5609" y="19389"/>
                  <a:pt x="5563" y="19600"/>
                  <a:pt x="5438" y="19600"/>
                </a:cubicBezTo>
                <a:cubicBezTo>
                  <a:pt x="5421" y="19600"/>
                  <a:pt x="5421" y="19600"/>
                  <a:pt x="5421" y="19600"/>
                </a:cubicBezTo>
                <a:cubicBezTo>
                  <a:pt x="5421" y="19559"/>
                  <a:pt x="5421" y="19558"/>
                  <a:pt x="5421" y="19558"/>
                </a:cubicBezTo>
                <a:cubicBezTo>
                  <a:pt x="5421" y="19494"/>
                  <a:pt x="5443" y="19460"/>
                  <a:pt x="5455" y="19408"/>
                </a:cubicBezTo>
                <a:cubicBezTo>
                  <a:pt x="5472" y="19336"/>
                  <a:pt x="5461" y="19264"/>
                  <a:pt x="5503" y="19232"/>
                </a:cubicBezTo>
                <a:cubicBezTo>
                  <a:pt x="5527" y="19212"/>
                  <a:pt x="5551" y="19209"/>
                  <a:pt x="5580" y="19209"/>
                </a:cubicBezTo>
                <a:cubicBezTo>
                  <a:pt x="5651" y="19209"/>
                  <a:pt x="5651" y="19209"/>
                  <a:pt x="5651" y="19209"/>
                </a:cubicBezTo>
                <a:cubicBezTo>
                  <a:pt x="5728" y="19209"/>
                  <a:pt x="5740" y="19043"/>
                  <a:pt x="5740" y="18906"/>
                </a:cubicBezTo>
                <a:cubicBezTo>
                  <a:pt x="5740" y="18821"/>
                  <a:pt x="5728" y="18767"/>
                  <a:pt x="5716" y="18684"/>
                </a:cubicBezTo>
                <a:cubicBezTo>
                  <a:pt x="5731" y="18579"/>
                  <a:pt x="5739" y="18526"/>
                  <a:pt x="5742" y="18499"/>
                </a:cubicBezTo>
                <a:cubicBezTo>
                  <a:pt x="5746" y="18473"/>
                  <a:pt x="5746" y="18473"/>
                  <a:pt x="5746" y="18473"/>
                </a:cubicBezTo>
                <a:cubicBezTo>
                  <a:pt x="5746" y="18453"/>
                  <a:pt x="5733" y="18434"/>
                  <a:pt x="5733" y="18412"/>
                </a:cubicBezTo>
                <a:cubicBezTo>
                  <a:pt x="5733" y="18338"/>
                  <a:pt x="5774" y="18329"/>
                  <a:pt x="5774" y="18255"/>
                </a:cubicBezTo>
                <a:cubicBezTo>
                  <a:pt x="5774" y="18244"/>
                  <a:pt x="5764" y="18242"/>
                  <a:pt x="5764" y="18221"/>
                </a:cubicBezTo>
                <a:cubicBezTo>
                  <a:pt x="5764" y="18168"/>
                  <a:pt x="5811" y="18162"/>
                  <a:pt x="5811" y="18109"/>
                </a:cubicBezTo>
                <a:cubicBezTo>
                  <a:pt x="5811" y="18088"/>
                  <a:pt x="5799" y="18086"/>
                  <a:pt x="5787" y="18075"/>
                </a:cubicBezTo>
                <a:cubicBezTo>
                  <a:pt x="5799" y="18043"/>
                  <a:pt x="5812" y="18022"/>
                  <a:pt x="5827" y="18002"/>
                </a:cubicBezTo>
                <a:cubicBezTo>
                  <a:pt x="5842" y="17982"/>
                  <a:pt x="5858" y="17963"/>
                  <a:pt x="5876" y="17937"/>
                </a:cubicBezTo>
                <a:cubicBezTo>
                  <a:pt x="5887" y="17922"/>
                  <a:pt x="5893" y="17901"/>
                  <a:pt x="5899" y="17882"/>
                </a:cubicBezTo>
                <a:cubicBezTo>
                  <a:pt x="5905" y="17863"/>
                  <a:pt x="5911" y="17844"/>
                  <a:pt x="5923" y="17833"/>
                </a:cubicBezTo>
                <a:cubicBezTo>
                  <a:pt x="5940" y="17822"/>
                  <a:pt x="5964" y="17804"/>
                  <a:pt x="5964" y="17772"/>
                </a:cubicBezTo>
                <a:cubicBezTo>
                  <a:pt x="5964" y="17656"/>
                  <a:pt x="5904" y="17604"/>
                  <a:pt x="5904" y="17489"/>
                </a:cubicBezTo>
                <a:cubicBezTo>
                  <a:pt x="5904" y="17456"/>
                  <a:pt x="5910" y="17454"/>
                  <a:pt x="5910" y="17423"/>
                </a:cubicBezTo>
                <a:cubicBezTo>
                  <a:pt x="5910" y="17412"/>
                  <a:pt x="5904" y="17415"/>
                  <a:pt x="5904" y="17404"/>
                </a:cubicBezTo>
                <a:cubicBezTo>
                  <a:pt x="5904" y="17395"/>
                  <a:pt x="5904" y="17392"/>
                  <a:pt x="5910" y="17381"/>
                </a:cubicBezTo>
                <a:cubicBezTo>
                  <a:pt x="5933" y="17381"/>
                  <a:pt x="5945" y="17339"/>
                  <a:pt x="5975" y="17339"/>
                </a:cubicBezTo>
                <a:cubicBezTo>
                  <a:pt x="5981" y="17339"/>
                  <a:pt x="5988" y="17362"/>
                  <a:pt x="5994" y="17362"/>
                </a:cubicBezTo>
                <a:cubicBezTo>
                  <a:pt x="5999" y="17362"/>
                  <a:pt x="6005" y="17351"/>
                  <a:pt x="6005" y="17351"/>
                </a:cubicBezTo>
                <a:cubicBezTo>
                  <a:pt x="6005" y="17309"/>
                  <a:pt x="6005" y="17309"/>
                  <a:pt x="6005" y="17309"/>
                </a:cubicBezTo>
                <a:cubicBezTo>
                  <a:pt x="6005" y="17246"/>
                  <a:pt x="5969" y="17228"/>
                  <a:pt x="5958" y="17163"/>
                </a:cubicBezTo>
                <a:cubicBezTo>
                  <a:pt x="5937" y="17069"/>
                  <a:pt x="5934" y="16982"/>
                  <a:pt x="5927" y="16900"/>
                </a:cubicBezTo>
                <a:cubicBezTo>
                  <a:pt x="5919" y="16818"/>
                  <a:pt x="5908" y="16742"/>
                  <a:pt x="5869" y="16669"/>
                </a:cubicBezTo>
                <a:cubicBezTo>
                  <a:pt x="5863" y="16732"/>
                  <a:pt x="5858" y="16774"/>
                  <a:pt x="5858" y="16837"/>
                </a:cubicBezTo>
                <a:cubicBezTo>
                  <a:pt x="5858" y="16900"/>
                  <a:pt x="5869" y="16930"/>
                  <a:pt x="5869" y="16983"/>
                </a:cubicBezTo>
                <a:cubicBezTo>
                  <a:pt x="5869" y="17044"/>
                  <a:pt x="5875" y="17108"/>
                  <a:pt x="5845" y="17140"/>
                </a:cubicBezTo>
                <a:cubicBezTo>
                  <a:pt x="5837" y="17155"/>
                  <a:pt x="5827" y="17155"/>
                  <a:pt x="5816" y="17153"/>
                </a:cubicBezTo>
                <a:cubicBezTo>
                  <a:pt x="5804" y="17151"/>
                  <a:pt x="5792" y="17146"/>
                  <a:pt x="5781" y="17151"/>
                </a:cubicBezTo>
                <a:cubicBezTo>
                  <a:pt x="5769" y="17167"/>
                  <a:pt x="5766" y="17190"/>
                  <a:pt x="5764" y="17214"/>
                </a:cubicBezTo>
                <a:cubicBezTo>
                  <a:pt x="5761" y="17237"/>
                  <a:pt x="5758" y="17261"/>
                  <a:pt x="5746" y="17278"/>
                </a:cubicBezTo>
                <a:cubicBezTo>
                  <a:pt x="5740" y="17282"/>
                  <a:pt x="5733" y="17282"/>
                  <a:pt x="5725" y="17283"/>
                </a:cubicBezTo>
                <a:cubicBezTo>
                  <a:pt x="5717" y="17284"/>
                  <a:pt x="5709" y="17287"/>
                  <a:pt x="5703" y="17297"/>
                </a:cubicBezTo>
                <a:cubicBezTo>
                  <a:pt x="5697" y="17313"/>
                  <a:pt x="5696" y="17330"/>
                  <a:pt x="5696" y="17348"/>
                </a:cubicBezTo>
                <a:cubicBezTo>
                  <a:pt x="5695" y="17365"/>
                  <a:pt x="5697" y="17384"/>
                  <a:pt x="5697" y="17404"/>
                </a:cubicBezTo>
                <a:cubicBezTo>
                  <a:pt x="5694" y="17415"/>
                  <a:pt x="5690" y="17425"/>
                  <a:pt x="5686" y="17436"/>
                </a:cubicBezTo>
                <a:cubicBezTo>
                  <a:pt x="5682" y="17446"/>
                  <a:pt x="5678" y="17456"/>
                  <a:pt x="5675" y="17466"/>
                </a:cubicBezTo>
                <a:cubicBezTo>
                  <a:pt x="5672" y="17497"/>
                  <a:pt x="5675" y="17521"/>
                  <a:pt x="5677" y="17544"/>
                </a:cubicBezTo>
                <a:cubicBezTo>
                  <a:pt x="5680" y="17567"/>
                  <a:pt x="5681" y="17589"/>
                  <a:pt x="5675" y="17615"/>
                </a:cubicBezTo>
                <a:cubicBezTo>
                  <a:pt x="5667" y="17636"/>
                  <a:pt x="5657" y="17649"/>
                  <a:pt x="5650" y="17661"/>
                </a:cubicBezTo>
                <a:cubicBezTo>
                  <a:pt x="5642" y="17674"/>
                  <a:pt x="5635" y="17686"/>
                  <a:pt x="5632" y="17707"/>
                </a:cubicBezTo>
                <a:cubicBezTo>
                  <a:pt x="5609" y="17813"/>
                  <a:pt x="5598" y="17929"/>
                  <a:pt x="5533" y="17929"/>
                </a:cubicBezTo>
                <a:cubicBezTo>
                  <a:pt x="5503" y="17929"/>
                  <a:pt x="5486" y="17917"/>
                  <a:pt x="5451" y="17918"/>
                </a:cubicBezTo>
                <a:cubicBezTo>
                  <a:pt x="5433" y="17918"/>
                  <a:pt x="5432" y="17951"/>
                  <a:pt x="5421" y="17983"/>
                </a:cubicBezTo>
                <a:cubicBezTo>
                  <a:pt x="5415" y="17998"/>
                  <a:pt x="5407" y="18011"/>
                  <a:pt x="5399" y="18023"/>
                </a:cubicBezTo>
                <a:cubicBezTo>
                  <a:pt x="5391" y="18036"/>
                  <a:pt x="5382" y="18048"/>
                  <a:pt x="5373" y="18063"/>
                </a:cubicBezTo>
                <a:cubicBezTo>
                  <a:pt x="5362" y="18079"/>
                  <a:pt x="5352" y="18086"/>
                  <a:pt x="5341" y="18091"/>
                </a:cubicBezTo>
                <a:cubicBezTo>
                  <a:pt x="5330" y="18095"/>
                  <a:pt x="5317" y="18099"/>
                  <a:pt x="5302" y="18109"/>
                </a:cubicBezTo>
                <a:cubicBezTo>
                  <a:pt x="5282" y="18125"/>
                  <a:pt x="5269" y="18145"/>
                  <a:pt x="5255" y="18168"/>
                </a:cubicBezTo>
                <a:cubicBezTo>
                  <a:pt x="5242" y="18191"/>
                  <a:pt x="5228" y="18217"/>
                  <a:pt x="5207" y="18243"/>
                </a:cubicBezTo>
                <a:cubicBezTo>
                  <a:pt x="5184" y="18280"/>
                  <a:pt x="5173" y="18321"/>
                  <a:pt x="5162" y="18364"/>
                </a:cubicBezTo>
                <a:cubicBezTo>
                  <a:pt x="5152" y="18408"/>
                  <a:pt x="5143" y="18456"/>
                  <a:pt x="5125" y="18508"/>
                </a:cubicBezTo>
                <a:cubicBezTo>
                  <a:pt x="5107" y="18580"/>
                  <a:pt x="5048" y="18580"/>
                  <a:pt x="5048" y="18665"/>
                </a:cubicBezTo>
                <a:cubicBezTo>
                  <a:pt x="5048" y="18687"/>
                  <a:pt x="5054" y="18695"/>
                  <a:pt x="5054" y="18715"/>
                </a:cubicBezTo>
                <a:cubicBezTo>
                  <a:pt x="5054" y="18778"/>
                  <a:pt x="5013" y="18767"/>
                  <a:pt x="4990" y="18799"/>
                </a:cubicBezTo>
                <a:cubicBezTo>
                  <a:pt x="4948" y="18841"/>
                  <a:pt x="4931" y="18905"/>
                  <a:pt x="4931" y="18979"/>
                </a:cubicBezTo>
                <a:cubicBezTo>
                  <a:pt x="4931" y="18990"/>
                  <a:pt x="4936" y="18989"/>
                  <a:pt x="4936" y="18998"/>
                </a:cubicBezTo>
                <a:cubicBezTo>
                  <a:pt x="4936" y="19031"/>
                  <a:pt x="4912" y="19044"/>
                  <a:pt x="4912" y="19075"/>
                </a:cubicBezTo>
                <a:cubicBezTo>
                  <a:pt x="4912" y="19097"/>
                  <a:pt x="4919" y="19093"/>
                  <a:pt x="4919" y="19113"/>
                </a:cubicBezTo>
                <a:cubicBezTo>
                  <a:pt x="4930" y="19108"/>
                  <a:pt x="4941" y="19106"/>
                  <a:pt x="4950" y="19102"/>
                </a:cubicBezTo>
                <a:cubicBezTo>
                  <a:pt x="4959" y="19097"/>
                  <a:pt x="4968" y="19090"/>
                  <a:pt x="4977" y="19075"/>
                </a:cubicBezTo>
                <a:cubicBezTo>
                  <a:pt x="4974" y="19107"/>
                  <a:pt x="4971" y="19133"/>
                  <a:pt x="4969" y="19158"/>
                </a:cubicBezTo>
                <a:cubicBezTo>
                  <a:pt x="4967" y="19182"/>
                  <a:pt x="4966" y="19206"/>
                  <a:pt x="4966" y="19232"/>
                </a:cubicBezTo>
                <a:cubicBezTo>
                  <a:pt x="4926" y="19180"/>
                  <a:pt x="4901" y="19125"/>
                  <a:pt x="4847" y="19125"/>
                </a:cubicBezTo>
                <a:cubicBezTo>
                  <a:pt x="4830" y="19125"/>
                  <a:pt x="4830" y="19190"/>
                  <a:pt x="4824" y="19232"/>
                </a:cubicBezTo>
                <a:cubicBezTo>
                  <a:pt x="4821" y="19226"/>
                  <a:pt x="4819" y="19224"/>
                  <a:pt x="4818" y="19223"/>
                </a:cubicBezTo>
                <a:cubicBezTo>
                  <a:pt x="4817" y="19221"/>
                  <a:pt x="4817" y="19221"/>
                  <a:pt x="4817" y="19221"/>
                </a:cubicBezTo>
                <a:cubicBezTo>
                  <a:pt x="4794" y="19138"/>
                  <a:pt x="4795" y="19073"/>
                  <a:pt x="4759" y="19010"/>
                </a:cubicBezTo>
                <a:cubicBezTo>
                  <a:pt x="4722" y="18945"/>
                  <a:pt x="4698" y="18906"/>
                  <a:pt x="4685" y="18885"/>
                </a:cubicBezTo>
                <a:cubicBezTo>
                  <a:pt x="4697" y="18901"/>
                  <a:pt x="4715" y="18918"/>
                  <a:pt x="4736" y="18918"/>
                </a:cubicBezTo>
                <a:cubicBezTo>
                  <a:pt x="4747" y="18918"/>
                  <a:pt x="4746" y="18918"/>
                  <a:pt x="4746" y="18918"/>
                </a:cubicBezTo>
                <a:cubicBezTo>
                  <a:pt x="4746" y="18892"/>
                  <a:pt x="4746" y="18878"/>
                  <a:pt x="4746" y="18871"/>
                </a:cubicBezTo>
                <a:cubicBezTo>
                  <a:pt x="4746" y="18864"/>
                  <a:pt x="4746" y="18864"/>
                  <a:pt x="4746" y="18864"/>
                </a:cubicBezTo>
                <a:cubicBezTo>
                  <a:pt x="4723" y="18753"/>
                  <a:pt x="4711" y="18698"/>
                  <a:pt x="4706" y="18670"/>
                </a:cubicBezTo>
                <a:cubicBezTo>
                  <a:pt x="4701" y="18642"/>
                  <a:pt x="4701" y="18642"/>
                  <a:pt x="4701" y="18642"/>
                </a:cubicBezTo>
                <a:cubicBezTo>
                  <a:pt x="4701" y="18610"/>
                  <a:pt x="4702" y="18584"/>
                  <a:pt x="4701" y="18559"/>
                </a:cubicBezTo>
                <a:cubicBezTo>
                  <a:pt x="4700" y="18535"/>
                  <a:pt x="4697" y="18511"/>
                  <a:pt x="4688" y="18485"/>
                </a:cubicBezTo>
                <a:cubicBezTo>
                  <a:pt x="4676" y="18444"/>
                  <a:pt x="4654" y="18434"/>
                  <a:pt x="4654" y="18381"/>
                </a:cubicBezTo>
                <a:cubicBezTo>
                  <a:pt x="4654" y="18370"/>
                  <a:pt x="4658" y="18357"/>
                  <a:pt x="4658" y="18336"/>
                </a:cubicBezTo>
                <a:cubicBezTo>
                  <a:pt x="4658" y="18283"/>
                  <a:pt x="4640" y="18265"/>
                  <a:pt x="4634" y="18213"/>
                </a:cubicBezTo>
                <a:cubicBezTo>
                  <a:pt x="4628" y="18186"/>
                  <a:pt x="4626" y="18160"/>
                  <a:pt x="4621" y="18136"/>
                </a:cubicBezTo>
                <a:cubicBezTo>
                  <a:pt x="4615" y="18112"/>
                  <a:pt x="4608" y="18091"/>
                  <a:pt x="4593" y="18075"/>
                </a:cubicBezTo>
                <a:cubicBezTo>
                  <a:pt x="4575" y="18059"/>
                  <a:pt x="4561" y="18046"/>
                  <a:pt x="4549" y="18029"/>
                </a:cubicBezTo>
                <a:cubicBezTo>
                  <a:pt x="4537" y="18012"/>
                  <a:pt x="4527" y="17992"/>
                  <a:pt x="4518" y="17960"/>
                </a:cubicBezTo>
                <a:cubicBezTo>
                  <a:pt x="4506" y="17928"/>
                  <a:pt x="4494" y="17907"/>
                  <a:pt x="4483" y="17886"/>
                </a:cubicBezTo>
                <a:cubicBezTo>
                  <a:pt x="4472" y="17865"/>
                  <a:pt x="4463" y="17845"/>
                  <a:pt x="4457" y="17814"/>
                </a:cubicBezTo>
                <a:cubicBezTo>
                  <a:pt x="4434" y="17697"/>
                  <a:pt x="4453" y="17624"/>
                  <a:pt x="4429" y="17519"/>
                </a:cubicBezTo>
                <a:cubicBezTo>
                  <a:pt x="4417" y="17465"/>
                  <a:pt x="4376" y="17464"/>
                  <a:pt x="4376" y="17412"/>
                </a:cubicBezTo>
                <a:cubicBezTo>
                  <a:pt x="4376" y="17401"/>
                  <a:pt x="4380" y="17392"/>
                  <a:pt x="4380" y="17381"/>
                </a:cubicBezTo>
                <a:cubicBezTo>
                  <a:pt x="4380" y="17286"/>
                  <a:pt x="4292" y="17340"/>
                  <a:pt x="4239" y="17320"/>
                </a:cubicBezTo>
                <a:cubicBezTo>
                  <a:pt x="4210" y="17315"/>
                  <a:pt x="4192" y="17280"/>
                  <a:pt x="4175" y="17247"/>
                </a:cubicBezTo>
                <a:cubicBezTo>
                  <a:pt x="4158" y="17214"/>
                  <a:pt x="4142" y="17182"/>
                  <a:pt x="4115" y="17182"/>
                </a:cubicBezTo>
                <a:cubicBezTo>
                  <a:pt x="4115" y="17140"/>
                  <a:pt x="4115" y="17140"/>
                  <a:pt x="4115" y="17140"/>
                </a:cubicBezTo>
                <a:cubicBezTo>
                  <a:pt x="4115" y="17129"/>
                  <a:pt x="4121" y="17121"/>
                  <a:pt x="4121" y="17101"/>
                </a:cubicBezTo>
                <a:cubicBezTo>
                  <a:pt x="4121" y="17058"/>
                  <a:pt x="4091" y="17065"/>
                  <a:pt x="4067" y="17044"/>
                </a:cubicBezTo>
                <a:cubicBezTo>
                  <a:pt x="4082" y="17028"/>
                  <a:pt x="4088" y="17011"/>
                  <a:pt x="4092" y="16991"/>
                </a:cubicBezTo>
                <a:cubicBezTo>
                  <a:pt x="4097" y="16970"/>
                  <a:pt x="4099" y="16947"/>
                  <a:pt x="4108" y="16921"/>
                </a:cubicBezTo>
                <a:cubicBezTo>
                  <a:pt x="4117" y="16927"/>
                  <a:pt x="4122" y="16934"/>
                  <a:pt x="4126" y="16944"/>
                </a:cubicBezTo>
                <a:cubicBezTo>
                  <a:pt x="4129" y="16954"/>
                  <a:pt x="4131" y="16966"/>
                  <a:pt x="4134" y="16983"/>
                </a:cubicBezTo>
                <a:cubicBezTo>
                  <a:pt x="4151" y="16930"/>
                  <a:pt x="4173" y="16912"/>
                  <a:pt x="4173" y="16849"/>
                </a:cubicBezTo>
                <a:cubicBezTo>
                  <a:pt x="4173" y="16733"/>
                  <a:pt x="4156" y="16607"/>
                  <a:pt x="4091" y="16608"/>
                </a:cubicBezTo>
                <a:cubicBezTo>
                  <a:pt x="4032" y="16608"/>
                  <a:pt x="4014" y="16680"/>
                  <a:pt x="3961" y="16699"/>
                </a:cubicBezTo>
                <a:cubicBezTo>
                  <a:pt x="3955" y="16690"/>
                  <a:pt x="3949" y="16691"/>
                  <a:pt x="3949" y="16680"/>
                </a:cubicBezTo>
                <a:cubicBezTo>
                  <a:pt x="3949" y="16658"/>
                  <a:pt x="3968" y="16646"/>
                  <a:pt x="3968" y="16626"/>
                </a:cubicBezTo>
                <a:cubicBezTo>
                  <a:pt x="3968" y="16605"/>
                  <a:pt x="3961" y="16606"/>
                  <a:pt x="3961" y="16584"/>
                </a:cubicBezTo>
                <a:cubicBezTo>
                  <a:pt x="3967" y="16590"/>
                  <a:pt x="3972" y="16594"/>
                  <a:pt x="3976" y="16599"/>
                </a:cubicBezTo>
                <a:cubicBezTo>
                  <a:pt x="3981" y="16604"/>
                  <a:pt x="3986" y="16610"/>
                  <a:pt x="3992" y="16615"/>
                </a:cubicBezTo>
                <a:cubicBezTo>
                  <a:pt x="3997" y="16610"/>
                  <a:pt x="4000" y="16607"/>
                  <a:pt x="4001" y="16607"/>
                </a:cubicBezTo>
                <a:cubicBezTo>
                  <a:pt x="4003" y="16606"/>
                  <a:pt x="4003" y="16607"/>
                  <a:pt x="4003" y="16608"/>
                </a:cubicBezTo>
                <a:cubicBezTo>
                  <a:pt x="3985" y="16481"/>
                  <a:pt x="3926" y="16447"/>
                  <a:pt x="3884" y="16343"/>
                </a:cubicBezTo>
                <a:cubicBezTo>
                  <a:pt x="3867" y="16299"/>
                  <a:pt x="3862" y="16236"/>
                  <a:pt x="3832" y="16236"/>
                </a:cubicBezTo>
                <a:cubicBezTo>
                  <a:pt x="3814" y="16236"/>
                  <a:pt x="3813" y="16289"/>
                  <a:pt x="3795" y="16289"/>
                </a:cubicBezTo>
                <a:cubicBezTo>
                  <a:pt x="3783" y="16289"/>
                  <a:pt x="3779" y="16279"/>
                  <a:pt x="3768" y="16259"/>
                </a:cubicBezTo>
                <a:cubicBezTo>
                  <a:pt x="3738" y="16289"/>
                  <a:pt x="3726" y="16354"/>
                  <a:pt x="3690" y="16354"/>
                </a:cubicBezTo>
                <a:cubicBezTo>
                  <a:pt x="3638" y="16354"/>
                  <a:pt x="3614" y="16299"/>
                  <a:pt x="3567" y="16247"/>
                </a:cubicBezTo>
                <a:cubicBezTo>
                  <a:pt x="3549" y="16225"/>
                  <a:pt x="3531" y="16236"/>
                  <a:pt x="3513" y="16216"/>
                </a:cubicBezTo>
                <a:cubicBezTo>
                  <a:pt x="3437" y="16132"/>
                  <a:pt x="3390" y="16059"/>
                  <a:pt x="3302" y="16059"/>
                </a:cubicBezTo>
                <a:cubicBezTo>
                  <a:pt x="3272" y="16059"/>
                  <a:pt x="3258" y="16111"/>
                  <a:pt x="3235" y="16144"/>
                </a:cubicBezTo>
                <a:cubicBezTo>
                  <a:pt x="3217" y="16154"/>
                  <a:pt x="3201" y="16159"/>
                  <a:pt x="3186" y="16163"/>
                </a:cubicBezTo>
                <a:cubicBezTo>
                  <a:pt x="3170" y="16166"/>
                  <a:pt x="3154" y="16169"/>
                  <a:pt x="3136" y="16174"/>
                </a:cubicBezTo>
                <a:cubicBezTo>
                  <a:pt x="3133" y="16096"/>
                  <a:pt x="3108" y="16054"/>
                  <a:pt x="3075" y="16017"/>
                </a:cubicBezTo>
                <a:cubicBezTo>
                  <a:pt x="3043" y="15980"/>
                  <a:pt x="3002" y="15948"/>
                  <a:pt x="2970" y="15891"/>
                </a:cubicBezTo>
                <a:cubicBezTo>
                  <a:pt x="2938" y="15849"/>
                  <a:pt x="2910" y="15820"/>
                  <a:pt x="2881" y="15793"/>
                </a:cubicBezTo>
                <a:cubicBezTo>
                  <a:pt x="2852" y="15766"/>
                  <a:pt x="2822" y="15740"/>
                  <a:pt x="2787" y="15703"/>
                </a:cubicBezTo>
                <a:cubicBezTo>
                  <a:pt x="2734" y="15651"/>
                  <a:pt x="2711" y="15584"/>
                  <a:pt x="2651" y="15584"/>
                </a:cubicBezTo>
                <a:close/>
                <a:moveTo>
                  <a:pt x="5751" y="19945"/>
                </a:moveTo>
                <a:cubicBezTo>
                  <a:pt x="5768" y="19945"/>
                  <a:pt x="5792" y="19968"/>
                  <a:pt x="5792" y="19999"/>
                </a:cubicBezTo>
                <a:cubicBezTo>
                  <a:pt x="5792" y="20031"/>
                  <a:pt x="5774" y="20041"/>
                  <a:pt x="5774" y="20071"/>
                </a:cubicBezTo>
                <a:cubicBezTo>
                  <a:pt x="5774" y="20124"/>
                  <a:pt x="5811" y="20125"/>
                  <a:pt x="5835" y="20125"/>
                </a:cubicBezTo>
                <a:cubicBezTo>
                  <a:pt x="5847" y="20125"/>
                  <a:pt x="5851" y="20125"/>
                  <a:pt x="5863" y="20125"/>
                </a:cubicBezTo>
                <a:cubicBezTo>
                  <a:pt x="5860" y="20151"/>
                  <a:pt x="5862" y="20175"/>
                  <a:pt x="5861" y="20196"/>
                </a:cubicBezTo>
                <a:cubicBezTo>
                  <a:pt x="5860" y="20217"/>
                  <a:pt x="5857" y="20236"/>
                  <a:pt x="5845" y="20251"/>
                </a:cubicBezTo>
                <a:cubicBezTo>
                  <a:pt x="5828" y="20273"/>
                  <a:pt x="5792" y="20249"/>
                  <a:pt x="5792" y="20290"/>
                </a:cubicBezTo>
                <a:cubicBezTo>
                  <a:pt x="5792" y="20364"/>
                  <a:pt x="5768" y="20396"/>
                  <a:pt x="5751" y="20470"/>
                </a:cubicBezTo>
                <a:cubicBezTo>
                  <a:pt x="5733" y="20449"/>
                  <a:pt x="5720" y="20431"/>
                  <a:pt x="5708" y="20411"/>
                </a:cubicBezTo>
                <a:cubicBezTo>
                  <a:pt x="5697" y="20391"/>
                  <a:pt x="5687" y="20369"/>
                  <a:pt x="5675" y="20343"/>
                </a:cubicBezTo>
                <a:cubicBezTo>
                  <a:pt x="5675" y="20343"/>
                  <a:pt x="5676" y="20343"/>
                  <a:pt x="5611" y="20343"/>
                </a:cubicBezTo>
                <a:cubicBezTo>
                  <a:pt x="5611" y="20343"/>
                  <a:pt x="5610" y="20344"/>
                  <a:pt x="5598" y="20355"/>
                </a:cubicBezTo>
                <a:cubicBezTo>
                  <a:pt x="5598" y="20366"/>
                  <a:pt x="5604" y="20363"/>
                  <a:pt x="5604" y="20374"/>
                </a:cubicBezTo>
                <a:cubicBezTo>
                  <a:pt x="5604" y="20385"/>
                  <a:pt x="5598" y="20394"/>
                  <a:pt x="5598" y="20404"/>
                </a:cubicBezTo>
                <a:cubicBezTo>
                  <a:pt x="5577" y="20410"/>
                  <a:pt x="5561" y="20413"/>
                  <a:pt x="5545" y="20414"/>
                </a:cubicBezTo>
                <a:cubicBezTo>
                  <a:pt x="5529" y="20416"/>
                  <a:pt x="5512" y="20416"/>
                  <a:pt x="5492" y="20416"/>
                </a:cubicBezTo>
                <a:cubicBezTo>
                  <a:pt x="5492" y="20416"/>
                  <a:pt x="5492" y="20417"/>
                  <a:pt x="5485" y="20415"/>
                </a:cubicBezTo>
                <a:cubicBezTo>
                  <a:pt x="5478" y="20413"/>
                  <a:pt x="5465" y="20408"/>
                  <a:pt x="5438" y="20397"/>
                </a:cubicBezTo>
                <a:cubicBezTo>
                  <a:pt x="5438" y="20397"/>
                  <a:pt x="5438" y="20397"/>
                  <a:pt x="5373" y="20397"/>
                </a:cubicBezTo>
                <a:cubicBezTo>
                  <a:pt x="5356" y="20397"/>
                  <a:pt x="5350" y="20355"/>
                  <a:pt x="5332" y="20336"/>
                </a:cubicBezTo>
                <a:cubicBezTo>
                  <a:pt x="5314" y="20314"/>
                  <a:pt x="5279" y="20323"/>
                  <a:pt x="5279" y="20271"/>
                </a:cubicBezTo>
                <a:cubicBezTo>
                  <a:pt x="5279" y="20207"/>
                  <a:pt x="5285" y="20156"/>
                  <a:pt x="5309" y="20113"/>
                </a:cubicBezTo>
                <a:cubicBezTo>
                  <a:pt x="5329" y="20082"/>
                  <a:pt x="5352" y="20076"/>
                  <a:pt x="5376" y="20073"/>
                </a:cubicBezTo>
                <a:cubicBezTo>
                  <a:pt x="5400" y="20070"/>
                  <a:pt x="5425" y="20070"/>
                  <a:pt x="5451" y="20048"/>
                </a:cubicBezTo>
                <a:cubicBezTo>
                  <a:pt x="5564" y="19976"/>
                  <a:pt x="5632" y="19945"/>
                  <a:pt x="5751" y="19945"/>
                </a:cubicBezTo>
                <a:close/>
                <a:moveTo>
                  <a:pt x="5981" y="20094"/>
                </a:moveTo>
                <a:cubicBezTo>
                  <a:pt x="5996" y="20110"/>
                  <a:pt x="6007" y="20128"/>
                  <a:pt x="6018" y="20149"/>
                </a:cubicBezTo>
                <a:cubicBezTo>
                  <a:pt x="6028" y="20171"/>
                  <a:pt x="6037" y="20194"/>
                  <a:pt x="6046" y="20221"/>
                </a:cubicBezTo>
                <a:cubicBezTo>
                  <a:pt x="6028" y="20230"/>
                  <a:pt x="6024" y="20259"/>
                  <a:pt x="6011" y="20259"/>
                </a:cubicBezTo>
                <a:cubicBezTo>
                  <a:pt x="5964" y="20259"/>
                  <a:pt x="5929" y="20261"/>
                  <a:pt x="5899" y="20198"/>
                </a:cubicBezTo>
                <a:cubicBezTo>
                  <a:pt x="5911" y="20171"/>
                  <a:pt x="5921" y="20148"/>
                  <a:pt x="5934" y="20130"/>
                </a:cubicBezTo>
                <a:cubicBezTo>
                  <a:pt x="5946" y="20112"/>
                  <a:pt x="5960" y="20099"/>
                  <a:pt x="5981" y="20094"/>
                </a:cubicBezTo>
                <a:close/>
              </a:path>
            </a:pathLst>
          </a:custGeom>
          <a:solidFill>
            <a:schemeClr val="accent3">
              <a:hueOff val="-546623"/>
              <a:satOff val="7767"/>
              <a:lumOff val="-1451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Slide #35">
    <p:spTree>
      <p:nvGrpSpPr>
        <p:cNvPr id="1" name=""/>
        <p:cNvGrpSpPr/>
        <p:nvPr/>
      </p:nvGrpSpPr>
      <p:grpSpPr>
        <a:xfrm>
          <a:off x="0" y="0"/>
          <a:ext cx="0" cy="0"/>
          <a:chOff x="0" y="0"/>
          <a:chExt cx="0" cy="0"/>
        </a:xfrm>
      </p:grpSpPr>
      <p:sp>
        <p:nvSpPr>
          <p:cNvPr id="4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0" name="Shape"/>
          <p:cNvSpPr>
            <a:spLocks noGrp="1"/>
          </p:cNvSpPr>
          <p:nvPr>
            <p:ph type="body" idx="22"/>
          </p:nvPr>
        </p:nvSpPr>
        <p:spPr>
          <a:xfrm flipH="1">
            <a:off x="635000" y="635000"/>
            <a:ext cx="23114000" cy="12484100"/>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chemeClr val="accent3">
              <a:hueOff val="-546623"/>
              <a:satOff val="7767"/>
              <a:lumOff val="-1451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Slide #36">
    <p:spTree>
      <p:nvGrpSpPr>
        <p:cNvPr id="1" name=""/>
        <p:cNvGrpSpPr/>
        <p:nvPr/>
      </p:nvGrpSpPr>
      <p:grpSpPr>
        <a:xfrm>
          <a:off x="0" y="0"/>
          <a:ext cx="0" cy="0"/>
          <a:chOff x="0" y="0"/>
          <a:chExt cx="0" cy="0"/>
        </a:xfrm>
      </p:grpSpPr>
      <p:sp>
        <p:nvSpPr>
          <p:cNvPr id="42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9" name="Shape"/>
          <p:cNvSpPr>
            <a:spLocks noGrp="1"/>
          </p:cNvSpPr>
          <p:nvPr>
            <p:ph type="body" idx="22"/>
          </p:nvPr>
        </p:nvSpPr>
        <p:spPr>
          <a:xfrm rot="10800000" flipH="1">
            <a:off x="635000" y="635000"/>
            <a:ext cx="23114001"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827" y="21600"/>
                </a:lnTo>
                <a:cubicBezTo>
                  <a:pt x="6833" y="21570"/>
                  <a:pt x="6839" y="21540"/>
                  <a:pt x="6847" y="21513"/>
                </a:cubicBezTo>
                <a:cubicBezTo>
                  <a:pt x="6868" y="21443"/>
                  <a:pt x="6897" y="21381"/>
                  <a:pt x="6924" y="21319"/>
                </a:cubicBezTo>
                <a:cubicBezTo>
                  <a:pt x="6951" y="21256"/>
                  <a:pt x="6977" y="21193"/>
                  <a:pt x="6994" y="21116"/>
                </a:cubicBezTo>
                <a:cubicBezTo>
                  <a:pt x="7002" y="21078"/>
                  <a:pt x="7008" y="21036"/>
                  <a:pt x="7010" y="20989"/>
                </a:cubicBezTo>
                <a:cubicBezTo>
                  <a:pt x="7012" y="20943"/>
                  <a:pt x="7012" y="20888"/>
                  <a:pt x="7007" y="20828"/>
                </a:cubicBezTo>
                <a:lnTo>
                  <a:pt x="7126" y="20859"/>
                </a:lnTo>
                <a:cubicBezTo>
                  <a:pt x="7152" y="20721"/>
                  <a:pt x="7134" y="20675"/>
                  <a:pt x="7121" y="20618"/>
                </a:cubicBezTo>
                <a:cubicBezTo>
                  <a:pt x="7114" y="20590"/>
                  <a:pt x="7109" y="20558"/>
                  <a:pt x="7112" y="20511"/>
                </a:cubicBezTo>
                <a:cubicBezTo>
                  <a:pt x="7113" y="20488"/>
                  <a:pt x="7117" y="20461"/>
                  <a:pt x="7123" y="20428"/>
                </a:cubicBezTo>
                <a:cubicBezTo>
                  <a:pt x="7130" y="20392"/>
                  <a:pt x="7139" y="20351"/>
                  <a:pt x="7153" y="20303"/>
                </a:cubicBezTo>
                <a:cubicBezTo>
                  <a:pt x="7181" y="20262"/>
                  <a:pt x="7220" y="20181"/>
                  <a:pt x="7262" y="20084"/>
                </a:cubicBezTo>
                <a:cubicBezTo>
                  <a:pt x="7272" y="20060"/>
                  <a:pt x="7283" y="20036"/>
                  <a:pt x="7293" y="20010"/>
                </a:cubicBezTo>
                <a:cubicBezTo>
                  <a:pt x="7298" y="19997"/>
                  <a:pt x="7303" y="19984"/>
                  <a:pt x="7309" y="19971"/>
                </a:cubicBezTo>
                <a:cubicBezTo>
                  <a:pt x="7314" y="19957"/>
                  <a:pt x="7320" y="19942"/>
                  <a:pt x="7326" y="19928"/>
                </a:cubicBezTo>
                <a:cubicBezTo>
                  <a:pt x="7348" y="19869"/>
                  <a:pt x="7369" y="19809"/>
                  <a:pt x="7388" y="19752"/>
                </a:cubicBezTo>
                <a:cubicBezTo>
                  <a:pt x="7404" y="19664"/>
                  <a:pt x="7421" y="19578"/>
                  <a:pt x="7439" y="19492"/>
                </a:cubicBezTo>
                <a:lnTo>
                  <a:pt x="7442" y="19476"/>
                </a:lnTo>
                <a:lnTo>
                  <a:pt x="7445" y="19464"/>
                </a:lnTo>
                <a:lnTo>
                  <a:pt x="7450" y="19440"/>
                </a:lnTo>
                <a:lnTo>
                  <a:pt x="7462" y="19392"/>
                </a:lnTo>
                <a:lnTo>
                  <a:pt x="7484" y="19296"/>
                </a:lnTo>
                <a:cubicBezTo>
                  <a:pt x="7516" y="19168"/>
                  <a:pt x="7547" y="19042"/>
                  <a:pt x="7582" y="18917"/>
                </a:cubicBezTo>
                <a:cubicBezTo>
                  <a:pt x="7617" y="18792"/>
                  <a:pt x="7652" y="18668"/>
                  <a:pt x="7688" y="18544"/>
                </a:cubicBezTo>
                <a:cubicBezTo>
                  <a:pt x="7724" y="18421"/>
                  <a:pt x="7762" y="18298"/>
                  <a:pt x="7799" y="18176"/>
                </a:cubicBezTo>
                <a:cubicBezTo>
                  <a:pt x="7949" y="17685"/>
                  <a:pt x="8105" y="17201"/>
                  <a:pt x="8237" y="16690"/>
                </a:cubicBezTo>
                <a:cubicBezTo>
                  <a:pt x="8197" y="16652"/>
                  <a:pt x="8170" y="16658"/>
                  <a:pt x="8150" y="16688"/>
                </a:cubicBezTo>
                <a:cubicBezTo>
                  <a:pt x="8131" y="16718"/>
                  <a:pt x="8119" y="16770"/>
                  <a:pt x="8108" y="16823"/>
                </a:cubicBezTo>
                <a:cubicBezTo>
                  <a:pt x="8086" y="16928"/>
                  <a:pt x="8070" y="17034"/>
                  <a:pt x="8014" y="16962"/>
                </a:cubicBezTo>
                <a:cubicBezTo>
                  <a:pt x="8041" y="16852"/>
                  <a:pt x="8069" y="16741"/>
                  <a:pt x="8096" y="16628"/>
                </a:cubicBezTo>
                <a:cubicBezTo>
                  <a:pt x="8125" y="16515"/>
                  <a:pt x="8154" y="16401"/>
                  <a:pt x="8182" y="16286"/>
                </a:cubicBezTo>
                <a:cubicBezTo>
                  <a:pt x="8197" y="16228"/>
                  <a:pt x="8211" y="16170"/>
                  <a:pt x="8225" y="16111"/>
                </a:cubicBezTo>
                <a:cubicBezTo>
                  <a:pt x="8240" y="16053"/>
                  <a:pt x="8255" y="15994"/>
                  <a:pt x="8269" y="15936"/>
                </a:cubicBezTo>
                <a:cubicBezTo>
                  <a:pt x="8284" y="15877"/>
                  <a:pt x="8299" y="15817"/>
                  <a:pt x="8314" y="15758"/>
                </a:cubicBezTo>
                <a:cubicBezTo>
                  <a:pt x="8329" y="15699"/>
                  <a:pt x="8343" y="15639"/>
                  <a:pt x="8359" y="15579"/>
                </a:cubicBezTo>
                <a:cubicBezTo>
                  <a:pt x="8390" y="15460"/>
                  <a:pt x="8421" y="15339"/>
                  <a:pt x="8453" y="15218"/>
                </a:cubicBezTo>
                <a:cubicBezTo>
                  <a:pt x="8484" y="15097"/>
                  <a:pt x="8517" y="14976"/>
                  <a:pt x="8550" y="14854"/>
                </a:cubicBezTo>
                <a:cubicBezTo>
                  <a:pt x="8567" y="14793"/>
                  <a:pt x="8583" y="14732"/>
                  <a:pt x="8600" y="14671"/>
                </a:cubicBezTo>
                <a:cubicBezTo>
                  <a:pt x="8617" y="14610"/>
                  <a:pt x="8634" y="14549"/>
                  <a:pt x="8652" y="14488"/>
                </a:cubicBezTo>
                <a:cubicBezTo>
                  <a:pt x="8669" y="14427"/>
                  <a:pt x="8687" y="14366"/>
                  <a:pt x="8704" y="14305"/>
                </a:cubicBezTo>
                <a:lnTo>
                  <a:pt x="8730" y="14213"/>
                </a:lnTo>
                <a:lnTo>
                  <a:pt x="8758" y="14122"/>
                </a:lnTo>
                <a:cubicBezTo>
                  <a:pt x="8795" y="14001"/>
                  <a:pt x="8832" y="13879"/>
                  <a:pt x="8869" y="13758"/>
                </a:cubicBezTo>
                <a:cubicBezTo>
                  <a:pt x="8907" y="13637"/>
                  <a:pt x="8947" y="13517"/>
                  <a:pt x="8986" y="13398"/>
                </a:cubicBezTo>
                <a:cubicBezTo>
                  <a:pt x="9025" y="13277"/>
                  <a:pt x="9067" y="13160"/>
                  <a:pt x="9109" y="13043"/>
                </a:cubicBezTo>
                <a:lnTo>
                  <a:pt x="9172" y="12868"/>
                </a:lnTo>
                <a:lnTo>
                  <a:pt x="9188" y="12824"/>
                </a:lnTo>
                <a:lnTo>
                  <a:pt x="9205" y="12782"/>
                </a:lnTo>
                <a:lnTo>
                  <a:pt x="9238" y="12696"/>
                </a:lnTo>
                <a:cubicBezTo>
                  <a:pt x="9282" y="12583"/>
                  <a:pt x="9326" y="12469"/>
                  <a:pt x="9372" y="12359"/>
                </a:cubicBezTo>
                <a:cubicBezTo>
                  <a:pt x="9418" y="12249"/>
                  <a:pt x="9465" y="12142"/>
                  <a:pt x="9513" y="12035"/>
                </a:cubicBezTo>
                <a:cubicBezTo>
                  <a:pt x="9524" y="12008"/>
                  <a:pt x="9536" y="11982"/>
                  <a:pt x="9548" y="11956"/>
                </a:cubicBezTo>
                <a:lnTo>
                  <a:pt x="9585" y="11879"/>
                </a:lnTo>
                <a:cubicBezTo>
                  <a:pt x="9609" y="11828"/>
                  <a:pt x="9634" y="11777"/>
                  <a:pt x="9658" y="11726"/>
                </a:cubicBezTo>
                <a:cubicBezTo>
                  <a:pt x="9707" y="11625"/>
                  <a:pt x="9758" y="11531"/>
                  <a:pt x="9808" y="11437"/>
                </a:cubicBezTo>
                <a:cubicBezTo>
                  <a:pt x="9825" y="11401"/>
                  <a:pt x="9843" y="11367"/>
                  <a:pt x="9861" y="11336"/>
                </a:cubicBezTo>
                <a:cubicBezTo>
                  <a:pt x="9879" y="11304"/>
                  <a:pt x="9897" y="11275"/>
                  <a:pt x="9916" y="11248"/>
                </a:cubicBezTo>
                <a:cubicBezTo>
                  <a:pt x="9953" y="11194"/>
                  <a:pt x="9991" y="11146"/>
                  <a:pt x="10029" y="11103"/>
                </a:cubicBezTo>
                <a:cubicBezTo>
                  <a:pt x="10067" y="11060"/>
                  <a:pt x="10107" y="11025"/>
                  <a:pt x="10146" y="10991"/>
                </a:cubicBezTo>
                <a:cubicBezTo>
                  <a:pt x="10186" y="10957"/>
                  <a:pt x="10225" y="10925"/>
                  <a:pt x="10265" y="10894"/>
                </a:cubicBezTo>
                <a:cubicBezTo>
                  <a:pt x="10305" y="10865"/>
                  <a:pt x="10345" y="10837"/>
                  <a:pt x="10385" y="10806"/>
                </a:cubicBezTo>
                <a:cubicBezTo>
                  <a:pt x="10425" y="10776"/>
                  <a:pt x="10464" y="10742"/>
                  <a:pt x="10504" y="10708"/>
                </a:cubicBezTo>
                <a:cubicBezTo>
                  <a:pt x="10583" y="10639"/>
                  <a:pt x="10660" y="10553"/>
                  <a:pt x="10736" y="10439"/>
                </a:cubicBezTo>
                <a:lnTo>
                  <a:pt x="10706" y="10542"/>
                </a:lnTo>
                <a:cubicBezTo>
                  <a:pt x="10730" y="10528"/>
                  <a:pt x="10770" y="10421"/>
                  <a:pt x="10821" y="10271"/>
                </a:cubicBezTo>
                <a:cubicBezTo>
                  <a:pt x="10846" y="10198"/>
                  <a:pt x="10874" y="10114"/>
                  <a:pt x="10904" y="10024"/>
                </a:cubicBezTo>
                <a:cubicBezTo>
                  <a:pt x="10919" y="9980"/>
                  <a:pt x="10934" y="9934"/>
                  <a:pt x="10949" y="9887"/>
                </a:cubicBezTo>
                <a:cubicBezTo>
                  <a:pt x="10960" y="9856"/>
                  <a:pt x="10972" y="9823"/>
                  <a:pt x="10983" y="9791"/>
                </a:cubicBezTo>
                <a:cubicBezTo>
                  <a:pt x="10955" y="9793"/>
                  <a:pt x="10929" y="9804"/>
                  <a:pt x="10903" y="9836"/>
                </a:cubicBezTo>
                <a:cubicBezTo>
                  <a:pt x="10906" y="9837"/>
                  <a:pt x="10911" y="9839"/>
                  <a:pt x="10915" y="9837"/>
                </a:cubicBezTo>
                <a:cubicBezTo>
                  <a:pt x="10817" y="9996"/>
                  <a:pt x="10703" y="10099"/>
                  <a:pt x="10591" y="10196"/>
                </a:cubicBezTo>
                <a:cubicBezTo>
                  <a:pt x="10479" y="10293"/>
                  <a:pt x="10370" y="10384"/>
                  <a:pt x="10283" y="10522"/>
                </a:cubicBezTo>
                <a:cubicBezTo>
                  <a:pt x="10219" y="10425"/>
                  <a:pt x="10146" y="10220"/>
                  <a:pt x="10108" y="10339"/>
                </a:cubicBezTo>
                <a:cubicBezTo>
                  <a:pt x="10021" y="10536"/>
                  <a:pt x="9918" y="10731"/>
                  <a:pt x="9809" y="10914"/>
                </a:cubicBezTo>
                <a:cubicBezTo>
                  <a:pt x="9699" y="11097"/>
                  <a:pt x="9583" y="11268"/>
                  <a:pt x="9468" y="11414"/>
                </a:cubicBezTo>
                <a:cubicBezTo>
                  <a:pt x="9414" y="11477"/>
                  <a:pt x="9357" y="11523"/>
                  <a:pt x="9298" y="11564"/>
                </a:cubicBezTo>
                <a:cubicBezTo>
                  <a:pt x="9240" y="11606"/>
                  <a:pt x="9181" y="11642"/>
                  <a:pt x="9123" y="11683"/>
                </a:cubicBezTo>
                <a:cubicBezTo>
                  <a:pt x="9006" y="11765"/>
                  <a:pt x="8894" y="11866"/>
                  <a:pt x="8804" y="12071"/>
                </a:cubicBezTo>
                <a:cubicBezTo>
                  <a:pt x="8630" y="12139"/>
                  <a:pt x="8452" y="12180"/>
                  <a:pt x="8269" y="12184"/>
                </a:cubicBezTo>
                <a:cubicBezTo>
                  <a:pt x="8085" y="12189"/>
                  <a:pt x="7897" y="12160"/>
                  <a:pt x="7700" y="12086"/>
                </a:cubicBezTo>
                <a:lnTo>
                  <a:pt x="7717" y="12177"/>
                </a:lnTo>
                <a:cubicBezTo>
                  <a:pt x="7595" y="11922"/>
                  <a:pt x="7647" y="12255"/>
                  <a:pt x="7499" y="11936"/>
                </a:cubicBezTo>
                <a:cubicBezTo>
                  <a:pt x="7401" y="11773"/>
                  <a:pt x="7543" y="11589"/>
                  <a:pt x="7464" y="11340"/>
                </a:cubicBezTo>
                <a:cubicBezTo>
                  <a:pt x="7563" y="11094"/>
                  <a:pt x="7565" y="10771"/>
                  <a:pt x="7678" y="10591"/>
                </a:cubicBezTo>
                <a:cubicBezTo>
                  <a:pt x="7627" y="9997"/>
                  <a:pt x="7751" y="9679"/>
                  <a:pt x="7801" y="9233"/>
                </a:cubicBezTo>
                <a:cubicBezTo>
                  <a:pt x="7984" y="9283"/>
                  <a:pt x="8008" y="8663"/>
                  <a:pt x="8105" y="8382"/>
                </a:cubicBezTo>
                <a:lnTo>
                  <a:pt x="8096" y="8349"/>
                </a:lnTo>
                <a:cubicBezTo>
                  <a:pt x="8026" y="8378"/>
                  <a:pt x="7955" y="8402"/>
                  <a:pt x="7882" y="8420"/>
                </a:cubicBezTo>
                <a:lnTo>
                  <a:pt x="7902" y="8511"/>
                </a:lnTo>
                <a:cubicBezTo>
                  <a:pt x="7883" y="8501"/>
                  <a:pt x="7865" y="8493"/>
                  <a:pt x="7849" y="8487"/>
                </a:cubicBezTo>
                <a:cubicBezTo>
                  <a:pt x="7832" y="8480"/>
                  <a:pt x="7816" y="8475"/>
                  <a:pt x="7801" y="8471"/>
                </a:cubicBezTo>
                <a:cubicBezTo>
                  <a:pt x="7772" y="8463"/>
                  <a:pt x="7746" y="8461"/>
                  <a:pt x="7723" y="8462"/>
                </a:cubicBezTo>
                <a:cubicBezTo>
                  <a:pt x="7675" y="8462"/>
                  <a:pt x="7638" y="8480"/>
                  <a:pt x="7598" y="8492"/>
                </a:cubicBezTo>
                <a:cubicBezTo>
                  <a:pt x="7577" y="8499"/>
                  <a:pt x="7557" y="8504"/>
                  <a:pt x="7535" y="8506"/>
                </a:cubicBezTo>
                <a:cubicBezTo>
                  <a:pt x="7524" y="8507"/>
                  <a:pt x="7512" y="8508"/>
                  <a:pt x="7500" y="8507"/>
                </a:cubicBezTo>
                <a:cubicBezTo>
                  <a:pt x="7487" y="8506"/>
                  <a:pt x="7474" y="8503"/>
                  <a:pt x="7461" y="8499"/>
                </a:cubicBezTo>
                <a:cubicBezTo>
                  <a:pt x="7434" y="8491"/>
                  <a:pt x="7403" y="8478"/>
                  <a:pt x="7369" y="8454"/>
                </a:cubicBezTo>
                <a:cubicBezTo>
                  <a:pt x="7335" y="8430"/>
                  <a:pt x="7297" y="8397"/>
                  <a:pt x="7256" y="8351"/>
                </a:cubicBezTo>
                <a:cubicBezTo>
                  <a:pt x="7213" y="8299"/>
                  <a:pt x="7207" y="8253"/>
                  <a:pt x="7220" y="8209"/>
                </a:cubicBezTo>
                <a:cubicBezTo>
                  <a:pt x="7226" y="8187"/>
                  <a:pt x="7237" y="8165"/>
                  <a:pt x="7252" y="8143"/>
                </a:cubicBezTo>
                <a:cubicBezTo>
                  <a:pt x="7272" y="8120"/>
                  <a:pt x="7296" y="8097"/>
                  <a:pt x="7320" y="8072"/>
                </a:cubicBezTo>
                <a:cubicBezTo>
                  <a:pt x="7332" y="8060"/>
                  <a:pt x="7345" y="8047"/>
                  <a:pt x="7357" y="8035"/>
                </a:cubicBezTo>
                <a:cubicBezTo>
                  <a:pt x="7369" y="8022"/>
                  <a:pt x="7380" y="8008"/>
                  <a:pt x="7391" y="7994"/>
                </a:cubicBezTo>
                <a:cubicBezTo>
                  <a:pt x="7413" y="7967"/>
                  <a:pt x="7433" y="7938"/>
                  <a:pt x="7448" y="7908"/>
                </a:cubicBezTo>
                <a:cubicBezTo>
                  <a:pt x="7477" y="7848"/>
                  <a:pt x="7485" y="7784"/>
                  <a:pt x="7452" y="7721"/>
                </a:cubicBezTo>
                <a:cubicBezTo>
                  <a:pt x="7505" y="7683"/>
                  <a:pt x="7553" y="7645"/>
                  <a:pt x="7596" y="7601"/>
                </a:cubicBezTo>
                <a:cubicBezTo>
                  <a:pt x="7640" y="7559"/>
                  <a:pt x="7679" y="7511"/>
                  <a:pt x="7715" y="7465"/>
                </a:cubicBezTo>
                <a:cubicBezTo>
                  <a:pt x="7752" y="7418"/>
                  <a:pt x="7785" y="7369"/>
                  <a:pt x="7817" y="7321"/>
                </a:cubicBezTo>
                <a:cubicBezTo>
                  <a:pt x="7833" y="7296"/>
                  <a:pt x="7848" y="7271"/>
                  <a:pt x="7863" y="7246"/>
                </a:cubicBezTo>
                <a:cubicBezTo>
                  <a:pt x="7878" y="7222"/>
                  <a:pt x="7893" y="7197"/>
                  <a:pt x="7908" y="7172"/>
                </a:cubicBezTo>
                <a:cubicBezTo>
                  <a:pt x="7937" y="7121"/>
                  <a:pt x="7966" y="7072"/>
                  <a:pt x="7995" y="7021"/>
                </a:cubicBezTo>
                <a:cubicBezTo>
                  <a:pt x="8009" y="6995"/>
                  <a:pt x="8024" y="6970"/>
                  <a:pt x="8038" y="6944"/>
                </a:cubicBezTo>
                <a:cubicBezTo>
                  <a:pt x="8053" y="6919"/>
                  <a:pt x="8068" y="6893"/>
                  <a:pt x="8083" y="6867"/>
                </a:cubicBezTo>
                <a:cubicBezTo>
                  <a:pt x="8114" y="6817"/>
                  <a:pt x="8146" y="6763"/>
                  <a:pt x="8180" y="6711"/>
                </a:cubicBezTo>
                <a:cubicBezTo>
                  <a:pt x="8214" y="6657"/>
                  <a:pt x="8251" y="6604"/>
                  <a:pt x="8290" y="6547"/>
                </a:cubicBezTo>
                <a:cubicBezTo>
                  <a:pt x="8288" y="6383"/>
                  <a:pt x="8307" y="6220"/>
                  <a:pt x="8339" y="6059"/>
                </a:cubicBezTo>
                <a:cubicBezTo>
                  <a:pt x="8370" y="5897"/>
                  <a:pt x="8414" y="5735"/>
                  <a:pt x="8462" y="5572"/>
                </a:cubicBezTo>
                <a:cubicBezTo>
                  <a:pt x="8558" y="5245"/>
                  <a:pt x="8672" y="4910"/>
                  <a:pt x="8752" y="4572"/>
                </a:cubicBezTo>
                <a:cubicBezTo>
                  <a:pt x="8951" y="4402"/>
                  <a:pt x="9082" y="4109"/>
                  <a:pt x="9207" y="3791"/>
                </a:cubicBezTo>
                <a:cubicBezTo>
                  <a:pt x="9330" y="3474"/>
                  <a:pt x="9453" y="3127"/>
                  <a:pt x="9611" y="2875"/>
                </a:cubicBezTo>
                <a:lnTo>
                  <a:pt x="9567" y="2801"/>
                </a:lnTo>
                <a:cubicBezTo>
                  <a:pt x="9682" y="2627"/>
                  <a:pt x="9802" y="2464"/>
                  <a:pt x="9926" y="2317"/>
                </a:cubicBezTo>
                <a:cubicBezTo>
                  <a:pt x="10049" y="2170"/>
                  <a:pt x="10175" y="2036"/>
                  <a:pt x="10304" y="1915"/>
                </a:cubicBezTo>
                <a:cubicBezTo>
                  <a:pt x="10432" y="1793"/>
                  <a:pt x="10563" y="1687"/>
                  <a:pt x="10694" y="1591"/>
                </a:cubicBezTo>
                <a:cubicBezTo>
                  <a:pt x="10825" y="1496"/>
                  <a:pt x="10957" y="1411"/>
                  <a:pt x="11088" y="1338"/>
                </a:cubicBezTo>
                <a:cubicBezTo>
                  <a:pt x="11220" y="1265"/>
                  <a:pt x="11351" y="1202"/>
                  <a:pt x="11482" y="1147"/>
                </a:cubicBezTo>
                <a:cubicBezTo>
                  <a:pt x="11612" y="1094"/>
                  <a:pt x="11742" y="1048"/>
                  <a:pt x="11870" y="1009"/>
                </a:cubicBezTo>
                <a:cubicBezTo>
                  <a:pt x="12126" y="933"/>
                  <a:pt x="12377" y="883"/>
                  <a:pt x="12620" y="852"/>
                </a:cubicBezTo>
                <a:cubicBezTo>
                  <a:pt x="12753" y="665"/>
                  <a:pt x="12892" y="619"/>
                  <a:pt x="13030" y="575"/>
                </a:cubicBezTo>
                <a:cubicBezTo>
                  <a:pt x="13159" y="534"/>
                  <a:pt x="13289" y="494"/>
                  <a:pt x="13417" y="344"/>
                </a:cubicBezTo>
                <a:cubicBezTo>
                  <a:pt x="13313" y="495"/>
                  <a:pt x="13605" y="461"/>
                  <a:pt x="13582" y="731"/>
                </a:cubicBezTo>
                <a:lnTo>
                  <a:pt x="13952" y="539"/>
                </a:lnTo>
                <a:cubicBezTo>
                  <a:pt x="13977" y="610"/>
                  <a:pt x="14019" y="687"/>
                  <a:pt x="14073" y="683"/>
                </a:cubicBezTo>
                <a:cubicBezTo>
                  <a:pt x="14462" y="682"/>
                  <a:pt x="14963" y="472"/>
                  <a:pt x="15398" y="530"/>
                </a:cubicBezTo>
                <a:lnTo>
                  <a:pt x="15351" y="392"/>
                </a:lnTo>
                <a:cubicBezTo>
                  <a:pt x="15466" y="416"/>
                  <a:pt x="15596" y="449"/>
                  <a:pt x="15564" y="665"/>
                </a:cubicBezTo>
                <a:cubicBezTo>
                  <a:pt x="15726" y="481"/>
                  <a:pt x="16077" y="474"/>
                  <a:pt x="16223" y="56"/>
                </a:cubicBezTo>
                <a:lnTo>
                  <a:pt x="16390" y="138"/>
                </a:lnTo>
                <a:cubicBezTo>
                  <a:pt x="16353" y="89"/>
                  <a:pt x="16326" y="43"/>
                  <a:pt x="16303" y="0"/>
                </a:cubicBezTo>
                <a:lnTo>
                  <a:pt x="0" y="0"/>
                </a:lnTo>
                <a:close/>
                <a:moveTo>
                  <a:pt x="11917" y="8493"/>
                </a:moveTo>
                <a:cubicBezTo>
                  <a:pt x="11906" y="8512"/>
                  <a:pt x="11896" y="8537"/>
                  <a:pt x="11886" y="8563"/>
                </a:cubicBezTo>
                <a:cubicBezTo>
                  <a:pt x="11863" y="8505"/>
                  <a:pt x="11799" y="8629"/>
                  <a:pt x="11719" y="8815"/>
                </a:cubicBezTo>
                <a:cubicBezTo>
                  <a:pt x="11745" y="8776"/>
                  <a:pt x="11776" y="8723"/>
                  <a:pt x="11814" y="8652"/>
                </a:cubicBezTo>
                <a:cubicBezTo>
                  <a:pt x="11861" y="8700"/>
                  <a:pt x="11904" y="8731"/>
                  <a:pt x="11946" y="8728"/>
                </a:cubicBezTo>
                <a:cubicBezTo>
                  <a:pt x="11968" y="8727"/>
                  <a:pt x="11989" y="8716"/>
                  <a:pt x="12009" y="8694"/>
                </a:cubicBezTo>
                <a:cubicBezTo>
                  <a:pt x="12030" y="8674"/>
                  <a:pt x="12051" y="8642"/>
                  <a:pt x="12072" y="8597"/>
                </a:cubicBezTo>
                <a:cubicBezTo>
                  <a:pt x="12080" y="8582"/>
                  <a:pt x="12088" y="8566"/>
                  <a:pt x="12096" y="8550"/>
                </a:cubicBezTo>
                <a:cubicBezTo>
                  <a:pt x="12034" y="8514"/>
                  <a:pt x="11973" y="8491"/>
                  <a:pt x="11917" y="8493"/>
                </a:cubicBezTo>
                <a:close/>
                <a:moveTo>
                  <a:pt x="21600" y="11720"/>
                </a:moveTo>
                <a:cubicBezTo>
                  <a:pt x="21594" y="11726"/>
                  <a:pt x="21587" y="11732"/>
                  <a:pt x="21581" y="11738"/>
                </a:cubicBezTo>
                <a:cubicBezTo>
                  <a:pt x="21484" y="11779"/>
                  <a:pt x="21379" y="11796"/>
                  <a:pt x="21272" y="11828"/>
                </a:cubicBezTo>
                <a:cubicBezTo>
                  <a:pt x="21218" y="11844"/>
                  <a:pt x="21164" y="11862"/>
                  <a:pt x="21110" y="11887"/>
                </a:cubicBezTo>
                <a:cubicBezTo>
                  <a:pt x="21055" y="11913"/>
                  <a:pt x="21001" y="11946"/>
                  <a:pt x="20948" y="11989"/>
                </a:cubicBezTo>
                <a:cubicBezTo>
                  <a:pt x="21026" y="12105"/>
                  <a:pt x="21031" y="12257"/>
                  <a:pt x="20977" y="12293"/>
                </a:cubicBezTo>
                <a:cubicBezTo>
                  <a:pt x="20923" y="12328"/>
                  <a:pt x="20811" y="12250"/>
                  <a:pt x="20650" y="11908"/>
                </a:cubicBezTo>
                <a:cubicBezTo>
                  <a:pt x="20541" y="11899"/>
                  <a:pt x="20547" y="12227"/>
                  <a:pt x="20448" y="12092"/>
                </a:cubicBezTo>
                <a:cubicBezTo>
                  <a:pt x="20372" y="12328"/>
                  <a:pt x="20264" y="12534"/>
                  <a:pt x="20171" y="12754"/>
                </a:cubicBezTo>
                <a:cubicBezTo>
                  <a:pt x="19928" y="12882"/>
                  <a:pt x="19644" y="12819"/>
                  <a:pt x="19346" y="12739"/>
                </a:cubicBezTo>
                <a:cubicBezTo>
                  <a:pt x="19048" y="12660"/>
                  <a:pt x="18735" y="12565"/>
                  <a:pt x="18442" y="12621"/>
                </a:cubicBezTo>
                <a:cubicBezTo>
                  <a:pt x="18413" y="12646"/>
                  <a:pt x="18386" y="12677"/>
                  <a:pt x="18360" y="12709"/>
                </a:cubicBezTo>
                <a:cubicBezTo>
                  <a:pt x="18301" y="12623"/>
                  <a:pt x="17917" y="13070"/>
                  <a:pt x="17550" y="13521"/>
                </a:cubicBezTo>
                <a:cubicBezTo>
                  <a:pt x="17459" y="13633"/>
                  <a:pt x="17368" y="13744"/>
                  <a:pt x="17282" y="13849"/>
                </a:cubicBezTo>
                <a:cubicBezTo>
                  <a:pt x="17197" y="13951"/>
                  <a:pt x="17117" y="14044"/>
                  <a:pt x="17048" y="14118"/>
                </a:cubicBezTo>
                <a:cubicBezTo>
                  <a:pt x="16978" y="14191"/>
                  <a:pt x="16919" y="14247"/>
                  <a:pt x="16873" y="14273"/>
                </a:cubicBezTo>
                <a:cubicBezTo>
                  <a:pt x="16828" y="14298"/>
                  <a:pt x="16797" y="14294"/>
                  <a:pt x="16785" y="14251"/>
                </a:cubicBezTo>
                <a:cubicBezTo>
                  <a:pt x="16771" y="14306"/>
                  <a:pt x="16732" y="14338"/>
                  <a:pt x="16745" y="14418"/>
                </a:cubicBezTo>
                <a:cubicBezTo>
                  <a:pt x="16682" y="14475"/>
                  <a:pt x="16621" y="14508"/>
                  <a:pt x="16560" y="14529"/>
                </a:cubicBezTo>
                <a:cubicBezTo>
                  <a:pt x="16499" y="14552"/>
                  <a:pt x="16438" y="14564"/>
                  <a:pt x="16377" y="14576"/>
                </a:cubicBezTo>
                <a:cubicBezTo>
                  <a:pt x="16315" y="14586"/>
                  <a:pt x="16254" y="14601"/>
                  <a:pt x="16193" y="14626"/>
                </a:cubicBezTo>
                <a:cubicBezTo>
                  <a:pt x="16162" y="14638"/>
                  <a:pt x="16131" y="14654"/>
                  <a:pt x="16099" y="14674"/>
                </a:cubicBezTo>
                <a:cubicBezTo>
                  <a:pt x="16068" y="14695"/>
                  <a:pt x="16037" y="14720"/>
                  <a:pt x="16006" y="14752"/>
                </a:cubicBezTo>
                <a:cubicBezTo>
                  <a:pt x="16012" y="14751"/>
                  <a:pt x="16022" y="14749"/>
                  <a:pt x="16031" y="14743"/>
                </a:cubicBezTo>
                <a:cubicBezTo>
                  <a:pt x="15801" y="15010"/>
                  <a:pt x="15549" y="15240"/>
                  <a:pt x="15306" y="15475"/>
                </a:cubicBezTo>
                <a:cubicBezTo>
                  <a:pt x="15064" y="15710"/>
                  <a:pt x="14831" y="15950"/>
                  <a:pt x="14642" y="16222"/>
                </a:cubicBezTo>
                <a:cubicBezTo>
                  <a:pt x="14584" y="16207"/>
                  <a:pt x="14524" y="16165"/>
                  <a:pt x="14466" y="16149"/>
                </a:cubicBezTo>
                <a:cubicBezTo>
                  <a:pt x="14409" y="16134"/>
                  <a:pt x="14356" y="16149"/>
                  <a:pt x="14312" y="16244"/>
                </a:cubicBezTo>
                <a:cubicBezTo>
                  <a:pt x="14118" y="16598"/>
                  <a:pt x="13899" y="16981"/>
                  <a:pt x="13677" y="17375"/>
                </a:cubicBezTo>
                <a:cubicBezTo>
                  <a:pt x="13649" y="17424"/>
                  <a:pt x="13621" y="17473"/>
                  <a:pt x="13594" y="17523"/>
                </a:cubicBezTo>
                <a:cubicBezTo>
                  <a:pt x="13565" y="17572"/>
                  <a:pt x="13537" y="17622"/>
                  <a:pt x="13510" y="17673"/>
                </a:cubicBezTo>
                <a:cubicBezTo>
                  <a:pt x="13482" y="17722"/>
                  <a:pt x="13454" y="17772"/>
                  <a:pt x="13426" y="17822"/>
                </a:cubicBezTo>
                <a:cubicBezTo>
                  <a:pt x="13398" y="17871"/>
                  <a:pt x="13370" y="17920"/>
                  <a:pt x="13343" y="17971"/>
                </a:cubicBezTo>
                <a:cubicBezTo>
                  <a:pt x="13315" y="18021"/>
                  <a:pt x="13287" y="18071"/>
                  <a:pt x="13260" y="18121"/>
                </a:cubicBezTo>
                <a:cubicBezTo>
                  <a:pt x="13232" y="18171"/>
                  <a:pt x="13204" y="18219"/>
                  <a:pt x="13177" y="18271"/>
                </a:cubicBezTo>
                <a:cubicBezTo>
                  <a:pt x="13122" y="18372"/>
                  <a:pt x="13067" y="18470"/>
                  <a:pt x="13013" y="18568"/>
                </a:cubicBezTo>
                <a:cubicBezTo>
                  <a:pt x="12987" y="18612"/>
                  <a:pt x="12961" y="18657"/>
                  <a:pt x="12934" y="18702"/>
                </a:cubicBezTo>
                <a:cubicBezTo>
                  <a:pt x="12908" y="18746"/>
                  <a:pt x="12881" y="18790"/>
                  <a:pt x="12854" y="18833"/>
                </a:cubicBezTo>
                <a:cubicBezTo>
                  <a:pt x="12827" y="18876"/>
                  <a:pt x="12800" y="18920"/>
                  <a:pt x="12772" y="18962"/>
                </a:cubicBezTo>
                <a:cubicBezTo>
                  <a:pt x="12744" y="19006"/>
                  <a:pt x="12717" y="19049"/>
                  <a:pt x="12689" y="19093"/>
                </a:cubicBezTo>
                <a:cubicBezTo>
                  <a:pt x="12633" y="19179"/>
                  <a:pt x="12576" y="19265"/>
                  <a:pt x="12520" y="19352"/>
                </a:cubicBezTo>
                <a:cubicBezTo>
                  <a:pt x="12463" y="19441"/>
                  <a:pt x="12406" y="19530"/>
                  <a:pt x="12350" y="19619"/>
                </a:cubicBezTo>
                <a:cubicBezTo>
                  <a:pt x="12122" y="19982"/>
                  <a:pt x="11901" y="20370"/>
                  <a:pt x="11712" y="20844"/>
                </a:cubicBezTo>
                <a:cubicBezTo>
                  <a:pt x="11533" y="21101"/>
                  <a:pt x="11348" y="21355"/>
                  <a:pt x="11158" y="21600"/>
                </a:cubicBezTo>
                <a:lnTo>
                  <a:pt x="21600" y="21600"/>
                </a:lnTo>
                <a:lnTo>
                  <a:pt x="21600" y="11720"/>
                </a:lnTo>
                <a:close/>
                <a:moveTo>
                  <a:pt x="11574" y="14386"/>
                </a:moveTo>
                <a:cubicBezTo>
                  <a:pt x="11589" y="14681"/>
                  <a:pt x="11592" y="14946"/>
                  <a:pt x="11583" y="15187"/>
                </a:cubicBezTo>
                <a:cubicBezTo>
                  <a:pt x="11600" y="15156"/>
                  <a:pt x="11616" y="15126"/>
                  <a:pt x="11632" y="15095"/>
                </a:cubicBezTo>
                <a:cubicBezTo>
                  <a:pt x="11677" y="15011"/>
                  <a:pt x="11723" y="14927"/>
                  <a:pt x="11768" y="14844"/>
                </a:cubicBezTo>
                <a:lnTo>
                  <a:pt x="11802" y="14782"/>
                </a:lnTo>
                <a:cubicBezTo>
                  <a:pt x="11802" y="14782"/>
                  <a:pt x="11833" y="14729"/>
                  <a:pt x="11833" y="14729"/>
                </a:cubicBezTo>
                <a:cubicBezTo>
                  <a:pt x="11821" y="14713"/>
                  <a:pt x="11809" y="14694"/>
                  <a:pt x="11796" y="14671"/>
                </a:cubicBezTo>
                <a:cubicBezTo>
                  <a:pt x="11778" y="14647"/>
                  <a:pt x="11768" y="14623"/>
                  <a:pt x="11763" y="14599"/>
                </a:cubicBezTo>
                <a:cubicBezTo>
                  <a:pt x="11747" y="14589"/>
                  <a:pt x="11731" y="14578"/>
                  <a:pt x="11716" y="14565"/>
                </a:cubicBezTo>
                <a:cubicBezTo>
                  <a:pt x="11665" y="14523"/>
                  <a:pt x="11617" y="14465"/>
                  <a:pt x="11574" y="14386"/>
                </a:cubicBezTo>
                <a:close/>
                <a:moveTo>
                  <a:pt x="10913" y="16559"/>
                </a:moveTo>
                <a:lnTo>
                  <a:pt x="10843" y="16724"/>
                </a:lnTo>
                <a:cubicBezTo>
                  <a:pt x="10808" y="16653"/>
                  <a:pt x="10774" y="16590"/>
                  <a:pt x="10738" y="16573"/>
                </a:cubicBezTo>
                <a:cubicBezTo>
                  <a:pt x="10720" y="16564"/>
                  <a:pt x="10701" y="16567"/>
                  <a:pt x="10683" y="16587"/>
                </a:cubicBezTo>
                <a:cubicBezTo>
                  <a:pt x="10664" y="16607"/>
                  <a:pt x="10645" y="16643"/>
                  <a:pt x="10626" y="16701"/>
                </a:cubicBezTo>
                <a:cubicBezTo>
                  <a:pt x="10672" y="16778"/>
                  <a:pt x="10670" y="16905"/>
                  <a:pt x="10652" y="17036"/>
                </a:cubicBezTo>
                <a:cubicBezTo>
                  <a:pt x="10635" y="17171"/>
                  <a:pt x="10602" y="17311"/>
                  <a:pt x="10584" y="17411"/>
                </a:cubicBezTo>
                <a:cubicBezTo>
                  <a:pt x="10548" y="17563"/>
                  <a:pt x="10486" y="17564"/>
                  <a:pt x="10429" y="17578"/>
                </a:cubicBezTo>
                <a:cubicBezTo>
                  <a:pt x="10400" y="17585"/>
                  <a:pt x="10374" y="17596"/>
                  <a:pt x="10353" y="17631"/>
                </a:cubicBezTo>
                <a:cubicBezTo>
                  <a:pt x="10333" y="17666"/>
                  <a:pt x="10319" y="17726"/>
                  <a:pt x="10317" y="17829"/>
                </a:cubicBezTo>
                <a:cubicBezTo>
                  <a:pt x="10269" y="17780"/>
                  <a:pt x="10266" y="17673"/>
                  <a:pt x="10196" y="17650"/>
                </a:cubicBezTo>
                <a:cubicBezTo>
                  <a:pt x="10141" y="17720"/>
                  <a:pt x="10122" y="17747"/>
                  <a:pt x="10101" y="17779"/>
                </a:cubicBezTo>
                <a:cubicBezTo>
                  <a:pt x="10081" y="17810"/>
                  <a:pt x="10059" y="17848"/>
                  <a:pt x="9997" y="17944"/>
                </a:cubicBezTo>
                <a:cubicBezTo>
                  <a:pt x="9950" y="18133"/>
                  <a:pt x="10015" y="18241"/>
                  <a:pt x="10056" y="18309"/>
                </a:cubicBezTo>
                <a:cubicBezTo>
                  <a:pt x="10049" y="18494"/>
                  <a:pt x="10003" y="18644"/>
                  <a:pt x="9943" y="18676"/>
                </a:cubicBezTo>
                <a:cubicBezTo>
                  <a:pt x="9915" y="18558"/>
                  <a:pt x="9883" y="18517"/>
                  <a:pt x="9849" y="18514"/>
                </a:cubicBezTo>
                <a:cubicBezTo>
                  <a:pt x="9832" y="18513"/>
                  <a:pt x="9814" y="18522"/>
                  <a:pt x="9796" y="18536"/>
                </a:cubicBezTo>
                <a:cubicBezTo>
                  <a:pt x="9779" y="18550"/>
                  <a:pt x="9761" y="18570"/>
                  <a:pt x="9743" y="18589"/>
                </a:cubicBezTo>
                <a:cubicBezTo>
                  <a:pt x="9671" y="18668"/>
                  <a:pt x="9598" y="18753"/>
                  <a:pt x="9537" y="18526"/>
                </a:cubicBezTo>
                <a:cubicBezTo>
                  <a:pt x="9509" y="18612"/>
                  <a:pt x="9479" y="18698"/>
                  <a:pt x="9451" y="18786"/>
                </a:cubicBezTo>
                <a:cubicBezTo>
                  <a:pt x="9503" y="18751"/>
                  <a:pt x="9535" y="18743"/>
                  <a:pt x="9559" y="18769"/>
                </a:cubicBezTo>
                <a:cubicBezTo>
                  <a:pt x="9583" y="18794"/>
                  <a:pt x="9600" y="18852"/>
                  <a:pt x="9621" y="18949"/>
                </a:cubicBezTo>
                <a:cubicBezTo>
                  <a:pt x="9562" y="19117"/>
                  <a:pt x="9506" y="19249"/>
                  <a:pt x="9450" y="19381"/>
                </a:cubicBezTo>
                <a:cubicBezTo>
                  <a:pt x="9392" y="19511"/>
                  <a:pt x="9332" y="19638"/>
                  <a:pt x="9263" y="19793"/>
                </a:cubicBezTo>
                <a:cubicBezTo>
                  <a:pt x="9267" y="19955"/>
                  <a:pt x="9291" y="19863"/>
                  <a:pt x="9293" y="19991"/>
                </a:cubicBezTo>
                <a:cubicBezTo>
                  <a:pt x="9254" y="20061"/>
                  <a:pt x="9233" y="20172"/>
                  <a:pt x="9221" y="20297"/>
                </a:cubicBezTo>
                <a:cubicBezTo>
                  <a:pt x="9210" y="20422"/>
                  <a:pt x="9207" y="20560"/>
                  <a:pt x="9203" y="20691"/>
                </a:cubicBezTo>
                <a:cubicBezTo>
                  <a:pt x="9200" y="20820"/>
                  <a:pt x="9195" y="20940"/>
                  <a:pt x="9180" y="21026"/>
                </a:cubicBezTo>
                <a:cubicBezTo>
                  <a:pt x="9178" y="21038"/>
                  <a:pt x="9176" y="21045"/>
                  <a:pt x="9174" y="21054"/>
                </a:cubicBezTo>
                <a:cubicBezTo>
                  <a:pt x="9173" y="21062"/>
                  <a:pt x="9171" y="21070"/>
                  <a:pt x="9168" y="21077"/>
                </a:cubicBezTo>
                <a:cubicBezTo>
                  <a:pt x="9164" y="21091"/>
                  <a:pt x="9158" y="21104"/>
                  <a:pt x="9152" y="21114"/>
                </a:cubicBezTo>
                <a:cubicBezTo>
                  <a:pt x="9139" y="21133"/>
                  <a:pt x="9122" y="21142"/>
                  <a:pt x="9099" y="21139"/>
                </a:cubicBezTo>
                <a:cubicBezTo>
                  <a:pt x="9096" y="21129"/>
                  <a:pt x="9092" y="21122"/>
                  <a:pt x="9088" y="21116"/>
                </a:cubicBezTo>
                <a:cubicBezTo>
                  <a:pt x="9070" y="21075"/>
                  <a:pt x="9065" y="21063"/>
                  <a:pt x="9020" y="21096"/>
                </a:cubicBezTo>
                <a:cubicBezTo>
                  <a:pt x="9028" y="21104"/>
                  <a:pt x="9035" y="21106"/>
                  <a:pt x="9043" y="21111"/>
                </a:cubicBezTo>
                <a:cubicBezTo>
                  <a:pt x="9022" y="21126"/>
                  <a:pt x="9000" y="21155"/>
                  <a:pt x="8979" y="21178"/>
                </a:cubicBezTo>
                <a:cubicBezTo>
                  <a:pt x="8984" y="21236"/>
                  <a:pt x="8989" y="21294"/>
                  <a:pt x="8990" y="21348"/>
                </a:cubicBezTo>
                <a:cubicBezTo>
                  <a:pt x="8992" y="21401"/>
                  <a:pt x="8990" y="21451"/>
                  <a:pt x="8986" y="21498"/>
                </a:cubicBezTo>
                <a:cubicBezTo>
                  <a:pt x="8983" y="21534"/>
                  <a:pt x="8976" y="21567"/>
                  <a:pt x="8969" y="21600"/>
                </a:cubicBezTo>
                <a:lnTo>
                  <a:pt x="9449" y="21600"/>
                </a:lnTo>
                <a:cubicBezTo>
                  <a:pt x="9459" y="21584"/>
                  <a:pt x="9466" y="21568"/>
                  <a:pt x="9476" y="21552"/>
                </a:cubicBezTo>
                <a:cubicBezTo>
                  <a:pt x="9454" y="21231"/>
                  <a:pt x="9514" y="20915"/>
                  <a:pt x="9595" y="20599"/>
                </a:cubicBezTo>
                <a:cubicBezTo>
                  <a:pt x="9634" y="20438"/>
                  <a:pt x="9679" y="20277"/>
                  <a:pt x="9722" y="20117"/>
                </a:cubicBezTo>
                <a:cubicBezTo>
                  <a:pt x="9733" y="20077"/>
                  <a:pt x="9744" y="20037"/>
                  <a:pt x="9754" y="19996"/>
                </a:cubicBezTo>
                <a:cubicBezTo>
                  <a:pt x="9764" y="19955"/>
                  <a:pt x="9774" y="19915"/>
                  <a:pt x="9784" y="19874"/>
                </a:cubicBezTo>
                <a:cubicBezTo>
                  <a:pt x="9803" y="19792"/>
                  <a:pt x="9821" y="19710"/>
                  <a:pt x="9836" y="19629"/>
                </a:cubicBezTo>
                <a:cubicBezTo>
                  <a:pt x="9881" y="19589"/>
                  <a:pt x="9922" y="19541"/>
                  <a:pt x="9959" y="19487"/>
                </a:cubicBezTo>
                <a:cubicBezTo>
                  <a:pt x="9995" y="19431"/>
                  <a:pt x="10028" y="19369"/>
                  <a:pt x="10059" y="19303"/>
                </a:cubicBezTo>
                <a:cubicBezTo>
                  <a:pt x="10119" y="19171"/>
                  <a:pt x="10169" y="19022"/>
                  <a:pt x="10212" y="18863"/>
                </a:cubicBezTo>
                <a:cubicBezTo>
                  <a:pt x="10255" y="18704"/>
                  <a:pt x="10294" y="18539"/>
                  <a:pt x="10333" y="18379"/>
                </a:cubicBezTo>
                <a:cubicBezTo>
                  <a:pt x="10337" y="18364"/>
                  <a:pt x="10341" y="18349"/>
                  <a:pt x="10344" y="18334"/>
                </a:cubicBezTo>
                <a:cubicBezTo>
                  <a:pt x="10325" y="18364"/>
                  <a:pt x="10305" y="18395"/>
                  <a:pt x="10285" y="18426"/>
                </a:cubicBezTo>
                <a:cubicBezTo>
                  <a:pt x="10312" y="18344"/>
                  <a:pt x="10339" y="18262"/>
                  <a:pt x="10366" y="18181"/>
                </a:cubicBezTo>
                <a:cubicBezTo>
                  <a:pt x="10393" y="18101"/>
                  <a:pt x="10421" y="18021"/>
                  <a:pt x="10448" y="17941"/>
                </a:cubicBezTo>
                <a:lnTo>
                  <a:pt x="10458" y="17911"/>
                </a:lnTo>
                <a:lnTo>
                  <a:pt x="10417" y="17863"/>
                </a:lnTo>
                <a:cubicBezTo>
                  <a:pt x="10553" y="17499"/>
                  <a:pt x="10692" y="17140"/>
                  <a:pt x="10838" y="16789"/>
                </a:cubicBezTo>
                <a:cubicBezTo>
                  <a:pt x="10839" y="16787"/>
                  <a:pt x="10840" y="16785"/>
                  <a:pt x="10841" y="16783"/>
                </a:cubicBezTo>
                <a:cubicBezTo>
                  <a:pt x="10866" y="16709"/>
                  <a:pt x="10890" y="16634"/>
                  <a:pt x="10913" y="16559"/>
                </a:cubicBezTo>
                <a:close/>
                <a:moveTo>
                  <a:pt x="8731" y="20909"/>
                </a:moveTo>
                <a:cubicBezTo>
                  <a:pt x="8738" y="20961"/>
                  <a:pt x="8742" y="21012"/>
                  <a:pt x="8743" y="21063"/>
                </a:cubicBezTo>
                <a:cubicBezTo>
                  <a:pt x="8744" y="21114"/>
                  <a:pt x="8743" y="21166"/>
                  <a:pt x="8739" y="21216"/>
                </a:cubicBezTo>
                <a:cubicBezTo>
                  <a:pt x="8732" y="21318"/>
                  <a:pt x="8717" y="21415"/>
                  <a:pt x="8702" y="21515"/>
                </a:cubicBezTo>
                <a:cubicBezTo>
                  <a:pt x="8697" y="21544"/>
                  <a:pt x="8693" y="21572"/>
                  <a:pt x="8689" y="21600"/>
                </a:cubicBezTo>
                <a:lnTo>
                  <a:pt x="8869" y="21600"/>
                </a:lnTo>
                <a:cubicBezTo>
                  <a:pt x="8869" y="21599"/>
                  <a:pt x="8869" y="21597"/>
                  <a:pt x="8869" y="21596"/>
                </a:cubicBezTo>
                <a:cubicBezTo>
                  <a:pt x="8868" y="21583"/>
                  <a:pt x="8866" y="21570"/>
                  <a:pt x="8865" y="21558"/>
                </a:cubicBezTo>
                <a:cubicBezTo>
                  <a:pt x="8863" y="21534"/>
                  <a:pt x="8861" y="21515"/>
                  <a:pt x="8858" y="21504"/>
                </a:cubicBezTo>
                <a:lnTo>
                  <a:pt x="8893" y="21489"/>
                </a:lnTo>
                <a:cubicBezTo>
                  <a:pt x="8880" y="21366"/>
                  <a:pt x="8851" y="21256"/>
                  <a:pt x="8819" y="21159"/>
                </a:cubicBezTo>
                <a:cubicBezTo>
                  <a:pt x="8811" y="21135"/>
                  <a:pt x="8802" y="21112"/>
                  <a:pt x="8794" y="21089"/>
                </a:cubicBezTo>
                <a:cubicBezTo>
                  <a:pt x="8786" y="21067"/>
                  <a:pt x="8779" y="21045"/>
                  <a:pt x="8771" y="21025"/>
                </a:cubicBezTo>
                <a:cubicBezTo>
                  <a:pt x="8756" y="20983"/>
                  <a:pt x="8742" y="20945"/>
                  <a:pt x="8731" y="20909"/>
                </a:cubicBezTo>
                <a:close/>
              </a:path>
            </a:pathLst>
          </a:custGeom>
          <a:solidFill>
            <a:schemeClr val="accent3">
              <a:hueOff val="-546623"/>
              <a:satOff val="7767"/>
              <a:lumOff val="-1451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 name="Shape"/>
          <p:cNvSpPr>
            <a:spLocks noGrp="1"/>
          </p:cNvSpPr>
          <p:nvPr>
            <p:ph type="body" idx="23"/>
          </p:nvPr>
        </p:nvSpPr>
        <p:spPr>
          <a:xfrm rot="10800000" flipH="1">
            <a:off x="635000" y="596900"/>
            <a:ext cx="23114000" cy="12484101"/>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chemeClr val="accent3">
              <a:hueOff val="-546623"/>
              <a:satOff val="7767"/>
              <a:lumOff val="-14512"/>
              <a:alpha val="9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Slide #37">
    <p:spTree>
      <p:nvGrpSpPr>
        <p:cNvPr id="1" name=""/>
        <p:cNvGrpSpPr/>
        <p:nvPr/>
      </p:nvGrpSpPr>
      <p:grpSpPr>
        <a:xfrm>
          <a:off x="0" y="0"/>
          <a:ext cx="0" cy="0"/>
          <a:chOff x="0" y="0"/>
          <a:chExt cx="0" cy="0"/>
        </a:xfrm>
      </p:grpSpPr>
      <p:sp>
        <p:nvSpPr>
          <p:cNvPr id="43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39" name="Shape"/>
          <p:cNvSpPr>
            <a:spLocks noGrp="1"/>
          </p:cNvSpPr>
          <p:nvPr>
            <p:ph type="body" idx="22"/>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3">
              <a:hueOff val="-546623"/>
              <a:satOff val="7767"/>
              <a:lumOff val="-1451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 name="Shape"/>
          <p:cNvSpPr>
            <a:spLocks noGrp="1"/>
          </p:cNvSpPr>
          <p:nvPr>
            <p:ph type="body" idx="23"/>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chemeClr val="accent3">
              <a:hueOff val="-546623"/>
              <a:satOff val="7767"/>
              <a:lumOff val="-1451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Slide #38">
    <p:spTree>
      <p:nvGrpSpPr>
        <p:cNvPr id="1" name=""/>
        <p:cNvGrpSpPr/>
        <p:nvPr/>
      </p:nvGrpSpPr>
      <p:grpSpPr>
        <a:xfrm>
          <a:off x="0" y="0"/>
          <a:ext cx="0" cy="0"/>
          <a:chOff x="0" y="0"/>
          <a:chExt cx="0" cy="0"/>
        </a:xfrm>
      </p:grpSpPr>
      <p:sp>
        <p:nvSpPr>
          <p:cNvPr id="44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49" name="Rectangle"/>
          <p:cNvSpPr>
            <a:spLocks noGrp="1"/>
          </p:cNvSpPr>
          <p:nvPr>
            <p:ph type="body" idx="22"/>
          </p:nvPr>
        </p:nvSpPr>
        <p:spPr>
          <a:xfrm>
            <a:off x="8305800" y="634999"/>
            <a:ext cx="15443200" cy="12446001"/>
          </a:xfrm>
          <a:prstGeom prst="rect">
            <a:avLst/>
          </a:prstGeom>
          <a:solidFill>
            <a:schemeClr val="accent3">
              <a:hueOff val="-546623"/>
              <a:satOff val="7767"/>
              <a:lumOff val="-14512"/>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 name="Rectangle"/>
          <p:cNvSpPr>
            <a:spLocks noGrp="1"/>
          </p:cNvSpPr>
          <p:nvPr>
            <p:ph type="body" sz="half" idx="23"/>
          </p:nvPr>
        </p:nvSpPr>
        <p:spPr>
          <a:xfrm>
            <a:off x="16027400" y="634999"/>
            <a:ext cx="7721600" cy="12446001"/>
          </a:xfrm>
          <a:prstGeom prst="rect">
            <a:avLst/>
          </a:prstGeom>
          <a:solidFill>
            <a:schemeClr val="accent3">
              <a:hueOff val="-546623"/>
              <a:satOff val="7767"/>
              <a:lumOff val="-1451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Slide #3">
    <p:spTree>
      <p:nvGrpSpPr>
        <p:cNvPr id="1" name=""/>
        <p:cNvGrpSpPr/>
        <p:nvPr/>
      </p:nvGrpSpPr>
      <p:grpSpPr>
        <a:xfrm>
          <a:off x="0" y="0"/>
          <a:ext cx="0" cy="0"/>
          <a:chOff x="0" y="0"/>
          <a:chExt cx="0" cy="0"/>
        </a:xfrm>
      </p:grpSpPr>
      <p:sp>
        <p:nvSpPr>
          <p:cNvPr id="35"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 name="Rectangle"/>
          <p:cNvSpPr>
            <a:spLocks noGrp="1"/>
          </p:cNvSpPr>
          <p:nvPr>
            <p:ph type="body" idx="22"/>
          </p:nvPr>
        </p:nvSpPr>
        <p:spPr>
          <a:xfrm>
            <a:off x="635000" y="634999"/>
            <a:ext cx="11557000" cy="12446001"/>
          </a:xfrm>
          <a:prstGeom prst="rect">
            <a:avLst/>
          </a:prstGeom>
          <a:solidFill>
            <a:schemeClr val="accent3">
              <a:hueOff val="-546623"/>
              <a:satOff val="7767"/>
              <a:lumOff val="-14512"/>
              <a:alpha val="8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Slide #39">
    <p:spTree>
      <p:nvGrpSpPr>
        <p:cNvPr id="1" name=""/>
        <p:cNvGrpSpPr/>
        <p:nvPr/>
      </p:nvGrpSpPr>
      <p:grpSpPr>
        <a:xfrm>
          <a:off x="0" y="0"/>
          <a:ext cx="0" cy="0"/>
          <a:chOff x="0" y="0"/>
          <a:chExt cx="0" cy="0"/>
        </a:xfrm>
      </p:grpSpPr>
      <p:sp>
        <p:nvSpPr>
          <p:cNvPr id="45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59" name="Rectangle"/>
          <p:cNvSpPr>
            <a:spLocks noGrp="1"/>
          </p:cNvSpPr>
          <p:nvPr>
            <p:ph type="body" idx="22"/>
          </p:nvPr>
        </p:nvSpPr>
        <p:spPr>
          <a:xfrm>
            <a:off x="635000" y="634999"/>
            <a:ext cx="15443200" cy="12446001"/>
          </a:xfrm>
          <a:prstGeom prst="rect">
            <a:avLst/>
          </a:prstGeom>
          <a:solidFill>
            <a:schemeClr val="accent3">
              <a:hueOff val="-546623"/>
              <a:satOff val="7767"/>
              <a:lumOff val="-14512"/>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 name="Rectangle"/>
          <p:cNvSpPr>
            <a:spLocks noGrp="1"/>
          </p:cNvSpPr>
          <p:nvPr>
            <p:ph type="body" sz="half" idx="23"/>
          </p:nvPr>
        </p:nvSpPr>
        <p:spPr>
          <a:xfrm>
            <a:off x="635000" y="634999"/>
            <a:ext cx="7721600" cy="12446001"/>
          </a:xfrm>
          <a:prstGeom prst="rect">
            <a:avLst/>
          </a:prstGeom>
          <a:solidFill>
            <a:schemeClr val="accent3">
              <a:hueOff val="-546623"/>
              <a:satOff val="7767"/>
              <a:lumOff val="-1451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Slide #40">
    <p:spTree>
      <p:nvGrpSpPr>
        <p:cNvPr id="1" name=""/>
        <p:cNvGrpSpPr/>
        <p:nvPr/>
      </p:nvGrpSpPr>
      <p:grpSpPr>
        <a:xfrm>
          <a:off x="0" y="0"/>
          <a:ext cx="0" cy="0"/>
          <a:chOff x="0" y="0"/>
          <a:chExt cx="0" cy="0"/>
        </a:xfrm>
      </p:grpSpPr>
      <p:sp>
        <p:nvSpPr>
          <p:cNvPr id="46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69" name="Rectangle"/>
          <p:cNvSpPr>
            <a:spLocks noGrp="1"/>
          </p:cNvSpPr>
          <p:nvPr>
            <p:ph type="body" sz="half" idx="22"/>
          </p:nvPr>
        </p:nvSpPr>
        <p:spPr>
          <a:xfrm>
            <a:off x="16027400" y="634999"/>
            <a:ext cx="7721600" cy="12446001"/>
          </a:xfrm>
          <a:prstGeom prst="rect">
            <a:avLst/>
          </a:prstGeom>
          <a:solidFill>
            <a:schemeClr val="accent3">
              <a:hueOff val="-546623"/>
              <a:satOff val="7767"/>
              <a:lumOff val="-14512"/>
              <a:alpha val="9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 name="Rectangle"/>
          <p:cNvSpPr>
            <a:spLocks noGrp="1"/>
          </p:cNvSpPr>
          <p:nvPr>
            <p:ph type="body" sz="half" idx="23"/>
          </p:nvPr>
        </p:nvSpPr>
        <p:spPr>
          <a:xfrm>
            <a:off x="635000" y="634999"/>
            <a:ext cx="7721600" cy="12446001"/>
          </a:xfrm>
          <a:prstGeom prst="rect">
            <a:avLst/>
          </a:prstGeom>
          <a:solidFill>
            <a:schemeClr val="accent3">
              <a:hueOff val="-546623"/>
              <a:satOff val="7767"/>
              <a:lumOff val="-14512"/>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Slide #41">
    <p:spTree>
      <p:nvGrpSpPr>
        <p:cNvPr id="1" name=""/>
        <p:cNvGrpSpPr/>
        <p:nvPr/>
      </p:nvGrpSpPr>
      <p:grpSpPr>
        <a:xfrm>
          <a:off x="0" y="0"/>
          <a:ext cx="0" cy="0"/>
          <a:chOff x="0" y="0"/>
          <a:chExt cx="0" cy="0"/>
        </a:xfrm>
      </p:grpSpPr>
      <p:sp>
        <p:nvSpPr>
          <p:cNvPr id="47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79" name="Rectangle"/>
          <p:cNvSpPr>
            <a:spLocks noGrp="1"/>
          </p:cNvSpPr>
          <p:nvPr>
            <p:ph type="body" sz="half" idx="22"/>
          </p:nvPr>
        </p:nvSpPr>
        <p:spPr>
          <a:xfrm>
            <a:off x="635000" y="634999"/>
            <a:ext cx="7721600" cy="12446001"/>
          </a:xfrm>
          <a:prstGeom prst="rect">
            <a:avLst/>
          </a:prstGeom>
          <a:solidFill>
            <a:schemeClr val="accent3">
              <a:hueOff val="-546623"/>
              <a:satOff val="7767"/>
              <a:lumOff val="-1451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 name="Rectangle"/>
          <p:cNvSpPr>
            <a:spLocks noGrp="1"/>
          </p:cNvSpPr>
          <p:nvPr>
            <p:ph type="body" sz="half" idx="23"/>
          </p:nvPr>
        </p:nvSpPr>
        <p:spPr>
          <a:xfrm>
            <a:off x="16027400" y="634999"/>
            <a:ext cx="7721600" cy="12446001"/>
          </a:xfrm>
          <a:prstGeom prst="rect">
            <a:avLst/>
          </a:prstGeom>
          <a:solidFill>
            <a:schemeClr val="accent3">
              <a:hueOff val="-546623"/>
              <a:satOff val="7767"/>
              <a:lumOff val="-14512"/>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Slide #42">
    <p:spTree>
      <p:nvGrpSpPr>
        <p:cNvPr id="1" name=""/>
        <p:cNvGrpSpPr/>
        <p:nvPr/>
      </p:nvGrpSpPr>
      <p:grpSpPr>
        <a:xfrm>
          <a:off x="0" y="0"/>
          <a:ext cx="0" cy="0"/>
          <a:chOff x="0" y="0"/>
          <a:chExt cx="0" cy="0"/>
        </a:xfrm>
      </p:grpSpPr>
      <p:sp>
        <p:nvSpPr>
          <p:cNvPr id="48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89" name="Shape"/>
          <p:cNvSpPr>
            <a:spLocks noGrp="1"/>
          </p:cNvSpPr>
          <p:nvPr>
            <p:ph type="body" idx="22"/>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3">
              <a:hueOff val="-546623"/>
              <a:satOff val="7767"/>
              <a:lumOff val="-1451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0" name="Shape"/>
          <p:cNvSpPr>
            <a:spLocks noGrp="1"/>
          </p:cNvSpPr>
          <p:nvPr>
            <p:ph type="body" sz="half" idx="23"/>
          </p:nvPr>
        </p:nvSpPr>
        <p:spPr>
          <a:xfrm>
            <a:off x="11218847"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3">
              <a:hueOff val="-546623"/>
              <a:satOff val="7767"/>
              <a:lumOff val="-14512"/>
              <a:alpha val="8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1" name="Shape"/>
          <p:cNvSpPr>
            <a:spLocks noGrp="1"/>
          </p:cNvSpPr>
          <p:nvPr>
            <p:ph type="body" idx="24"/>
          </p:nvPr>
        </p:nvSpPr>
        <p:spPr>
          <a:xfrm>
            <a:off x="13996705"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chemeClr val="accent3">
              <a:hueOff val="-546623"/>
              <a:satOff val="7767"/>
              <a:lumOff val="-1451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Slide #43">
    <p:spTree>
      <p:nvGrpSpPr>
        <p:cNvPr id="1" name=""/>
        <p:cNvGrpSpPr/>
        <p:nvPr/>
      </p:nvGrpSpPr>
      <p:grpSpPr>
        <a:xfrm>
          <a:off x="0" y="0"/>
          <a:ext cx="0" cy="0"/>
          <a:chOff x="0" y="0"/>
          <a:chExt cx="0" cy="0"/>
        </a:xfrm>
      </p:grpSpPr>
      <p:sp>
        <p:nvSpPr>
          <p:cNvPr id="49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01" name="Shape"/>
          <p:cNvSpPr>
            <a:spLocks noGrp="1"/>
          </p:cNvSpPr>
          <p:nvPr>
            <p:ph type="body" idx="22"/>
          </p:nvPr>
        </p:nvSpPr>
        <p:spPr>
          <a:xfrm rot="10800000">
            <a:off x="3822079"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3">
              <a:hueOff val="-546623"/>
              <a:satOff val="7767"/>
              <a:lumOff val="-1451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2" name="Shape"/>
          <p:cNvSpPr>
            <a:spLocks noGrp="1"/>
          </p:cNvSpPr>
          <p:nvPr>
            <p:ph type="body" sz="half" idx="23"/>
          </p:nvPr>
        </p:nvSpPr>
        <p:spPr>
          <a:xfrm rot="10800000">
            <a:off x="4619488"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3">
              <a:hueOff val="-546623"/>
              <a:satOff val="7767"/>
              <a:lumOff val="-14512"/>
              <a:alpha val="8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 name="Shape"/>
          <p:cNvSpPr>
            <a:spLocks noGrp="1"/>
          </p:cNvSpPr>
          <p:nvPr>
            <p:ph type="body" idx="24"/>
          </p:nvPr>
        </p:nvSpPr>
        <p:spPr>
          <a:xfrm rot="10800000">
            <a:off x="0"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chemeClr val="accent3">
              <a:hueOff val="-546623"/>
              <a:satOff val="7767"/>
              <a:lumOff val="-1451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Slide #44">
    <p:spTree>
      <p:nvGrpSpPr>
        <p:cNvPr id="1" name=""/>
        <p:cNvGrpSpPr/>
        <p:nvPr/>
      </p:nvGrpSpPr>
      <p:grpSpPr>
        <a:xfrm>
          <a:off x="0" y="0"/>
          <a:ext cx="0" cy="0"/>
          <a:chOff x="0" y="0"/>
          <a:chExt cx="0" cy="0"/>
        </a:xfrm>
      </p:grpSpPr>
      <p:sp>
        <p:nvSpPr>
          <p:cNvPr id="5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12" name="Shape"/>
          <p:cNvSpPr>
            <a:spLocks noGrp="1"/>
          </p:cNvSpPr>
          <p:nvPr>
            <p:ph type="body" idx="22"/>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3">
              <a:hueOff val="-546623"/>
              <a:satOff val="7767"/>
              <a:lumOff val="-1451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Slide #45">
    <p:spTree>
      <p:nvGrpSpPr>
        <p:cNvPr id="1" name=""/>
        <p:cNvGrpSpPr/>
        <p:nvPr/>
      </p:nvGrpSpPr>
      <p:grpSpPr>
        <a:xfrm>
          <a:off x="0" y="0"/>
          <a:ext cx="0" cy="0"/>
          <a:chOff x="0" y="0"/>
          <a:chExt cx="0" cy="0"/>
        </a:xfrm>
      </p:grpSpPr>
      <p:sp>
        <p:nvSpPr>
          <p:cNvPr id="5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20" name="Shape"/>
          <p:cNvSpPr>
            <a:spLocks noGrp="1"/>
          </p:cNvSpPr>
          <p:nvPr>
            <p:ph type="body" idx="22"/>
          </p:nvPr>
        </p:nvSpPr>
        <p:spPr>
          <a:xfrm>
            <a:off x="108966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3">
              <a:hueOff val="-546623"/>
              <a:satOff val="7767"/>
              <a:lumOff val="-1451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Slide #4">
    <p:spTree>
      <p:nvGrpSpPr>
        <p:cNvPr id="1" name=""/>
        <p:cNvGrpSpPr/>
        <p:nvPr/>
      </p:nvGrpSpPr>
      <p:grpSpPr>
        <a:xfrm>
          <a:off x="0" y="0"/>
          <a:ext cx="0" cy="0"/>
          <a:chOff x="0" y="0"/>
          <a:chExt cx="0" cy="0"/>
        </a:xfrm>
      </p:grpSpPr>
      <p:sp>
        <p:nvSpPr>
          <p:cNvPr id="44" name="Insert Picture Here.png"/>
          <p:cNvSpPr>
            <a:spLocks noGrp="1"/>
          </p:cNvSpPr>
          <p:nvPr>
            <p:ph type="pic" idx="21"/>
          </p:nvPr>
        </p:nvSpPr>
        <p:spPr>
          <a:xfrm>
            <a:off x="-2453254" y="-4491456"/>
            <a:ext cx="29290508" cy="16475912"/>
          </a:xfrm>
          <a:prstGeom prst="rect">
            <a:avLst/>
          </a:prstGeom>
        </p:spPr>
        <p:txBody>
          <a:bodyPr lIns="91439" tIns="45719" rIns="91439" bIns="45719">
            <a:noAutofit/>
          </a:bodyPr>
          <a:lstStyle/>
          <a:p>
            <a:endParaRPr/>
          </a:p>
        </p:txBody>
      </p:sp>
      <p:sp>
        <p:nvSpPr>
          <p:cNvPr id="45" name="Insert Picture Here.png"/>
          <p:cNvSpPr>
            <a:spLocks noGrp="1"/>
          </p:cNvSpPr>
          <p:nvPr>
            <p:ph type="pic" idx="22"/>
          </p:nvPr>
        </p:nvSpPr>
        <p:spPr>
          <a:xfrm>
            <a:off x="-2451100" y="1732756"/>
            <a:ext cx="29286201" cy="16473488"/>
          </a:xfrm>
          <a:prstGeom prst="rect">
            <a:avLst/>
          </a:prstGeom>
        </p:spPr>
        <p:txBody>
          <a:bodyPr lIns="91439" tIns="45719" rIns="91439" bIns="45719">
            <a:noAutofit/>
          </a:bodyPr>
          <a:lstStyle/>
          <a:p>
            <a:endParaRPr/>
          </a:p>
        </p:txBody>
      </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lide #5">
    <p:spTree>
      <p:nvGrpSpPr>
        <p:cNvPr id="1" name=""/>
        <p:cNvGrpSpPr/>
        <p:nvPr/>
      </p:nvGrpSpPr>
      <p:grpSpPr>
        <a:xfrm>
          <a:off x="0" y="0"/>
          <a:ext cx="0" cy="0"/>
          <a:chOff x="0" y="0"/>
          <a:chExt cx="0" cy="0"/>
        </a:xfrm>
      </p:grpSpPr>
      <p:sp>
        <p:nvSpPr>
          <p:cNvPr id="53"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54"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Slide #6">
    <p:spTree>
      <p:nvGrpSpPr>
        <p:cNvPr id="1" name=""/>
        <p:cNvGrpSpPr/>
        <p:nvPr/>
      </p:nvGrpSpPr>
      <p:grpSpPr>
        <a:xfrm>
          <a:off x="0" y="0"/>
          <a:ext cx="0" cy="0"/>
          <a:chOff x="0" y="0"/>
          <a:chExt cx="0" cy="0"/>
        </a:xfrm>
      </p:grpSpPr>
      <p:sp>
        <p:nvSpPr>
          <p:cNvPr id="62"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63" name="Rectangle"/>
          <p:cNvSpPr>
            <a:spLocks noGrp="1"/>
          </p:cNvSpPr>
          <p:nvPr>
            <p:ph type="body" idx="22"/>
          </p:nvPr>
        </p:nvSpPr>
        <p:spPr>
          <a:xfrm>
            <a:off x="12192000" y="634999"/>
            <a:ext cx="11557000" cy="12446001"/>
          </a:xfrm>
          <a:prstGeom prst="rect">
            <a:avLst/>
          </a:prstGeom>
          <a:solidFill>
            <a:schemeClr val="accent3">
              <a:hueOff val="-546623"/>
              <a:satOff val="7767"/>
              <a:lumOff val="-1451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lide #7">
    <p:spTree>
      <p:nvGrpSpPr>
        <p:cNvPr id="1" name=""/>
        <p:cNvGrpSpPr/>
        <p:nvPr/>
      </p:nvGrpSpPr>
      <p:grpSpPr>
        <a:xfrm>
          <a:off x="0" y="0"/>
          <a:ext cx="0" cy="0"/>
          <a:chOff x="0" y="0"/>
          <a:chExt cx="0" cy="0"/>
        </a:xfrm>
      </p:grpSpPr>
      <p:sp>
        <p:nvSpPr>
          <p:cNvPr id="71" name="Insert Picture Here.png"/>
          <p:cNvSpPr>
            <a:spLocks noGrp="1"/>
          </p:cNvSpPr>
          <p:nvPr>
            <p:ph type="pic" idx="21"/>
          </p:nvPr>
        </p:nvSpPr>
        <p:spPr>
          <a:xfrm>
            <a:off x="6907389" y="635000"/>
            <a:ext cx="22126222" cy="12446000"/>
          </a:xfrm>
          <a:prstGeom prst="rect">
            <a:avLst/>
          </a:prstGeom>
        </p:spPr>
        <p:txBody>
          <a:bodyPr lIns="91439" tIns="45719" rIns="91439" bIns="45719">
            <a:noAutofit/>
          </a:bodyPr>
          <a:lstStyle/>
          <a:p>
            <a:endParaRP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73" name="Rectangle"/>
          <p:cNvSpPr>
            <a:spLocks noGrp="1"/>
          </p:cNvSpPr>
          <p:nvPr>
            <p:ph type="body" idx="22"/>
          </p:nvPr>
        </p:nvSpPr>
        <p:spPr>
          <a:xfrm>
            <a:off x="635000" y="634999"/>
            <a:ext cx="11557000" cy="12446001"/>
          </a:xfrm>
          <a:prstGeom prst="rect">
            <a:avLst/>
          </a:prstGeom>
          <a:solidFill>
            <a:schemeClr val="accent3">
              <a:hueOff val="-546623"/>
              <a:satOff val="7767"/>
              <a:lumOff val="-1451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Slide #8">
    <p:spTree>
      <p:nvGrpSpPr>
        <p:cNvPr id="1" name=""/>
        <p:cNvGrpSpPr/>
        <p:nvPr/>
      </p:nvGrpSpPr>
      <p:grpSpPr>
        <a:xfrm>
          <a:off x="0" y="0"/>
          <a:ext cx="0" cy="0"/>
          <a:chOff x="0" y="0"/>
          <a:chExt cx="0" cy="0"/>
        </a:xfrm>
      </p:grpSpPr>
      <p:sp>
        <p:nvSpPr>
          <p:cNvPr id="8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8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82" name="Insert Picture Here.png"/>
          <p:cNvSpPr>
            <a:spLocks noGrp="1"/>
          </p:cNvSpPr>
          <p:nvPr>
            <p:ph type="pic" idx="23"/>
          </p:nvPr>
        </p:nvSpPr>
        <p:spPr>
          <a:xfrm>
            <a:off x="8812389" y="635000"/>
            <a:ext cx="22126222" cy="12446000"/>
          </a:xfrm>
          <a:prstGeom prst="rect">
            <a:avLst/>
          </a:prstGeom>
        </p:spPr>
        <p:txBody>
          <a:bodyPr lIns="91439" tIns="45719" rIns="91439" bIns="45719">
            <a:noAutofit/>
          </a:bodyPr>
          <a:lstStyle/>
          <a:p>
            <a:endParaRPr/>
          </a:p>
        </p:txBody>
      </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Slide Number"/>
          <p:cNvSpPr txBox="1">
            <a:spLocks noGrp="1"/>
          </p:cNvSpPr>
          <p:nvPr>
            <p:ph type="sldNum" sz="quarter" idx="2"/>
          </p:nvPr>
        </p:nvSpPr>
        <p:spPr>
          <a:xfrm>
            <a:off x="22672013" y="635000"/>
            <a:ext cx="1076987" cy="571500"/>
          </a:xfrm>
          <a:prstGeom prst="rect">
            <a:avLst/>
          </a:prstGeom>
          <a:solidFill>
            <a:srgbClr val="53585F"/>
          </a:solidFill>
          <a:ln w="12700">
            <a:miter lim="400000"/>
          </a:ln>
        </p:spPr>
        <p:txBody>
          <a:bodyPr lIns="50800" tIns="50800" rIns="50800" bIns="50800">
            <a:spAutoFit/>
          </a:bodyPr>
          <a:lstStyle>
            <a:lvl1pPr algn="ctr">
              <a:lnSpc>
                <a:spcPct val="100000"/>
              </a:lnSpc>
              <a:defRPr sz="3000" cap="none" spc="0">
                <a:solidFill>
                  <a:srgbClr val="FFFFFF"/>
                </a:solidFill>
              </a:defRPr>
            </a:lvl1pPr>
          </a:lstStyle>
          <a:p>
            <a:fld id="{86CB4B4D-7CA3-9044-876B-883B54F8677D}" type="slidenum">
              <a:t>‹#›</a:t>
            </a:fld>
            <a:endParaRPr/>
          </a:p>
        </p:txBody>
      </p:sp>
      <p:sp>
        <p:nvSpPr>
          <p:cNvPr id="3" name="Title Text"/>
          <p:cNvSpPr txBox="1">
            <a:spLocks noGrp="1"/>
          </p:cNvSpPr>
          <p:nvPr>
            <p:ph type="title"/>
          </p:nvPr>
        </p:nvSpPr>
        <p:spPr>
          <a:xfrm>
            <a:off x="1778000" y="2298700"/>
            <a:ext cx="20828000" cy="46482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normAutofit/>
          </a:bodyPr>
          <a:lstStyle/>
          <a:p>
            <a:r>
              <a:t>Title Text</a:t>
            </a:r>
          </a:p>
        </p:txBody>
      </p:sp>
      <p:sp>
        <p:nvSpPr>
          <p:cNvPr id="4"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transition spd="med"/>
  <p:txStyles>
    <p:title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titleStyle>
    <p:body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bodyStyle>
    <p:otherStyle>
      <a:lvl1pPr marL="0" marR="0" indent="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1pPr>
      <a:lvl2pPr marL="0" marR="0" indent="228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2pPr>
      <a:lvl3pPr marL="0" marR="0" indent="457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3pPr>
      <a:lvl4pPr marL="0" marR="0" indent="685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4pPr>
      <a:lvl5pPr marL="0" marR="0" indent="9144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5pPr>
      <a:lvl6pPr marL="0" marR="0" indent="11430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6pPr>
      <a:lvl7pPr marL="0" marR="0" indent="1371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7pPr>
      <a:lvl8pPr marL="0" marR="0" indent="1600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8pPr>
      <a:lvl9pPr marL="0" marR="0" indent="1828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02.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4.tif"/></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image" Target="../media/image8.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png"/></Relationships>
</file>

<file path=ppt/slides/_rels/slide112.xml.rels><?xml version="1.0" encoding="UTF-8" standalone="yes"?>
<Relationships xmlns="http://schemas.openxmlformats.org/package/2006/relationships"><Relationship Id="rId3" Type="http://schemas.openxmlformats.org/officeDocument/2006/relationships/image" Target="../media/image10.tif"/><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png"/><Relationship Id="rId1" Type="http://schemas.openxmlformats.org/officeDocument/2006/relationships/slideLayout" Target="../slideLayouts/slideLayout3.xml"/><Relationship Id="rId5" Type="http://schemas.openxmlformats.org/officeDocument/2006/relationships/chart" Target="../charts/chart3.xml"/><Relationship Id="rId4" Type="http://schemas.openxmlformats.org/officeDocument/2006/relationships/chart" Target="../charts/chart2.xml"/></Relationships>
</file>

<file path=ppt/slides/_rels/slide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8" name="Rectangle"/>
          <p:cNvSpPr/>
          <p:nvPr/>
        </p:nvSpPr>
        <p:spPr>
          <a:xfrm>
            <a:off x="635000" y="4932925"/>
            <a:ext cx="23114000" cy="8148075"/>
          </a:xfrm>
          <a:prstGeom prst="rect">
            <a:avLst/>
          </a:prstGeom>
          <a:gradFill>
            <a:gsLst>
              <a:gs pos="0">
                <a:srgbClr val="000000">
                  <a:alpha val="0"/>
                </a:srgbClr>
              </a:gs>
              <a:gs pos="100000">
                <a:srgbClr val="000000"/>
              </a:gs>
            </a:gsLst>
            <a:lin ang="5400000"/>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a:t>
            </a:fld>
            <a:endParaRPr/>
          </a:p>
        </p:txBody>
      </p:sp>
      <p:sp>
        <p:nvSpPr>
          <p:cNvPr id="560" name="space"/>
          <p:cNvSpPr txBox="1"/>
          <p:nvPr/>
        </p:nvSpPr>
        <p:spPr>
          <a:xfrm>
            <a:off x="5069958" y="6235700"/>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solidFill>
                  <a:srgbClr val="FFFFFF"/>
                </a:solidFill>
              </a:defRPr>
            </a:lvl1pPr>
          </a:lstStyle>
          <a:p>
            <a:r>
              <a:t>space</a:t>
            </a:r>
          </a:p>
        </p:txBody>
      </p:sp>
      <p:sp>
        <p:nvSpPr>
          <p:cNvPr id="561" name="Rectangle"/>
          <p:cNvSpPr/>
          <p:nvPr/>
        </p:nvSpPr>
        <p:spPr>
          <a:xfrm>
            <a:off x="5706235" y="5731295"/>
            <a:ext cx="12971530" cy="2253410"/>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 name="Shape"/>
          <p:cNvSpPr/>
          <p:nvPr/>
        </p:nvSpPr>
        <p:spPr>
          <a:xfrm>
            <a:off x="18765178" y="436866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 name="dark"/>
          <p:cNvSpPr txBox="1"/>
          <p:nvPr/>
        </p:nvSpPr>
        <p:spPr>
          <a:xfrm>
            <a:off x="5069959" y="8596898"/>
            <a:ext cx="1424408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pc="5000">
                <a:solidFill>
                  <a:srgbClr val="FFFFFF"/>
                </a:solidFill>
              </a:defRPr>
            </a:lvl1pPr>
          </a:lstStyle>
          <a:p>
            <a:r>
              <a:t>dark</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9"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670"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67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a:t>
            </a:fld>
            <a:endParaRPr/>
          </a:p>
        </p:txBody>
      </p:sp>
      <p:pic>
        <p:nvPicPr>
          <p:cNvPr id="672"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673" name="Rectangle"/>
          <p:cNvSpPr/>
          <p:nvPr/>
        </p:nvSpPr>
        <p:spPr>
          <a:xfrm>
            <a:off x="635000" y="634999"/>
            <a:ext cx="11557000" cy="6223002"/>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4" name="most popular products"/>
          <p:cNvSpPr txBox="1"/>
          <p:nvPr/>
        </p:nvSpPr>
        <p:spPr>
          <a:xfrm>
            <a:off x="5435418" y="196481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popular products</a:t>
            </a:r>
          </a:p>
        </p:txBody>
      </p:sp>
      <p:sp>
        <p:nvSpPr>
          <p:cNvPr id="675" name="Lorem ipsum sit lom dolor sit amet, consectetur."/>
          <p:cNvSpPr txBox="1"/>
          <p:nvPr/>
        </p:nvSpPr>
        <p:spPr>
          <a:xfrm>
            <a:off x="5435418" y="4519736"/>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676" name="Shape"/>
          <p:cNvSpPr/>
          <p:nvPr/>
        </p:nvSpPr>
        <p:spPr>
          <a:xfrm>
            <a:off x="2726855" y="299943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7" name="Square"/>
          <p:cNvSpPr/>
          <p:nvPr/>
        </p:nvSpPr>
        <p:spPr>
          <a:xfrm>
            <a:off x="2406831" y="220807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8" name="Shape"/>
          <p:cNvSpPr/>
          <p:nvPr/>
        </p:nvSpPr>
        <p:spPr>
          <a:xfrm>
            <a:off x="3549096" y="156356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8" name="Insert Picture Here.png" descr="Insert Picture Here.png"/>
          <p:cNvPicPr>
            <a:picLocks noGrp="1" noChangeAspect="1"/>
          </p:cNvPicPr>
          <p:nvPr>
            <p:ph type="pic" idx="21"/>
          </p:nvPr>
        </p:nvPicPr>
        <p:blipFill>
          <a:blip r:embed="rId2"/>
          <a:srcRect l="18596" r="18596"/>
          <a:stretch>
            <a:fillRect/>
          </a:stretch>
        </p:blipFill>
        <p:spPr>
          <a:xfrm>
            <a:off x="635000" y="634999"/>
            <a:ext cx="4622800" cy="4140201"/>
          </a:xfrm>
          <a:prstGeom prst="rect">
            <a:avLst/>
          </a:prstGeom>
        </p:spPr>
      </p:pic>
      <p:pic>
        <p:nvPicPr>
          <p:cNvPr id="2769"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2770"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2771"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2772"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2773"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2774"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27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27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2777" name="Rectangle"/>
          <p:cNvSpPr/>
          <p:nvPr/>
        </p:nvSpPr>
        <p:spPr>
          <a:xfrm>
            <a:off x="14503400" y="634999"/>
            <a:ext cx="9245600" cy="12446001"/>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7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100</a:t>
            </a:fld>
            <a:endParaRPr/>
          </a:p>
        </p:txBody>
      </p:sp>
      <p:sp>
        <p:nvSpPr>
          <p:cNvPr id="2779" name="meet our dream team"/>
          <p:cNvSpPr txBox="1"/>
          <p:nvPr/>
        </p:nvSpPr>
        <p:spPr>
          <a:xfrm>
            <a:off x="16277262"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
        <p:nvSpPr>
          <p:cNvPr id="2780" name="Rectangle"/>
          <p:cNvSpPr/>
          <p:nvPr/>
        </p:nvSpPr>
        <p:spPr>
          <a:xfrm>
            <a:off x="16333341"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81" name="GALLERY :"/>
          <p:cNvSpPr txBox="1"/>
          <p:nvPr/>
        </p:nvSpPr>
        <p:spPr>
          <a:xfrm>
            <a:off x="16277262"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2782" name="Lorem ipsum sit lom dolor sit amet, consectetur sit amet adipiscing. Lorem ipsum sit lom dolor. Lorem ipsum."/>
          <p:cNvSpPr txBox="1"/>
          <p:nvPr/>
        </p:nvSpPr>
        <p:spPr>
          <a:xfrm>
            <a:off x="16314889" y="6887547"/>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787" name="Group"/>
          <p:cNvGrpSpPr/>
          <p:nvPr/>
        </p:nvGrpSpPr>
        <p:grpSpPr>
          <a:xfrm>
            <a:off x="16323436" y="9096371"/>
            <a:ext cx="5196910" cy="926219"/>
            <a:chOff x="0" y="0"/>
            <a:chExt cx="5196909" cy="926218"/>
          </a:xfrm>
        </p:grpSpPr>
        <p:sp>
          <p:nvSpPr>
            <p:cNvPr id="278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78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9" name="Insert Picture Here.png" descr="Insert Picture Here.png"/>
          <p:cNvPicPr>
            <a:picLocks noGrp="1" noChangeAspect="1"/>
          </p:cNvPicPr>
          <p:nvPr>
            <p:ph type="pic" idx="29"/>
          </p:nvPr>
        </p:nvPicPr>
        <p:blipFill>
          <a:blip r:embed="rId2"/>
          <a:srcRect l="8214" r="8214"/>
          <a:stretch>
            <a:fillRect/>
          </a:stretch>
        </p:blipFill>
        <p:spPr>
          <a:xfrm>
            <a:off x="9880600" y="635000"/>
            <a:ext cx="4622800" cy="3111500"/>
          </a:xfrm>
          <a:prstGeom prst="rect">
            <a:avLst/>
          </a:prstGeom>
        </p:spPr>
      </p:pic>
      <p:pic>
        <p:nvPicPr>
          <p:cNvPr id="2790"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791"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2792"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0" cy="3111500"/>
          </a:xfrm>
          <a:prstGeom prst="rect">
            <a:avLst/>
          </a:prstGeom>
        </p:spPr>
      </p:pic>
      <p:pic>
        <p:nvPicPr>
          <p:cNvPr id="2793" name="Insert Picture Here.png" descr="Insert Picture Here.png"/>
          <p:cNvPicPr>
            <a:picLocks noGrp="1" noChangeAspect="1"/>
          </p:cNvPicPr>
          <p:nvPr>
            <p:ph type="pic" idx="33"/>
          </p:nvPr>
        </p:nvPicPr>
        <p:blipFill>
          <a:blip r:embed="rId2"/>
          <a:srcRect l="8214" r="8214"/>
          <a:stretch>
            <a:fillRect/>
          </a:stretch>
        </p:blipFill>
        <p:spPr>
          <a:xfrm>
            <a:off x="14503399" y="635000"/>
            <a:ext cx="4622801" cy="3111500"/>
          </a:xfrm>
          <a:prstGeom prst="rect">
            <a:avLst/>
          </a:prstGeom>
        </p:spPr>
      </p:pic>
      <p:pic>
        <p:nvPicPr>
          <p:cNvPr id="2794"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95"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2796" name="Insert Picture Here.png" descr="Insert Picture Here.png"/>
          <p:cNvPicPr>
            <a:picLocks noGrp="1" noChangeAspect="1"/>
          </p:cNvPicPr>
          <p:nvPr>
            <p:ph type="pic" idx="36"/>
          </p:nvPr>
        </p:nvPicPr>
        <p:blipFill>
          <a:blip r:embed="rId2"/>
          <a:srcRect l="8214" r="8214"/>
          <a:stretch>
            <a:fillRect/>
          </a:stretch>
        </p:blipFill>
        <p:spPr>
          <a:xfrm>
            <a:off x="14503399" y="3746500"/>
            <a:ext cx="4622801" cy="3111500"/>
          </a:xfrm>
          <a:prstGeom prst="rect">
            <a:avLst/>
          </a:prstGeom>
        </p:spPr>
      </p:pic>
      <p:pic>
        <p:nvPicPr>
          <p:cNvPr id="2797" name="Insert Picture Here.png" descr="Insert Picture Here.png"/>
          <p:cNvPicPr>
            <a:picLocks noGrp="1" noChangeAspect="1"/>
          </p:cNvPicPr>
          <p:nvPr>
            <p:ph type="pic" idx="37"/>
          </p:nvPr>
        </p:nvPicPr>
        <p:blipFill>
          <a:blip r:embed="rId2"/>
          <a:srcRect l="8214" r="8214"/>
          <a:stretch>
            <a:fillRect/>
          </a:stretch>
        </p:blipFill>
        <p:spPr>
          <a:xfrm>
            <a:off x="19126199" y="635000"/>
            <a:ext cx="4622801" cy="3111500"/>
          </a:xfrm>
          <a:prstGeom prst="rect">
            <a:avLst/>
          </a:prstGeom>
        </p:spPr>
      </p:pic>
      <p:pic>
        <p:nvPicPr>
          <p:cNvPr id="2798"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2799"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pic>
        <p:nvPicPr>
          <p:cNvPr id="2800" name="Insert Picture Here.png" descr="Insert Picture Here.png"/>
          <p:cNvPicPr>
            <a:picLocks noGrp="1" noChangeAspect="1"/>
          </p:cNvPicPr>
          <p:nvPr>
            <p:ph type="pic" idx="40"/>
          </p:nvPr>
        </p:nvPicPr>
        <p:blipFill>
          <a:blip r:embed="rId2"/>
          <a:srcRect l="8214" r="8214"/>
          <a:stretch>
            <a:fillRect/>
          </a:stretch>
        </p:blipFill>
        <p:spPr>
          <a:xfrm>
            <a:off x="19126199" y="3746500"/>
            <a:ext cx="4622801" cy="3111500"/>
          </a:xfrm>
          <a:prstGeom prst="rect">
            <a:avLst/>
          </a:prstGeom>
        </p:spPr>
      </p:pic>
      <p:sp>
        <p:nvSpPr>
          <p:cNvPr id="28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101</a:t>
            </a:fld>
            <a:endParaRPr/>
          </a:p>
        </p:txBody>
      </p:sp>
      <p:sp>
        <p:nvSpPr>
          <p:cNvPr id="2802"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092620"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805" name="Group"/>
          <p:cNvGrpSpPr/>
          <p:nvPr/>
        </p:nvGrpSpPr>
        <p:grpSpPr>
          <a:xfrm>
            <a:off x="3593657" y="9865273"/>
            <a:ext cx="3939403" cy="1302569"/>
            <a:chOff x="0" y="0"/>
            <a:chExt cx="3939401" cy="1302568"/>
          </a:xfrm>
        </p:grpSpPr>
        <p:sp>
          <p:nvSpPr>
            <p:cNvPr id="280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0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08" name="Group"/>
          <p:cNvGrpSpPr/>
          <p:nvPr/>
        </p:nvGrpSpPr>
        <p:grpSpPr>
          <a:xfrm>
            <a:off x="3593657" y="8435720"/>
            <a:ext cx="3939403" cy="1302570"/>
            <a:chOff x="0" y="0"/>
            <a:chExt cx="3939401" cy="1302568"/>
          </a:xfrm>
        </p:grpSpPr>
        <p:sp>
          <p:nvSpPr>
            <p:cNvPr id="280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09" name="Shape"/>
          <p:cNvSpPr/>
          <p:nvPr/>
        </p:nvSpPr>
        <p:spPr>
          <a:xfrm>
            <a:off x="2151586"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0" name="Shape"/>
          <p:cNvSpPr/>
          <p:nvPr/>
        </p:nvSpPr>
        <p:spPr>
          <a:xfrm>
            <a:off x="211966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1" name="meet our dream team"/>
          <p:cNvSpPr txBox="1"/>
          <p:nvPr/>
        </p:nvSpPr>
        <p:spPr>
          <a:xfrm>
            <a:off x="2066208"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814" name="Rectangle"/>
          <p:cNvSpPr/>
          <p:nvPr/>
        </p:nvSpPr>
        <p:spPr>
          <a:xfrm>
            <a:off x="12192000" y="634999"/>
            <a:ext cx="11557000" cy="12446001"/>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102</a:t>
            </a:fld>
            <a:endParaRPr/>
          </a:p>
        </p:txBody>
      </p:sp>
      <p:sp>
        <p:nvSpPr>
          <p:cNvPr id="2816" name="Lorem ipsum sit lom dolor sit amet, consectetur sit amet adipiscing. Lorem ipsum sit lom dolor. Lorem ipsum."/>
          <p:cNvSpPr txBox="1"/>
          <p:nvPr/>
        </p:nvSpPr>
        <p:spPr>
          <a:xfrm>
            <a:off x="16236159" y="2879490"/>
            <a:ext cx="585849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819" name="Group"/>
          <p:cNvGrpSpPr/>
          <p:nvPr/>
        </p:nvGrpSpPr>
        <p:grpSpPr>
          <a:xfrm>
            <a:off x="17762416" y="8547058"/>
            <a:ext cx="3939403" cy="1270001"/>
            <a:chOff x="0" y="438149"/>
            <a:chExt cx="3939401" cy="1270000"/>
          </a:xfrm>
        </p:grpSpPr>
        <p:sp>
          <p:nvSpPr>
            <p:cNvPr id="281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1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22" name="Group"/>
          <p:cNvGrpSpPr/>
          <p:nvPr/>
        </p:nvGrpSpPr>
        <p:grpSpPr>
          <a:xfrm>
            <a:off x="17762416" y="9538461"/>
            <a:ext cx="3939403" cy="1302570"/>
            <a:chOff x="0" y="0"/>
            <a:chExt cx="3939401" cy="1302568"/>
          </a:xfrm>
        </p:grpSpPr>
        <p:sp>
          <p:nvSpPr>
            <p:cNvPr id="2820"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23" name="Shape"/>
          <p:cNvSpPr/>
          <p:nvPr/>
        </p:nvSpPr>
        <p:spPr>
          <a:xfrm>
            <a:off x="16288427" y="9671798"/>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4" name="Shape"/>
          <p:cNvSpPr/>
          <p:nvPr/>
        </p:nvSpPr>
        <p:spPr>
          <a:xfrm>
            <a:off x="16320344" y="826035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5" name="THE PHONE MOCKUPS"/>
          <p:cNvSpPr txBox="1"/>
          <p:nvPr/>
        </p:nvSpPr>
        <p:spPr>
          <a:xfrm>
            <a:off x="2348655" y="3727847"/>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THE PHONE MOCKUPS</a:t>
            </a:r>
          </a:p>
        </p:txBody>
      </p:sp>
      <p:sp>
        <p:nvSpPr>
          <p:cNvPr id="2826" name="Rectangle"/>
          <p:cNvSpPr/>
          <p:nvPr/>
        </p:nvSpPr>
        <p:spPr>
          <a:xfrm>
            <a:off x="2404733" y="5853671"/>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7" name="MOCKUPS :"/>
          <p:cNvSpPr txBox="1"/>
          <p:nvPr/>
        </p:nvSpPr>
        <p:spPr>
          <a:xfrm>
            <a:off x="2348655" y="2856227"/>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MOCKUPS :</a:t>
            </a:r>
          </a:p>
        </p:txBody>
      </p:sp>
      <p:sp>
        <p:nvSpPr>
          <p:cNvPr id="2828" name="Lorem ipsum sit lom dolor sit amet, consectetur sit amet."/>
          <p:cNvSpPr txBox="1"/>
          <p:nvPr/>
        </p:nvSpPr>
        <p:spPr>
          <a:xfrm>
            <a:off x="2380572" y="6532965"/>
            <a:ext cx="571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grpSp>
        <p:nvGrpSpPr>
          <p:cNvPr id="2833" name="Group"/>
          <p:cNvGrpSpPr/>
          <p:nvPr/>
        </p:nvGrpSpPr>
        <p:grpSpPr>
          <a:xfrm>
            <a:off x="16200414" y="4893534"/>
            <a:ext cx="5929981" cy="926219"/>
            <a:chOff x="0" y="0"/>
            <a:chExt cx="5929980" cy="926218"/>
          </a:xfrm>
        </p:grpSpPr>
        <p:sp>
          <p:nvSpPr>
            <p:cNvPr id="2829"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38" name="Group"/>
          <p:cNvGrpSpPr/>
          <p:nvPr/>
        </p:nvGrpSpPr>
        <p:grpSpPr>
          <a:xfrm>
            <a:off x="16200414" y="6431666"/>
            <a:ext cx="5929981" cy="926220"/>
            <a:chOff x="0" y="0"/>
            <a:chExt cx="5929980" cy="926218"/>
          </a:xfrm>
        </p:grpSpPr>
        <p:sp>
          <p:nvSpPr>
            <p:cNvPr id="2834"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pic>
        <p:nvPicPr>
          <p:cNvPr id="2839"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40"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103</a:t>
            </a:fld>
            <a:endParaRPr/>
          </a:p>
        </p:txBody>
      </p:sp>
      <p:sp>
        <p:nvSpPr>
          <p:cNvPr id="2843" name="Rectangle"/>
          <p:cNvSpPr/>
          <p:nvPr/>
        </p:nvSpPr>
        <p:spPr>
          <a:xfrm>
            <a:off x="635000" y="635000"/>
            <a:ext cx="23114000" cy="12446000"/>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4" name="THE PHONE MOCKUPS"/>
          <p:cNvSpPr txBox="1"/>
          <p:nvPr/>
        </p:nvSpPr>
        <p:spPr>
          <a:xfrm>
            <a:off x="2348655" y="3030617"/>
            <a:ext cx="412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45" name="Rectangle"/>
          <p:cNvSpPr/>
          <p:nvPr/>
        </p:nvSpPr>
        <p:spPr>
          <a:xfrm>
            <a:off x="2404733" y="585367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6" name="MOCKUPS :"/>
          <p:cNvSpPr txBox="1"/>
          <p:nvPr/>
        </p:nvSpPr>
        <p:spPr>
          <a:xfrm>
            <a:off x="2348655" y="2856227"/>
            <a:ext cx="4127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47" name="Lorem ipsum sit lom dolor sit amet, consectetur sit amet adipiscing. Lorem ipsum sit lom dolor. Lorem ipsum. Lorem ipsum sit lom dolor sit amet, consectetur. Lorem ipsum sit lom dolor sit amet, consectetur sit amet adipiscing."/>
          <p:cNvSpPr txBox="1"/>
          <p:nvPr/>
        </p:nvSpPr>
        <p:spPr>
          <a:xfrm>
            <a:off x="2380572" y="6532965"/>
            <a:ext cx="41275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a:t>
            </a:r>
          </a:p>
        </p:txBody>
      </p:sp>
      <p:pic>
        <p:nvPicPr>
          <p:cNvPr id="2848" name="Insert Picture Here.png" descr="Insert Picture Here.png"/>
          <p:cNvPicPr>
            <a:picLocks/>
          </p:cNvPicPr>
          <p:nvPr/>
        </p:nvPicPr>
        <p:blipFill>
          <a:blip r:embed="rId2"/>
          <a:srcRect l="37011" r="37011"/>
          <a:stretch>
            <a:fillRect/>
          </a:stretch>
        </p:blipFill>
        <p:spPr>
          <a:xfrm>
            <a:off x="7786142" y="2228149"/>
            <a:ext cx="4276368" cy="9259762"/>
          </a:xfrm>
          <a:prstGeom prst="rect">
            <a:avLst/>
          </a:prstGeom>
          <a:ln w="12700">
            <a:miter lim="400000"/>
          </a:ln>
        </p:spPr>
      </p:pic>
      <p:pic>
        <p:nvPicPr>
          <p:cNvPr id="2849" name="Image" descr="Image"/>
          <p:cNvPicPr>
            <a:picLocks noChangeAspect="1"/>
          </p:cNvPicPr>
          <p:nvPr/>
        </p:nvPicPr>
        <p:blipFill>
          <a:blip r:embed="rId3"/>
          <a:stretch>
            <a:fillRect/>
          </a:stretch>
        </p:blipFill>
        <p:spPr>
          <a:xfrm>
            <a:off x="7447877" y="1982245"/>
            <a:ext cx="4953037" cy="9751510"/>
          </a:xfrm>
          <a:prstGeom prst="rect">
            <a:avLst/>
          </a:prstGeom>
          <a:ln w="12700">
            <a:miter lim="400000"/>
          </a:ln>
        </p:spPr>
      </p:pic>
      <p:pic>
        <p:nvPicPr>
          <p:cNvPr id="2850" name="Insert Picture Here.png" descr="Insert Picture Here.png"/>
          <p:cNvPicPr>
            <a:picLocks/>
          </p:cNvPicPr>
          <p:nvPr/>
        </p:nvPicPr>
        <p:blipFill>
          <a:blip r:embed="rId2"/>
          <a:srcRect l="37011" r="37011"/>
          <a:stretch>
            <a:fillRect/>
          </a:stretch>
        </p:blipFill>
        <p:spPr>
          <a:xfrm>
            <a:off x="12321350" y="2228149"/>
            <a:ext cx="4276368" cy="9259762"/>
          </a:xfrm>
          <a:prstGeom prst="rect">
            <a:avLst/>
          </a:prstGeom>
          <a:ln w="12700">
            <a:miter lim="400000"/>
          </a:ln>
        </p:spPr>
      </p:pic>
      <p:pic>
        <p:nvPicPr>
          <p:cNvPr id="2851" name="Image" descr="Image"/>
          <p:cNvPicPr>
            <a:picLocks noChangeAspect="1"/>
          </p:cNvPicPr>
          <p:nvPr/>
        </p:nvPicPr>
        <p:blipFill>
          <a:blip r:embed="rId3"/>
          <a:stretch>
            <a:fillRect/>
          </a:stretch>
        </p:blipFill>
        <p:spPr>
          <a:xfrm>
            <a:off x="11983086" y="1982245"/>
            <a:ext cx="4953037" cy="9751510"/>
          </a:xfrm>
          <a:prstGeom prst="rect">
            <a:avLst/>
          </a:prstGeom>
          <a:ln w="12700">
            <a:miter lim="400000"/>
          </a:ln>
        </p:spPr>
      </p:pic>
      <p:pic>
        <p:nvPicPr>
          <p:cNvPr id="2852"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53"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
        <p:nvSpPr>
          <p:cNvPr id="2854" name="Lorem ipsum sit lom dolor sit amet, consectetur sit amet adipiscing. Lorem ipsum sit lom dolor.."/>
          <p:cNvSpPr txBox="1"/>
          <p:nvPr/>
        </p:nvSpPr>
        <p:spPr>
          <a:xfrm>
            <a:off x="17865802" y="2879490"/>
            <a:ext cx="427632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grpSp>
        <p:nvGrpSpPr>
          <p:cNvPr id="2857" name="Group"/>
          <p:cNvGrpSpPr/>
          <p:nvPr/>
        </p:nvGrpSpPr>
        <p:grpSpPr>
          <a:xfrm>
            <a:off x="17762416" y="8547058"/>
            <a:ext cx="3939403" cy="1270001"/>
            <a:chOff x="0" y="438149"/>
            <a:chExt cx="3939401" cy="1270000"/>
          </a:xfrm>
        </p:grpSpPr>
        <p:sp>
          <p:nvSpPr>
            <p:cNvPr id="28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0" name="Group"/>
          <p:cNvGrpSpPr/>
          <p:nvPr/>
        </p:nvGrpSpPr>
        <p:grpSpPr>
          <a:xfrm>
            <a:off x="17762416" y="9538461"/>
            <a:ext cx="3939403" cy="1302570"/>
            <a:chOff x="0" y="0"/>
            <a:chExt cx="3939401" cy="1302568"/>
          </a:xfrm>
        </p:grpSpPr>
        <p:sp>
          <p:nvSpPr>
            <p:cNvPr id="28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5" name="Group"/>
          <p:cNvGrpSpPr/>
          <p:nvPr/>
        </p:nvGrpSpPr>
        <p:grpSpPr>
          <a:xfrm>
            <a:off x="17913283" y="6431666"/>
            <a:ext cx="4094964" cy="926220"/>
            <a:chOff x="0" y="0"/>
            <a:chExt cx="4094962" cy="926218"/>
          </a:xfrm>
        </p:grpSpPr>
        <p:sp>
          <p:nvSpPr>
            <p:cNvPr id="2861"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2"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4"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70" name="Group"/>
          <p:cNvGrpSpPr/>
          <p:nvPr/>
        </p:nvGrpSpPr>
        <p:grpSpPr>
          <a:xfrm>
            <a:off x="17913283" y="4893534"/>
            <a:ext cx="4094964" cy="926219"/>
            <a:chOff x="0" y="0"/>
            <a:chExt cx="4094962" cy="926218"/>
          </a:xfrm>
        </p:grpSpPr>
        <p:sp>
          <p:nvSpPr>
            <p:cNvPr id="2866"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7"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9"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873" name="Rectangle"/>
          <p:cNvSpPr/>
          <p:nvPr/>
        </p:nvSpPr>
        <p:spPr>
          <a:xfrm>
            <a:off x="635000" y="634999"/>
            <a:ext cx="342769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104</a:t>
            </a:fld>
            <a:endParaRPr/>
          </a:p>
        </p:txBody>
      </p:sp>
      <p:sp>
        <p:nvSpPr>
          <p:cNvPr id="2875" name="Shape"/>
          <p:cNvSpPr/>
          <p:nvPr/>
        </p:nvSpPr>
        <p:spPr>
          <a:xfrm>
            <a:off x="1997637" y="4939890"/>
            <a:ext cx="702415" cy="702415"/>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6" name="the phone mockups"/>
          <p:cNvSpPr txBox="1"/>
          <p:nvPr/>
        </p:nvSpPr>
        <p:spPr>
          <a:xfrm>
            <a:off x="5719801" y="5832318"/>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77" name="Lorem ipsum sit lom dolor sit amet, consectetur sit amet adipiscing. Lorem ipsum sit lom dolor. Lorem ipsum. Lorem ipsum sit lom dolor sit amet, consectetur."/>
          <p:cNvSpPr txBox="1"/>
          <p:nvPr/>
        </p:nvSpPr>
        <p:spPr>
          <a:xfrm>
            <a:off x="5761994" y="863743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878" name="Rectangle"/>
          <p:cNvSpPr/>
          <p:nvPr/>
        </p:nvSpPr>
        <p:spPr>
          <a:xfrm>
            <a:off x="5775880" y="795814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9" name="MOCKUPS :"/>
          <p:cNvSpPr txBox="1"/>
          <p:nvPr/>
        </p:nvSpPr>
        <p:spPr>
          <a:xfrm>
            <a:off x="5719801" y="5005347"/>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80" name="mockups"/>
          <p:cNvSpPr txBox="1"/>
          <p:nvPr/>
        </p:nvSpPr>
        <p:spPr>
          <a:xfrm rot="16200000">
            <a:off x="-758887" y="6180933"/>
            <a:ext cx="621546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sp>
        <p:nvSpPr>
          <p:cNvPr id="2881" name="Square"/>
          <p:cNvSpPr/>
          <p:nvPr/>
        </p:nvSpPr>
        <p:spPr>
          <a:xfrm>
            <a:off x="5857244" y="268312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2" name="Shape"/>
          <p:cNvSpPr/>
          <p:nvPr/>
        </p:nvSpPr>
        <p:spPr>
          <a:xfrm>
            <a:off x="6999509" y="203862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3" name="Shape"/>
          <p:cNvSpPr/>
          <p:nvPr/>
        </p:nvSpPr>
        <p:spPr>
          <a:xfrm>
            <a:off x="6206097" y="360515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884" name="Insert Picture Here.png" descr="Insert Picture Here.png"/>
          <p:cNvPicPr>
            <a:picLocks/>
          </p:cNvPicPr>
          <p:nvPr/>
        </p:nvPicPr>
        <p:blipFill>
          <a:blip r:embed="rId2"/>
          <a:srcRect l="37011" r="37011"/>
          <a:stretch>
            <a:fillRect/>
          </a:stretch>
        </p:blipFill>
        <p:spPr>
          <a:xfrm>
            <a:off x="12993783" y="3037731"/>
            <a:ext cx="8790279" cy="19033882"/>
          </a:xfrm>
          <a:prstGeom prst="rect">
            <a:avLst/>
          </a:prstGeom>
          <a:ln w="12700">
            <a:miter lim="400000"/>
          </a:ln>
        </p:spPr>
      </p:pic>
      <p:pic>
        <p:nvPicPr>
          <p:cNvPr id="2885" name="Image" descr="Image"/>
          <p:cNvPicPr>
            <a:picLocks noChangeAspect="1"/>
          </p:cNvPicPr>
          <p:nvPr/>
        </p:nvPicPr>
        <p:blipFill>
          <a:blip r:embed="rId3"/>
          <a:stretch>
            <a:fillRect/>
          </a:stretch>
        </p:blipFill>
        <p:spPr>
          <a:xfrm>
            <a:off x="12298465" y="2532263"/>
            <a:ext cx="10181203" cy="2004469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 name="Rectangle"/>
          <p:cNvSpPr/>
          <p:nvPr/>
        </p:nvSpPr>
        <p:spPr>
          <a:xfrm>
            <a:off x="20321309" y="634999"/>
            <a:ext cx="3427691"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8" name="mockups"/>
          <p:cNvSpPr txBox="1"/>
          <p:nvPr/>
        </p:nvSpPr>
        <p:spPr>
          <a:xfrm rot="16200000">
            <a:off x="19595475" y="8094150"/>
            <a:ext cx="487935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pic>
        <p:nvPicPr>
          <p:cNvPr id="2889"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sp>
        <p:nvSpPr>
          <p:cNvPr id="2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105</a:t>
            </a:fld>
            <a:endParaRPr/>
          </a:p>
        </p:txBody>
      </p:sp>
      <p:sp>
        <p:nvSpPr>
          <p:cNvPr id="2891" name="Sed ut perspiciatis unde omnis iste natus error sit volup lor sit tatem accusantium doloremque. Sed ut perspiciatis unde omnis iste natus error sit."/>
          <p:cNvSpPr txBox="1"/>
          <p:nvPr/>
        </p:nvSpPr>
        <p:spPr>
          <a:xfrm>
            <a:off x="13884256" y="5464791"/>
            <a:ext cx="539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a:t>
            </a:r>
          </a:p>
        </p:txBody>
      </p:sp>
      <p:grpSp>
        <p:nvGrpSpPr>
          <p:cNvPr id="2894" name="Group"/>
          <p:cNvGrpSpPr/>
          <p:nvPr/>
        </p:nvGrpSpPr>
        <p:grpSpPr>
          <a:xfrm>
            <a:off x="15258293" y="9865273"/>
            <a:ext cx="3939403" cy="1302569"/>
            <a:chOff x="0" y="0"/>
            <a:chExt cx="3939401" cy="1302568"/>
          </a:xfrm>
        </p:grpSpPr>
        <p:sp>
          <p:nvSpPr>
            <p:cNvPr id="289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97" name="Group"/>
          <p:cNvGrpSpPr/>
          <p:nvPr/>
        </p:nvGrpSpPr>
        <p:grpSpPr>
          <a:xfrm>
            <a:off x="15258293" y="8435720"/>
            <a:ext cx="3939403" cy="1302570"/>
            <a:chOff x="0" y="0"/>
            <a:chExt cx="3939401" cy="1302568"/>
          </a:xfrm>
        </p:grpSpPr>
        <p:sp>
          <p:nvSpPr>
            <p:cNvPr id="28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98" name="Shape"/>
          <p:cNvSpPr/>
          <p:nvPr/>
        </p:nvSpPr>
        <p:spPr>
          <a:xfrm>
            <a:off x="13943221"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99" name="Shape"/>
          <p:cNvSpPr/>
          <p:nvPr/>
        </p:nvSpPr>
        <p:spPr>
          <a:xfrm>
            <a:off x="13911304"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00" name="landscape phone mockups"/>
          <p:cNvSpPr txBox="1"/>
          <p:nvPr/>
        </p:nvSpPr>
        <p:spPr>
          <a:xfrm>
            <a:off x="13857844" y="2534501"/>
            <a:ext cx="539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landscape phone mockups</a:t>
            </a:r>
          </a:p>
        </p:txBody>
      </p:sp>
      <p:sp>
        <p:nvSpPr>
          <p:cNvPr id="2901" name="Shape"/>
          <p:cNvSpPr/>
          <p:nvPr/>
        </p:nvSpPr>
        <p:spPr>
          <a:xfrm>
            <a:off x="21597004" y="11463707"/>
            <a:ext cx="876301" cy="8763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902" name="Insert Picture Here.png" descr="Insert Picture Here.png"/>
          <p:cNvPicPr>
            <a:picLocks/>
          </p:cNvPicPr>
          <p:nvPr/>
        </p:nvPicPr>
        <p:blipFill>
          <a:blip r:embed="rId2"/>
          <a:srcRect t="9000" b="9000"/>
          <a:stretch>
            <a:fillRect/>
          </a:stretch>
        </p:blipFill>
        <p:spPr>
          <a:xfrm>
            <a:off x="-4122300" y="3100127"/>
            <a:ext cx="16294645" cy="7515747"/>
          </a:xfrm>
          <a:prstGeom prst="rect">
            <a:avLst/>
          </a:prstGeom>
          <a:ln w="12700">
            <a:miter lim="400000"/>
          </a:ln>
        </p:spPr>
      </p:pic>
      <p:pic>
        <p:nvPicPr>
          <p:cNvPr id="2903" name="Image" descr="Image"/>
          <p:cNvPicPr>
            <a:picLocks/>
          </p:cNvPicPr>
          <p:nvPr/>
        </p:nvPicPr>
        <p:blipFill>
          <a:blip r:embed="rId3"/>
          <a:stretch>
            <a:fillRect/>
          </a:stretch>
        </p:blipFill>
        <p:spPr>
          <a:xfrm rot="16200000">
            <a:off x="-334350" y="-1724708"/>
            <a:ext cx="8718745" cy="1716541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5" name="elin-jonsson-31177.jpg" descr="elin-jonsson-31177.jpg"/>
          <p:cNvPicPr>
            <a:picLocks noGrp="1" noChangeAspect="1"/>
          </p:cNvPicPr>
          <p:nvPr>
            <p:ph type="pic" idx="21"/>
          </p:nvPr>
        </p:nvPicPr>
        <p:blipFill>
          <a:blip r:embed="rId2">
            <a:alphaModFix amt="50000"/>
          </a:blip>
          <a:srcRect t="9678" b="9678"/>
          <a:stretch>
            <a:fillRect/>
          </a:stretch>
        </p:blipFill>
        <p:spPr>
          <a:xfrm>
            <a:off x="635000" y="635000"/>
            <a:ext cx="23114000" cy="12446001"/>
          </a:xfrm>
          <a:prstGeom prst="rect">
            <a:avLst/>
          </a:prstGeom>
        </p:spPr>
      </p:pic>
      <p:sp>
        <p:nvSpPr>
          <p:cNvPr id="29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106</a:t>
            </a:fld>
            <a:endParaRPr/>
          </a:p>
        </p:txBody>
      </p:sp>
      <p:pic>
        <p:nvPicPr>
          <p:cNvPr id="2907" name="Insert Picture Here.png" descr="Insert Picture Here.png"/>
          <p:cNvPicPr>
            <a:picLocks noChangeAspect="1"/>
          </p:cNvPicPr>
          <p:nvPr/>
        </p:nvPicPr>
        <p:blipFill>
          <a:blip r:embed="rId3"/>
          <a:srcRect t="6820" b="6820"/>
          <a:stretch>
            <a:fillRect/>
          </a:stretch>
        </p:blipFill>
        <p:spPr>
          <a:xfrm>
            <a:off x="11144238" y="2564824"/>
            <a:ext cx="17675669" cy="8586352"/>
          </a:xfrm>
          <a:prstGeom prst="rect">
            <a:avLst/>
          </a:prstGeom>
          <a:ln w="12700">
            <a:miter lim="400000"/>
          </a:ln>
        </p:spPr>
      </p:pic>
      <p:pic>
        <p:nvPicPr>
          <p:cNvPr id="2908" name="Image" descr="Image"/>
          <p:cNvPicPr>
            <a:picLocks noChangeAspect="1"/>
          </p:cNvPicPr>
          <p:nvPr/>
        </p:nvPicPr>
        <p:blipFill>
          <a:blip r:embed="rId4"/>
          <a:stretch>
            <a:fillRect/>
          </a:stretch>
        </p:blipFill>
        <p:spPr>
          <a:xfrm rot="16200000">
            <a:off x="15454789" y="-2906273"/>
            <a:ext cx="9054563" cy="19528546"/>
          </a:xfrm>
          <a:prstGeom prst="rect">
            <a:avLst/>
          </a:prstGeom>
          <a:ln w="12700">
            <a:miter lim="400000"/>
          </a:ln>
        </p:spPr>
      </p:pic>
      <p:sp>
        <p:nvSpPr>
          <p:cNvPr id="2909" name="the phone mockups"/>
          <p:cNvSpPr txBox="1"/>
          <p:nvPr/>
        </p:nvSpPr>
        <p:spPr>
          <a:xfrm>
            <a:off x="2996393" y="4484626"/>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910" name="Lorem ipsum sit lom dolor sit amet, consectetur sit amet adipiscing. Lorem ipsum sit lom dolor. Lorem ipsum. Lorem ipsum sit lom dolor sit amet, consectetur."/>
          <p:cNvSpPr txBox="1"/>
          <p:nvPr/>
        </p:nvSpPr>
        <p:spPr>
          <a:xfrm>
            <a:off x="3038586" y="7289744"/>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911" name="Rectangle"/>
          <p:cNvSpPr/>
          <p:nvPr/>
        </p:nvSpPr>
        <p:spPr>
          <a:xfrm>
            <a:off x="3052472" y="661044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2" name="MOCKUPS :"/>
          <p:cNvSpPr txBox="1"/>
          <p:nvPr/>
        </p:nvSpPr>
        <p:spPr>
          <a:xfrm>
            <a:off x="2996393" y="3657655"/>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15" name="Rectangle"/>
          <p:cNvSpPr/>
          <p:nvPr/>
        </p:nvSpPr>
        <p:spPr>
          <a:xfrm>
            <a:off x="635000" y="635000"/>
            <a:ext cx="7721600" cy="12446000"/>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6"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107</a:t>
            </a:fld>
            <a:endParaRPr/>
          </a:p>
        </p:txBody>
      </p:sp>
      <p:pic>
        <p:nvPicPr>
          <p:cNvPr id="2918" name="Image" descr="Image"/>
          <p:cNvPicPr>
            <a:picLocks noChangeAspect="1"/>
          </p:cNvPicPr>
          <p:nvPr/>
        </p:nvPicPr>
        <p:blipFill>
          <a:blip r:embed="rId3"/>
          <a:stretch>
            <a:fillRect/>
          </a:stretch>
        </p:blipFill>
        <p:spPr>
          <a:xfrm>
            <a:off x="13498949" y="1933445"/>
            <a:ext cx="5458959" cy="9849110"/>
          </a:xfrm>
          <a:prstGeom prst="rect">
            <a:avLst/>
          </a:prstGeom>
          <a:ln w="12700">
            <a:miter lim="400000"/>
          </a:ln>
          <a:effectLst>
            <a:outerShdw blurRad="1270000" dist="635000" dir="3600000" rotWithShape="0">
              <a:srgbClr val="000000">
                <a:alpha val="25000"/>
              </a:srgbClr>
            </a:outerShdw>
          </a:effectLst>
        </p:spPr>
      </p:pic>
      <p:pic>
        <p:nvPicPr>
          <p:cNvPr id="2919" name="Insert Picture Here.png" descr="Insert Picture Here.png"/>
          <p:cNvPicPr>
            <a:picLocks noChangeAspect="1"/>
          </p:cNvPicPr>
          <p:nvPr/>
        </p:nvPicPr>
        <p:blipFill>
          <a:blip r:embed="rId2"/>
          <a:srcRect l="27499" r="27499"/>
          <a:stretch>
            <a:fillRect/>
          </a:stretch>
        </p:blipFill>
        <p:spPr>
          <a:xfrm>
            <a:off x="14304486" y="4616955"/>
            <a:ext cx="3585675" cy="4482092"/>
          </a:xfrm>
          <a:prstGeom prst="rect">
            <a:avLst/>
          </a:prstGeom>
          <a:ln w="12700">
            <a:miter lim="400000"/>
          </a:ln>
        </p:spPr>
      </p:pic>
      <p:sp>
        <p:nvSpPr>
          <p:cNvPr id="2920" name="Shape"/>
          <p:cNvSpPr/>
          <p:nvPr/>
        </p:nvSpPr>
        <p:spPr>
          <a:xfrm>
            <a:off x="20801176"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1" name="Shape"/>
          <p:cNvSpPr/>
          <p:nvPr/>
        </p:nvSpPr>
        <p:spPr>
          <a:xfrm>
            <a:off x="2083309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2" name="Shape"/>
          <p:cNvSpPr/>
          <p:nvPr/>
        </p:nvSpPr>
        <p:spPr>
          <a:xfrm>
            <a:off x="20801175"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3" name="Lorem ipsum sit lom dolor sit."/>
          <p:cNvSpPr txBox="1"/>
          <p:nvPr/>
        </p:nvSpPr>
        <p:spPr>
          <a:xfrm>
            <a:off x="1955458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4" name="TITLE HERE"/>
          <p:cNvSpPr txBox="1"/>
          <p:nvPr/>
        </p:nvSpPr>
        <p:spPr>
          <a:xfrm>
            <a:off x="1955458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5" name="Lorem ipsum sit lom dolor sit."/>
          <p:cNvSpPr txBox="1"/>
          <p:nvPr/>
        </p:nvSpPr>
        <p:spPr>
          <a:xfrm>
            <a:off x="1955458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6" name="TITLE HERE"/>
          <p:cNvSpPr txBox="1"/>
          <p:nvPr/>
        </p:nvSpPr>
        <p:spPr>
          <a:xfrm>
            <a:off x="1955458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7" name="Lorem ipsum sit lom dolor sit."/>
          <p:cNvSpPr txBox="1"/>
          <p:nvPr/>
        </p:nvSpPr>
        <p:spPr>
          <a:xfrm>
            <a:off x="1955458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8" name="TITLE HERE"/>
          <p:cNvSpPr txBox="1"/>
          <p:nvPr/>
        </p:nvSpPr>
        <p:spPr>
          <a:xfrm>
            <a:off x="1955458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9" name="watch mockups"/>
          <p:cNvSpPr txBox="1"/>
          <p:nvPr/>
        </p:nvSpPr>
        <p:spPr>
          <a:xfrm>
            <a:off x="1741874" y="2399956"/>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watch mockups</a:t>
            </a:r>
          </a:p>
        </p:txBody>
      </p:sp>
      <p:sp>
        <p:nvSpPr>
          <p:cNvPr id="2930" name="Lorem ipsum sit lom dolor sit amet, consectetur sit amet adipiscing. Lorem ipsum sit lom."/>
          <p:cNvSpPr txBox="1"/>
          <p:nvPr/>
        </p:nvSpPr>
        <p:spPr>
          <a:xfrm>
            <a:off x="1784066" y="5205074"/>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31" name="Rectangle"/>
          <p:cNvSpPr/>
          <p:nvPr/>
        </p:nvSpPr>
        <p:spPr>
          <a:xfrm>
            <a:off x="1797952"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34" name="Group"/>
          <p:cNvGrpSpPr/>
          <p:nvPr/>
        </p:nvGrpSpPr>
        <p:grpSpPr>
          <a:xfrm>
            <a:off x="3310324" y="8583921"/>
            <a:ext cx="3939402" cy="1302570"/>
            <a:chOff x="0" y="0"/>
            <a:chExt cx="3939401" cy="1302568"/>
          </a:xfrm>
        </p:grpSpPr>
        <p:sp>
          <p:nvSpPr>
            <p:cNvPr id="293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37" name="Group"/>
          <p:cNvGrpSpPr/>
          <p:nvPr/>
        </p:nvGrpSpPr>
        <p:grpSpPr>
          <a:xfrm>
            <a:off x="3310324" y="10013474"/>
            <a:ext cx="3939402" cy="1302570"/>
            <a:chOff x="0" y="0"/>
            <a:chExt cx="3939401" cy="1302568"/>
          </a:xfrm>
        </p:grpSpPr>
        <p:sp>
          <p:nvSpPr>
            <p:cNvPr id="293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9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40" name="Group"/>
          <p:cNvGrpSpPr/>
          <p:nvPr/>
        </p:nvGrpSpPr>
        <p:grpSpPr>
          <a:xfrm>
            <a:off x="3310324" y="7154369"/>
            <a:ext cx="3939402" cy="1302570"/>
            <a:chOff x="0" y="0"/>
            <a:chExt cx="3939401" cy="1302568"/>
          </a:xfrm>
        </p:grpSpPr>
        <p:sp>
          <p:nvSpPr>
            <p:cNvPr id="29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41" name="Shape"/>
          <p:cNvSpPr/>
          <p:nvPr/>
        </p:nvSpPr>
        <p:spPr>
          <a:xfrm>
            <a:off x="1836335" y="1014681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2" name="Shape"/>
          <p:cNvSpPr/>
          <p:nvPr/>
        </p:nvSpPr>
        <p:spPr>
          <a:xfrm>
            <a:off x="1868252"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3" name="Shape"/>
          <p:cNvSpPr/>
          <p:nvPr/>
        </p:nvSpPr>
        <p:spPr>
          <a:xfrm>
            <a:off x="1836335" y="7373847"/>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5" name="Rectangle"/>
          <p:cNvSpPr/>
          <p:nvPr/>
        </p:nvSpPr>
        <p:spPr>
          <a:xfrm>
            <a:off x="635000" y="635000"/>
            <a:ext cx="14399973" cy="12446000"/>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108</a:t>
            </a:fld>
            <a:endParaRPr/>
          </a:p>
        </p:txBody>
      </p:sp>
      <p:pic>
        <p:nvPicPr>
          <p:cNvPr id="2947" name="Image" descr="Image"/>
          <p:cNvPicPr>
            <a:picLocks noChangeAspect="1"/>
          </p:cNvPicPr>
          <p:nvPr/>
        </p:nvPicPr>
        <p:blipFill>
          <a:blip r:embed="rId2"/>
          <a:stretch>
            <a:fillRect/>
          </a:stretch>
        </p:blipFill>
        <p:spPr>
          <a:xfrm>
            <a:off x="-1061682" y="635000"/>
            <a:ext cx="8396264" cy="12446000"/>
          </a:xfrm>
          <a:prstGeom prst="rect">
            <a:avLst/>
          </a:prstGeom>
          <a:ln w="12700">
            <a:miter lim="400000"/>
          </a:ln>
        </p:spPr>
      </p:pic>
      <p:pic>
        <p:nvPicPr>
          <p:cNvPr id="2948" name="Insert Picture Here.png" descr="Insert Picture Here.png"/>
          <p:cNvPicPr>
            <a:picLocks noChangeAspect="1"/>
          </p:cNvPicPr>
          <p:nvPr/>
        </p:nvPicPr>
        <p:blipFill>
          <a:blip r:embed="rId3"/>
          <a:srcRect l="28906" r="28906"/>
          <a:stretch>
            <a:fillRect/>
          </a:stretch>
        </p:blipFill>
        <p:spPr>
          <a:xfrm>
            <a:off x="-591490" y="1811254"/>
            <a:ext cx="7455882" cy="9941175"/>
          </a:xfrm>
          <a:prstGeom prst="rect">
            <a:avLst/>
          </a:prstGeom>
          <a:ln w="12700">
            <a:miter lim="400000"/>
          </a:ln>
        </p:spPr>
      </p:pic>
      <p:sp>
        <p:nvSpPr>
          <p:cNvPr id="2949" name="tablet mockups"/>
          <p:cNvSpPr txBox="1"/>
          <p:nvPr/>
        </p:nvSpPr>
        <p:spPr>
          <a:xfrm>
            <a:off x="8656620"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tablet mockups</a:t>
            </a:r>
          </a:p>
        </p:txBody>
      </p:sp>
      <p:sp>
        <p:nvSpPr>
          <p:cNvPr id="2950" name="Rectangle"/>
          <p:cNvSpPr/>
          <p:nvPr/>
        </p:nvSpPr>
        <p:spPr>
          <a:xfrm>
            <a:off x="8712699"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1" name="MOCKUPS :"/>
          <p:cNvSpPr txBox="1"/>
          <p:nvPr/>
        </p:nvSpPr>
        <p:spPr>
          <a:xfrm>
            <a:off x="8656620"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952" name="Lorem ipsum sit lom dolor sit amet, consectetur sit amet adipiscing. Lorem ipsum sit lom dolor. Lorem ipsum."/>
          <p:cNvSpPr txBox="1"/>
          <p:nvPr/>
        </p:nvSpPr>
        <p:spPr>
          <a:xfrm>
            <a:off x="8694247" y="6887547"/>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957" name="Group"/>
          <p:cNvGrpSpPr/>
          <p:nvPr/>
        </p:nvGrpSpPr>
        <p:grpSpPr>
          <a:xfrm>
            <a:off x="8702794" y="9096371"/>
            <a:ext cx="5196910" cy="926219"/>
            <a:chOff x="0" y="0"/>
            <a:chExt cx="5196909" cy="926218"/>
          </a:xfrm>
        </p:grpSpPr>
        <p:sp>
          <p:nvSpPr>
            <p:cNvPr id="295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95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958" name="Shape"/>
          <p:cNvSpPr/>
          <p:nvPr/>
        </p:nvSpPr>
        <p:spPr>
          <a:xfrm>
            <a:off x="1744394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9" name="Shape"/>
          <p:cNvSpPr/>
          <p:nvPr/>
        </p:nvSpPr>
        <p:spPr>
          <a:xfrm>
            <a:off x="2121293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0" name="Shape"/>
          <p:cNvSpPr/>
          <p:nvPr/>
        </p:nvSpPr>
        <p:spPr>
          <a:xfrm>
            <a:off x="2116532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1" name="Shape"/>
          <p:cNvSpPr/>
          <p:nvPr/>
        </p:nvSpPr>
        <p:spPr>
          <a:xfrm>
            <a:off x="1753916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2" name="title here"/>
          <p:cNvSpPr txBox="1"/>
          <p:nvPr/>
        </p:nvSpPr>
        <p:spPr>
          <a:xfrm>
            <a:off x="1986895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3" name="Sed ut perspiciatis unde omnis iste natus error sit"/>
          <p:cNvSpPr txBox="1"/>
          <p:nvPr/>
        </p:nvSpPr>
        <p:spPr>
          <a:xfrm>
            <a:off x="1986895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2964" name="title here"/>
          <p:cNvSpPr txBox="1"/>
          <p:nvPr/>
        </p:nvSpPr>
        <p:spPr>
          <a:xfrm>
            <a:off x="1614757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5" name="Sed ut perspiciatis unde omnis iste natus error sit volup lor. natus error."/>
          <p:cNvSpPr txBox="1"/>
          <p:nvPr/>
        </p:nvSpPr>
        <p:spPr>
          <a:xfrm>
            <a:off x="1614757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2966" name="title here"/>
          <p:cNvSpPr txBox="1"/>
          <p:nvPr/>
        </p:nvSpPr>
        <p:spPr>
          <a:xfrm>
            <a:off x="1985308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7" name="Sed ut perspiciatis unde omnis."/>
          <p:cNvSpPr txBox="1"/>
          <p:nvPr/>
        </p:nvSpPr>
        <p:spPr>
          <a:xfrm>
            <a:off x="1985308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968" name="title here"/>
          <p:cNvSpPr txBox="1"/>
          <p:nvPr/>
        </p:nvSpPr>
        <p:spPr>
          <a:xfrm>
            <a:off x="1613170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9" name="Sed ut perspiciatis unde omnis iste natus error sit volup lor. natus error."/>
          <p:cNvSpPr txBox="1"/>
          <p:nvPr/>
        </p:nvSpPr>
        <p:spPr>
          <a:xfrm>
            <a:off x="1613170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72" name="Shape"/>
          <p:cNvSpPr/>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3" name="Shape"/>
          <p:cNvSpPr/>
          <p:nvPr/>
        </p:nvSpPr>
        <p:spPr>
          <a:xfrm>
            <a:off x="10535274"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3">
              <a:hueOff val="-546623"/>
              <a:satOff val="7767"/>
              <a:lumOff val="-1451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4" name="Shape"/>
          <p:cNvSpPr/>
          <p:nvPr/>
        </p:nvSpPr>
        <p:spPr>
          <a:xfrm>
            <a:off x="12664388" y="-1"/>
            <a:ext cx="11723430" cy="13716001"/>
          </a:xfrm>
          <a:custGeom>
            <a:avLst/>
            <a:gdLst/>
            <a:ahLst/>
            <a:cxnLst>
              <a:cxn ang="0">
                <a:pos x="wd2" y="hd2"/>
              </a:cxn>
              <a:cxn ang="5400000">
                <a:pos x="wd2" y="hd2"/>
              </a:cxn>
              <a:cxn ang="10800000">
                <a:pos x="wd2" y="hd2"/>
              </a:cxn>
              <a:cxn ang="16200000">
                <a:pos x="wd2" y="hd2"/>
              </a:cxn>
            </a:cxnLst>
            <a:rect l="0" t="0" r="r" b="b"/>
            <a:pathLst>
              <a:path w="21600" h="21600" extrusionOk="0">
                <a:moveTo>
                  <a:pt x="8882" y="0"/>
                </a:moveTo>
                <a:lnTo>
                  <a:pt x="0" y="21600"/>
                </a:lnTo>
                <a:lnTo>
                  <a:pt x="21600" y="21600"/>
                </a:lnTo>
                <a:lnTo>
                  <a:pt x="21600" y="0"/>
                </a:lnTo>
                <a:lnTo>
                  <a:pt x="8882" y="0"/>
                </a:lnTo>
                <a:close/>
              </a:path>
            </a:pathLst>
          </a:cu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109</a:t>
            </a:fld>
            <a:endParaRPr/>
          </a:p>
        </p:txBody>
      </p:sp>
      <p:pic>
        <p:nvPicPr>
          <p:cNvPr id="2976" name="Image" descr="Image"/>
          <p:cNvPicPr>
            <a:picLocks noChangeAspect="1"/>
          </p:cNvPicPr>
          <p:nvPr/>
        </p:nvPicPr>
        <p:blipFill>
          <a:blip r:embed="rId3"/>
          <a:stretch>
            <a:fillRect/>
          </a:stretch>
        </p:blipFill>
        <p:spPr>
          <a:xfrm>
            <a:off x="-1745482" y="2146112"/>
            <a:ext cx="15942216" cy="12173019"/>
          </a:xfrm>
          <a:prstGeom prst="rect">
            <a:avLst/>
          </a:prstGeom>
          <a:ln w="12700">
            <a:miter lim="400000"/>
          </a:ln>
        </p:spPr>
      </p:pic>
      <p:pic>
        <p:nvPicPr>
          <p:cNvPr id="2977" name="Insert Picture Here.png" descr="Insert Picture Here.png"/>
          <p:cNvPicPr>
            <a:picLocks noChangeAspect="1"/>
          </p:cNvPicPr>
          <p:nvPr/>
        </p:nvPicPr>
        <p:blipFill>
          <a:blip r:embed="rId2"/>
          <a:srcRect/>
          <a:stretch>
            <a:fillRect/>
          </a:stretch>
        </p:blipFill>
        <p:spPr>
          <a:xfrm>
            <a:off x="-1146219" y="2810027"/>
            <a:ext cx="14745764" cy="8294492"/>
          </a:xfrm>
          <a:prstGeom prst="rect">
            <a:avLst/>
          </a:prstGeom>
          <a:ln w="12700">
            <a:miter lim="400000"/>
          </a:ln>
        </p:spPr>
      </p:pic>
      <p:sp>
        <p:nvSpPr>
          <p:cNvPr id="2978" name="Sed ut perspiciatis unde omnis iste natus error sit volup lor sit tatem accusantium doloremque. Sed ut perspiciatis unde omnis."/>
          <p:cNvSpPr txBox="1"/>
          <p:nvPr/>
        </p:nvSpPr>
        <p:spPr>
          <a:xfrm>
            <a:off x="17045782" y="6726191"/>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2981" name="Group"/>
          <p:cNvGrpSpPr/>
          <p:nvPr/>
        </p:nvGrpSpPr>
        <p:grpSpPr>
          <a:xfrm>
            <a:off x="18546818" y="10463390"/>
            <a:ext cx="3939402" cy="1302570"/>
            <a:chOff x="0" y="0"/>
            <a:chExt cx="3939401" cy="1302568"/>
          </a:xfrm>
        </p:grpSpPr>
        <p:sp>
          <p:nvSpPr>
            <p:cNvPr id="297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8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84" name="Group"/>
          <p:cNvGrpSpPr/>
          <p:nvPr/>
        </p:nvGrpSpPr>
        <p:grpSpPr>
          <a:xfrm>
            <a:off x="18546818" y="9033838"/>
            <a:ext cx="3939402" cy="1302570"/>
            <a:chOff x="0" y="0"/>
            <a:chExt cx="3939401" cy="1302568"/>
          </a:xfrm>
        </p:grpSpPr>
        <p:sp>
          <p:nvSpPr>
            <p:cNvPr id="298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8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85" name="Shape"/>
          <p:cNvSpPr/>
          <p:nvPr/>
        </p:nvSpPr>
        <p:spPr>
          <a:xfrm>
            <a:off x="17104748" y="1061483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6" name="Shape"/>
          <p:cNvSpPr/>
          <p:nvPr/>
        </p:nvSpPr>
        <p:spPr>
          <a:xfrm>
            <a:off x="17072830" y="925331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7" name="amazing desktop mockups"/>
          <p:cNvSpPr txBox="1"/>
          <p:nvPr/>
        </p:nvSpPr>
        <p:spPr>
          <a:xfrm>
            <a:off x="17019370" y="4001985"/>
            <a:ext cx="595452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desktop mockups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pic>
        <p:nvPicPr>
          <p:cNvPr id="681" name="Insert Picture Here.png" descr="Insert Picture Here.png"/>
          <p:cNvPicPr>
            <a:picLocks noGrp="1" noChangeAspect="1"/>
          </p:cNvPicPr>
          <p:nvPr>
            <p:ph type="pic" idx="22"/>
          </p:nvPr>
        </p:nvPicPr>
        <p:blipFill>
          <a:blip r:embed="rId2"/>
          <a:srcRect l="32608" r="32608"/>
          <a:stretch>
            <a:fillRect/>
          </a:stretch>
        </p:blipFill>
        <p:spPr>
          <a:xfrm>
            <a:off x="8331200" y="635000"/>
            <a:ext cx="7696200" cy="12446000"/>
          </a:xfrm>
          <a:prstGeom prst="rect">
            <a:avLst/>
          </a:prstGeom>
        </p:spPr>
      </p:pic>
      <p:sp>
        <p:nvSpPr>
          <p:cNvPr id="682" name="Rectangle"/>
          <p:cNvSpPr/>
          <p:nvPr/>
        </p:nvSpPr>
        <p:spPr>
          <a:xfrm>
            <a:off x="16027400" y="634999"/>
            <a:ext cx="7721600" cy="12446001"/>
          </a:xfrm>
          <a:prstGeom prst="rect">
            <a:avLst/>
          </a:prstGeom>
          <a:solidFill>
            <a:schemeClr val="accent3">
              <a:hueOff val="-546623"/>
              <a:satOff val="7767"/>
              <a:lumOff val="-1451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8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a:t>
            </a:fld>
            <a:endParaRPr/>
          </a:p>
        </p:txBody>
      </p:sp>
      <p:sp>
        <p:nvSpPr>
          <p:cNvPr id="684" name="featured projects"/>
          <p:cNvSpPr txBox="1"/>
          <p:nvPr/>
        </p:nvSpPr>
        <p:spPr>
          <a:xfrm>
            <a:off x="17239006"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685" name="Lorem ipsum sit lom dolor sit amet, consectetur sit amet adipiscing. Lorem ipsum sit lom dolor. Lorem ipsum."/>
          <p:cNvSpPr txBox="1"/>
          <p:nvPr/>
        </p:nvSpPr>
        <p:spPr>
          <a:xfrm>
            <a:off x="17281199"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86" name="Rectangle"/>
          <p:cNvSpPr/>
          <p:nvPr/>
        </p:nvSpPr>
        <p:spPr>
          <a:xfrm>
            <a:off x="17295085"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91" name="Group"/>
          <p:cNvGrpSpPr/>
          <p:nvPr/>
        </p:nvGrpSpPr>
        <p:grpSpPr>
          <a:xfrm>
            <a:off x="17281199" y="10125449"/>
            <a:ext cx="5036672" cy="926220"/>
            <a:chOff x="0" y="0"/>
            <a:chExt cx="5036670" cy="926218"/>
          </a:xfrm>
        </p:grpSpPr>
        <p:sp>
          <p:nvSpPr>
            <p:cNvPr id="687" name="Line"/>
            <p:cNvSpPr/>
            <p:nvPr/>
          </p:nvSpPr>
          <p:spPr>
            <a:xfrm>
              <a:off x="54738" y="748858"/>
              <a:ext cx="498193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8"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69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694" name="Group"/>
          <p:cNvGrpSpPr/>
          <p:nvPr/>
        </p:nvGrpSpPr>
        <p:grpSpPr>
          <a:xfrm>
            <a:off x="17242935" y="9261047"/>
            <a:ext cx="3939402" cy="1270001"/>
            <a:chOff x="0" y="438149"/>
            <a:chExt cx="3939401" cy="1270000"/>
          </a:xfrm>
        </p:grpSpPr>
        <p:sp>
          <p:nvSpPr>
            <p:cNvPr id="69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9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97" name="Group"/>
          <p:cNvGrpSpPr/>
          <p:nvPr/>
        </p:nvGrpSpPr>
        <p:grpSpPr>
          <a:xfrm>
            <a:off x="17242934" y="7393344"/>
            <a:ext cx="3939403" cy="1302569"/>
            <a:chOff x="0" y="0"/>
            <a:chExt cx="3939401" cy="1302568"/>
          </a:xfrm>
        </p:grpSpPr>
        <p:sp>
          <p:nvSpPr>
            <p:cNvPr id="6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98" name="Square"/>
          <p:cNvSpPr/>
          <p:nvPr/>
        </p:nvSpPr>
        <p:spPr>
          <a:xfrm>
            <a:off x="10362179" y="3207293"/>
            <a:ext cx="2578102" cy="257810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99" name="Shape"/>
          <p:cNvSpPr/>
          <p:nvPr/>
        </p:nvSpPr>
        <p:spPr>
          <a:xfrm>
            <a:off x="12303857" y="25723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02" name="Group"/>
          <p:cNvGrpSpPr/>
          <p:nvPr/>
        </p:nvGrpSpPr>
        <p:grpSpPr>
          <a:xfrm>
            <a:off x="10209599" y="1660438"/>
            <a:ext cx="3939402" cy="1302569"/>
            <a:chOff x="0" y="0"/>
            <a:chExt cx="3939401" cy="1302568"/>
          </a:xfrm>
        </p:grpSpPr>
        <p:sp>
          <p:nvSpPr>
            <p:cNvPr id="7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9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110</a:t>
            </a:fld>
            <a:endParaRPr/>
          </a:p>
        </p:txBody>
      </p:sp>
      <p:pic>
        <p:nvPicPr>
          <p:cNvPr id="2991" name="Image" descr="Image"/>
          <p:cNvPicPr>
            <a:picLocks noChangeAspect="1"/>
          </p:cNvPicPr>
          <p:nvPr/>
        </p:nvPicPr>
        <p:blipFill>
          <a:blip r:embed="rId3"/>
          <a:srcRect t="87323"/>
          <a:stretch>
            <a:fillRect/>
          </a:stretch>
        </p:blipFill>
        <p:spPr>
          <a:xfrm>
            <a:off x="-381000" y="-45602"/>
            <a:ext cx="25146000" cy="2059608"/>
          </a:xfrm>
          <a:prstGeom prst="rect">
            <a:avLst/>
          </a:prstGeom>
          <a:ln w="12700">
            <a:miter lim="400000"/>
          </a:ln>
          <a:effectLst>
            <a:outerShdw blurRad="355600" rotWithShape="0">
              <a:srgbClr val="000000">
                <a:alpha val="75000"/>
              </a:srgbClr>
            </a:outerShdw>
          </a:effectLst>
        </p:spPr>
      </p:pic>
      <p:sp>
        <p:nvSpPr>
          <p:cNvPr id="2992" name="pre-video mockups"/>
          <p:cNvSpPr txBox="1"/>
          <p:nvPr/>
        </p:nvSpPr>
        <p:spPr>
          <a:xfrm>
            <a:off x="3237190" y="36389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pre-video mockups</a:t>
            </a:r>
          </a:p>
        </p:txBody>
      </p:sp>
      <p:sp>
        <p:nvSpPr>
          <p:cNvPr id="2993" name="Lorem ipsum sit lom dolor sit amet, consectetur sit amet adipiscing. Lorem ipsum sit lom."/>
          <p:cNvSpPr txBox="1"/>
          <p:nvPr/>
        </p:nvSpPr>
        <p:spPr>
          <a:xfrm>
            <a:off x="3279383" y="6444051"/>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94" name="Rectangle"/>
          <p:cNvSpPr/>
          <p:nvPr/>
        </p:nvSpPr>
        <p:spPr>
          <a:xfrm>
            <a:off x="3293269" y="57647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97" name="Group"/>
          <p:cNvGrpSpPr/>
          <p:nvPr/>
        </p:nvGrpSpPr>
        <p:grpSpPr>
          <a:xfrm>
            <a:off x="4805640" y="9822898"/>
            <a:ext cx="3939403" cy="1302569"/>
            <a:chOff x="0" y="0"/>
            <a:chExt cx="3939401" cy="1302568"/>
          </a:xfrm>
        </p:grpSpPr>
        <p:sp>
          <p:nvSpPr>
            <p:cNvPr id="29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00" name="Group"/>
          <p:cNvGrpSpPr/>
          <p:nvPr/>
        </p:nvGrpSpPr>
        <p:grpSpPr>
          <a:xfrm>
            <a:off x="4805640" y="8393345"/>
            <a:ext cx="3939403" cy="1302570"/>
            <a:chOff x="0" y="0"/>
            <a:chExt cx="3939401" cy="1302568"/>
          </a:xfrm>
        </p:grpSpPr>
        <p:sp>
          <p:nvSpPr>
            <p:cNvPr id="29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01" name="Shape"/>
          <p:cNvSpPr/>
          <p:nvPr/>
        </p:nvSpPr>
        <p:spPr>
          <a:xfrm>
            <a:off x="3363568" y="9974340"/>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02" name="Shape"/>
          <p:cNvSpPr/>
          <p:nvPr/>
        </p:nvSpPr>
        <p:spPr>
          <a:xfrm>
            <a:off x="3331651" y="86128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3003" name="Insert Picture Here.png" descr="Insert Picture Here.png"/>
          <p:cNvPicPr>
            <a:picLocks noChangeAspect="1"/>
          </p:cNvPicPr>
          <p:nvPr/>
        </p:nvPicPr>
        <p:blipFill>
          <a:blip r:embed="rId2"/>
          <a:stretch>
            <a:fillRect/>
          </a:stretch>
        </p:blipFill>
        <p:spPr>
          <a:xfrm>
            <a:off x="10263022" y="5041786"/>
            <a:ext cx="10207234" cy="5741569"/>
          </a:xfrm>
          <a:prstGeom prst="rect">
            <a:avLst/>
          </a:prstGeom>
          <a:ln w="12700">
            <a:miter lim="400000"/>
          </a:ln>
          <a:effectLst>
            <a:outerShdw blurRad="1270000" dist="635000" dir="8100000" rotWithShape="0">
              <a:srgbClr val="000000">
                <a:alpha val="25000"/>
              </a:srgbClr>
            </a:outerShdw>
          </a:effectLst>
        </p:spPr>
      </p:pic>
      <p:pic>
        <p:nvPicPr>
          <p:cNvPr id="3004" name="Insert Picture Here.png" descr="Insert Picture Here.png"/>
          <p:cNvPicPr>
            <a:picLocks noChangeAspect="1"/>
          </p:cNvPicPr>
          <p:nvPr/>
        </p:nvPicPr>
        <p:blipFill>
          <a:blip r:embed="rId2"/>
          <a:stretch>
            <a:fillRect/>
          </a:stretch>
        </p:blipFill>
        <p:spPr>
          <a:xfrm>
            <a:off x="12242287" y="3501694"/>
            <a:ext cx="10207234" cy="5741569"/>
          </a:xfrm>
          <a:prstGeom prst="rect">
            <a:avLst/>
          </a:prstGeom>
          <a:ln w="12700">
            <a:miter lim="400000"/>
          </a:ln>
          <a:effectLst>
            <a:outerShdw blurRad="1270000" dist="635000" dir="8100000" rotWithShape="0">
              <a:srgbClr val="000000">
                <a:alpha val="25000"/>
              </a:srgbClr>
            </a:outerShdw>
          </a:effectLst>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1" nodeType="afterEffect">
                                  <p:stCondLst>
                                    <p:cond delay="0"/>
                                  </p:stCondLst>
                                  <p:iterate>
                                    <p:tmAbs val="0"/>
                                  </p:iterate>
                                  <p:childTnLst>
                                    <p:set>
                                      <p:cBhvr>
                                        <p:cTn id="6" fill="hold"/>
                                        <p:tgtEl>
                                          <p:spTgt spid="2991"/>
                                        </p:tgtEl>
                                        <p:attrNameLst>
                                          <p:attrName>style.visibility</p:attrName>
                                        </p:attrNameLst>
                                      </p:cBhvr>
                                      <p:to>
                                        <p:strVal val="visible"/>
                                      </p:to>
                                    </p:set>
                                    <p:anim calcmode="lin" valueType="num">
                                      <p:cBhvr>
                                        <p:cTn id="7" dur="1000" fill="hold"/>
                                        <p:tgtEl>
                                          <p:spTgt spid="2991"/>
                                        </p:tgtEl>
                                        <p:attrNameLst>
                                          <p:attrName>ppt_x</p:attrName>
                                        </p:attrNameLst>
                                      </p:cBhvr>
                                      <p:tavLst>
                                        <p:tav tm="0">
                                          <p:val>
                                            <p:strVal val="#ppt_x"/>
                                          </p:val>
                                        </p:tav>
                                        <p:tav tm="100000">
                                          <p:val>
                                            <p:strVal val="#ppt_x"/>
                                          </p:val>
                                        </p:tav>
                                      </p:tavLst>
                                    </p:anim>
                                    <p:anim calcmode="lin" valueType="num">
                                      <p:cBhvr>
                                        <p:cTn id="8" dur="1000" fill="hold"/>
                                        <p:tgtEl>
                                          <p:spTgt spid="299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1" grpId="1"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6" name="dropvideo.mp4" descr="dropvideo.mp4"/>
          <p:cNvPicPr>
            <a:picLocks/>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24384000" cy="1371600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push dir="d"/>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07" fill="hold"/>
                                        <p:tgtEl>
                                          <p:spTgt spid="300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3006"/>
                </p:tgtEl>
              </p:cMediaNode>
            </p:video>
            <p:seq concurrent="1" prevAc="none" nextAc="seek">
              <p:cTn id="8" restart="whenNotActive" fill="hold" evtFilter="cancelBubble" nodeType="interactiveSeq">
                <p:stCondLst>
                  <p:cond evt="onClick" delay="0">
                    <p:tgtEl>
                      <p:spTgt spid="300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006"/>
                                        </p:tgtEl>
                                      </p:cBhvr>
                                    </p:cmd>
                                  </p:childTnLst>
                                </p:cTn>
                              </p:par>
                            </p:childTnLst>
                          </p:cTn>
                        </p:par>
                      </p:childTnLst>
                    </p:cTn>
                  </p:par>
                </p:childTnLst>
              </p:cTn>
              <p:nextCondLst>
                <p:cond evt="onClick" delay="0">
                  <p:tgtEl>
                    <p:spTgt spid="3006"/>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09"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3">
              <a:hueOff val="-546623"/>
              <a:satOff val="7767"/>
              <a:lumOff val="-1451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112</a:t>
            </a:fld>
            <a:endParaRPr/>
          </a:p>
        </p:txBody>
      </p:sp>
      <p:pic>
        <p:nvPicPr>
          <p:cNvPr id="3011" name="Image" descr="Image"/>
          <p:cNvPicPr>
            <a:picLocks noChangeAspect="1"/>
          </p:cNvPicPr>
          <p:nvPr/>
        </p:nvPicPr>
        <p:blipFill>
          <a:blip r:embed="rId3"/>
          <a:stretch>
            <a:fillRect/>
          </a:stretch>
        </p:blipFill>
        <p:spPr>
          <a:xfrm>
            <a:off x="9953239" y="3209927"/>
            <a:ext cx="11722678" cy="7296146"/>
          </a:xfrm>
          <a:prstGeom prst="rect">
            <a:avLst/>
          </a:prstGeom>
          <a:ln w="12700">
            <a:miter lim="400000"/>
          </a:ln>
          <a:effectLst>
            <a:outerShdw blurRad="1270000" dist="635000" dir="3600000" rotWithShape="0">
              <a:srgbClr val="000000">
                <a:alpha val="25000"/>
              </a:srgbClr>
            </a:outerShdw>
          </a:effectLst>
        </p:spPr>
      </p:pic>
      <p:pic>
        <p:nvPicPr>
          <p:cNvPr id="3012" name="Insert Picture Here.png" descr="Insert Picture Here.png"/>
          <p:cNvPicPr>
            <a:picLocks noChangeAspect="1"/>
          </p:cNvPicPr>
          <p:nvPr/>
        </p:nvPicPr>
        <p:blipFill>
          <a:blip r:embed="rId2"/>
          <a:srcRect t="95" b="95"/>
          <a:stretch>
            <a:fillRect/>
          </a:stretch>
        </p:blipFill>
        <p:spPr>
          <a:xfrm>
            <a:off x="9981578" y="3864092"/>
            <a:ext cx="11666000" cy="6549627"/>
          </a:xfrm>
          <a:prstGeom prst="rect">
            <a:avLst/>
          </a:prstGeom>
          <a:ln w="12700">
            <a:miter lim="400000"/>
          </a:ln>
        </p:spPr>
      </p:pic>
      <p:sp>
        <p:nvSpPr>
          <p:cNvPr id="3013" name="meet our amazing webpage"/>
          <p:cNvSpPr txBox="1"/>
          <p:nvPr/>
        </p:nvSpPr>
        <p:spPr>
          <a:xfrm>
            <a:off x="2938060" y="3485858"/>
            <a:ext cx="4879713"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amazing webpage</a:t>
            </a:r>
          </a:p>
        </p:txBody>
      </p:sp>
      <p:sp>
        <p:nvSpPr>
          <p:cNvPr id="301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980253" y="6089941"/>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6" name="Rectangle"/>
          <p:cNvSpPr/>
          <p:nvPr/>
        </p:nvSpPr>
        <p:spPr>
          <a:xfrm>
            <a:off x="0" y="0"/>
            <a:ext cx="14097000" cy="13716001"/>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113</a:t>
            </a:fld>
            <a:endParaRPr/>
          </a:p>
        </p:txBody>
      </p:sp>
      <p:sp>
        <p:nvSpPr>
          <p:cNvPr id="3018" name="Rectangle"/>
          <p:cNvSpPr/>
          <p:nvPr/>
        </p:nvSpPr>
        <p:spPr>
          <a:xfrm>
            <a:off x="1905000" y="699158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9" name="Rectangle"/>
          <p:cNvSpPr/>
          <p:nvPr/>
        </p:nvSpPr>
        <p:spPr>
          <a:xfrm>
            <a:off x="1905000" y="93914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0" name="Rectangle"/>
          <p:cNvSpPr/>
          <p:nvPr/>
        </p:nvSpPr>
        <p:spPr>
          <a:xfrm>
            <a:off x="1905000" y="81849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1" name="Rectangle"/>
          <p:cNvSpPr/>
          <p:nvPr/>
        </p:nvSpPr>
        <p:spPr>
          <a:xfrm>
            <a:off x="1905000" y="337866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2" name="Rectangle"/>
          <p:cNvSpPr/>
          <p:nvPr/>
        </p:nvSpPr>
        <p:spPr>
          <a:xfrm>
            <a:off x="1905000" y="57785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3" name="Rectangle"/>
          <p:cNvSpPr/>
          <p:nvPr/>
        </p:nvSpPr>
        <p:spPr>
          <a:xfrm>
            <a:off x="1905000" y="45720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4" name="Shape"/>
          <p:cNvSpPr/>
          <p:nvPr/>
        </p:nvSpPr>
        <p:spPr>
          <a:xfrm>
            <a:off x="-1" y="811131"/>
            <a:ext cx="1905001" cy="3506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733"/>
                </a:lnTo>
                <a:lnTo>
                  <a:pt x="21600" y="21600"/>
                </a:lnTo>
                <a:lnTo>
                  <a:pt x="0" y="10019"/>
                </a:lnTo>
                <a:lnTo>
                  <a:pt x="0" y="0"/>
                </a:lnTo>
                <a:close/>
              </a:path>
            </a:pathLst>
          </a:custGeom>
          <a:solidFill>
            <a:schemeClr val="accent3">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5" name="Shape"/>
          <p:cNvSpPr/>
          <p:nvPr/>
        </p:nvSpPr>
        <p:spPr>
          <a:xfrm>
            <a:off x="0" y="9398000"/>
            <a:ext cx="1905000" cy="3535042"/>
          </a:xfrm>
          <a:custGeom>
            <a:avLst/>
            <a:gdLst/>
            <a:ahLst/>
            <a:cxnLst>
              <a:cxn ang="0">
                <a:pos x="wd2" y="hd2"/>
              </a:cxn>
              <a:cxn ang="5400000">
                <a:pos x="wd2" y="hd2"/>
              </a:cxn>
              <a:cxn ang="10800000">
                <a:pos x="wd2" y="hd2"/>
              </a:cxn>
              <a:cxn ang="16200000">
                <a:pos x="wd2" y="hd2"/>
              </a:cxn>
            </a:cxnLst>
            <a:rect l="0" t="0" r="r" b="b"/>
            <a:pathLst>
              <a:path w="21600" h="21600" extrusionOk="0">
                <a:moveTo>
                  <a:pt x="0" y="11665"/>
                </a:moveTo>
                <a:lnTo>
                  <a:pt x="21600" y="0"/>
                </a:lnTo>
                <a:lnTo>
                  <a:pt x="21600" y="5820"/>
                </a:lnTo>
                <a:lnTo>
                  <a:pt x="0" y="21600"/>
                </a:lnTo>
                <a:lnTo>
                  <a:pt x="0" y="11665"/>
                </a:lnTo>
                <a:close/>
              </a:path>
            </a:pathLst>
          </a:custGeom>
          <a:solidFill>
            <a:schemeClr val="accent3">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6" name="Shape"/>
          <p:cNvSpPr/>
          <p:nvPr/>
        </p:nvSpPr>
        <p:spPr>
          <a:xfrm>
            <a:off x="0" y="8191500"/>
            <a:ext cx="1905000" cy="2609471"/>
          </a:xfrm>
          <a:custGeom>
            <a:avLst/>
            <a:gdLst/>
            <a:ahLst/>
            <a:cxnLst>
              <a:cxn ang="0">
                <a:pos x="wd2" y="hd2"/>
              </a:cxn>
              <a:cxn ang="5400000">
                <a:pos x="wd2" y="hd2"/>
              </a:cxn>
              <a:cxn ang="10800000">
                <a:pos x="wd2" y="hd2"/>
              </a:cxn>
              <a:cxn ang="16200000">
                <a:pos x="wd2" y="hd2"/>
              </a:cxn>
            </a:cxnLst>
            <a:rect l="0" t="0" r="r" b="b"/>
            <a:pathLst>
              <a:path w="21600" h="21600" extrusionOk="0">
                <a:moveTo>
                  <a:pt x="0" y="8206"/>
                </a:moveTo>
                <a:lnTo>
                  <a:pt x="21600" y="0"/>
                </a:lnTo>
                <a:lnTo>
                  <a:pt x="21600" y="7884"/>
                </a:lnTo>
                <a:lnTo>
                  <a:pt x="0" y="21600"/>
                </a:lnTo>
                <a:lnTo>
                  <a:pt x="0" y="8206"/>
                </a:lnTo>
                <a:close/>
              </a:path>
            </a:pathLst>
          </a:custGeom>
          <a:solidFill>
            <a:schemeClr val="accent3">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7" name="Shape"/>
          <p:cNvSpPr/>
          <p:nvPr/>
        </p:nvSpPr>
        <p:spPr>
          <a:xfrm>
            <a:off x="-1" y="5013696"/>
            <a:ext cx="1905001" cy="17173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9620"/>
                </a:lnTo>
                <a:lnTo>
                  <a:pt x="21600" y="21600"/>
                </a:lnTo>
                <a:lnTo>
                  <a:pt x="0" y="20333"/>
                </a:lnTo>
                <a:lnTo>
                  <a:pt x="0" y="0"/>
                </a:lnTo>
                <a:close/>
              </a:path>
            </a:pathLst>
          </a:cu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8" name="Shape"/>
          <p:cNvSpPr/>
          <p:nvPr/>
        </p:nvSpPr>
        <p:spPr>
          <a:xfrm>
            <a:off x="0" y="6985000"/>
            <a:ext cx="1905000" cy="1749400"/>
          </a:xfrm>
          <a:custGeom>
            <a:avLst/>
            <a:gdLst/>
            <a:ahLst/>
            <a:cxnLst>
              <a:cxn ang="0">
                <a:pos x="wd2" y="hd2"/>
              </a:cxn>
              <a:cxn ang="5400000">
                <a:pos x="wd2" y="hd2"/>
              </a:cxn>
              <a:cxn ang="10800000">
                <a:pos x="wd2" y="hd2"/>
              </a:cxn>
              <a:cxn ang="16200000">
                <a:pos x="wd2" y="hd2"/>
              </a:cxn>
            </a:cxnLst>
            <a:rect l="0" t="0" r="r" b="b"/>
            <a:pathLst>
              <a:path w="21600" h="21600" extrusionOk="0">
                <a:moveTo>
                  <a:pt x="0" y="1414"/>
                </a:moveTo>
                <a:lnTo>
                  <a:pt x="21600" y="0"/>
                </a:lnTo>
                <a:lnTo>
                  <a:pt x="21600" y="11761"/>
                </a:lnTo>
                <a:lnTo>
                  <a:pt x="0" y="21600"/>
                </a:lnTo>
                <a:lnTo>
                  <a:pt x="0" y="1414"/>
                </a:lnTo>
                <a:close/>
              </a:path>
            </a:pathLst>
          </a:custGeom>
          <a:solidFill>
            <a:schemeClr val="accent3">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9" name="Shape"/>
          <p:cNvSpPr/>
          <p:nvPr/>
        </p:nvSpPr>
        <p:spPr>
          <a:xfrm>
            <a:off x="-1" y="2917609"/>
            <a:ext cx="1905001" cy="26068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708"/>
                </a:lnTo>
                <a:lnTo>
                  <a:pt x="21600" y="21600"/>
                </a:lnTo>
                <a:lnTo>
                  <a:pt x="0" y="13343"/>
                </a:lnTo>
                <a:lnTo>
                  <a:pt x="0" y="0"/>
                </a:lnTo>
                <a:close/>
              </a:path>
            </a:pathLst>
          </a:custGeom>
          <a:solidFill>
            <a:schemeClr val="accent3">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0" name="Rectangle"/>
          <p:cNvSpPr/>
          <p:nvPr/>
        </p:nvSpPr>
        <p:spPr>
          <a:xfrm>
            <a:off x="1905000" y="3365500"/>
            <a:ext cx="3631567" cy="952500"/>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1" name="Rectangle"/>
          <p:cNvSpPr/>
          <p:nvPr/>
        </p:nvSpPr>
        <p:spPr>
          <a:xfrm>
            <a:off x="1905000" y="9398000"/>
            <a:ext cx="2023076" cy="952500"/>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2" name="Rectangle"/>
          <p:cNvSpPr/>
          <p:nvPr/>
        </p:nvSpPr>
        <p:spPr>
          <a:xfrm>
            <a:off x="1905000" y="8191500"/>
            <a:ext cx="3631568" cy="952500"/>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3" name="Rectangle"/>
          <p:cNvSpPr/>
          <p:nvPr/>
        </p:nvSpPr>
        <p:spPr>
          <a:xfrm>
            <a:off x="1905000" y="5778500"/>
            <a:ext cx="6878137" cy="9525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4" name="Rectangle"/>
          <p:cNvSpPr/>
          <p:nvPr/>
        </p:nvSpPr>
        <p:spPr>
          <a:xfrm>
            <a:off x="1905000" y="6985000"/>
            <a:ext cx="5687217" cy="952500"/>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5" name="Rectangle"/>
          <p:cNvSpPr/>
          <p:nvPr/>
        </p:nvSpPr>
        <p:spPr>
          <a:xfrm>
            <a:off x="1905000" y="4572000"/>
            <a:ext cx="4612031" cy="952500"/>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6" name="Sed ut perspiciatis unde omnis iste natus error sit volup lor sit tatem accusantium doloremque. Sed ut perspiciatis unde omnis."/>
          <p:cNvSpPr txBox="1"/>
          <p:nvPr/>
        </p:nvSpPr>
        <p:spPr>
          <a:xfrm>
            <a:off x="16070313" y="5351604"/>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039" name="Group"/>
          <p:cNvGrpSpPr/>
          <p:nvPr/>
        </p:nvGrpSpPr>
        <p:grpSpPr>
          <a:xfrm>
            <a:off x="17336721" y="9088803"/>
            <a:ext cx="3939403" cy="1302569"/>
            <a:chOff x="0" y="0"/>
            <a:chExt cx="3939401" cy="1302568"/>
          </a:xfrm>
        </p:grpSpPr>
        <p:sp>
          <p:nvSpPr>
            <p:cNvPr id="303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0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42" name="Group"/>
          <p:cNvGrpSpPr/>
          <p:nvPr/>
        </p:nvGrpSpPr>
        <p:grpSpPr>
          <a:xfrm>
            <a:off x="17336721" y="7659251"/>
            <a:ext cx="3939403" cy="1302569"/>
            <a:chOff x="0" y="0"/>
            <a:chExt cx="3939401" cy="1302568"/>
          </a:xfrm>
        </p:grpSpPr>
        <p:sp>
          <p:nvSpPr>
            <p:cNvPr id="304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0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43" name="Shape"/>
          <p:cNvSpPr/>
          <p:nvPr/>
        </p:nvSpPr>
        <p:spPr>
          <a:xfrm>
            <a:off x="16129279" y="924024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4" name="Shape"/>
          <p:cNvSpPr/>
          <p:nvPr/>
        </p:nvSpPr>
        <p:spPr>
          <a:xfrm>
            <a:off x="16097361" y="78787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5" name="vector bar chart"/>
          <p:cNvSpPr txBox="1"/>
          <p:nvPr/>
        </p:nvSpPr>
        <p:spPr>
          <a:xfrm>
            <a:off x="16043901" y="332462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bar chart</a:t>
            </a:r>
          </a:p>
        </p:txBody>
      </p:sp>
      <p:sp>
        <p:nvSpPr>
          <p:cNvPr id="3046" name="Insert title here"/>
          <p:cNvSpPr txBox="1"/>
          <p:nvPr/>
        </p:nvSpPr>
        <p:spPr>
          <a:xfrm>
            <a:off x="10383097" y="48069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7" name="Insert title here"/>
          <p:cNvSpPr txBox="1"/>
          <p:nvPr/>
        </p:nvSpPr>
        <p:spPr>
          <a:xfrm>
            <a:off x="10383097" y="60134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8" name="Insert title here"/>
          <p:cNvSpPr txBox="1"/>
          <p:nvPr/>
        </p:nvSpPr>
        <p:spPr>
          <a:xfrm>
            <a:off x="10383097" y="722653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9" name="Insert title here"/>
          <p:cNvSpPr txBox="1"/>
          <p:nvPr/>
        </p:nvSpPr>
        <p:spPr>
          <a:xfrm>
            <a:off x="10383097" y="841986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0" name="Insert title here"/>
          <p:cNvSpPr txBox="1"/>
          <p:nvPr/>
        </p:nvSpPr>
        <p:spPr>
          <a:xfrm>
            <a:off x="10383097" y="961320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1" name="Insert title here"/>
          <p:cNvSpPr txBox="1"/>
          <p:nvPr/>
        </p:nvSpPr>
        <p:spPr>
          <a:xfrm>
            <a:off x="10383097" y="361361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2" name="184K"/>
          <p:cNvSpPr txBox="1"/>
          <p:nvPr/>
        </p:nvSpPr>
        <p:spPr>
          <a:xfrm>
            <a:off x="6873799" y="47625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3" name="184K"/>
          <p:cNvSpPr txBox="1"/>
          <p:nvPr/>
        </p:nvSpPr>
        <p:spPr>
          <a:xfrm>
            <a:off x="9152985" y="5969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4" name="184K"/>
          <p:cNvSpPr txBox="1"/>
          <p:nvPr/>
        </p:nvSpPr>
        <p:spPr>
          <a:xfrm>
            <a:off x="8035156" y="718208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5" name="184K"/>
          <p:cNvSpPr txBox="1"/>
          <p:nvPr/>
        </p:nvSpPr>
        <p:spPr>
          <a:xfrm>
            <a:off x="5919268" y="83754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6" name="184K"/>
          <p:cNvSpPr txBox="1"/>
          <p:nvPr/>
        </p:nvSpPr>
        <p:spPr>
          <a:xfrm>
            <a:off x="4302668" y="95819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7" name="184K"/>
          <p:cNvSpPr txBox="1"/>
          <p:nvPr/>
        </p:nvSpPr>
        <p:spPr>
          <a:xfrm>
            <a:off x="5919268" y="3556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60" name="Rectangle"/>
          <p:cNvSpPr/>
          <p:nvPr/>
        </p:nvSpPr>
        <p:spPr>
          <a:xfrm>
            <a:off x="1905000" y="1904999"/>
            <a:ext cx="20574000" cy="9906001"/>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114</a:t>
            </a:fld>
            <a:endParaRPr/>
          </a:p>
        </p:txBody>
      </p:sp>
      <p:sp>
        <p:nvSpPr>
          <p:cNvPr id="3062" name="Shape"/>
          <p:cNvSpPr/>
          <p:nvPr/>
        </p:nvSpPr>
        <p:spPr>
          <a:xfrm>
            <a:off x="8170905" y="11807825"/>
            <a:ext cx="3327212"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548" y="0"/>
                </a:lnTo>
                <a:lnTo>
                  <a:pt x="21600" y="21600"/>
                </a:lnTo>
                <a:lnTo>
                  <a:pt x="5133"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3" name="Shape"/>
          <p:cNvSpPr/>
          <p:nvPr/>
        </p:nvSpPr>
        <p:spPr>
          <a:xfrm>
            <a:off x="4039362" y="11807825"/>
            <a:ext cx="3329200" cy="1905001"/>
          </a:xfrm>
          <a:custGeom>
            <a:avLst/>
            <a:gdLst/>
            <a:ahLst/>
            <a:cxnLst>
              <a:cxn ang="0">
                <a:pos x="wd2" y="hd2"/>
              </a:cxn>
              <a:cxn ang="5400000">
                <a:pos x="wd2" y="hd2"/>
              </a:cxn>
              <a:cxn ang="10800000">
                <a:pos x="wd2" y="hd2"/>
              </a:cxn>
              <a:cxn ang="16200000">
                <a:pos x="wd2" y="hd2"/>
              </a:cxn>
            </a:cxnLst>
            <a:rect l="0" t="0" r="r" b="b"/>
            <a:pathLst>
              <a:path w="21600" h="21600" extrusionOk="0">
                <a:moveTo>
                  <a:pt x="11137" y="0"/>
                </a:moveTo>
                <a:lnTo>
                  <a:pt x="21600" y="0"/>
                </a:lnTo>
                <a:lnTo>
                  <a:pt x="16384" y="21600"/>
                </a:lnTo>
                <a:lnTo>
                  <a:pt x="0" y="21600"/>
                </a:lnTo>
                <a:lnTo>
                  <a:pt x="11137"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4" name="Shape"/>
          <p:cNvSpPr/>
          <p:nvPr/>
        </p:nvSpPr>
        <p:spPr>
          <a:xfrm>
            <a:off x="-917211" y="11807825"/>
            <a:ext cx="5857960" cy="1905001"/>
          </a:xfrm>
          <a:custGeom>
            <a:avLst/>
            <a:gdLst/>
            <a:ahLst/>
            <a:cxnLst>
              <a:cxn ang="0">
                <a:pos x="wd2" y="hd2"/>
              </a:cxn>
              <a:cxn ang="5400000">
                <a:pos x="wd2" y="hd2"/>
              </a:cxn>
              <a:cxn ang="10800000">
                <a:pos x="wd2" y="hd2"/>
              </a:cxn>
              <a:cxn ang="16200000">
                <a:pos x="wd2" y="hd2"/>
              </a:cxn>
            </a:cxnLst>
            <a:rect l="0" t="0" r="r" b="b"/>
            <a:pathLst>
              <a:path w="21600" h="21600" extrusionOk="0">
                <a:moveTo>
                  <a:pt x="15642" y="0"/>
                </a:moveTo>
                <a:lnTo>
                  <a:pt x="21600" y="0"/>
                </a:lnTo>
                <a:lnTo>
                  <a:pt x="9349" y="21600"/>
                </a:lnTo>
                <a:lnTo>
                  <a:pt x="0" y="21600"/>
                </a:lnTo>
                <a:lnTo>
                  <a:pt x="15642"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5" name="Shape"/>
          <p:cNvSpPr/>
          <p:nvPr/>
        </p:nvSpPr>
        <p:spPr>
          <a:xfrm>
            <a:off x="10602266" y="11807825"/>
            <a:ext cx="5855309"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947" y="0"/>
                </a:lnTo>
                <a:lnTo>
                  <a:pt x="21600" y="21600"/>
                </a:lnTo>
                <a:lnTo>
                  <a:pt x="12235"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6" name="Rectangle"/>
          <p:cNvSpPr/>
          <p:nvPr/>
        </p:nvSpPr>
        <p:spPr>
          <a:xfrm>
            <a:off x="3317825" y="8705874"/>
            <a:ext cx="1615685" cy="310717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7" name="Rectangle"/>
          <p:cNvSpPr/>
          <p:nvPr/>
        </p:nvSpPr>
        <p:spPr>
          <a:xfrm>
            <a:off x="5745392" y="6773132"/>
            <a:ext cx="1615685" cy="503992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8" name="Rectangle"/>
          <p:cNvSpPr/>
          <p:nvPr/>
        </p:nvSpPr>
        <p:spPr>
          <a:xfrm>
            <a:off x="8170905" y="7530904"/>
            <a:ext cx="1615685" cy="428214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9" name="Rectangle"/>
          <p:cNvSpPr/>
          <p:nvPr/>
        </p:nvSpPr>
        <p:spPr>
          <a:xfrm>
            <a:off x="10602266" y="5021033"/>
            <a:ext cx="1615686" cy="6792019"/>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0" name="Rectangle"/>
          <p:cNvSpPr/>
          <p:nvPr/>
        </p:nvSpPr>
        <p:spPr>
          <a:xfrm>
            <a:off x="11406296" y="5021033"/>
            <a:ext cx="811656" cy="6792019"/>
          </a:xfrm>
          <a:prstGeom prst="rect">
            <a:avLst/>
          </a:prstGeom>
          <a:solidFill>
            <a:schemeClr val="accent3">
              <a:hueOff val="-546623"/>
              <a:satOff val="7767"/>
              <a:lumOff val="-1451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1" name="Rectangle"/>
          <p:cNvSpPr/>
          <p:nvPr/>
        </p:nvSpPr>
        <p:spPr>
          <a:xfrm>
            <a:off x="8976006" y="7530904"/>
            <a:ext cx="816390" cy="428214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2" name="Rectangle"/>
          <p:cNvSpPr/>
          <p:nvPr/>
        </p:nvSpPr>
        <p:spPr>
          <a:xfrm>
            <a:off x="6545672" y="6773132"/>
            <a:ext cx="819200" cy="5039920"/>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3" name="Rectangle"/>
          <p:cNvSpPr/>
          <p:nvPr/>
        </p:nvSpPr>
        <p:spPr>
          <a:xfrm>
            <a:off x="4116640" y="8705874"/>
            <a:ext cx="811655" cy="310717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4" name="Sed ut perspiciatis unde omnis iste natus error sit volup lor sit tatem accusantium doloremque. Sed ut perspiciatis unde omnis. Sed ut perspiciatis unde omnis iste natus error sit volup lor sit tatem accusantium doloremque. Sed ut perspiciatis unde omnis"/>
          <p:cNvSpPr txBox="1"/>
          <p:nvPr/>
        </p:nvSpPr>
        <p:spPr>
          <a:xfrm>
            <a:off x="14460191" y="6029987"/>
            <a:ext cx="595452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Sed ut perspiciatis unde omnis iste natus error sit volup lor sit tatem accusantium doloremque. Sed ut perspiciatis unde omnis.</a:t>
            </a:r>
          </a:p>
        </p:txBody>
      </p:sp>
      <p:sp>
        <p:nvSpPr>
          <p:cNvPr id="3075" name="vector column chart"/>
          <p:cNvSpPr txBox="1"/>
          <p:nvPr/>
        </p:nvSpPr>
        <p:spPr>
          <a:xfrm>
            <a:off x="14433779" y="400301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76" name="Shape"/>
          <p:cNvSpPr/>
          <p:nvPr/>
        </p:nvSpPr>
        <p:spPr>
          <a:xfrm>
            <a:off x="9746502" y="3178982"/>
            <a:ext cx="3327213"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7" name="8.131K"/>
          <p:cNvSpPr txBox="1"/>
          <p:nvPr/>
        </p:nvSpPr>
        <p:spPr>
          <a:xfrm>
            <a:off x="9961060" y="3366897"/>
            <a:ext cx="289809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8.131K</a:t>
            </a:r>
          </a:p>
        </p:txBody>
      </p:sp>
      <p:sp>
        <p:nvSpPr>
          <p:cNvPr id="3078" name="6.412K"/>
          <p:cNvSpPr txBox="1"/>
          <p:nvPr/>
        </p:nvSpPr>
        <p:spPr>
          <a:xfrm>
            <a:off x="7797954" y="6724650"/>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6.412K</a:t>
            </a:r>
          </a:p>
        </p:txBody>
      </p:sp>
      <p:sp>
        <p:nvSpPr>
          <p:cNvPr id="3079" name="7.412K"/>
          <p:cNvSpPr txBox="1"/>
          <p:nvPr/>
        </p:nvSpPr>
        <p:spPr>
          <a:xfrm>
            <a:off x="5372442" y="5952976"/>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80" name="5.412K"/>
          <p:cNvSpPr txBox="1"/>
          <p:nvPr/>
        </p:nvSpPr>
        <p:spPr>
          <a:xfrm>
            <a:off x="2944874" y="797892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5.412K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1" nodeType="afterEffect">
                                  <p:stCondLst>
                                    <p:cond delay="0"/>
                                  </p:stCondLst>
                                  <p:iterate>
                                    <p:tmAbs val="0"/>
                                  </p:iterate>
                                  <p:childTnLst>
                                    <p:set>
                                      <p:cBhvr>
                                        <p:cTn id="6" fill="hold"/>
                                        <p:tgtEl>
                                          <p:spTgt spid="3069"/>
                                        </p:tgtEl>
                                        <p:attrNameLst>
                                          <p:attrName>style.visibility</p:attrName>
                                        </p:attrNameLst>
                                      </p:cBhvr>
                                      <p:to>
                                        <p:strVal val="visible"/>
                                      </p:to>
                                    </p:set>
                                    <p:animEffect transition="in" filter="wipe(down)">
                                      <p:cBhvr>
                                        <p:cTn id="7" dur="1000"/>
                                        <p:tgtEl>
                                          <p:spTgt spid="3069"/>
                                        </p:tgtEl>
                                      </p:cBhvr>
                                    </p:animEffect>
                                  </p:childTnLst>
                                </p:cTn>
                              </p:par>
                            </p:childTnLst>
                          </p:cTn>
                        </p:par>
                        <p:par>
                          <p:cTn id="8" fill="hold">
                            <p:stCondLst>
                              <p:cond delay="1000"/>
                            </p:stCondLst>
                            <p:childTnLst>
                              <p:par>
                                <p:cTn id="9" presetID="22" presetClass="entr" presetSubtype="4" fill="hold" grpId="2" nodeType="afterEffect">
                                  <p:stCondLst>
                                    <p:cond delay="100"/>
                                  </p:stCondLst>
                                  <p:iterate>
                                    <p:tmAbs val="0"/>
                                  </p:iterate>
                                  <p:childTnLst>
                                    <p:set>
                                      <p:cBhvr>
                                        <p:cTn id="10" fill="hold"/>
                                        <p:tgtEl>
                                          <p:spTgt spid="3067"/>
                                        </p:tgtEl>
                                        <p:attrNameLst>
                                          <p:attrName>style.visibility</p:attrName>
                                        </p:attrNameLst>
                                      </p:cBhvr>
                                      <p:to>
                                        <p:strVal val="visible"/>
                                      </p:to>
                                    </p:set>
                                    <p:animEffect transition="in" filter="wipe(down)">
                                      <p:cBhvr>
                                        <p:cTn id="11" dur="1000"/>
                                        <p:tgtEl>
                                          <p:spTgt spid="3067"/>
                                        </p:tgtEl>
                                      </p:cBhvr>
                                    </p:animEffect>
                                  </p:childTnLst>
                                </p:cTn>
                              </p:par>
                            </p:childTnLst>
                          </p:cTn>
                        </p:par>
                        <p:par>
                          <p:cTn id="12" fill="hold">
                            <p:stCondLst>
                              <p:cond delay="2100"/>
                            </p:stCondLst>
                            <p:childTnLst>
                              <p:par>
                                <p:cTn id="13" presetID="22" presetClass="entr" presetSubtype="4" fill="hold" grpId="3" nodeType="afterEffect">
                                  <p:stCondLst>
                                    <p:cond delay="100"/>
                                  </p:stCondLst>
                                  <p:iterate>
                                    <p:tmAbs val="0"/>
                                  </p:iterate>
                                  <p:childTnLst>
                                    <p:set>
                                      <p:cBhvr>
                                        <p:cTn id="14" fill="hold"/>
                                        <p:tgtEl>
                                          <p:spTgt spid="3068"/>
                                        </p:tgtEl>
                                        <p:attrNameLst>
                                          <p:attrName>style.visibility</p:attrName>
                                        </p:attrNameLst>
                                      </p:cBhvr>
                                      <p:to>
                                        <p:strVal val="visible"/>
                                      </p:to>
                                    </p:set>
                                    <p:animEffect transition="in" filter="wipe(down)">
                                      <p:cBhvr>
                                        <p:cTn id="15" dur="1000"/>
                                        <p:tgtEl>
                                          <p:spTgt spid="3068"/>
                                        </p:tgtEl>
                                      </p:cBhvr>
                                    </p:animEffect>
                                  </p:childTnLst>
                                </p:cTn>
                              </p:par>
                            </p:childTnLst>
                          </p:cTn>
                        </p:par>
                        <p:par>
                          <p:cTn id="16" fill="hold">
                            <p:stCondLst>
                              <p:cond delay="3200"/>
                            </p:stCondLst>
                            <p:childTnLst>
                              <p:par>
                                <p:cTn id="17" presetID="22" presetClass="entr" presetSubtype="4" fill="hold" grpId="4" nodeType="afterEffect">
                                  <p:stCondLst>
                                    <p:cond delay="100"/>
                                  </p:stCondLst>
                                  <p:iterate>
                                    <p:tmAbs val="0"/>
                                  </p:iterate>
                                  <p:childTnLst>
                                    <p:set>
                                      <p:cBhvr>
                                        <p:cTn id="18" fill="hold"/>
                                        <p:tgtEl>
                                          <p:spTgt spid="3066"/>
                                        </p:tgtEl>
                                        <p:attrNameLst>
                                          <p:attrName>style.visibility</p:attrName>
                                        </p:attrNameLst>
                                      </p:cBhvr>
                                      <p:to>
                                        <p:strVal val="visible"/>
                                      </p:to>
                                    </p:set>
                                    <p:animEffect transition="in" filter="wipe(down)">
                                      <p:cBhvr>
                                        <p:cTn id="19" dur="1000"/>
                                        <p:tgtEl>
                                          <p:spTgt spid="3066"/>
                                        </p:tgtEl>
                                      </p:cBhvr>
                                    </p:animEffect>
                                  </p:childTnLst>
                                </p:cTn>
                              </p:par>
                            </p:childTnLst>
                          </p:cTn>
                        </p:par>
                        <p:par>
                          <p:cTn id="20" fill="hold">
                            <p:stCondLst>
                              <p:cond delay="4300"/>
                            </p:stCondLst>
                            <p:childTnLst>
                              <p:par>
                                <p:cTn id="21" presetID="22" presetClass="entr" presetSubtype="4" fill="hold" grpId="5" nodeType="afterEffect">
                                  <p:stCondLst>
                                    <p:cond delay="0"/>
                                  </p:stCondLst>
                                  <p:iterate>
                                    <p:tmAbs val="0"/>
                                  </p:iterate>
                                  <p:childTnLst>
                                    <p:set>
                                      <p:cBhvr>
                                        <p:cTn id="22" fill="hold"/>
                                        <p:tgtEl>
                                          <p:spTgt spid="3070"/>
                                        </p:tgtEl>
                                        <p:attrNameLst>
                                          <p:attrName>style.visibility</p:attrName>
                                        </p:attrNameLst>
                                      </p:cBhvr>
                                      <p:to>
                                        <p:strVal val="visible"/>
                                      </p:to>
                                    </p:set>
                                    <p:animEffect transition="in" filter="wipe(down)">
                                      <p:cBhvr>
                                        <p:cTn id="23" dur="1000"/>
                                        <p:tgtEl>
                                          <p:spTgt spid="3070"/>
                                        </p:tgtEl>
                                      </p:cBhvr>
                                    </p:animEffect>
                                  </p:childTnLst>
                                </p:cTn>
                              </p:par>
                            </p:childTnLst>
                          </p:cTn>
                        </p:par>
                        <p:par>
                          <p:cTn id="24" fill="hold">
                            <p:stCondLst>
                              <p:cond delay="5300"/>
                            </p:stCondLst>
                            <p:childTnLst>
                              <p:par>
                                <p:cTn id="25" presetID="22" presetClass="entr" presetSubtype="4" fill="hold" grpId="6" nodeType="afterEffect">
                                  <p:stCondLst>
                                    <p:cond delay="100"/>
                                  </p:stCondLst>
                                  <p:iterate>
                                    <p:tmAbs val="0"/>
                                  </p:iterate>
                                  <p:childTnLst>
                                    <p:set>
                                      <p:cBhvr>
                                        <p:cTn id="26" fill="hold"/>
                                        <p:tgtEl>
                                          <p:spTgt spid="3071"/>
                                        </p:tgtEl>
                                        <p:attrNameLst>
                                          <p:attrName>style.visibility</p:attrName>
                                        </p:attrNameLst>
                                      </p:cBhvr>
                                      <p:to>
                                        <p:strVal val="visible"/>
                                      </p:to>
                                    </p:set>
                                    <p:animEffect transition="in" filter="wipe(down)">
                                      <p:cBhvr>
                                        <p:cTn id="27" dur="1000"/>
                                        <p:tgtEl>
                                          <p:spTgt spid="3071"/>
                                        </p:tgtEl>
                                      </p:cBhvr>
                                    </p:animEffect>
                                  </p:childTnLst>
                                </p:cTn>
                              </p:par>
                            </p:childTnLst>
                          </p:cTn>
                        </p:par>
                        <p:par>
                          <p:cTn id="28" fill="hold">
                            <p:stCondLst>
                              <p:cond delay="6400"/>
                            </p:stCondLst>
                            <p:childTnLst>
                              <p:par>
                                <p:cTn id="29" presetID="22" presetClass="entr" presetSubtype="4" fill="hold" grpId="7" nodeType="afterEffect">
                                  <p:stCondLst>
                                    <p:cond delay="100"/>
                                  </p:stCondLst>
                                  <p:iterate>
                                    <p:tmAbs val="0"/>
                                  </p:iterate>
                                  <p:childTnLst>
                                    <p:set>
                                      <p:cBhvr>
                                        <p:cTn id="30" fill="hold"/>
                                        <p:tgtEl>
                                          <p:spTgt spid="3072"/>
                                        </p:tgtEl>
                                        <p:attrNameLst>
                                          <p:attrName>style.visibility</p:attrName>
                                        </p:attrNameLst>
                                      </p:cBhvr>
                                      <p:to>
                                        <p:strVal val="visible"/>
                                      </p:to>
                                    </p:set>
                                    <p:animEffect transition="in" filter="wipe(down)">
                                      <p:cBhvr>
                                        <p:cTn id="31" dur="1000"/>
                                        <p:tgtEl>
                                          <p:spTgt spid="3072"/>
                                        </p:tgtEl>
                                      </p:cBhvr>
                                    </p:animEffect>
                                  </p:childTnLst>
                                </p:cTn>
                              </p:par>
                            </p:childTnLst>
                          </p:cTn>
                        </p:par>
                        <p:par>
                          <p:cTn id="32" fill="hold">
                            <p:stCondLst>
                              <p:cond delay="7500"/>
                            </p:stCondLst>
                            <p:childTnLst>
                              <p:par>
                                <p:cTn id="33" presetID="22" presetClass="entr" presetSubtype="4" fill="hold" grpId="8" nodeType="afterEffect">
                                  <p:stCondLst>
                                    <p:cond delay="100"/>
                                  </p:stCondLst>
                                  <p:iterate>
                                    <p:tmAbs val="0"/>
                                  </p:iterate>
                                  <p:childTnLst>
                                    <p:set>
                                      <p:cBhvr>
                                        <p:cTn id="34" fill="hold"/>
                                        <p:tgtEl>
                                          <p:spTgt spid="3073"/>
                                        </p:tgtEl>
                                        <p:attrNameLst>
                                          <p:attrName>style.visibility</p:attrName>
                                        </p:attrNameLst>
                                      </p:cBhvr>
                                      <p:to>
                                        <p:strVal val="visible"/>
                                      </p:to>
                                    </p:set>
                                    <p:animEffect transition="in" filter="wipe(down)">
                                      <p:cBhvr>
                                        <p:cTn id="35" dur="1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6" grpId="4" animBg="1" advAuto="0"/>
      <p:bldP spid="3067" grpId="2" animBg="1" advAuto="0"/>
      <p:bldP spid="3068" grpId="3" animBg="1" advAuto="0"/>
      <p:bldP spid="3069" grpId="1" animBg="1" advAuto="0"/>
      <p:bldP spid="3070" grpId="5" animBg="1" advAuto="0"/>
      <p:bldP spid="3071" grpId="6" animBg="1" advAuto="0"/>
      <p:bldP spid="3072" grpId="7" animBg="1" advAuto="0"/>
      <p:bldP spid="3073" grpId="8"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83" name="Rectangle"/>
          <p:cNvSpPr/>
          <p:nvPr/>
        </p:nvSpPr>
        <p:spPr>
          <a:xfrm>
            <a:off x="7843733" y="1904999"/>
            <a:ext cx="15905267" cy="9906001"/>
          </a:xfrm>
          <a:prstGeom prst="rect">
            <a:avLst/>
          </a:prstGeom>
          <a:solidFill>
            <a:schemeClr val="accent3">
              <a:hueOff val="-546623"/>
              <a:satOff val="7767"/>
              <a:lumOff val="-1451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115</a:t>
            </a:fld>
            <a:endParaRPr/>
          </a:p>
        </p:txBody>
      </p:sp>
      <p:sp>
        <p:nvSpPr>
          <p:cNvPr id="3085" name="Line"/>
          <p:cNvSpPr/>
          <p:nvPr/>
        </p:nvSpPr>
        <p:spPr>
          <a:xfrm>
            <a:off x="9380439" y="9552785"/>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6" name="Line"/>
          <p:cNvSpPr/>
          <p:nvPr/>
        </p:nvSpPr>
        <p:spPr>
          <a:xfrm>
            <a:off x="9380439" y="6858000"/>
            <a:ext cx="12831855" cy="0"/>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7" name="Line"/>
          <p:cNvSpPr/>
          <p:nvPr/>
        </p:nvSpPr>
        <p:spPr>
          <a:xfrm>
            <a:off x="9380439" y="4163214"/>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8" name="Rectangle"/>
          <p:cNvSpPr/>
          <p:nvPr/>
        </p:nvSpPr>
        <p:spPr>
          <a:xfrm>
            <a:off x="10546719" y="7867836"/>
            <a:ext cx="406401" cy="3943165"/>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9" name="Rectangle"/>
          <p:cNvSpPr/>
          <p:nvPr/>
        </p:nvSpPr>
        <p:spPr>
          <a:xfrm>
            <a:off x="12228868" y="5327324"/>
            <a:ext cx="406401" cy="6483676"/>
          </a:xfrm>
          <a:prstGeom prst="rect">
            <a:avLst/>
          </a:prstGeom>
          <a:solidFill>
            <a:srgbClr val="19597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0" name="Rectangle"/>
          <p:cNvSpPr/>
          <p:nvPr/>
        </p:nvSpPr>
        <p:spPr>
          <a:xfrm>
            <a:off x="13911017" y="3854391"/>
            <a:ext cx="406401" cy="7956609"/>
          </a:xfrm>
          <a:prstGeom prst="rect">
            <a:avLst/>
          </a:prstGeom>
          <a:solidFill>
            <a:srgbClr val="2FA3D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1" name="Rectangle"/>
          <p:cNvSpPr/>
          <p:nvPr/>
        </p:nvSpPr>
        <p:spPr>
          <a:xfrm>
            <a:off x="15593167" y="7294571"/>
            <a:ext cx="406401" cy="4516429"/>
          </a:xfrm>
          <a:prstGeom prst="rect">
            <a:avLst/>
          </a:prstGeom>
          <a:solidFill>
            <a:schemeClr val="accent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2" name="Rectangle"/>
          <p:cNvSpPr/>
          <p:nvPr/>
        </p:nvSpPr>
        <p:spPr>
          <a:xfrm>
            <a:off x="17275316" y="6027722"/>
            <a:ext cx="406401" cy="57832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3" name="Rectangle"/>
          <p:cNvSpPr/>
          <p:nvPr/>
        </p:nvSpPr>
        <p:spPr>
          <a:xfrm>
            <a:off x="20639614" y="8253141"/>
            <a:ext cx="406401" cy="3557859"/>
          </a:xfrm>
          <a:prstGeom prst="rect">
            <a:avLst/>
          </a:prstGeom>
          <a:solidFill>
            <a:schemeClr val="accent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4" name="Rectangle"/>
          <p:cNvSpPr/>
          <p:nvPr/>
        </p:nvSpPr>
        <p:spPr>
          <a:xfrm>
            <a:off x="18957466" y="8852110"/>
            <a:ext cx="406401" cy="2958891"/>
          </a:xfrm>
          <a:prstGeom prst="rect">
            <a:avLst/>
          </a:prstGeom>
          <a:solidFill>
            <a:schemeClr val="accent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5" name="vector column chart"/>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96"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097" name="7.412K"/>
          <p:cNvSpPr txBox="1"/>
          <p:nvPr/>
        </p:nvSpPr>
        <p:spPr>
          <a:xfrm>
            <a:off x="9569126" y="708669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8" name="7.412K"/>
          <p:cNvSpPr txBox="1"/>
          <p:nvPr/>
        </p:nvSpPr>
        <p:spPr>
          <a:xfrm>
            <a:off x="16297723" y="5276663"/>
            <a:ext cx="23615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9" name="7.412K"/>
          <p:cNvSpPr txBox="1"/>
          <p:nvPr/>
        </p:nvSpPr>
        <p:spPr>
          <a:xfrm>
            <a:off x="12933424" y="3069734"/>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0" name="7.412K"/>
          <p:cNvSpPr txBox="1"/>
          <p:nvPr/>
        </p:nvSpPr>
        <p:spPr>
          <a:xfrm>
            <a:off x="19662021" y="7419945"/>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1" name="item"/>
          <p:cNvSpPr txBox="1"/>
          <p:nvPr/>
        </p:nvSpPr>
        <p:spPr>
          <a:xfrm>
            <a:off x="11787934"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2" name="item"/>
          <p:cNvSpPr txBox="1"/>
          <p:nvPr/>
        </p:nvSpPr>
        <p:spPr>
          <a:xfrm>
            <a:off x="13470083"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3" name="item"/>
          <p:cNvSpPr txBox="1"/>
          <p:nvPr/>
        </p:nvSpPr>
        <p:spPr>
          <a:xfrm>
            <a:off x="15152231"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4" name="item"/>
          <p:cNvSpPr txBox="1"/>
          <p:nvPr/>
        </p:nvSpPr>
        <p:spPr>
          <a:xfrm>
            <a:off x="168343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5" name="item"/>
          <p:cNvSpPr txBox="1"/>
          <p:nvPr/>
        </p:nvSpPr>
        <p:spPr>
          <a:xfrm>
            <a:off x="18516528"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6" name="item"/>
          <p:cNvSpPr txBox="1"/>
          <p:nvPr/>
        </p:nvSpPr>
        <p:spPr>
          <a:xfrm>
            <a:off x="201986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7" name="item"/>
          <p:cNvSpPr txBox="1"/>
          <p:nvPr/>
        </p:nvSpPr>
        <p:spPr>
          <a:xfrm>
            <a:off x="10105785"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10" name="Rectangle"/>
          <p:cNvSpPr/>
          <p:nvPr/>
        </p:nvSpPr>
        <p:spPr>
          <a:xfrm>
            <a:off x="10223500" y="634999"/>
            <a:ext cx="13525500" cy="12446001"/>
          </a:xfrm>
          <a:prstGeom prst="rect">
            <a:avLst/>
          </a:prstGeom>
          <a:solidFill>
            <a:schemeClr val="accent3">
              <a:hueOff val="-546623"/>
              <a:satOff val="7767"/>
              <a:lumOff val="-1451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1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116</a:t>
            </a:fld>
            <a:endParaRPr/>
          </a:p>
        </p:txBody>
      </p:sp>
      <p:sp>
        <p:nvSpPr>
          <p:cNvPr id="3112" name="Line"/>
          <p:cNvSpPr/>
          <p:nvPr/>
        </p:nvSpPr>
        <p:spPr>
          <a:xfrm flipH="1">
            <a:off x="11910354"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3" name="Line"/>
          <p:cNvSpPr/>
          <p:nvPr/>
        </p:nvSpPr>
        <p:spPr>
          <a:xfrm flipH="1">
            <a:off x="2206049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4" name="Line"/>
          <p:cNvSpPr/>
          <p:nvPr/>
        </p:nvSpPr>
        <p:spPr>
          <a:xfrm flipH="1">
            <a:off x="15293735"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5" name="Line"/>
          <p:cNvSpPr/>
          <p:nvPr/>
        </p:nvSpPr>
        <p:spPr>
          <a:xfrm flipH="1">
            <a:off x="16985426"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6" name="Line"/>
          <p:cNvSpPr/>
          <p:nvPr/>
        </p:nvSpPr>
        <p:spPr>
          <a:xfrm flipH="1">
            <a:off x="18677117"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7" name="Line"/>
          <p:cNvSpPr/>
          <p:nvPr/>
        </p:nvSpPr>
        <p:spPr>
          <a:xfrm flipH="1">
            <a:off x="2036880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8" name="Line"/>
          <p:cNvSpPr/>
          <p:nvPr/>
        </p:nvSpPr>
        <p:spPr>
          <a:xfrm flipH="1">
            <a:off x="13611569"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9" name="Shape"/>
          <p:cNvSpPr/>
          <p:nvPr/>
        </p:nvSpPr>
        <p:spPr>
          <a:xfrm>
            <a:off x="10218663" y="8113090"/>
            <a:ext cx="13525501" cy="4958331"/>
          </a:xfrm>
          <a:custGeom>
            <a:avLst/>
            <a:gdLst/>
            <a:ahLst/>
            <a:cxnLst>
              <a:cxn ang="0">
                <a:pos x="wd2" y="hd2"/>
              </a:cxn>
              <a:cxn ang="5400000">
                <a:pos x="wd2" y="hd2"/>
              </a:cxn>
              <a:cxn ang="10800000">
                <a:pos x="wd2" y="hd2"/>
              </a:cxn>
              <a:cxn ang="16200000">
                <a:pos x="wd2" y="hd2"/>
              </a:cxn>
            </a:cxnLst>
            <a:rect l="0" t="0" r="r" b="b"/>
            <a:pathLst>
              <a:path w="21600" h="21600" extrusionOk="0">
                <a:moveTo>
                  <a:pt x="0" y="14143"/>
                </a:moveTo>
                <a:lnTo>
                  <a:pt x="2700" y="10107"/>
                </a:lnTo>
                <a:lnTo>
                  <a:pt x="5400" y="7698"/>
                </a:lnTo>
                <a:lnTo>
                  <a:pt x="8100" y="10337"/>
                </a:lnTo>
                <a:lnTo>
                  <a:pt x="10800" y="8417"/>
                </a:lnTo>
                <a:lnTo>
                  <a:pt x="13500" y="3235"/>
                </a:lnTo>
                <a:lnTo>
                  <a:pt x="16200" y="6425"/>
                </a:lnTo>
                <a:lnTo>
                  <a:pt x="18900" y="574"/>
                </a:lnTo>
                <a:lnTo>
                  <a:pt x="21600" y="0"/>
                </a:lnTo>
                <a:lnTo>
                  <a:pt x="21600" y="21600"/>
                </a:lnTo>
                <a:lnTo>
                  <a:pt x="0" y="21600"/>
                </a:lnTo>
                <a:lnTo>
                  <a:pt x="0" y="14143"/>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0" name="Shape"/>
          <p:cNvSpPr/>
          <p:nvPr/>
        </p:nvSpPr>
        <p:spPr>
          <a:xfrm>
            <a:off x="10218663" y="7554524"/>
            <a:ext cx="13525501" cy="5516896"/>
          </a:xfrm>
          <a:custGeom>
            <a:avLst/>
            <a:gdLst/>
            <a:ahLst/>
            <a:cxnLst>
              <a:cxn ang="0">
                <a:pos x="wd2" y="hd2"/>
              </a:cxn>
              <a:cxn ang="5400000">
                <a:pos x="wd2" y="hd2"/>
              </a:cxn>
              <a:cxn ang="10800000">
                <a:pos x="wd2" y="hd2"/>
              </a:cxn>
              <a:cxn ang="16200000">
                <a:pos x="wd2" y="hd2"/>
              </a:cxn>
            </a:cxnLst>
            <a:rect l="0" t="0" r="r" b="b"/>
            <a:pathLst>
              <a:path w="21600" h="21600" extrusionOk="0">
                <a:moveTo>
                  <a:pt x="0" y="15383"/>
                </a:moveTo>
                <a:lnTo>
                  <a:pt x="2700" y="13357"/>
                </a:lnTo>
                <a:lnTo>
                  <a:pt x="5400" y="13928"/>
                </a:lnTo>
                <a:lnTo>
                  <a:pt x="8100" y="12280"/>
                </a:lnTo>
                <a:lnTo>
                  <a:pt x="10800" y="11891"/>
                </a:lnTo>
                <a:lnTo>
                  <a:pt x="13500" y="7348"/>
                </a:lnTo>
                <a:lnTo>
                  <a:pt x="16200" y="8478"/>
                </a:lnTo>
                <a:lnTo>
                  <a:pt x="18900" y="5695"/>
                </a:lnTo>
                <a:lnTo>
                  <a:pt x="21600" y="0"/>
                </a:lnTo>
                <a:lnTo>
                  <a:pt x="21600" y="21600"/>
                </a:lnTo>
                <a:lnTo>
                  <a:pt x="0" y="21600"/>
                </a:lnTo>
                <a:lnTo>
                  <a:pt x="0" y="15383"/>
                </a:lnTo>
                <a:close/>
              </a:path>
            </a:pathLst>
          </a:cu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1" name="Shape"/>
          <p:cNvSpPr/>
          <p:nvPr/>
        </p:nvSpPr>
        <p:spPr>
          <a:xfrm>
            <a:off x="10218663" y="10523761"/>
            <a:ext cx="13525501" cy="2553941"/>
          </a:xfrm>
          <a:custGeom>
            <a:avLst/>
            <a:gdLst/>
            <a:ahLst/>
            <a:cxnLst>
              <a:cxn ang="0">
                <a:pos x="wd2" y="hd2"/>
              </a:cxn>
              <a:cxn ang="5400000">
                <a:pos x="wd2" y="hd2"/>
              </a:cxn>
              <a:cxn ang="10800000">
                <a:pos x="wd2" y="hd2"/>
              </a:cxn>
              <a:cxn ang="16200000">
                <a:pos x="wd2" y="hd2"/>
              </a:cxn>
            </a:cxnLst>
            <a:rect l="0" t="0" r="r" b="b"/>
            <a:pathLst>
              <a:path w="21600" h="21600" extrusionOk="0">
                <a:moveTo>
                  <a:pt x="0" y="11227"/>
                </a:moveTo>
                <a:lnTo>
                  <a:pt x="2700" y="10956"/>
                </a:lnTo>
                <a:lnTo>
                  <a:pt x="5400" y="16581"/>
                </a:lnTo>
                <a:lnTo>
                  <a:pt x="8100" y="12071"/>
                </a:lnTo>
                <a:lnTo>
                  <a:pt x="10800" y="4065"/>
                </a:lnTo>
                <a:lnTo>
                  <a:pt x="13500" y="0"/>
                </a:lnTo>
                <a:lnTo>
                  <a:pt x="16200" y="3784"/>
                </a:lnTo>
                <a:lnTo>
                  <a:pt x="18900" y="8669"/>
                </a:lnTo>
                <a:lnTo>
                  <a:pt x="21600" y="53"/>
                </a:lnTo>
                <a:lnTo>
                  <a:pt x="21600" y="21600"/>
                </a:lnTo>
                <a:lnTo>
                  <a:pt x="0" y="21600"/>
                </a:lnTo>
                <a:lnTo>
                  <a:pt x="0" y="11227"/>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2" name="Line"/>
          <p:cNvSpPr/>
          <p:nvPr/>
        </p:nvSpPr>
        <p:spPr>
          <a:xfrm rot="20572357">
            <a:off x="9833165" y="7270171"/>
            <a:ext cx="14135458" cy="1417218"/>
          </a:xfrm>
          <a:custGeom>
            <a:avLst/>
            <a:gdLst/>
            <a:ahLst/>
            <a:cxnLst>
              <a:cxn ang="0">
                <a:pos x="wd2" y="hd2"/>
              </a:cxn>
              <a:cxn ang="5400000">
                <a:pos x="wd2" y="hd2"/>
              </a:cxn>
              <a:cxn ang="10800000">
                <a:pos x="wd2" y="hd2"/>
              </a:cxn>
              <a:cxn ang="16200000">
                <a:pos x="wd2" y="hd2"/>
              </a:cxn>
            </a:cxnLst>
            <a:rect l="0" t="0" r="r" b="b"/>
            <a:pathLst>
              <a:path w="21600" h="21600" extrusionOk="0">
                <a:moveTo>
                  <a:pt x="0" y="15512"/>
                </a:moveTo>
                <a:lnTo>
                  <a:pt x="3186" y="0"/>
                </a:lnTo>
                <a:lnTo>
                  <a:pt x="5707" y="7255"/>
                </a:lnTo>
                <a:lnTo>
                  <a:pt x="8063" y="18382"/>
                </a:lnTo>
                <a:lnTo>
                  <a:pt x="11045" y="10478"/>
                </a:lnTo>
                <a:lnTo>
                  <a:pt x="13626" y="13109"/>
                </a:lnTo>
                <a:lnTo>
                  <a:pt x="16063" y="21600"/>
                </a:lnTo>
                <a:lnTo>
                  <a:pt x="18888" y="16379"/>
                </a:lnTo>
                <a:lnTo>
                  <a:pt x="21600" y="15512"/>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23" name="vector area charts"/>
          <p:cNvSpPr txBox="1"/>
          <p:nvPr/>
        </p:nvSpPr>
        <p:spPr>
          <a:xfrm>
            <a:off x="2848145" y="6478015"/>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area charts</a:t>
            </a:r>
          </a:p>
        </p:txBody>
      </p:sp>
      <p:sp>
        <p:nvSpPr>
          <p:cNvPr id="3124" name="Rectangle"/>
          <p:cNvSpPr/>
          <p:nvPr/>
        </p:nvSpPr>
        <p:spPr>
          <a:xfrm>
            <a:off x="2904224" y="86038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5" name="INFOGRAPHIC :"/>
          <p:cNvSpPr txBox="1"/>
          <p:nvPr/>
        </p:nvSpPr>
        <p:spPr>
          <a:xfrm>
            <a:off x="2848145" y="5606397"/>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126" name="Lorem ipsum sit lom dolor sit amet, consectetur sit amet adipiscing. Lorem ipsum sit lom dolor. Lorem ipsum."/>
          <p:cNvSpPr txBox="1"/>
          <p:nvPr/>
        </p:nvSpPr>
        <p:spPr>
          <a:xfrm>
            <a:off x="2885773" y="928313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127" name="Square"/>
          <p:cNvSpPr/>
          <p:nvPr/>
        </p:nvSpPr>
        <p:spPr>
          <a:xfrm>
            <a:off x="2905291"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8" name="Shape"/>
          <p:cNvSpPr/>
          <p:nvPr/>
        </p:nvSpPr>
        <p:spPr>
          <a:xfrm>
            <a:off x="4047556"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9" name="Shape"/>
          <p:cNvSpPr/>
          <p:nvPr/>
        </p:nvSpPr>
        <p:spPr>
          <a:xfrm>
            <a:off x="3254144"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0" name="item"/>
          <p:cNvSpPr txBox="1"/>
          <p:nvPr/>
        </p:nvSpPr>
        <p:spPr>
          <a:xfrm>
            <a:off x="1296743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1" name="item"/>
          <p:cNvSpPr txBox="1"/>
          <p:nvPr/>
        </p:nvSpPr>
        <p:spPr>
          <a:xfrm>
            <a:off x="14649601"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2" name="item"/>
          <p:cNvSpPr txBox="1"/>
          <p:nvPr/>
        </p:nvSpPr>
        <p:spPr>
          <a:xfrm>
            <a:off x="1634211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3" name="item"/>
          <p:cNvSpPr txBox="1"/>
          <p:nvPr/>
        </p:nvSpPr>
        <p:spPr>
          <a:xfrm>
            <a:off x="18032984"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4" name="item"/>
          <p:cNvSpPr txBox="1"/>
          <p:nvPr/>
        </p:nvSpPr>
        <p:spPr>
          <a:xfrm>
            <a:off x="19724675"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5" name="item"/>
          <p:cNvSpPr txBox="1"/>
          <p:nvPr/>
        </p:nvSpPr>
        <p:spPr>
          <a:xfrm>
            <a:off x="21416367"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6" name="item"/>
          <p:cNvSpPr txBox="1"/>
          <p:nvPr/>
        </p:nvSpPr>
        <p:spPr>
          <a:xfrm>
            <a:off x="11266220"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7" name="Shape"/>
          <p:cNvSpPr/>
          <p:nvPr/>
        </p:nvSpPr>
        <p:spPr>
          <a:xfrm>
            <a:off x="17106952" y="3518225"/>
            <a:ext cx="3140330" cy="40465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7978"/>
                </a:lnTo>
                <a:lnTo>
                  <a:pt x="16200" y="17978"/>
                </a:lnTo>
                <a:lnTo>
                  <a:pt x="10800" y="21600"/>
                </a:lnTo>
                <a:lnTo>
                  <a:pt x="5400" y="17978"/>
                </a:lnTo>
                <a:lnTo>
                  <a:pt x="0" y="17978"/>
                </a:lnTo>
                <a:lnTo>
                  <a:pt x="0" y="0"/>
                </a:lnTo>
                <a:close/>
              </a:path>
            </a:pathLst>
          </a:cu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8" name="Shape"/>
          <p:cNvSpPr/>
          <p:nvPr/>
        </p:nvSpPr>
        <p:spPr>
          <a:xfrm>
            <a:off x="18407710" y="393099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139" name="Lorem ipsum sit lom dolor sit lorem Lorem."/>
          <p:cNvSpPr txBox="1"/>
          <p:nvPr/>
        </p:nvSpPr>
        <p:spPr>
          <a:xfrm>
            <a:off x="17609655" y="4620879"/>
            <a:ext cx="213492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lorem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117</a:t>
            </a:fld>
            <a:endParaRPr/>
          </a:p>
        </p:txBody>
      </p:sp>
      <p:sp>
        <p:nvSpPr>
          <p:cNvPr id="3142" name="Shape"/>
          <p:cNvSpPr/>
          <p:nvPr/>
        </p:nvSpPr>
        <p:spPr>
          <a:xfrm>
            <a:off x="8732718"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3" name="Shape"/>
          <p:cNvSpPr/>
          <p:nvPr/>
        </p:nvSpPr>
        <p:spPr>
          <a:xfrm>
            <a:off x="8732735" y="7104960"/>
            <a:ext cx="3439278"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3">
              <a:hueOff val="-546623"/>
              <a:satOff val="7767"/>
              <a:lumOff val="-1451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4" name="Shape"/>
          <p:cNvSpPr/>
          <p:nvPr/>
        </p:nvSpPr>
        <p:spPr>
          <a:xfrm>
            <a:off x="19813528" y="4704960"/>
            <a:ext cx="2885956" cy="47991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5" name="Shape"/>
          <p:cNvSpPr/>
          <p:nvPr/>
        </p:nvSpPr>
        <p:spPr>
          <a:xfrm>
            <a:off x="19813542" y="7104893"/>
            <a:ext cx="2885926" cy="239923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3">
              <a:hueOff val="-546623"/>
              <a:satOff val="7767"/>
              <a:lumOff val="-1451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6" name="Shape"/>
          <p:cNvSpPr/>
          <p:nvPr/>
        </p:nvSpPr>
        <p:spPr>
          <a:xfrm>
            <a:off x="17242139"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7" name="Shape"/>
          <p:cNvSpPr/>
          <p:nvPr/>
        </p:nvSpPr>
        <p:spPr>
          <a:xfrm>
            <a:off x="17242156" y="7104960"/>
            <a:ext cx="3439277"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3">
              <a:hueOff val="-546623"/>
              <a:satOff val="7767"/>
              <a:lumOff val="-1451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8" name="Shape"/>
          <p:cNvSpPr/>
          <p:nvPr/>
        </p:nvSpPr>
        <p:spPr>
          <a:xfrm>
            <a:off x="10954498" y="3699944"/>
            <a:ext cx="4094678" cy="68091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9" name="Shape"/>
          <p:cNvSpPr/>
          <p:nvPr/>
        </p:nvSpPr>
        <p:spPr>
          <a:xfrm>
            <a:off x="10954518" y="7105039"/>
            <a:ext cx="4094638" cy="340410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3">
              <a:hueOff val="-546623"/>
              <a:satOff val="7767"/>
              <a:lumOff val="-1451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0" name="Shape"/>
          <p:cNvSpPr/>
          <p:nvPr/>
        </p:nvSpPr>
        <p:spPr>
          <a:xfrm>
            <a:off x="13709160" y="3307044"/>
            <a:ext cx="4567238" cy="7594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1" name="Shape"/>
          <p:cNvSpPr/>
          <p:nvPr/>
        </p:nvSpPr>
        <p:spPr>
          <a:xfrm>
            <a:off x="13709183" y="7105116"/>
            <a:ext cx="4567192" cy="37969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3">
              <a:hueOff val="-546623"/>
              <a:satOff val="7767"/>
              <a:lumOff val="-1451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2" name="Shape"/>
          <p:cNvSpPr/>
          <p:nvPr/>
        </p:nvSpPr>
        <p:spPr>
          <a:xfrm>
            <a:off x="19001970" y="6322139"/>
            <a:ext cx="595546" cy="53220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3" name="Shape"/>
          <p:cNvSpPr/>
          <p:nvPr/>
        </p:nvSpPr>
        <p:spPr>
          <a:xfrm>
            <a:off x="21205705" y="6339071"/>
            <a:ext cx="502430" cy="498336"/>
          </a:xfrm>
          <a:custGeom>
            <a:avLst/>
            <a:gdLst/>
            <a:ahLst/>
            <a:cxnLst>
              <a:cxn ang="0">
                <a:pos x="wd2" y="hd2"/>
              </a:cxn>
              <a:cxn ang="5400000">
                <a:pos x="wd2" y="hd2"/>
              </a:cxn>
              <a:cxn ang="10800000">
                <a:pos x="wd2" y="hd2"/>
              </a:cxn>
              <a:cxn ang="16200000">
                <a:pos x="wd2" y="hd2"/>
              </a:cxn>
            </a:cxnLst>
            <a:rect l="0" t="0" r="r" b="b"/>
            <a:pathLst>
              <a:path w="21600" h="21600" extrusionOk="0">
                <a:moveTo>
                  <a:pt x="19783" y="10540"/>
                </a:moveTo>
                <a:cubicBezTo>
                  <a:pt x="19783" y="9190"/>
                  <a:pt x="20717" y="8256"/>
                  <a:pt x="21600" y="7321"/>
                </a:cubicBezTo>
                <a:cubicBezTo>
                  <a:pt x="21600" y="6854"/>
                  <a:pt x="21185" y="5971"/>
                  <a:pt x="21185" y="5504"/>
                </a:cubicBezTo>
                <a:cubicBezTo>
                  <a:pt x="19315" y="5971"/>
                  <a:pt x="18381" y="5037"/>
                  <a:pt x="17498" y="4102"/>
                </a:cubicBezTo>
                <a:cubicBezTo>
                  <a:pt x="16563" y="3219"/>
                  <a:pt x="16096" y="2285"/>
                  <a:pt x="16563" y="883"/>
                </a:cubicBezTo>
                <a:cubicBezTo>
                  <a:pt x="16096" y="467"/>
                  <a:pt x="15213" y="0"/>
                  <a:pt x="14279" y="0"/>
                </a:cubicBezTo>
                <a:cubicBezTo>
                  <a:pt x="13812" y="883"/>
                  <a:pt x="12462" y="1817"/>
                  <a:pt x="11060" y="1817"/>
                </a:cubicBezTo>
                <a:cubicBezTo>
                  <a:pt x="9710" y="1817"/>
                  <a:pt x="8308" y="883"/>
                  <a:pt x="7840" y="0"/>
                </a:cubicBezTo>
                <a:cubicBezTo>
                  <a:pt x="6906" y="0"/>
                  <a:pt x="6023" y="467"/>
                  <a:pt x="5556" y="883"/>
                </a:cubicBezTo>
                <a:cubicBezTo>
                  <a:pt x="6023" y="2285"/>
                  <a:pt x="5556" y="3219"/>
                  <a:pt x="4621" y="4102"/>
                </a:cubicBezTo>
                <a:cubicBezTo>
                  <a:pt x="3738" y="5037"/>
                  <a:pt x="2285" y="5971"/>
                  <a:pt x="935" y="5504"/>
                </a:cubicBezTo>
                <a:cubicBezTo>
                  <a:pt x="935" y="5971"/>
                  <a:pt x="467" y="6854"/>
                  <a:pt x="0" y="7321"/>
                </a:cubicBezTo>
                <a:cubicBezTo>
                  <a:pt x="1402" y="8256"/>
                  <a:pt x="2285" y="9190"/>
                  <a:pt x="2285" y="10540"/>
                </a:cubicBezTo>
                <a:cubicBezTo>
                  <a:pt x="2285" y="11942"/>
                  <a:pt x="1402" y="13292"/>
                  <a:pt x="0" y="14279"/>
                </a:cubicBezTo>
                <a:cubicBezTo>
                  <a:pt x="467" y="14694"/>
                  <a:pt x="935" y="15629"/>
                  <a:pt x="935" y="16096"/>
                </a:cubicBezTo>
                <a:cubicBezTo>
                  <a:pt x="2285" y="16096"/>
                  <a:pt x="3738" y="16096"/>
                  <a:pt x="4621" y="17031"/>
                </a:cubicBezTo>
                <a:cubicBezTo>
                  <a:pt x="5556" y="17913"/>
                  <a:pt x="6023" y="19315"/>
                  <a:pt x="5556" y="20665"/>
                </a:cubicBezTo>
                <a:cubicBezTo>
                  <a:pt x="6023" y="21133"/>
                  <a:pt x="6906" y="21133"/>
                  <a:pt x="7840" y="21600"/>
                </a:cubicBezTo>
                <a:cubicBezTo>
                  <a:pt x="8308" y="20198"/>
                  <a:pt x="9710" y="19315"/>
                  <a:pt x="11060" y="19315"/>
                </a:cubicBezTo>
                <a:cubicBezTo>
                  <a:pt x="12462" y="19315"/>
                  <a:pt x="13812" y="20198"/>
                  <a:pt x="14279" y="21600"/>
                </a:cubicBezTo>
                <a:cubicBezTo>
                  <a:pt x="15213" y="21133"/>
                  <a:pt x="16096" y="21133"/>
                  <a:pt x="16563" y="20665"/>
                </a:cubicBezTo>
                <a:cubicBezTo>
                  <a:pt x="16096" y="19315"/>
                  <a:pt x="16563" y="17913"/>
                  <a:pt x="17498" y="17031"/>
                </a:cubicBezTo>
                <a:cubicBezTo>
                  <a:pt x="18381" y="16096"/>
                  <a:pt x="19315" y="15629"/>
                  <a:pt x="21185" y="16096"/>
                </a:cubicBezTo>
                <a:cubicBezTo>
                  <a:pt x="21185" y="15162"/>
                  <a:pt x="21600" y="14694"/>
                  <a:pt x="21600" y="13760"/>
                </a:cubicBezTo>
                <a:cubicBezTo>
                  <a:pt x="20717" y="13292"/>
                  <a:pt x="19783" y="11942"/>
                  <a:pt x="19783" y="10540"/>
                </a:cubicBezTo>
                <a:close/>
                <a:moveTo>
                  <a:pt x="11060" y="15162"/>
                </a:moveTo>
                <a:cubicBezTo>
                  <a:pt x="8308" y="15162"/>
                  <a:pt x="6490" y="13292"/>
                  <a:pt x="6490" y="10540"/>
                </a:cubicBezTo>
                <a:cubicBezTo>
                  <a:pt x="6490" y="8256"/>
                  <a:pt x="8308" y="5971"/>
                  <a:pt x="11060" y="5971"/>
                </a:cubicBezTo>
                <a:cubicBezTo>
                  <a:pt x="13812" y="5971"/>
                  <a:pt x="15629" y="8256"/>
                  <a:pt x="15629" y="10540"/>
                </a:cubicBezTo>
                <a:cubicBezTo>
                  <a:pt x="15629" y="13292"/>
                  <a:pt x="13812" y="15162"/>
                  <a:pt x="11060" y="15162"/>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4" name="Shape"/>
          <p:cNvSpPr/>
          <p:nvPr/>
        </p:nvSpPr>
        <p:spPr>
          <a:xfrm>
            <a:off x="10584534" y="6320457"/>
            <a:ext cx="540572" cy="48476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5" name="Shape"/>
          <p:cNvSpPr/>
          <p:nvPr/>
        </p:nvSpPr>
        <p:spPr>
          <a:xfrm>
            <a:off x="13153975" y="6313676"/>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6" name="Shape"/>
          <p:cNvSpPr/>
          <p:nvPr/>
        </p:nvSpPr>
        <p:spPr>
          <a:xfrm>
            <a:off x="16204965" y="6282924"/>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157" name="Line"/>
          <p:cNvSpPr/>
          <p:nvPr/>
        </p:nvSpPr>
        <p:spPr>
          <a:xfrm>
            <a:off x="15553991"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8" name="Line"/>
          <p:cNvSpPr/>
          <p:nvPr/>
        </p:nvSpPr>
        <p:spPr>
          <a:xfrm>
            <a:off x="20850134"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9" name="Line"/>
          <p:cNvSpPr/>
          <p:nvPr/>
        </p:nvSpPr>
        <p:spPr>
          <a:xfrm>
            <a:off x="18606324"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0" name="Line"/>
          <p:cNvSpPr/>
          <p:nvPr/>
        </p:nvSpPr>
        <p:spPr>
          <a:xfrm>
            <a:off x="10147958"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1" name="Line"/>
          <p:cNvSpPr/>
          <p:nvPr/>
        </p:nvSpPr>
        <p:spPr>
          <a:xfrm>
            <a:off x="12572541"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2" name="arrow infographic"/>
          <p:cNvSpPr txBox="1"/>
          <p:nvPr/>
        </p:nvSpPr>
        <p:spPr>
          <a:xfrm>
            <a:off x="2330187" y="345391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163" name="Lorem ipsum sit lom dolor sit amet, consectetur sit amet adipiscing. Lorem ipsum sit lom."/>
          <p:cNvSpPr txBox="1"/>
          <p:nvPr/>
        </p:nvSpPr>
        <p:spPr>
          <a:xfrm>
            <a:off x="2372380" y="558066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166" name="Group"/>
          <p:cNvGrpSpPr/>
          <p:nvPr/>
        </p:nvGrpSpPr>
        <p:grpSpPr>
          <a:xfrm>
            <a:off x="3898637" y="8959516"/>
            <a:ext cx="3939403" cy="1302570"/>
            <a:chOff x="0" y="0"/>
            <a:chExt cx="3939401" cy="1302568"/>
          </a:xfrm>
        </p:grpSpPr>
        <p:sp>
          <p:nvSpPr>
            <p:cNvPr id="316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1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169" name="Group"/>
          <p:cNvGrpSpPr/>
          <p:nvPr/>
        </p:nvGrpSpPr>
        <p:grpSpPr>
          <a:xfrm>
            <a:off x="3898637" y="7529964"/>
            <a:ext cx="3939403" cy="1302569"/>
            <a:chOff x="0" y="0"/>
            <a:chExt cx="3939401" cy="1302568"/>
          </a:xfrm>
        </p:grpSpPr>
        <p:sp>
          <p:nvSpPr>
            <p:cNvPr id="316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16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170" name="Shape"/>
          <p:cNvSpPr/>
          <p:nvPr/>
        </p:nvSpPr>
        <p:spPr>
          <a:xfrm>
            <a:off x="2456565" y="911095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1" name="Shape"/>
          <p:cNvSpPr/>
          <p:nvPr/>
        </p:nvSpPr>
        <p:spPr>
          <a:xfrm>
            <a:off x="2424648" y="774944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2" name="title here"/>
          <p:cNvSpPr txBox="1"/>
          <p:nvPr/>
        </p:nvSpPr>
        <p:spPr>
          <a:xfrm>
            <a:off x="12780873"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3" name="title here"/>
          <p:cNvSpPr txBox="1"/>
          <p:nvPr/>
        </p:nvSpPr>
        <p:spPr>
          <a:xfrm>
            <a:off x="15800122"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latin typeface="Raleway"/>
                <a:ea typeface="Raleway"/>
                <a:cs typeface="Raleway"/>
                <a:sym typeface="Raleway"/>
              </a:defRPr>
            </a:lvl1pPr>
          </a:lstStyle>
          <a:p>
            <a:r>
              <a:t>title here</a:t>
            </a:r>
          </a:p>
        </p:txBody>
      </p:sp>
      <p:sp>
        <p:nvSpPr>
          <p:cNvPr id="3174" name="title here"/>
          <p:cNvSpPr txBox="1"/>
          <p:nvPr/>
        </p:nvSpPr>
        <p:spPr>
          <a:xfrm>
            <a:off x="18660611"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5" name="title here"/>
          <p:cNvSpPr txBox="1"/>
          <p:nvPr/>
        </p:nvSpPr>
        <p:spPr>
          <a:xfrm>
            <a:off x="20817789"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6" name="title here"/>
          <p:cNvSpPr txBox="1"/>
          <p:nvPr/>
        </p:nvSpPr>
        <p:spPr>
          <a:xfrm>
            <a:off x="10215688"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7" name="Lorem ipsum sit lom dolor sit ."/>
          <p:cNvSpPr txBox="1"/>
          <p:nvPr/>
        </p:nvSpPr>
        <p:spPr>
          <a:xfrm>
            <a:off x="21330946" y="1910782"/>
            <a:ext cx="174673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78" name="Lorem ipsum sit lom dolor sit amet, consectetur."/>
          <p:cNvSpPr txBox="1"/>
          <p:nvPr/>
        </p:nvSpPr>
        <p:spPr>
          <a:xfrm>
            <a:off x="10692982" y="1910782"/>
            <a:ext cx="37591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179" name="Lorem ipsum sit lom dolor sit ."/>
          <p:cNvSpPr txBox="1"/>
          <p:nvPr/>
        </p:nvSpPr>
        <p:spPr>
          <a:xfrm>
            <a:off x="16058807" y="1910782"/>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80" name="Lorem ipsum sit lom dolor sit . Lorem ipsum sit lom dolor sit ."/>
          <p:cNvSpPr txBox="1"/>
          <p:nvPr/>
        </p:nvSpPr>
        <p:spPr>
          <a:xfrm>
            <a:off x="19164882" y="10775564"/>
            <a:ext cx="37591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 Lorem ipsum sit lom dolor sit .</a:t>
            </a:r>
          </a:p>
        </p:txBody>
      </p:sp>
      <p:sp>
        <p:nvSpPr>
          <p:cNvPr id="3181" name="Lorem ipsum sit lom dolor sit ."/>
          <p:cNvSpPr txBox="1"/>
          <p:nvPr/>
        </p:nvSpPr>
        <p:spPr>
          <a:xfrm>
            <a:off x="13092684" y="11269603"/>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84" name="Rectangle"/>
          <p:cNvSpPr/>
          <p:nvPr/>
        </p:nvSpPr>
        <p:spPr>
          <a:xfrm>
            <a:off x="8175618" y="634999"/>
            <a:ext cx="15573382" cy="12446001"/>
          </a:xfrm>
          <a:prstGeom prst="rect">
            <a:avLst/>
          </a:prstGeom>
          <a:solidFill>
            <a:schemeClr val="accent3">
              <a:hueOff val="-546623"/>
              <a:satOff val="7767"/>
              <a:lumOff val="-1451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118</a:t>
            </a:fld>
            <a:endParaRPr/>
          </a:p>
        </p:txBody>
      </p:sp>
      <p:sp>
        <p:nvSpPr>
          <p:cNvPr id="3186" name="Rectangle"/>
          <p:cNvSpPr/>
          <p:nvPr/>
        </p:nvSpPr>
        <p:spPr>
          <a:xfrm>
            <a:off x="17432143" y="4507569"/>
            <a:ext cx="5034378" cy="218776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7" name="Rectangle"/>
          <p:cNvSpPr/>
          <p:nvPr/>
        </p:nvSpPr>
        <p:spPr>
          <a:xfrm>
            <a:off x="14795030"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8" name="Rectangle"/>
          <p:cNvSpPr/>
          <p:nvPr/>
        </p:nvSpPr>
        <p:spPr>
          <a:xfrm>
            <a:off x="14795030" y="4498782"/>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9" name="Rectangle"/>
          <p:cNvSpPr/>
          <p:nvPr/>
        </p:nvSpPr>
        <p:spPr>
          <a:xfrm>
            <a:off x="17432142" y="1913786"/>
            <a:ext cx="2374901" cy="218776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0" name="Rectangle"/>
          <p:cNvSpPr/>
          <p:nvPr/>
        </p:nvSpPr>
        <p:spPr>
          <a:xfrm>
            <a:off x="9440124" y="4507569"/>
            <a:ext cx="2374901" cy="218776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1" name="Rectangle"/>
          <p:cNvSpPr/>
          <p:nvPr/>
        </p:nvSpPr>
        <p:spPr>
          <a:xfrm>
            <a:off x="9417760" y="1905000"/>
            <a:ext cx="2374901" cy="2187760"/>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2" name="Rectangle"/>
          <p:cNvSpPr/>
          <p:nvPr/>
        </p:nvSpPr>
        <p:spPr>
          <a:xfrm>
            <a:off x="9417760" y="7052224"/>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3" name="Rectangle"/>
          <p:cNvSpPr/>
          <p:nvPr/>
        </p:nvSpPr>
        <p:spPr>
          <a:xfrm>
            <a:off x="9417760" y="9605666"/>
            <a:ext cx="2374901" cy="218776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4" name="Rectangle"/>
          <p:cNvSpPr/>
          <p:nvPr/>
        </p:nvSpPr>
        <p:spPr>
          <a:xfrm>
            <a:off x="12117577" y="1905000"/>
            <a:ext cx="2374901" cy="4781543"/>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5" name="Rectangle"/>
          <p:cNvSpPr/>
          <p:nvPr/>
        </p:nvSpPr>
        <p:spPr>
          <a:xfrm>
            <a:off x="17432143" y="7061011"/>
            <a:ext cx="2374901" cy="47289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6" name="Rectangle"/>
          <p:cNvSpPr/>
          <p:nvPr/>
        </p:nvSpPr>
        <p:spPr>
          <a:xfrm>
            <a:off x="12117577" y="7052224"/>
            <a:ext cx="5052354" cy="47289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7" name="Shape"/>
          <p:cNvSpPr/>
          <p:nvPr/>
        </p:nvSpPr>
        <p:spPr>
          <a:xfrm>
            <a:off x="18342982" y="5300903"/>
            <a:ext cx="553223" cy="543179"/>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8" name="Shape"/>
          <p:cNvSpPr/>
          <p:nvPr/>
        </p:nvSpPr>
        <p:spPr>
          <a:xfrm>
            <a:off x="18321819" y="7909631"/>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9" name="Shape"/>
          <p:cNvSpPr/>
          <p:nvPr/>
        </p:nvSpPr>
        <p:spPr>
          <a:xfrm>
            <a:off x="15718732" y="2761231"/>
            <a:ext cx="487156" cy="492872"/>
          </a:xfrm>
          <a:custGeom>
            <a:avLst/>
            <a:gdLst/>
            <a:ahLst/>
            <a:cxnLst>
              <a:cxn ang="0">
                <a:pos x="wd2" y="hd2"/>
              </a:cxn>
              <a:cxn ang="5400000">
                <a:pos x="wd2" y="hd2"/>
              </a:cxn>
              <a:cxn ang="10800000">
                <a:pos x="wd2" y="hd2"/>
              </a:cxn>
              <a:cxn ang="16200000">
                <a:pos x="wd2" y="hd2"/>
              </a:cxn>
            </a:cxnLst>
            <a:rect l="0" t="0" r="r" b="b"/>
            <a:pathLst>
              <a:path w="20596" h="20493" extrusionOk="0">
                <a:moveTo>
                  <a:pt x="13011" y="13189"/>
                </a:moveTo>
                <a:cubicBezTo>
                  <a:pt x="9453" y="16723"/>
                  <a:pt x="4066" y="17171"/>
                  <a:pt x="0" y="14981"/>
                </a:cubicBezTo>
                <a:cubicBezTo>
                  <a:pt x="457" y="15876"/>
                  <a:pt x="864" y="16324"/>
                  <a:pt x="1779" y="17171"/>
                </a:cubicBezTo>
                <a:cubicBezTo>
                  <a:pt x="6302" y="21600"/>
                  <a:pt x="13011" y="21600"/>
                  <a:pt x="17585" y="17171"/>
                </a:cubicBezTo>
                <a:cubicBezTo>
                  <a:pt x="21600" y="12741"/>
                  <a:pt x="21600" y="6171"/>
                  <a:pt x="17585" y="1742"/>
                </a:cubicBezTo>
                <a:cubicBezTo>
                  <a:pt x="16670" y="1294"/>
                  <a:pt x="15755" y="448"/>
                  <a:pt x="14840" y="0"/>
                </a:cubicBezTo>
                <a:cubicBezTo>
                  <a:pt x="17585" y="4380"/>
                  <a:pt x="16670" y="9655"/>
                  <a:pt x="13011" y="13189"/>
                </a:cubicBezTo>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0" name="Shape"/>
          <p:cNvSpPr/>
          <p:nvPr/>
        </p:nvSpPr>
        <p:spPr>
          <a:xfrm>
            <a:off x="15695018"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1" name="Shape"/>
          <p:cNvSpPr/>
          <p:nvPr/>
        </p:nvSpPr>
        <p:spPr>
          <a:xfrm>
            <a:off x="10328588" y="10427091"/>
            <a:ext cx="553244"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2" name="Shape"/>
          <p:cNvSpPr/>
          <p:nvPr/>
        </p:nvSpPr>
        <p:spPr>
          <a:xfrm>
            <a:off x="13105979" y="5306392"/>
            <a:ext cx="532061" cy="532200"/>
          </a:xfrm>
          <a:custGeom>
            <a:avLst/>
            <a:gdLst/>
            <a:ahLst/>
            <a:cxnLst>
              <a:cxn ang="0">
                <a:pos x="wd2" y="hd2"/>
              </a:cxn>
              <a:cxn ang="5400000">
                <a:pos x="wd2" y="hd2"/>
              </a:cxn>
              <a:cxn ang="10800000">
                <a:pos x="wd2" y="hd2"/>
              </a:cxn>
              <a:cxn ang="16200000">
                <a:pos x="wd2" y="hd2"/>
              </a:cxn>
            </a:cxnLst>
            <a:rect l="0" t="0" r="r" b="b"/>
            <a:pathLst>
              <a:path w="21600" h="21600" extrusionOk="0">
                <a:moveTo>
                  <a:pt x="19455" y="2584"/>
                </a:moveTo>
                <a:cubicBezTo>
                  <a:pt x="18138" y="2584"/>
                  <a:pt x="18138" y="2584"/>
                  <a:pt x="18138" y="2584"/>
                </a:cubicBezTo>
                <a:cubicBezTo>
                  <a:pt x="18138" y="4778"/>
                  <a:pt x="18138" y="4778"/>
                  <a:pt x="18138" y="4778"/>
                </a:cubicBezTo>
                <a:cubicBezTo>
                  <a:pt x="14286" y="4778"/>
                  <a:pt x="14286" y="4778"/>
                  <a:pt x="14286" y="4778"/>
                </a:cubicBezTo>
                <a:cubicBezTo>
                  <a:pt x="14286" y="2584"/>
                  <a:pt x="14286" y="2584"/>
                  <a:pt x="14286" y="2584"/>
                </a:cubicBezTo>
                <a:cubicBezTo>
                  <a:pt x="7363" y="2584"/>
                  <a:pt x="7363" y="2584"/>
                  <a:pt x="7363" y="2584"/>
                </a:cubicBezTo>
                <a:cubicBezTo>
                  <a:pt x="7363" y="4778"/>
                  <a:pt x="7363" y="4778"/>
                  <a:pt x="7363" y="4778"/>
                </a:cubicBezTo>
                <a:cubicBezTo>
                  <a:pt x="3462" y="4778"/>
                  <a:pt x="3462" y="4778"/>
                  <a:pt x="3462" y="4778"/>
                </a:cubicBezTo>
                <a:cubicBezTo>
                  <a:pt x="3462" y="2584"/>
                  <a:pt x="3462" y="2584"/>
                  <a:pt x="3462" y="2584"/>
                </a:cubicBezTo>
                <a:cubicBezTo>
                  <a:pt x="2194" y="2584"/>
                  <a:pt x="2194" y="2584"/>
                  <a:pt x="2194" y="2584"/>
                </a:cubicBezTo>
                <a:cubicBezTo>
                  <a:pt x="878" y="2584"/>
                  <a:pt x="0" y="3462"/>
                  <a:pt x="0" y="4778"/>
                </a:cubicBezTo>
                <a:cubicBezTo>
                  <a:pt x="0" y="19455"/>
                  <a:pt x="0" y="19455"/>
                  <a:pt x="0" y="19455"/>
                </a:cubicBezTo>
                <a:cubicBezTo>
                  <a:pt x="0" y="20722"/>
                  <a:pt x="878" y="21600"/>
                  <a:pt x="2194" y="21600"/>
                </a:cubicBezTo>
                <a:cubicBezTo>
                  <a:pt x="19455" y="21600"/>
                  <a:pt x="19455" y="21600"/>
                  <a:pt x="19455" y="21600"/>
                </a:cubicBezTo>
                <a:cubicBezTo>
                  <a:pt x="20722" y="21600"/>
                  <a:pt x="21600" y="20722"/>
                  <a:pt x="21600" y="19455"/>
                </a:cubicBezTo>
                <a:cubicBezTo>
                  <a:pt x="21600" y="4778"/>
                  <a:pt x="21600" y="4778"/>
                  <a:pt x="21600" y="4778"/>
                </a:cubicBezTo>
                <a:cubicBezTo>
                  <a:pt x="21600" y="3462"/>
                  <a:pt x="20722" y="2584"/>
                  <a:pt x="19455" y="2584"/>
                </a:cubicBezTo>
                <a:close/>
                <a:moveTo>
                  <a:pt x="19455" y="19455"/>
                </a:moveTo>
                <a:cubicBezTo>
                  <a:pt x="2194" y="19455"/>
                  <a:pt x="2194" y="19455"/>
                  <a:pt x="2194" y="19455"/>
                </a:cubicBezTo>
                <a:cubicBezTo>
                  <a:pt x="2194" y="9557"/>
                  <a:pt x="2194" y="9557"/>
                  <a:pt x="2194" y="9557"/>
                </a:cubicBezTo>
                <a:cubicBezTo>
                  <a:pt x="19455" y="9557"/>
                  <a:pt x="19455" y="9557"/>
                  <a:pt x="19455" y="9557"/>
                </a:cubicBezTo>
                <a:lnTo>
                  <a:pt x="19455" y="19455"/>
                </a:lnTo>
                <a:close/>
                <a:moveTo>
                  <a:pt x="6046" y="0"/>
                </a:moveTo>
                <a:cubicBezTo>
                  <a:pt x="4340" y="0"/>
                  <a:pt x="4340" y="0"/>
                  <a:pt x="4340" y="0"/>
                </a:cubicBezTo>
                <a:cubicBezTo>
                  <a:pt x="4340" y="4340"/>
                  <a:pt x="4340" y="4340"/>
                  <a:pt x="4340" y="4340"/>
                </a:cubicBezTo>
                <a:cubicBezTo>
                  <a:pt x="6046" y="4340"/>
                  <a:pt x="6046" y="4340"/>
                  <a:pt x="6046" y="4340"/>
                </a:cubicBezTo>
                <a:lnTo>
                  <a:pt x="6046" y="0"/>
                </a:lnTo>
                <a:close/>
                <a:moveTo>
                  <a:pt x="17260" y="0"/>
                </a:moveTo>
                <a:cubicBezTo>
                  <a:pt x="15554" y="0"/>
                  <a:pt x="15554" y="0"/>
                  <a:pt x="15554" y="0"/>
                </a:cubicBezTo>
                <a:cubicBezTo>
                  <a:pt x="15554" y="4340"/>
                  <a:pt x="15554" y="4340"/>
                  <a:pt x="15554" y="4340"/>
                </a:cubicBezTo>
                <a:cubicBezTo>
                  <a:pt x="17260" y="4340"/>
                  <a:pt x="17260" y="4340"/>
                  <a:pt x="17260" y="4340"/>
                </a:cubicBezTo>
                <a:lnTo>
                  <a:pt x="17260" y="0"/>
                </a:ln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203" name="Shape"/>
          <p:cNvSpPr/>
          <p:nvPr/>
        </p:nvSpPr>
        <p:spPr>
          <a:xfrm>
            <a:off x="10413320" y="7848249"/>
            <a:ext cx="383780"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4" name="Shape"/>
          <p:cNvSpPr/>
          <p:nvPr/>
        </p:nvSpPr>
        <p:spPr>
          <a:xfrm>
            <a:off x="18389528" y="2802942"/>
            <a:ext cx="460130" cy="409449"/>
          </a:xfrm>
          <a:custGeom>
            <a:avLst/>
            <a:gdLst/>
            <a:ahLst/>
            <a:cxnLst>
              <a:cxn ang="0">
                <a:pos x="wd2" y="hd2"/>
              </a:cxn>
              <a:cxn ang="5400000">
                <a:pos x="wd2" y="hd2"/>
              </a:cxn>
              <a:cxn ang="10800000">
                <a:pos x="wd2" y="hd2"/>
              </a:cxn>
              <a:cxn ang="16200000">
                <a:pos x="wd2" y="hd2"/>
              </a:cxn>
            </a:cxnLst>
            <a:rect l="0" t="0" r="r" b="b"/>
            <a:pathLst>
              <a:path w="21600" h="21600" extrusionOk="0">
                <a:moveTo>
                  <a:pt x="19157" y="0"/>
                </a:moveTo>
                <a:cubicBezTo>
                  <a:pt x="2443" y="0"/>
                  <a:pt x="2443" y="0"/>
                  <a:pt x="2443" y="0"/>
                </a:cubicBezTo>
                <a:cubicBezTo>
                  <a:pt x="944" y="0"/>
                  <a:pt x="0" y="1064"/>
                  <a:pt x="0" y="2755"/>
                </a:cubicBezTo>
                <a:cubicBezTo>
                  <a:pt x="0" y="13837"/>
                  <a:pt x="0" y="13837"/>
                  <a:pt x="0" y="13837"/>
                </a:cubicBezTo>
                <a:cubicBezTo>
                  <a:pt x="0" y="15464"/>
                  <a:pt x="944" y="16591"/>
                  <a:pt x="2443" y="16591"/>
                </a:cubicBezTo>
                <a:cubicBezTo>
                  <a:pt x="7885" y="16591"/>
                  <a:pt x="7885" y="16591"/>
                  <a:pt x="7885" y="16591"/>
                </a:cubicBezTo>
                <a:cubicBezTo>
                  <a:pt x="13771" y="21600"/>
                  <a:pt x="13771" y="21600"/>
                  <a:pt x="13771" y="21600"/>
                </a:cubicBezTo>
                <a:cubicBezTo>
                  <a:pt x="13771" y="16591"/>
                  <a:pt x="13771" y="16591"/>
                  <a:pt x="13771" y="16591"/>
                </a:cubicBezTo>
                <a:cubicBezTo>
                  <a:pt x="19157" y="16591"/>
                  <a:pt x="19157" y="16591"/>
                  <a:pt x="19157" y="16591"/>
                </a:cubicBezTo>
                <a:cubicBezTo>
                  <a:pt x="20656" y="16591"/>
                  <a:pt x="21600" y="15464"/>
                  <a:pt x="21600" y="13837"/>
                </a:cubicBezTo>
                <a:cubicBezTo>
                  <a:pt x="21600" y="2755"/>
                  <a:pt x="21600" y="2755"/>
                  <a:pt x="21600" y="2755"/>
                </a:cubicBezTo>
                <a:cubicBezTo>
                  <a:pt x="21600" y="1064"/>
                  <a:pt x="20656" y="0"/>
                  <a:pt x="19157" y="0"/>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5" name="Shape"/>
          <p:cNvSpPr/>
          <p:nvPr/>
        </p:nvSpPr>
        <p:spPr>
          <a:xfrm>
            <a:off x="13860425" y="8714253"/>
            <a:ext cx="1566658" cy="1404920"/>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6" name="Shape"/>
          <p:cNvSpPr/>
          <p:nvPr/>
        </p:nvSpPr>
        <p:spPr>
          <a:xfrm>
            <a:off x="10347635"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7" name="Rectangle"/>
          <p:cNvSpPr/>
          <p:nvPr/>
        </p:nvSpPr>
        <p:spPr>
          <a:xfrm>
            <a:off x="20069255"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8" name="Rectangle"/>
          <p:cNvSpPr/>
          <p:nvPr/>
        </p:nvSpPr>
        <p:spPr>
          <a:xfrm>
            <a:off x="20069255" y="7052224"/>
            <a:ext cx="2374901" cy="218776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9" name="Rectangle"/>
          <p:cNvSpPr/>
          <p:nvPr/>
        </p:nvSpPr>
        <p:spPr>
          <a:xfrm>
            <a:off x="20069255" y="9605666"/>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0" name="Shape"/>
          <p:cNvSpPr/>
          <p:nvPr/>
        </p:nvSpPr>
        <p:spPr>
          <a:xfrm>
            <a:off x="20980083" y="10427091"/>
            <a:ext cx="553245"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1" name="Shape"/>
          <p:cNvSpPr/>
          <p:nvPr/>
        </p:nvSpPr>
        <p:spPr>
          <a:xfrm>
            <a:off x="21064816" y="7848249"/>
            <a:ext cx="383779"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2" name="Shape"/>
          <p:cNvSpPr/>
          <p:nvPr/>
        </p:nvSpPr>
        <p:spPr>
          <a:xfrm>
            <a:off x="20999130"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3" name="Shape"/>
          <p:cNvSpPr/>
          <p:nvPr/>
        </p:nvSpPr>
        <p:spPr>
          <a:xfrm>
            <a:off x="10317747"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14" name="blocks &amp; iconic infograph"/>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&amp; iconic infograph</a:t>
            </a:r>
          </a:p>
        </p:txBody>
      </p:sp>
      <p:sp>
        <p:nvSpPr>
          <p:cNvPr id="321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216" name="Lorem ipsum sit lom dolor sit amet, consectetur"/>
          <p:cNvSpPr txBox="1"/>
          <p:nvPr/>
        </p:nvSpPr>
        <p:spPr>
          <a:xfrm>
            <a:off x="12457053" y="2119733"/>
            <a:ext cx="169594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3217" name="Lorem ipsum sit lom dolor sit amet, consectetur"/>
          <p:cNvSpPr txBox="1"/>
          <p:nvPr/>
        </p:nvSpPr>
        <p:spPr>
          <a:xfrm>
            <a:off x="17771619" y="8738578"/>
            <a:ext cx="1695948"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218" name="Lorem ipsum sit lom dolor sit amet."/>
          <p:cNvSpPr txBox="1"/>
          <p:nvPr/>
        </p:nvSpPr>
        <p:spPr>
          <a:xfrm>
            <a:off x="19487576" y="4873992"/>
            <a:ext cx="259278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221" name="Shape"/>
          <p:cNvSpPr/>
          <p:nvPr/>
        </p:nvSpPr>
        <p:spPr>
          <a:xfrm>
            <a:off x="6551141"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3">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2" name="Shape"/>
          <p:cNvSpPr/>
          <p:nvPr/>
        </p:nvSpPr>
        <p:spPr>
          <a:xfrm>
            <a:off x="7545347"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3">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3" name="Shape"/>
          <p:cNvSpPr/>
          <p:nvPr/>
        </p:nvSpPr>
        <p:spPr>
          <a:xfrm>
            <a:off x="8432044" y="-1"/>
            <a:ext cx="15955774" cy="13716001"/>
          </a:xfrm>
          <a:custGeom>
            <a:avLst/>
            <a:gdLst/>
            <a:ahLst/>
            <a:cxnLst>
              <a:cxn ang="0">
                <a:pos x="wd2" y="hd2"/>
              </a:cxn>
              <a:cxn ang="5400000">
                <a:pos x="wd2" y="hd2"/>
              </a:cxn>
              <a:cxn ang="10800000">
                <a:pos x="wd2" y="hd2"/>
              </a:cxn>
              <a:cxn ang="16200000">
                <a:pos x="wd2" y="hd2"/>
              </a:cxn>
            </a:cxnLst>
            <a:rect l="0" t="0" r="r" b="b"/>
            <a:pathLst>
              <a:path w="21600" h="21600" extrusionOk="0">
                <a:moveTo>
                  <a:pt x="6526" y="0"/>
                </a:moveTo>
                <a:lnTo>
                  <a:pt x="0" y="21600"/>
                </a:lnTo>
                <a:lnTo>
                  <a:pt x="21600" y="21600"/>
                </a:lnTo>
                <a:lnTo>
                  <a:pt x="21600" y="0"/>
                </a:lnTo>
                <a:lnTo>
                  <a:pt x="6526" y="0"/>
                </a:lnTo>
                <a:close/>
              </a:path>
            </a:pathLst>
          </a:custGeom>
          <a:solidFill>
            <a:schemeClr val="accent3">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119</a:t>
            </a:fld>
            <a:endParaRPr/>
          </a:p>
        </p:txBody>
      </p:sp>
      <p:sp>
        <p:nvSpPr>
          <p:cNvPr id="3225" name="Shape"/>
          <p:cNvSpPr/>
          <p:nvPr/>
        </p:nvSpPr>
        <p:spPr>
          <a:xfrm>
            <a:off x="12820818" y="9757361"/>
            <a:ext cx="1427094"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6" name="Shape"/>
          <p:cNvSpPr/>
          <p:nvPr/>
        </p:nvSpPr>
        <p:spPr>
          <a:xfrm>
            <a:off x="14245159" y="9757361"/>
            <a:ext cx="1425720"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7" name="Shape"/>
          <p:cNvSpPr/>
          <p:nvPr/>
        </p:nvSpPr>
        <p:spPr>
          <a:xfrm>
            <a:off x="12820818" y="934353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8" name="Shape"/>
          <p:cNvSpPr/>
          <p:nvPr/>
        </p:nvSpPr>
        <p:spPr>
          <a:xfrm>
            <a:off x="18520236" y="9757361"/>
            <a:ext cx="1427095"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9" name="Shape"/>
          <p:cNvSpPr/>
          <p:nvPr/>
        </p:nvSpPr>
        <p:spPr>
          <a:xfrm>
            <a:off x="19944581" y="9757361"/>
            <a:ext cx="1425719"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0" name="Shape"/>
          <p:cNvSpPr/>
          <p:nvPr/>
        </p:nvSpPr>
        <p:spPr>
          <a:xfrm>
            <a:off x="18520236" y="9343530"/>
            <a:ext cx="2850064"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1" name="Shape"/>
          <p:cNvSpPr/>
          <p:nvPr/>
        </p:nvSpPr>
        <p:spPr>
          <a:xfrm>
            <a:off x="14245671" y="8698720"/>
            <a:ext cx="1427095"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2" name="Shape"/>
          <p:cNvSpPr/>
          <p:nvPr/>
        </p:nvSpPr>
        <p:spPr>
          <a:xfrm>
            <a:off x="15670017" y="8698720"/>
            <a:ext cx="1425719" cy="1727232"/>
          </a:xfrm>
          <a:custGeom>
            <a:avLst/>
            <a:gdLst/>
            <a:ahLst/>
            <a:cxnLst>
              <a:cxn ang="0">
                <a:pos x="wd2" y="hd2"/>
              </a:cxn>
              <a:cxn ang="5400000">
                <a:pos x="wd2" y="hd2"/>
              </a:cxn>
              <a:cxn ang="10800000">
                <a:pos x="wd2" y="hd2"/>
              </a:cxn>
              <a:cxn ang="16200000">
                <a:pos x="wd2" y="hd2"/>
              </a:cxn>
            </a:cxnLst>
            <a:rect l="0" t="0" r="r" b="b"/>
            <a:pathLst>
              <a:path w="21600" h="21600" extrusionOk="0">
                <a:moveTo>
                  <a:pt x="21600" y="16528"/>
                </a:moveTo>
                <a:lnTo>
                  <a:pt x="0" y="21600"/>
                </a:lnTo>
                <a:lnTo>
                  <a:pt x="0" y="5055"/>
                </a:lnTo>
                <a:lnTo>
                  <a:pt x="21600" y="0"/>
                </a:lnTo>
                <a:lnTo>
                  <a:pt x="21600" y="16528"/>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3" name="Shape"/>
          <p:cNvSpPr/>
          <p:nvPr/>
        </p:nvSpPr>
        <p:spPr>
          <a:xfrm>
            <a:off x="14245671"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4" name="Shape"/>
          <p:cNvSpPr/>
          <p:nvPr/>
        </p:nvSpPr>
        <p:spPr>
          <a:xfrm>
            <a:off x="17095382" y="8698720"/>
            <a:ext cx="1427095" cy="172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6535"/>
                </a:lnTo>
                <a:lnTo>
                  <a:pt x="0" y="0"/>
                </a:lnTo>
                <a:lnTo>
                  <a:pt x="21600" y="5048"/>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5" name="Shape"/>
          <p:cNvSpPr/>
          <p:nvPr/>
        </p:nvSpPr>
        <p:spPr>
          <a:xfrm>
            <a:off x="18519728" y="8698720"/>
            <a:ext cx="1425720"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6" name="Shape"/>
          <p:cNvSpPr/>
          <p:nvPr/>
        </p:nvSpPr>
        <p:spPr>
          <a:xfrm>
            <a:off x="17095382"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7" name="Shape"/>
          <p:cNvSpPr/>
          <p:nvPr/>
        </p:nvSpPr>
        <p:spPr>
          <a:xfrm>
            <a:off x="15670527" y="7616806"/>
            <a:ext cx="1427094"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8" name="Shape"/>
          <p:cNvSpPr/>
          <p:nvPr/>
        </p:nvSpPr>
        <p:spPr>
          <a:xfrm>
            <a:off x="17094871" y="7616806"/>
            <a:ext cx="1425719"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9" name="Shape"/>
          <p:cNvSpPr/>
          <p:nvPr/>
        </p:nvSpPr>
        <p:spPr>
          <a:xfrm>
            <a:off x="15670527" y="7202975"/>
            <a:ext cx="2850063" cy="818037"/>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0" name="Shape"/>
          <p:cNvSpPr/>
          <p:nvPr/>
        </p:nvSpPr>
        <p:spPr>
          <a:xfrm>
            <a:off x="16664615" y="4937710"/>
            <a:ext cx="861888" cy="2898254"/>
          </a:xfrm>
          <a:custGeom>
            <a:avLst/>
            <a:gdLst/>
            <a:ahLst/>
            <a:cxnLst>
              <a:cxn ang="0">
                <a:pos x="wd2" y="hd2"/>
              </a:cxn>
              <a:cxn ang="5400000">
                <a:pos x="wd2" y="hd2"/>
              </a:cxn>
              <a:cxn ang="10800000">
                <a:pos x="wd2" y="hd2"/>
              </a:cxn>
              <a:cxn ang="16200000">
                <a:pos x="wd2" y="hd2"/>
              </a:cxn>
            </a:cxnLst>
            <a:rect l="0" t="0" r="r" b="b"/>
            <a:pathLst>
              <a:path w="21448" h="21589" extrusionOk="0">
                <a:moveTo>
                  <a:pt x="8936" y="0"/>
                </a:moveTo>
                <a:cubicBezTo>
                  <a:pt x="6538" y="17"/>
                  <a:pt x="5436" y="528"/>
                  <a:pt x="5175" y="910"/>
                </a:cubicBezTo>
                <a:cubicBezTo>
                  <a:pt x="4914" y="1275"/>
                  <a:pt x="5023" y="1822"/>
                  <a:pt x="5195" y="2060"/>
                </a:cubicBezTo>
                <a:cubicBezTo>
                  <a:pt x="5360" y="2290"/>
                  <a:pt x="6173" y="2427"/>
                  <a:pt x="6178" y="2429"/>
                </a:cubicBezTo>
                <a:cubicBezTo>
                  <a:pt x="6178" y="2429"/>
                  <a:pt x="6346" y="2613"/>
                  <a:pt x="6346" y="2797"/>
                </a:cubicBezTo>
                <a:cubicBezTo>
                  <a:pt x="6346" y="2981"/>
                  <a:pt x="6181" y="2982"/>
                  <a:pt x="5689" y="3028"/>
                </a:cubicBezTo>
                <a:cubicBezTo>
                  <a:pt x="5197" y="3074"/>
                  <a:pt x="5032" y="3350"/>
                  <a:pt x="3885" y="3627"/>
                </a:cubicBezTo>
                <a:cubicBezTo>
                  <a:pt x="3311" y="3742"/>
                  <a:pt x="2657" y="3777"/>
                  <a:pt x="2042" y="3806"/>
                </a:cubicBezTo>
                <a:cubicBezTo>
                  <a:pt x="1427" y="3835"/>
                  <a:pt x="851" y="3858"/>
                  <a:pt x="441" y="3950"/>
                </a:cubicBezTo>
                <a:cubicBezTo>
                  <a:pt x="29" y="4064"/>
                  <a:pt x="-57" y="4260"/>
                  <a:pt x="31" y="4529"/>
                </a:cubicBezTo>
                <a:cubicBezTo>
                  <a:pt x="120" y="4802"/>
                  <a:pt x="385" y="5144"/>
                  <a:pt x="708" y="5550"/>
                </a:cubicBezTo>
                <a:cubicBezTo>
                  <a:pt x="783" y="5672"/>
                  <a:pt x="874" y="5777"/>
                  <a:pt x="965" y="5877"/>
                </a:cubicBezTo>
                <a:lnTo>
                  <a:pt x="955" y="5877"/>
                </a:lnTo>
                <a:cubicBezTo>
                  <a:pt x="964" y="5887"/>
                  <a:pt x="976" y="5894"/>
                  <a:pt x="985" y="5904"/>
                </a:cubicBezTo>
                <a:cubicBezTo>
                  <a:pt x="985" y="5904"/>
                  <a:pt x="984" y="5905"/>
                  <a:pt x="985" y="5905"/>
                </a:cubicBezTo>
                <a:cubicBezTo>
                  <a:pt x="1184" y="6120"/>
                  <a:pt x="1415" y="6298"/>
                  <a:pt x="1671" y="6448"/>
                </a:cubicBezTo>
                <a:cubicBezTo>
                  <a:pt x="2008" y="6645"/>
                  <a:pt x="2378" y="6799"/>
                  <a:pt x="2675" y="6979"/>
                </a:cubicBezTo>
                <a:cubicBezTo>
                  <a:pt x="3068" y="7160"/>
                  <a:pt x="3302" y="7317"/>
                  <a:pt x="3401" y="7491"/>
                </a:cubicBezTo>
                <a:cubicBezTo>
                  <a:pt x="3532" y="7722"/>
                  <a:pt x="3447" y="7971"/>
                  <a:pt x="3179" y="8268"/>
                </a:cubicBezTo>
                <a:cubicBezTo>
                  <a:pt x="2857" y="8457"/>
                  <a:pt x="2570" y="8647"/>
                  <a:pt x="2329" y="8855"/>
                </a:cubicBezTo>
                <a:cubicBezTo>
                  <a:pt x="2023" y="9119"/>
                  <a:pt x="1789" y="9411"/>
                  <a:pt x="1751" y="9753"/>
                </a:cubicBezTo>
                <a:cubicBezTo>
                  <a:pt x="1660" y="9885"/>
                  <a:pt x="1554" y="10011"/>
                  <a:pt x="1444" y="10144"/>
                </a:cubicBezTo>
                <a:lnTo>
                  <a:pt x="1439" y="10144"/>
                </a:lnTo>
                <a:cubicBezTo>
                  <a:pt x="1245" y="10382"/>
                  <a:pt x="1046" y="10629"/>
                  <a:pt x="891" y="10834"/>
                </a:cubicBezTo>
                <a:cubicBezTo>
                  <a:pt x="565" y="11266"/>
                  <a:pt x="447" y="11628"/>
                  <a:pt x="653" y="11803"/>
                </a:cubicBezTo>
                <a:cubicBezTo>
                  <a:pt x="899" y="11826"/>
                  <a:pt x="1431" y="11873"/>
                  <a:pt x="1943" y="11925"/>
                </a:cubicBezTo>
                <a:cubicBezTo>
                  <a:pt x="2456" y="11976"/>
                  <a:pt x="2951" y="12034"/>
                  <a:pt x="3114" y="12080"/>
                </a:cubicBezTo>
                <a:cubicBezTo>
                  <a:pt x="3277" y="12159"/>
                  <a:pt x="3329" y="12300"/>
                  <a:pt x="3278" y="12512"/>
                </a:cubicBezTo>
                <a:cubicBezTo>
                  <a:pt x="3244" y="12650"/>
                  <a:pt x="3174" y="12818"/>
                  <a:pt x="3065" y="13022"/>
                </a:cubicBezTo>
                <a:cubicBezTo>
                  <a:pt x="2983" y="13437"/>
                  <a:pt x="2901" y="13909"/>
                  <a:pt x="2778" y="14364"/>
                </a:cubicBezTo>
                <a:cubicBezTo>
                  <a:pt x="2772" y="14388"/>
                  <a:pt x="2761" y="14411"/>
                  <a:pt x="2754" y="14435"/>
                </a:cubicBezTo>
                <a:lnTo>
                  <a:pt x="2739" y="14435"/>
                </a:lnTo>
                <a:cubicBezTo>
                  <a:pt x="2620" y="14846"/>
                  <a:pt x="2469" y="15240"/>
                  <a:pt x="2245" y="15555"/>
                </a:cubicBezTo>
                <a:cubicBezTo>
                  <a:pt x="2081" y="15900"/>
                  <a:pt x="2001" y="16304"/>
                  <a:pt x="1919" y="16689"/>
                </a:cubicBezTo>
                <a:cubicBezTo>
                  <a:pt x="1837" y="17075"/>
                  <a:pt x="1752" y="17443"/>
                  <a:pt x="1587" y="17719"/>
                </a:cubicBezTo>
                <a:cubicBezTo>
                  <a:pt x="1506" y="17972"/>
                  <a:pt x="1546" y="18214"/>
                  <a:pt x="1587" y="18422"/>
                </a:cubicBezTo>
                <a:cubicBezTo>
                  <a:pt x="1628" y="18629"/>
                  <a:pt x="1670" y="18802"/>
                  <a:pt x="1587" y="18917"/>
                </a:cubicBezTo>
                <a:cubicBezTo>
                  <a:pt x="1587" y="19194"/>
                  <a:pt x="1591" y="19609"/>
                  <a:pt x="2082" y="19793"/>
                </a:cubicBezTo>
                <a:cubicBezTo>
                  <a:pt x="2574" y="19978"/>
                  <a:pt x="2243" y="20437"/>
                  <a:pt x="2408" y="20898"/>
                </a:cubicBezTo>
                <a:cubicBezTo>
                  <a:pt x="2408" y="21404"/>
                  <a:pt x="4212" y="21589"/>
                  <a:pt x="6015" y="21589"/>
                </a:cubicBezTo>
                <a:cubicBezTo>
                  <a:pt x="7655" y="21589"/>
                  <a:pt x="6674" y="20807"/>
                  <a:pt x="6510" y="20484"/>
                </a:cubicBezTo>
                <a:cubicBezTo>
                  <a:pt x="6182" y="20116"/>
                  <a:pt x="5355" y="19654"/>
                  <a:pt x="5847" y="19654"/>
                </a:cubicBezTo>
                <a:cubicBezTo>
                  <a:pt x="6175" y="19654"/>
                  <a:pt x="6182" y="19424"/>
                  <a:pt x="6346" y="19009"/>
                </a:cubicBezTo>
                <a:cubicBezTo>
                  <a:pt x="6346" y="18641"/>
                  <a:pt x="7493" y="18042"/>
                  <a:pt x="7493" y="17582"/>
                </a:cubicBezTo>
                <a:cubicBezTo>
                  <a:pt x="7493" y="17120"/>
                  <a:pt x="7986" y="15646"/>
                  <a:pt x="8313" y="15232"/>
                </a:cubicBezTo>
                <a:cubicBezTo>
                  <a:pt x="8426" y="15090"/>
                  <a:pt x="8641" y="14754"/>
                  <a:pt x="8842" y="14450"/>
                </a:cubicBezTo>
                <a:lnTo>
                  <a:pt x="8877" y="14450"/>
                </a:lnTo>
                <a:cubicBezTo>
                  <a:pt x="9252" y="13880"/>
                  <a:pt x="9623" y="13299"/>
                  <a:pt x="9623" y="13299"/>
                </a:cubicBezTo>
                <a:cubicBezTo>
                  <a:pt x="9623" y="13299"/>
                  <a:pt x="9623" y="13576"/>
                  <a:pt x="9623" y="13990"/>
                </a:cubicBezTo>
                <a:cubicBezTo>
                  <a:pt x="9623" y="14149"/>
                  <a:pt x="9588" y="14293"/>
                  <a:pt x="9549" y="14435"/>
                </a:cubicBezTo>
                <a:lnTo>
                  <a:pt x="9534" y="14435"/>
                </a:lnTo>
                <a:cubicBezTo>
                  <a:pt x="9471" y="14647"/>
                  <a:pt x="9391" y="14843"/>
                  <a:pt x="9297" y="15003"/>
                </a:cubicBezTo>
                <a:cubicBezTo>
                  <a:pt x="9133" y="15279"/>
                  <a:pt x="9789" y="15693"/>
                  <a:pt x="9297" y="16108"/>
                </a:cubicBezTo>
                <a:cubicBezTo>
                  <a:pt x="8805" y="16522"/>
                  <a:pt x="9294" y="17259"/>
                  <a:pt x="9949" y="17490"/>
                </a:cubicBezTo>
                <a:cubicBezTo>
                  <a:pt x="10211" y="17627"/>
                  <a:pt x="10081" y="17831"/>
                  <a:pt x="9850" y="18008"/>
                </a:cubicBezTo>
                <a:cubicBezTo>
                  <a:pt x="9571" y="18220"/>
                  <a:pt x="9156" y="18394"/>
                  <a:pt x="8946" y="18542"/>
                </a:cubicBezTo>
                <a:cubicBezTo>
                  <a:pt x="9296" y="18605"/>
                  <a:pt x="9601" y="18708"/>
                  <a:pt x="9766" y="18836"/>
                </a:cubicBezTo>
                <a:cubicBezTo>
                  <a:pt x="9952" y="18980"/>
                  <a:pt x="9946" y="19146"/>
                  <a:pt x="9786" y="19286"/>
                </a:cubicBezTo>
                <a:cubicBezTo>
                  <a:pt x="9949" y="19562"/>
                  <a:pt x="10113" y="19608"/>
                  <a:pt x="11753" y="19608"/>
                </a:cubicBezTo>
                <a:cubicBezTo>
                  <a:pt x="13229" y="19608"/>
                  <a:pt x="12904" y="19377"/>
                  <a:pt x="12904" y="19377"/>
                </a:cubicBezTo>
                <a:cubicBezTo>
                  <a:pt x="12904" y="19377"/>
                  <a:pt x="13188" y="19413"/>
                  <a:pt x="13557" y="19453"/>
                </a:cubicBezTo>
                <a:cubicBezTo>
                  <a:pt x="13926" y="19493"/>
                  <a:pt x="14380" y="19539"/>
                  <a:pt x="14708" y="19562"/>
                </a:cubicBezTo>
                <a:cubicBezTo>
                  <a:pt x="15036" y="19608"/>
                  <a:pt x="15852" y="19653"/>
                  <a:pt x="16774" y="19682"/>
                </a:cubicBezTo>
                <a:cubicBezTo>
                  <a:pt x="17696" y="19711"/>
                  <a:pt x="18724" y="19723"/>
                  <a:pt x="19462" y="19700"/>
                </a:cubicBezTo>
                <a:cubicBezTo>
                  <a:pt x="20129" y="19652"/>
                  <a:pt x="20428" y="19580"/>
                  <a:pt x="20426" y="19499"/>
                </a:cubicBezTo>
                <a:cubicBezTo>
                  <a:pt x="20424" y="19429"/>
                  <a:pt x="20223" y="19358"/>
                  <a:pt x="19976" y="19318"/>
                </a:cubicBezTo>
                <a:cubicBezTo>
                  <a:pt x="19666" y="19255"/>
                  <a:pt x="19327" y="19194"/>
                  <a:pt x="18983" y="19133"/>
                </a:cubicBezTo>
                <a:cubicBezTo>
                  <a:pt x="18364" y="19025"/>
                  <a:pt x="17736" y="18922"/>
                  <a:pt x="17105" y="18826"/>
                </a:cubicBezTo>
                <a:cubicBezTo>
                  <a:pt x="16460" y="18831"/>
                  <a:pt x="15783" y="18745"/>
                  <a:pt x="15311" y="18590"/>
                </a:cubicBezTo>
                <a:cubicBezTo>
                  <a:pt x="14924" y="18464"/>
                  <a:pt x="14706" y="18301"/>
                  <a:pt x="14693" y="18157"/>
                </a:cubicBezTo>
                <a:cubicBezTo>
                  <a:pt x="14383" y="17814"/>
                  <a:pt x="14325" y="17293"/>
                  <a:pt x="14377" y="16568"/>
                </a:cubicBezTo>
                <a:cubicBezTo>
                  <a:pt x="14424" y="15912"/>
                  <a:pt x="14731" y="15364"/>
                  <a:pt x="15415" y="14450"/>
                </a:cubicBezTo>
                <a:lnTo>
                  <a:pt x="15449" y="14450"/>
                </a:lnTo>
                <a:cubicBezTo>
                  <a:pt x="15532" y="14341"/>
                  <a:pt x="15598" y="14250"/>
                  <a:pt x="15692" y="14129"/>
                </a:cubicBezTo>
                <a:cubicBezTo>
                  <a:pt x="16419" y="13188"/>
                  <a:pt x="16767" y="12113"/>
                  <a:pt x="16803" y="12027"/>
                </a:cubicBezTo>
                <a:cubicBezTo>
                  <a:pt x="16803" y="12027"/>
                  <a:pt x="17011" y="11993"/>
                  <a:pt x="17298" y="11947"/>
                </a:cubicBezTo>
                <a:cubicBezTo>
                  <a:pt x="17585" y="11901"/>
                  <a:pt x="17958" y="11843"/>
                  <a:pt x="18286" y="11797"/>
                </a:cubicBezTo>
                <a:cubicBezTo>
                  <a:pt x="18517" y="11625"/>
                  <a:pt x="17656" y="10984"/>
                  <a:pt x="17051" y="10179"/>
                </a:cubicBezTo>
                <a:cubicBezTo>
                  <a:pt x="17050" y="10179"/>
                  <a:pt x="17051" y="10178"/>
                  <a:pt x="17051" y="10178"/>
                </a:cubicBezTo>
                <a:cubicBezTo>
                  <a:pt x="16824" y="9876"/>
                  <a:pt x="16626" y="9557"/>
                  <a:pt x="16542" y="9223"/>
                </a:cubicBezTo>
                <a:cubicBezTo>
                  <a:pt x="16320" y="8346"/>
                  <a:pt x="16180" y="7414"/>
                  <a:pt x="16181" y="7311"/>
                </a:cubicBezTo>
                <a:cubicBezTo>
                  <a:pt x="16181" y="7311"/>
                  <a:pt x="16305" y="7323"/>
                  <a:pt x="16571" y="7358"/>
                </a:cubicBezTo>
                <a:cubicBezTo>
                  <a:pt x="16838" y="7393"/>
                  <a:pt x="17248" y="7450"/>
                  <a:pt x="17821" y="7543"/>
                </a:cubicBezTo>
                <a:cubicBezTo>
                  <a:pt x="18473" y="7650"/>
                  <a:pt x="19367" y="7608"/>
                  <a:pt x="20095" y="7467"/>
                </a:cubicBezTo>
                <a:cubicBezTo>
                  <a:pt x="20773" y="7337"/>
                  <a:pt x="21284" y="7125"/>
                  <a:pt x="21385" y="6914"/>
                </a:cubicBezTo>
                <a:cubicBezTo>
                  <a:pt x="21543" y="6707"/>
                  <a:pt x="21388" y="6494"/>
                  <a:pt x="21073" y="6296"/>
                </a:cubicBezTo>
                <a:cubicBezTo>
                  <a:pt x="20842" y="6151"/>
                  <a:pt x="20517" y="6023"/>
                  <a:pt x="20169" y="5905"/>
                </a:cubicBezTo>
                <a:lnTo>
                  <a:pt x="20179" y="5905"/>
                </a:lnTo>
                <a:cubicBezTo>
                  <a:pt x="20150" y="5895"/>
                  <a:pt x="20119" y="5887"/>
                  <a:pt x="20090" y="5877"/>
                </a:cubicBezTo>
                <a:cubicBezTo>
                  <a:pt x="19927" y="5822"/>
                  <a:pt x="19762" y="5766"/>
                  <a:pt x="19591" y="5719"/>
                </a:cubicBezTo>
                <a:cubicBezTo>
                  <a:pt x="19104" y="5563"/>
                  <a:pt x="18683" y="5374"/>
                  <a:pt x="18311" y="5186"/>
                </a:cubicBezTo>
                <a:cubicBezTo>
                  <a:pt x="17928" y="4993"/>
                  <a:pt x="17596" y="4800"/>
                  <a:pt x="17327" y="4640"/>
                </a:cubicBezTo>
                <a:cubicBezTo>
                  <a:pt x="17000" y="4456"/>
                  <a:pt x="16674" y="4329"/>
                  <a:pt x="16285" y="4231"/>
                </a:cubicBezTo>
                <a:cubicBezTo>
                  <a:pt x="15895" y="4133"/>
                  <a:pt x="15445" y="4063"/>
                  <a:pt x="14871" y="3994"/>
                </a:cubicBezTo>
                <a:cubicBezTo>
                  <a:pt x="14379" y="3948"/>
                  <a:pt x="13682" y="3892"/>
                  <a:pt x="13067" y="3828"/>
                </a:cubicBezTo>
                <a:cubicBezTo>
                  <a:pt x="12453" y="3765"/>
                  <a:pt x="11917" y="3696"/>
                  <a:pt x="11753" y="3627"/>
                </a:cubicBezTo>
                <a:cubicBezTo>
                  <a:pt x="11382" y="3489"/>
                  <a:pt x="11028" y="3352"/>
                  <a:pt x="10933" y="3213"/>
                </a:cubicBezTo>
                <a:cubicBezTo>
                  <a:pt x="10840" y="3078"/>
                  <a:pt x="10982" y="3000"/>
                  <a:pt x="11175" y="2843"/>
                </a:cubicBezTo>
                <a:cubicBezTo>
                  <a:pt x="11079" y="2758"/>
                  <a:pt x="11105" y="2665"/>
                  <a:pt x="11249" y="2586"/>
                </a:cubicBezTo>
                <a:cubicBezTo>
                  <a:pt x="11390" y="2508"/>
                  <a:pt x="11632" y="2452"/>
                  <a:pt x="11916" y="2429"/>
                </a:cubicBezTo>
                <a:cubicBezTo>
                  <a:pt x="11916" y="2429"/>
                  <a:pt x="12001" y="2428"/>
                  <a:pt x="12104" y="2405"/>
                </a:cubicBezTo>
                <a:cubicBezTo>
                  <a:pt x="12206" y="2382"/>
                  <a:pt x="12328" y="2337"/>
                  <a:pt x="12410" y="2245"/>
                </a:cubicBezTo>
                <a:cubicBezTo>
                  <a:pt x="12596" y="2011"/>
                  <a:pt x="12762" y="1730"/>
                  <a:pt x="12801" y="1100"/>
                </a:cubicBezTo>
                <a:cubicBezTo>
                  <a:pt x="12841" y="431"/>
                  <a:pt x="10480" y="-11"/>
                  <a:pt x="8936"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1" name="Sed ut perspiciatis unde omnis iste natus error sit volup lor sit tatem accusantium doloremque. Sed ut perspiciatis unde omnis iste natus error sit volup lor sit tatem.."/>
          <p:cNvSpPr txBox="1"/>
          <p:nvPr/>
        </p:nvSpPr>
        <p:spPr>
          <a:xfrm>
            <a:off x="2384010" y="4181525"/>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3244" name="Group"/>
          <p:cNvGrpSpPr/>
          <p:nvPr/>
        </p:nvGrpSpPr>
        <p:grpSpPr>
          <a:xfrm>
            <a:off x="3743672" y="8562378"/>
            <a:ext cx="3939402" cy="1302570"/>
            <a:chOff x="0" y="0"/>
            <a:chExt cx="3939401" cy="1302568"/>
          </a:xfrm>
        </p:grpSpPr>
        <p:sp>
          <p:nvSpPr>
            <p:cNvPr id="324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24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247" name="Group"/>
          <p:cNvGrpSpPr/>
          <p:nvPr/>
        </p:nvGrpSpPr>
        <p:grpSpPr>
          <a:xfrm>
            <a:off x="3743672" y="10031018"/>
            <a:ext cx="3939402" cy="1302570"/>
            <a:chOff x="0" y="0"/>
            <a:chExt cx="3939401" cy="1302568"/>
          </a:xfrm>
        </p:grpSpPr>
        <p:sp>
          <p:nvSpPr>
            <p:cNvPr id="32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48" name="Shape"/>
          <p:cNvSpPr/>
          <p:nvPr/>
        </p:nvSpPr>
        <p:spPr>
          <a:xfrm>
            <a:off x="2442975" y="871382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9" name="Shape"/>
          <p:cNvSpPr/>
          <p:nvPr/>
        </p:nvSpPr>
        <p:spPr>
          <a:xfrm>
            <a:off x="2411058" y="102504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0" name="blocks infographic"/>
          <p:cNvSpPr txBox="1"/>
          <p:nvPr/>
        </p:nvSpPr>
        <p:spPr>
          <a:xfrm>
            <a:off x="2357598" y="2154549"/>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a:t>
            </a:r>
          </a:p>
        </p:txBody>
      </p:sp>
      <p:grpSp>
        <p:nvGrpSpPr>
          <p:cNvPr id="3253" name="Group"/>
          <p:cNvGrpSpPr/>
          <p:nvPr/>
        </p:nvGrpSpPr>
        <p:grpSpPr>
          <a:xfrm>
            <a:off x="3743672" y="7132826"/>
            <a:ext cx="3939402" cy="1302570"/>
            <a:chOff x="0" y="0"/>
            <a:chExt cx="3939401" cy="1302568"/>
          </a:xfrm>
        </p:grpSpPr>
        <p:sp>
          <p:nvSpPr>
            <p:cNvPr id="32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54" name="Shape"/>
          <p:cNvSpPr/>
          <p:nvPr/>
        </p:nvSpPr>
        <p:spPr>
          <a:xfrm>
            <a:off x="2411058" y="735230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5" name="Shape"/>
          <p:cNvSpPr/>
          <p:nvPr/>
        </p:nvSpPr>
        <p:spPr>
          <a:xfrm>
            <a:off x="11911135"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6" name="title here"/>
          <p:cNvSpPr txBox="1"/>
          <p:nvPr/>
        </p:nvSpPr>
        <p:spPr>
          <a:xfrm>
            <a:off x="10567155"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57" name="Sed ut perspiciatis unde omnis."/>
          <p:cNvSpPr txBox="1"/>
          <p:nvPr/>
        </p:nvSpPr>
        <p:spPr>
          <a:xfrm>
            <a:off x="10567155" y="832039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58" name="Shape"/>
          <p:cNvSpPr/>
          <p:nvPr/>
        </p:nvSpPr>
        <p:spPr>
          <a:xfrm>
            <a:off x="21778439"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9" name="title here"/>
          <p:cNvSpPr txBox="1"/>
          <p:nvPr/>
        </p:nvSpPr>
        <p:spPr>
          <a:xfrm>
            <a:off x="20434459"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0" name="Sed ut perspiciatis unde omnis."/>
          <p:cNvSpPr txBox="1"/>
          <p:nvPr/>
        </p:nvSpPr>
        <p:spPr>
          <a:xfrm>
            <a:off x="20434459" y="832039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1" name="Shape"/>
          <p:cNvSpPr/>
          <p:nvPr/>
        </p:nvSpPr>
        <p:spPr>
          <a:xfrm>
            <a:off x="19679237" y="4733421"/>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2" name="title here"/>
          <p:cNvSpPr txBox="1"/>
          <p:nvPr/>
        </p:nvSpPr>
        <p:spPr>
          <a:xfrm>
            <a:off x="18335257"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3" name="Sed ut perspiciatis unde omnis."/>
          <p:cNvSpPr txBox="1"/>
          <p:nvPr/>
        </p:nvSpPr>
        <p:spPr>
          <a:xfrm>
            <a:off x="18335257" y="6003883"/>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4" name="Shape"/>
          <p:cNvSpPr/>
          <p:nvPr/>
        </p:nvSpPr>
        <p:spPr>
          <a:xfrm>
            <a:off x="16829527" y="227120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5" name="INSERT title here"/>
          <p:cNvSpPr txBox="1"/>
          <p:nvPr/>
        </p:nvSpPr>
        <p:spPr>
          <a:xfrm>
            <a:off x="13858490" y="11105915"/>
            <a:ext cx="647413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INSERT title here</a:t>
            </a:r>
          </a:p>
        </p:txBody>
      </p:sp>
      <p:sp>
        <p:nvSpPr>
          <p:cNvPr id="3266" name="Sed ut perspiciatis unde omnis."/>
          <p:cNvSpPr txBox="1"/>
          <p:nvPr/>
        </p:nvSpPr>
        <p:spPr>
          <a:xfrm>
            <a:off x="15485547" y="3541664"/>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7" name="Shape"/>
          <p:cNvSpPr/>
          <p:nvPr/>
        </p:nvSpPr>
        <p:spPr>
          <a:xfrm>
            <a:off x="13979818" y="4733421"/>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8" name="title here"/>
          <p:cNvSpPr txBox="1"/>
          <p:nvPr/>
        </p:nvSpPr>
        <p:spPr>
          <a:xfrm>
            <a:off x="12635838"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9" name="Sed ut perspiciatis unde omnis."/>
          <p:cNvSpPr txBox="1"/>
          <p:nvPr/>
        </p:nvSpPr>
        <p:spPr>
          <a:xfrm>
            <a:off x="12635838" y="6003883"/>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70" name="title here"/>
          <p:cNvSpPr txBox="1"/>
          <p:nvPr/>
        </p:nvSpPr>
        <p:spPr>
          <a:xfrm>
            <a:off x="15485547" y="297770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705"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706"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707"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708" name="Rectangle"/>
          <p:cNvSpPr/>
          <p:nvPr/>
        </p:nvSpPr>
        <p:spPr>
          <a:xfrm>
            <a:off x="635000" y="634999"/>
            <a:ext cx="7721600" cy="1244600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0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a:t>
            </a:fld>
            <a:endParaRPr/>
          </a:p>
        </p:txBody>
      </p:sp>
      <p:sp>
        <p:nvSpPr>
          <p:cNvPr id="710" name="featured products…"/>
          <p:cNvSpPr txBox="1"/>
          <p:nvPr/>
        </p:nvSpPr>
        <p:spPr>
          <a:xfrm>
            <a:off x="1934703" y="4558701"/>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products</a:t>
            </a:r>
          </a:p>
          <a:p>
            <a:pPr>
              <a:defRPr>
                <a:solidFill>
                  <a:srgbClr val="FFFFFF"/>
                </a:solidFill>
              </a:defRPr>
            </a:pPr>
            <a:r>
              <a:t>this year</a:t>
            </a:r>
          </a:p>
        </p:txBody>
      </p:sp>
      <p:sp>
        <p:nvSpPr>
          <p:cNvPr id="711" name="Lorem ipsum sit lom dolor sit amet, consectetur sit amet adipiscing."/>
          <p:cNvSpPr txBox="1"/>
          <p:nvPr/>
        </p:nvSpPr>
        <p:spPr>
          <a:xfrm>
            <a:off x="1976896" y="8061049"/>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712" name="Rectangle"/>
          <p:cNvSpPr/>
          <p:nvPr/>
        </p:nvSpPr>
        <p:spPr>
          <a:xfrm>
            <a:off x="1990781" y="7381755"/>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17" name="Group"/>
          <p:cNvGrpSpPr/>
          <p:nvPr/>
        </p:nvGrpSpPr>
        <p:grpSpPr>
          <a:xfrm>
            <a:off x="1976896" y="10002521"/>
            <a:ext cx="5023771" cy="926219"/>
            <a:chOff x="0" y="0"/>
            <a:chExt cx="5023770" cy="926218"/>
          </a:xfrm>
        </p:grpSpPr>
        <p:sp>
          <p:nvSpPr>
            <p:cNvPr id="713" name="Line"/>
            <p:cNvSpPr/>
            <p:nvPr/>
          </p:nvSpPr>
          <p:spPr>
            <a:xfrm>
              <a:off x="54738" y="748858"/>
              <a:ext cx="496903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4" name="Line"/>
            <p:cNvSpPr/>
            <p:nvPr/>
          </p:nvSpPr>
          <p:spPr>
            <a:xfrm>
              <a:off x="54738" y="748858"/>
              <a:ext cx="323060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16" name="71%"/>
            <p:cNvSpPr/>
            <p:nvPr/>
          </p:nvSpPr>
          <p:spPr>
            <a:xfrm>
              <a:off x="2533085"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71%</a:t>
              </a:r>
            </a:p>
          </p:txBody>
        </p:sp>
      </p:grpSp>
      <p:sp>
        <p:nvSpPr>
          <p:cNvPr id="718" name="Shape"/>
          <p:cNvSpPr/>
          <p:nvPr/>
        </p:nvSpPr>
        <p:spPr>
          <a:xfrm>
            <a:off x="2366739" y="291826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19" name="Square"/>
          <p:cNvSpPr/>
          <p:nvPr/>
        </p:nvSpPr>
        <p:spPr>
          <a:xfrm>
            <a:off x="2046715" y="212690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0" name="Shape"/>
          <p:cNvSpPr/>
          <p:nvPr/>
        </p:nvSpPr>
        <p:spPr>
          <a:xfrm>
            <a:off x="3188979" y="149509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2" name="Rectangle"/>
          <p:cNvSpPr/>
          <p:nvPr/>
        </p:nvSpPr>
        <p:spPr>
          <a:xfrm>
            <a:off x="635000" y="635000"/>
            <a:ext cx="23114000" cy="12446000"/>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120</a:t>
            </a:fld>
            <a:endParaRPr/>
          </a:p>
        </p:txBody>
      </p:sp>
      <p:sp>
        <p:nvSpPr>
          <p:cNvPr id="3274" name="Circle"/>
          <p:cNvSpPr/>
          <p:nvPr/>
        </p:nvSpPr>
        <p:spPr>
          <a:xfrm>
            <a:off x="13151615" y="3740738"/>
            <a:ext cx="6213792" cy="6213791"/>
          </a:xfrm>
          <a:prstGeom prst="ellipse">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292" name="Group"/>
          <p:cNvGrpSpPr/>
          <p:nvPr/>
        </p:nvGrpSpPr>
        <p:grpSpPr>
          <a:xfrm>
            <a:off x="14181782" y="5438268"/>
            <a:ext cx="4153459" cy="5242169"/>
            <a:chOff x="0" y="0"/>
            <a:chExt cx="4153457" cy="5242167"/>
          </a:xfrm>
        </p:grpSpPr>
        <p:sp>
          <p:nvSpPr>
            <p:cNvPr id="3275" name="Shape"/>
            <p:cNvSpPr/>
            <p:nvPr/>
          </p:nvSpPr>
          <p:spPr>
            <a:xfrm>
              <a:off x="778711" y="875200"/>
              <a:ext cx="2581971" cy="3406914"/>
            </a:xfrm>
            <a:custGeom>
              <a:avLst/>
              <a:gdLst/>
              <a:ahLst/>
              <a:cxnLst>
                <a:cxn ang="0">
                  <a:pos x="wd2" y="hd2"/>
                </a:cxn>
                <a:cxn ang="5400000">
                  <a:pos x="wd2" y="hd2"/>
                </a:cxn>
                <a:cxn ang="10800000">
                  <a:pos x="wd2" y="hd2"/>
                </a:cxn>
                <a:cxn ang="16200000">
                  <a:pos x="wd2" y="hd2"/>
                </a:cxn>
              </a:cxnLst>
              <a:rect l="0" t="0" r="r" b="b"/>
              <a:pathLst>
                <a:path w="20203" h="21059" extrusionOk="0">
                  <a:moveTo>
                    <a:pt x="2960" y="2400"/>
                  </a:moveTo>
                  <a:cubicBezTo>
                    <a:pt x="2960" y="2400"/>
                    <a:pt x="5884" y="220"/>
                    <a:pt x="9805" y="17"/>
                  </a:cubicBezTo>
                  <a:cubicBezTo>
                    <a:pt x="9805" y="17"/>
                    <a:pt x="16451" y="-541"/>
                    <a:pt x="19907" y="4783"/>
                  </a:cubicBezTo>
                  <a:cubicBezTo>
                    <a:pt x="19907" y="4783"/>
                    <a:pt x="20572" y="8535"/>
                    <a:pt x="19907" y="10360"/>
                  </a:cubicBezTo>
                  <a:cubicBezTo>
                    <a:pt x="19907" y="10360"/>
                    <a:pt x="16983" y="14772"/>
                    <a:pt x="17050" y="15177"/>
                  </a:cubicBezTo>
                  <a:cubicBezTo>
                    <a:pt x="15189" y="19183"/>
                    <a:pt x="15189" y="19183"/>
                    <a:pt x="15189" y="19183"/>
                  </a:cubicBezTo>
                  <a:cubicBezTo>
                    <a:pt x="15189" y="19183"/>
                    <a:pt x="14989" y="21059"/>
                    <a:pt x="13992" y="21059"/>
                  </a:cubicBezTo>
                  <a:cubicBezTo>
                    <a:pt x="6682" y="21059"/>
                    <a:pt x="6682" y="21059"/>
                    <a:pt x="6682" y="21059"/>
                  </a:cubicBezTo>
                  <a:cubicBezTo>
                    <a:pt x="6682" y="21059"/>
                    <a:pt x="5352" y="21059"/>
                    <a:pt x="5352" y="19538"/>
                  </a:cubicBezTo>
                  <a:cubicBezTo>
                    <a:pt x="5352" y="19538"/>
                    <a:pt x="3890" y="15583"/>
                    <a:pt x="2960" y="14518"/>
                  </a:cubicBezTo>
                  <a:cubicBezTo>
                    <a:pt x="2960" y="14518"/>
                    <a:pt x="168" y="9955"/>
                    <a:pt x="168" y="8484"/>
                  </a:cubicBezTo>
                  <a:cubicBezTo>
                    <a:pt x="168" y="8484"/>
                    <a:pt x="-1028" y="5797"/>
                    <a:pt x="2960" y="2400"/>
                  </a:cubicBezTo>
                  <a:close/>
                </a:path>
              </a:pathLst>
            </a:custGeom>
            <a:solidFill>
              <a:schemeClr val="accent3">
                <a:satOff val="18648"/>
                <a:lumOff val="5971"/>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6" name="Shape"/>
            <p:cNvSpPr/>
            <p:nvPr/>
          </p:nvSpPr>
          <p:spPr>
            <a:xfrm>
              <a:off x="707954" y="828385"/>
              <a:ext cx="2725181" cy="3518864"/>
            </a:xfrm>
            <a:custGeom>
              <a:avLst/>
              <a:gdLst/>
              <a:ahLst/>
              <a:cxnLst>
                <a:cxn ang="0">
                  <a:pos x="wd2" y="hd2"/>
                </a:cxn>
                <a:cxn ang="5400000">
                  <a:pos x="wd2" y="hd2"/>
                </a:cxn>
                <a:cxn ang="10800000">
                  <a:pos x="wd2" y="hd2"/>
                </a:cxn>
                <a:cxn ang="16200000">
                  <a:pos x="wd2" y="hd2"/>
                </a:cxn>
              </a:cxnLst>
              <a:rect l="0" t="0" r="r" b="b"/>
              <a:pathLst>
                <a:path w="21600" h="21600" extrusionOk="0">
                  <a:moveTo>
                    <a:pt x="10766" y="0"/>
                  </a:moveTo>
                  <a:cubicBezTo>
                    <a:pt x="4845" y="0"/>
                    <a:pt x="0" y="3625"/>
                    <a:pt x="0" y="8056"/>
                  </a:cubicBezTo>
                  <a:cubicBezTo>
                    <a:pt x="0" y="9516"/>
                    <a:pt x="538" y="10876"/>
                    <a:pt x="1480" y="12084"/>
                  </a:cubicBezTo>
                  <a:cubicBezTo>
                    <a:pt x="4105" y="15659"/>
                    <a:pt x="4778" y="17673"/>
                    <a:pt x="5249" y="19586"/>
                  </a:cubicBezTo>
                  <a:cubicBezTo>
                    <a:pt x="5585" y="21197"/>
                    <a:pt x="6123" y="21600"/>
                    <a:pt x="7738" y="21600"/>
                  </a:cubicBezTo>
                  <a:cubicBezTo>
                    <a:pt x="8411" y="21600"/>
                    <a:pt x="9555" y="21600"/>
                    <a:pt x="10766" y="21600"/>
                  </a:cubicBezTo>
                  <a:cubicBezTo>
                    <a:pt x="12045" y="21600"/>
                    <a:pt x="13121" y="21600"/>
                    <a:pt x="13862" y="21600"/>
                  </a:cubicBezTo>
                  <a:cubicBezTo>
                    <a:pt x="15477" y="21600"/>
                    <a:pt x="16015" y="21197"/>
                    <a:pt x="16351" y="19586"/>
                  </a:cubicBezTo>
                  <a:cubicBezTo>
                    <a:pt x="16755" y="17673"/>
                    <a:pt x="17495" y="15659"/>
                    <a:pt x="20120" y="12084"/>
                  </a:cubicBezTo>
                  <a:cubicBezTo>
                    <a:pt x="20994" y="10876"/>
                    <a:pt x="21600" y="9516"/>
                    <a:pt x="21600" y="8056"/>
                  </a:cubicBezTo>
                  <a:cubicBezTo>
                    <a:pt x="21600" y="3625"/>
                    <a:pt x="16755" y="0"/>
                    <a:pt x="10766" y="0"/>
                  </a:cubicBezTo>
                  <a:close/>
                  <a:moveTo>
                    <a:pt x="19312" y="11731"/>
                  </a:moveTo>
                  <a:cubicBezTo>
                    <a:pt x="16688" y="15206"/>
                    <a:pt x="15880" y="17270"/>
                    <a:pt x="15409" y="19485"/>
                  </a:cubicBezTo>
                  <a:cubicBezTo>
                    <a:pt x="15342" y="19737"/>
                    <a:pt x="15207" y="20442"/>
                    <a:pt x="14871" y="20694"/>
                  </a:cubicBezTo>
                  <a:cubicBezTo>
                    <a:pt x="14804" y="20794"/>
                    <a:pt x="14602" y="20845"/>
                    <a:pt x="13862" y="20845"/>
                  </a:cubicBezTo>
                  <a:cubicBezTo>
                    <a:pt x="10766" y="20845"/>
                    <a:pt x="10766" y="20845"/>
                    <a:pt x="10766" y="20845"/>
                  </a:cubicBezTo>
                  <a:cubicBezTo>
                    <a:pt x="7738" y="20845"/>
                    <a:pt x="7738" y="20845"/>
                    <a:pt x="7738" y="20845"/>
                  </a:cubicBezTo>
                  <a:cubicBezTo>
                    <a:pt x="6998" y="20845"/>
                    <a:pt x="6796" y="20794"/>
                    <a:pt x="6729" y="20694"/>
                  </a:cubicBezTo>
                  <a:cubicBezTo>
                    <a:pt x="6393" y="20442"/>
                    <a:pt x="6258" y="19737"/>
                    <a:pt x="6191" y="19485"/>
                  </a:cubicBezTo>
                  <a:cubicBezTo>
                    <a:pt x="5720" y="17270"/>
                    <a:pt x="4912" y="15206"/>
                    <a:pt x="2288" y="11731"/>
                  </a:cubicBezTo>
                  <a:cubicBezTo>
                    <a:pt x="1413" y="10573"/>
                    <a:pt x="1009" y="9315"/>
                    <a:pt x="1009" y="8056"/>
                  </a:cubicBezTo>
                  <a:cubicBezTo>
                    <a:pt x="1009" y="4028"/>
                    <a:pt x="5383" y="705"/>
                    <a:pt x="10766" y="705"/>
                  </a:cubicBezTo>
                  <a:cubicBezTo>
                    <a:pt x="16217" y="705"/>
                    <a:pt x="20591" y="4028"/>
                    <a:pt x="20591" y="8056"/>
                  </a:cubicBezTo>
                  <a:cubicBezTo>
                    <a:pt x="20591" y="9315"/>
                    <a:pt x="20187" y="10573"/>
                    <a:pt x="19312" y="11731"/>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7" name="Shape"/>
            <p:cNvSpPr/>
            <p:nvPr/>
          </p:nvSpPr>
          <p:spPr>
            <a:xfrm>
              <a:off x="3609432"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19575" y="0"/>
                  </a:moveTo>
                  <a:cubicBezTo>
                    <a:pt x="2025" y="0"/>
                    <a:pt x="2025" y="0"/>
                    <a:pt x="2025" y="0"/>
                  </a:cubicBezTo>
                  <a:cubicBezTo>
                    <a:pt x="1012" y="0"/>
                    <a:pt x="0" y="3927"/>
                    <a:pt x="0" y="9818"/>
                  </a:cubicBezTo>
                  <a:cubicBezTo>
                    <a:pt x="0" y="17673"/>
                    <a:pt x="1012" y="21600"/>
                    <a:pt x="2025" y="21600"/>
                  </a:cubicBezTo>
                  <a:cubicBezTo>
                    <a:pt x="19575" y="21600"/>
                    <a:pt x="19575" y="21600"/>
                    <a:pt x="19575" y="21600"/>
                  </a:cubicBezTo>
                  <a:cubicBezTo>
                    <a:pt x="20925" y="21600"/>
                    <a:pt x="21600" y="17673"/>
                    <a:pt x="21600" y="9818"/>
                  </a:cubicBezTo>
                  <a:cubicBezTo>
                    <a:pt x="21600" y="3927"/>
                    <a:pt x="20925" y="0"/>
                    <a:pt x="19575"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8" name="Shape"/>
            <p:cNvSpPr/>
            <p:nvPr/>
          </p:nvSpPr>
          <p:spPr>
            <a:xfrm>
              <a:off x="3469676" y="1103238"/>
              <a:ext cx="480269" cy="323727"/>
            </a:xfrm>
            <a:custGeom>
              <a:avLst/>
              <a:gdLst/>
              <a:ahLst/>
              <a:cxnLst>
                <a:cxn ang="0">
                  <a:pos x="wd2" y="hd2"/>
                </a:cxn>
                <a:cxn ang="5400000">
                  <a:pos x="wd2" y="hd2"/>
                </a:cxn>
                <a:cxn ang="10800000">
                  <a:pos x="wd2" y="hd2"/>
                </a:cxn>
                <a:cxn ang="16200000">
                  <a:pos x="wd2" y="hd2"/>
                </a:cxn>
              </a:cxnLst>
              <a:rect l="0" t="0" r="r" b="b"/>
              <a:pathLst>
                <a:path w="21093" h="21069" extrusionOk="0">
                  <a:moveTo>
                    <a:pt x="2084" y="21069"/>
                  </a:moveTo>
                  <a:cubicBezTo>
                    <a:pt x="2457" y="21069"/>
                    <a:pt x="2829" y="20515"/>
                    <a:pt x="3202" y="20515"/>
                  </a:cubicBezTo>
                  <a:cubicBezTo>
                    <a:pt x="19960" y="6115"/>
                    <a:pt x="19960" y="6115"/>
                    <a:pt x="19960" y="6115"/>
                  </a:cubicBezTo>
                  <a:cubicBezTo>
                    <a:pt x="21078" y="5007"/>
                    <a:pt x="21450" y="2792"/>
                    <a:pt x="20705" y="1684"/>
                  </a:cubicBezTo>
                  <a:cubicBezTo>
                    <a:pt x="20333" y="23"/>
                    <a:pt x="18843" y="-531"/>
                    <a:pt x="17726" y="577"/>
                  </a:cubicBezTo>
                  <a:cubicBezTo>
                    <a:pt x="967" y="14977"/>
                    <a:pt x="967" y="14977"/>
                    <a:pt x="967" y="14977"/>
                  </a:cubicBezTo>
                  <a:cubicBezTo>
                    <a:pt x="-150" y="16084"/>
                    <a:pt x="-150" y="17746"/>
                    <a:pt x="222" y="19407"/>
                  </a:cubicBezTo>
                  <a:cubicBezTo>
                    <a:pt x="595" y="20515"/>
                    <a:pt x="1340" y="21069"/>
                    <a:pt x="2084" y="21069"/>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9" name="Shape"/>
            <p:cNvSpPr/>
            <p:nvPr/>
          </p:nvSpPr>
          <p:spPr>
            <a:xfrm>
              <a:off x="2885279" y="284836"/>
              <a:ext cx="316857" cy="488454"/>
            </a:xfrm>
            <a:custGeom>
              <a:avLst/>
              <a:gdLst/>
              <a:ahLst/>
              <a:cxnLst>
                <a:cxn ang="0">
                  <a:pos x="wd2" y="hd2"/>
                </a:cxn>
                <a:cxn ang="5400000">
                  <a:pos x="wd2" y="hd2"/>
                </a:cxn>
                <a:cxn ang="10800000">
                  <a:pos x="wd2" y="hd2"/>
                </a:cxn>
                <a:cxn ang="16200000">
                  <a:pos x="wd2" y="hd2"/>
                </a:cxn>
              </a:cxnLst>
              <a:rect l="0" t="0" r="r" b="b"/>
              <a:pathLst>
                <a:path w="20732" h="21374" extrusionOk="0">
                  <a:moveTo>
                    <a:pt x="1325" y="21002"/>
                  </a:moveTo>
                  <a:cubicBezTo>
                    <a:pt x="1878" y="21002"/>
                    <a:pt x="2432" y="21374"/>
                    <a:pt x="2986" y="21374"/>
                  </a:cubicBezTo>
                  <a:cubicBezTo>
                    <a:pt x="4094" y="21374"/>
                    <a:pt x="5201" y="20629"/>
                    <a:pt x="5755" y="20257"/>
                  </a:cubicBezTo>
                  <a:cubicBezTo>
                    <a:pt x="20155" y="3126"/>
                    <a:pt x="20155" y="3126"/>
                    <a:pt x="20155" y="3126"/>
                  </a:cubicBezTo>
                  <a:cubicBezTo>
                    <a:pt x="21263" y="2008"/>
                    <a:pt x="20709" y="891"/>
                    <a:pt x="19048" y="146"/>
                  </a:cubicBezTo>
                  <a:cubicBezTo>
                    <a:pt x="17386" y="-226"/>
                    <a:pt x="15725" y="146"/>
                    <a:pt x="14617" y="891"/>
                  </a:cubicBezTo>
                  <a:cubicBezTo>
                    <a:pt x="217" y="18022"/>
                    <a:pt x="217" y="18022"/>
                    <a:pt x="217" y="18022"/>
                  </a:cubicBezTo>
                  <a:cubicBezTo>
                    <a:pt x="-337" y="19140"/>
                    <a:pt x="217" y="20257"/>
                    <a:pt x="1325" y="2100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0" name="Shape"/>
            <p:cNvSpPr/>
            <p:nvPr/>
          </p:nvSpPr>
          <p:spPr>
            <a:xfrm>
              <a:off x="110876" y="1058246"/>
              <a:ext cx="483965" cy="324917"/>
            </a:xfrm>
            <a:custGeom>
              <a:avLst/>
              <a:gdLst/>
              <a:ahLst/>
              <a:cxnLst>
                <a:cxn ang="0">
                  <a:pos x="wd2" y="hd2"/>
                </a:cxn>
                <a:cxn ang="5400000">
                  <a:pos x="wd2" y="hd2"/>
                </a:cxn>
                <a:cxn ang="10800000">
                  <a:pos x="wd2" y="hd2"/>
                </a:cxn>
                <a:cxn ang="16200000">
                  <a:pos x="wd2" y="hd2"/>
                </a:cxn>
              </a:cxnLst>
              <a:rect l="0" t="0" r="r" b="b"/>
              <a:pathLst>
                <a:path w="20897" h="21254" extrusionOk="0">
                  <a:moveTo>
                    <a:pt x="19785" y="15162"/>
                  </a:moveTo>
                  <a:cubicBezTo>
                    <a:pt x="3310" y="208"/>
                    <a:pt x="3310" y="208"/>
                    <a:pt x="3310" y="208"/>
                  </a:cubicBezTo>
                  <a:cubicBezTo>
                    <a:pt x="2212" y="-346"/>
                    <a:pt x="1113" y="208"/>
                    <a:pt x="381" y="1869"/>
                  </a:cubicBezTo>
                  <a:cubicBezTo>
                    <a:pt x="-351" y="2977"/>
                    <a:pt x="15" y="5192"/>
                    <a:pt x="1113" y="5746"/>
                  </a:cubicBezTo>
                  <a:cubicBezTo>
                    <a:pt x="17588" y="20700"/>
                    <a:pt x="17588" y="20700"/>
                    <a:pt x="17588" y="20700"/>
                  </a:cubicBezTo>
                  <a:cubicBezTo>
                    <a:pt x="17954" y="20700"/>
                    <a:pt x="18320" y="21254"/>
                    <a:pt x="18686" y="21254"/>
                  </a:cubicBezTo>
                  <a:cubicBezTo>
                    <a:pt x="19418" y="21254"/>
                    <a:pt x="20151" y="20700"/>
                    <a:pt x="20517" y="19592"/>
                  </a:cubicBezTo>
                  <a:cubicBezTo>
                    <a:pt x="21249" y="17931"/>
                    <a:pt x="20883" y="15716"/>
                    <a:pt x="19785" y="151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1" name="Shape"/>
            <p:cNvSpPr/>
            <p:nvPr/>
          </p:nvSpPr>
          <p:spPr>
            <a:xfrm>
              <a:off x="3469676" y="2767708"/>
              <a:ext cx="480269" cy="322084"/>
            </a:xfrm>
            <a:custGeom>
              <a:avLst/>
              <a:gdLst/>
              <a:ahLst/>
              <a:cxnLst>
                <a:cxn ang="0">
                  <a:pos x="wd2" y="hd2"/>
                </a:cxn>
                <a:cxn ang="5400000">
                  <a:pos x="wd2" y="hd2"/>
                </a:cxn>
                <a:cxn ang="10800000">
                  <a:pos x="wd2" y="hd2"/>
                </a:cxn>
                <a:cxn ang="16200000">
                  <a:pos x="wd2" y="hd2"/>
                </a:cxn>
              </a:cxnLst>
              <a:rect l="0" t="0" r="r" b="b"/>
              <a:pathLst>
                <a:path w="21093" h="21069" extrusionOk="0">
                  <a:moveTo>
                    <a:pt x="19960" y="14977"/>
                  </a:moveTo>
                  <a:cubicBezTo>
                    <a:pt x="3202" y="577"/>
                    <a:pt x="3202" y="577"/>
                    <a:pt x="3202" y="577"/>
                  </a:cubicBezTo>
                  <a:cubicBezTo>
                    <a:pt x="2084" y="-531"/>
                    <a:pt x="967" y="23"/>
                    <a:pt x="222" y="1684"/>
                  </a:cubicBezTo>
                  <a:cubicBezTo>
                    <a:pt x="-150" y="3346"/>
                    <a:pt x="-150" y="5007"/>
                    <a:pt x="967" y="6115"/>
                  </a:cubicBezTo>
                  <a:cubicBezTo>
                    <a:pt x="17726" y="20515"/>
                    <a:pt x="17726" y="20515"/>
                    <a:pt x="17726" y="20515"/>
                  </a:cubicBezTo>
                  <a:cubicBezTo>
                    <a:pt x="18098" y="21069"/>
                    <a:pt x="18471" y="21069"/>
                    <a:pt x="18843" y="21069"/>
                  </a:cubicBezTo>
                  <a:cubicBezTo>
                    <a:pt x="19588" y="21069"/>
                    <a:pt x="20333" y="20515"/>
                    <a:pt x="20705" y="19407"/>
                  </a:cubicBezTo>
                  <a:cubicBezTo>
                    <a:pt x="21450" y="17746"/>
                    <a:pt x="21078" y="16084"/>
                    <a:pt x="19960" y="14977"/>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2" name="Shape"/>
            <p:cNvSpPr/>
            <p:nvPr/>
          </p:nvSpPr>
          <p:spPr>
            <a:xfrm>
              <a:off x="110876" y="2813529"/>
              <a:ext cx="483965" cy="318381"/>
            </a:xfrm>
            <a:custGeom>
              <a:avLst/>
              <a:gdLst/>
              <a:ahLst/>
              <a:cxnLst>
                <a:cxn ang="0">
                  <a:pos x="wd2" y="hd2"/>
                </a:cxn>
                <a:cxn ang="5400000">
                  <a:pos x="wd2" y="hd2"/>
                </a:cxn>
                <a:cxn ang="10800000">
                  <a:pos x="wd2" y="hd2"/>
                </a:cxn>
                <a:cxn ang="16200000">
                  <a:pos x="wd2" y="hd2"/>
                </a:cxn>
              </a:cxnLst>
              <a:rect l="0" t="0" r="r" b="b"/>
              <a:pathLst>
                <a:path w="20897" h="21372" extrusionOk="0">
                  <a:moveTo>
                    <a:pt x="17588" y="340"/>
                  </a:moveTo>
                  <a:cubicBezTo>
                    <a:pt x="1113" y="15119"/>
                    <a:pt x="1113" y="15119"/>
                    <a:pt x="1113" y="15119"/>
                  </a:cubicBezTo>
                  <a:cubicBezTo>
                    <a:pt x="15" y="16256"/>
                    <a:pt x="-351" y="18530"/>
                    <a:pt x="381" y="19667"/>
                  </a:cubicBezTo>
                  <a:cubicBezTo>
                    <a:pt x="747" y="20804"/>
                    <a:pt x="1480" y="21372"/>
                    <a:pt x="2212" y="21372"/>
                  </a:cubicBezTo>
                  <a:cubicBezTo>
                    <a:pt x="2578" y="21372"/>
                    <a:pt x="2944" y="21372"/>
                    <a:pt x="3310" y="20804"/>
                  </a:cubicBezTo>
                  <a:cubicBezTo>
                    <a:pt x="19785" y="6025"/>
                    <a:pt x="19785" y="6025"/>
                    <a:pt x="19785" y="6025"/>
                  </a:cubicBezTo>
                  <a:cubicBezTo>
                    <a:pt x="20883" y="4888"/>
                    <a:pt x="21249" y="3183"/>
                    <a:pt x="20517" y="1477"/>
                  </a:cubicBezTo>
                  <a:cubicBezTo>
                    <a:pt x="20151" y="-228"/>
                    <a:pt x="18686" y="-228"/>
                    <a:pt x="17588" y="34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3" name="Shape"/>
            <p:cNvSpPr/>
            <p:nvPr/>
          </p:nvSpPr>
          <p:spPr>
            <a:xfrm>
              <a:off x="857043" y="242701"/>
              <a:ext cx="323905" cy="478363"/>
            </a:xfrm>
            <a:custGeom>
              <a:avLst/>
              <a:gdLst/>
              <a:ahLst/>
              <a:cxnLst>
                <a:cxn ang="0">
                  <a:pos x="wd2" y="hd2"/>
                </a:cxn>
                <a:cxn ang="5400000">
                  <a:pos x="wd2" y="hd2"/>
                </a:cxn>
                <a:cxn ang="10800000">
                  <a:pos x="wd2" y="hd2"/>
                </a:cxn>
                <a:cxn ang="16200000">
                  <a:pos x="wd2" y="hd2"/>
                </a:cxn>
              </a:cxnLst>
              <a:rect l="0" t="0" r="r" b="b"/>
              <a:pathLst>
                <a:path w="20564" h="21370" extrusionOk="0">
                  <a:moveTo>
                    <a:pt x="14602" y="20612"/>
                  </a:moveTo>
                  <a:cubicBezTo>
                    <a:pt x="15142" y="20991"/>
                    <a:pt x="16222" y="21370"/>
                    <a:pt x="17302" y="21370"/>
                  </a:cubicBezTo>
                  <a:cubicBezTo>
                    <a:pt x="17842" y="21370"/>
                    <a:pt x="18382" y="21370"/>
                    <a:pt x="18922" y="21370"/>
                  </a:cubicBezTo>
                  <a:cubicBezTo>
                    <a:pt x="20542" y="20612"/>
                    <a:pt x="21082" y="19475"/>
                    <a:pt x="20002" y="18338"/>
                  </a:cubicBezTo>
                  <a:cubicBezTo>
                    <a:pt x="5962" y="907"/>
                    <a:pt x="5962" y="907"/>
                    <a:pt x="5962" y="907"/>
                  </a:cubicBezTo>
                  <a:cubicBezTo>
                    <a:pt x="4882" y="149"/>
                    <a:pt x="3262" y="-230"/>
                    <a:pt x="1642" y="149"/>
                  </a:cubicBezTo>
                  <a:cubicBezTo>
                    <a:pt x="22" y="907"/>
                    <a:pt x="-518" y="2044"/>
                    <a:pt x="562" y="3181"/>
                  </a:cubicBezTo>
                  <a:lnTo>
                    <a:pt x="14602" y="20612"/>
                  </a:ln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4" name="Shape"/>
            <p:cNvSpPr/>
            <p:nvPr/>
          </p:nvSpPr>
          <p:spPr>
            <a:xfrm>
              <a:off x="2004303" y="0"/>
              <a:ext cx="94321" cy="544167"/>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cubicBezTo>
                    <a:pt x="15709" y="21600"/>
                    <a:pt x="21600" y="20588"/>
                    <a:pt x="21600" y="19575"/>
                  </a:cubicBezTo>
                  <a:cubicBezTo>
                    <a:pt x="21600" y="2025"/>
                    <a:pt x="21600" y="2025"/>
                    <a:pt x="21600" y="2025"/>
                  </a:cubicBezTo>
                  <a:cubicBezTo>
                    <a:pt x="21600" y="1013"/>
                    <a:pt x="15709" y="0"/>
                    <a:pt x="9818" y="0"/>
                  </a:cubicBezTo>
                  <a:cubicBezTo>
                    <a:pt x="3927" y="0"/>
                    <a:pt x="0" y="1013"/>
                    <a:pt x="0" y="2025"/>
                  </a:cubicBezTo>
                  <a:cubicBezTo>
                    <a:pt x="0" y="19575"/>
                    <a:pt x="0" y="19575"/>
                    <a:pt x="0" y="19575"/>
                  </a:cubicBezTo>
                  <a:cubicBezTo>
                    <a:pt x="0" y="20588"/>
                    <a:pt x="3927" y="21600"/>
                    <a:pt x="9818" y="2160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5" name="Shape"/>
            <p:cNvSpPr/>
            <p:nvPr/>
          </p:nvSpPr>
          <p:spPr>
            <a:xfrm>
              <a:off x="0"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3927"/>
                    <a:pt x="20587" y="0"/>
                    <a:pt x="19575" y="0"/>
                  </a:cubicBezTo>
                  <a:cubicBezTo>
                    <a:pt x="2025" y="0"/>
                    <a:pt x="2025" y="0"/>
                    <a:pt x="2025" y="0"/>
                  </a:cubicBezTo>
                  <a:cubicBezTo>
                    <a:pt x="675" y="0"/>
                    <a:pt x="0" y="3927"/>
                    <a:pt x="0" y="9818"/>
                  </a:cubicBezTo>
                  <a:cubicBezTo>
                    <a:pt x="0" y="17673"/>
                    <a:pt x="675" y="21600"/>
                    <a:pt x="2025" y="21600"/>
                  </a:cubicBezTo>
                  <a:cubicBezTo>
                    <a:pt x="19575" y="21600"/>
                    <a:pt x="19575" y="21600"/>
                    <a:pt x="19575" y="21600"/>
                  </a:cubicBezTo>
                  <a:cubicBezTo>
                    <a:pt x="20587" y="21600"/>
                    <a:pt x="21600" y="17673"/>
                    <a:pt x="21600" y="9818"/>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6" name="Shape"/>
            <p:cNvSpPr/>
            <p:nvPr/>
          </p:nvSpPr>
          <p:spPr>
            <a:xfrm>
              <a:off x="1007964" y="1535360"/>
              <a:ext cx="305213" cy="1153039"/>
            </a:xfrm>
            <a:custGeom>
              <a:avLst/>
              <a:gdLst/>
              <a:ahLst/>
              <a:cxnLst>
                <a:cxn ang="0">
                  <a:pos x="wd2" y="hd2"/>
                </a:cxn>
                <a:cxn ang="5400000">
                  <a:pos x="wd2" y="hd2"/>
                </a:cxn>
                <a:cxn ang="10800000">
                  <a:pos x="wd2" y="hd2"/>
                </a:cxn>
                <a:cxn ang="16200000">
                  <a:pos x="wd2" y="hd2"/>
                </a:cxn>
              </a:cxnLst>
              <a:rect l="0" t="0" r="r" b="b"/>
              <a:pathLst>
                <a:path w="13405" h="21362" extrusionOk="0">
                  <a:moveTo>
                    <a:pt x="12235" y="2562"/>
                  </a:moveTo>
                  <a:cubicBezTo>
                    <a:pt x="10001" y="3562"/>
                    <a:pt x="-799" y="9162"/>
                    <a:pt x="10746" y="18962"/>
                  </a:cubicBezTo>
                  <a:cubicBezTo>
                    <a:pt x="11863" y="19762"/>
                    <a:pt x="11118" y="20562"/>
                    <a:pt x="10001" y="21162"/>
                  </a:cubicBezTo>
                  <a:cubicBezTo>
                    <a:pt x="9628" y="21162"/>
                    <a:pt x="8884" y="21362"/>
                    <a:pt x="8511" y="21362"/>
                  </a:cubicBezTo>
                  <a:cubicBezTo>
                    <a:pt x="7766" y="21362"/>
                    <a:pt x="6649" y="20962"/>
                    <a:pt x="6277" y="20562"/>
                  </a:cubicBezTo>
                  <a:cubicBezTo>
                    <a:pt x="-7875" y="8762"/>
                    <a:pt x="5904" y="1562"/>
                    <a:pt x="8884" y="362"/>
                  </a:cubicBezTo>
                  <a:cubicBezTo>
                    <a:pt x="10001" y="-238"/>
                    <a:pt x="11863" y="-38"/>
                    <a:pt x="12608" y="562"/>
                  </a:cubicBezTo>
                  <a:cubicBezTo>
                    <a:pt x="13725" y="1162"/>
                    <a:pt x="13725" y="2162"/>
                    <a:pt x="12235" y="25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7" name="Shape"/>
            <p:cNvSpPr/>
            <p:nvPr/>
          </p:nvSpPr>
          <p:spPr>
            <a:xfrm>
              <a:off x="1487228" y="4347247"/>
              <a:ext cx="1180687" cy="170159"/>
            </a:xfrm>
            <a:custGeom>
              <a:avLst/>
              <a:gdLst/>
              <a:ahLst/>
              <a:cxnLst>
                <a:cxn ang="0">
                  <a:pos x="wd2" y="hd2"/>
                </a:cxn>
                <a:cxn ang="5400000">
                  <a:pos x="wd2" y="hd2"/>
                </a:cxn>
                <a:cxn ang="10800000">
                  <a:pos x="wd2" y="hd2"/>
                </a:cxn>
                <a:cxn ang="16200000">
                  <a:pos x="wd2" y="hd2"/>
                </a:cxn>
              </a:cxnLst>
              <a:rect l="0" t="0" r="r" b="b"/>
              <a:pathLst>
                <a:path w="21600" h="21600" extrusionOk="0">
                  <a:moveTo>
                    <a:pt x="20201" y="0"/>
                  </a:moveTo>
                  <a:cubicBezTo>
                    <a:pt x="1399" y="0"/>
                    <a:pt x="1399" y="0"/>
                    <a:pt x="1399" y="0"/>
                  </a:cubicBezTo>
                  <a:cubicBezTo>
                    <a:pt x="622" y="0"/>
                    <a:pt x="0" y="3757"/>
                    <a:pt x="0" y="8452"/>
                  </a:cubicBezTo>
                  <a:cubicBezTo>
                    <a:pt x="0" y="13148"/>
                    <a:pt x="0" y="13148"/>
                    <a:pt x="0" y="13148"/>
                  </a:cubicBezTo>
                  <a:cubicBezTo>
                    <a:pt x="0" y="17843"/>
                    <a:pt x="622" y="21600"/>
                    <a:pt x="1399" y="21600"/>
                  </a:cubicBezTo>
                  <a:cubicBezTo>
                    <a:pt x="20201" y="21600"/>
                    <a:pt x="20201" y="21600"/>
                    <a:pt x="20201" y="21600"/>
                  </a:cubicBezTo>
                  <a:cubicBezTo>
                    <a:pt x="20978" y="21600"/>
                    <a:pt x="21600" y="17843"/>
                    <a:pt x="21600" y="13148"/>
                  </a:cubicBezTo>
                  <a:cubicBezTo>
                    <a:pt x="21600" y="8452"/>
                    <a:pt x="21600" y="8452"/>
                    <a:pt x="21600" y="8452"/>
                  </a:cubicBezTo>
                  <a:cubicBezTo>
                    <a:pt x="21600" y="3757"/>
                    <a:pt x="20978" y="0"/>
                    <a:pt x="20201"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8" name="Shape"/>
            <p:cNvSpPr/>
            <p:nvPr/>
          </p:nvSpPr>
          <p:spPr>
            <a:xfrm>
              <a:off x="1520911" y="4593218"/>
              <a:ext cx="1111632" cy="187005"/>
            </a:xfrm>
            <a:custGeom>
              <a:avLst/>
              <a:gdLst/>
              <a:ahLst/>
              <a:cxnLst>
                <a:cxn ang="0">
                  <a:pos x="wd2" y="hd2"/>
                </a:cxn>
                <a:cxn ang="5400000">
                  <a:pos x="wd2" y="hd2"/>
                </a:cxn>
                <a:cxn ang="10800000">
                  <a:pos x="wd2" y="hd2"/>
                </a:cxn>
                <a:cxn ang="16200000">
                  <a:pos x="wd2" y="hd2"/>
                </a:cxn>
              </a:cxnLst>
              <a:rect l="0" t="0" r="r" b="b"/>
              <a:pathLst>
                <a:path w="21600" h="21600" extrusionOk="0">
                  <a:moveTo>
                    <a:pt x="20116" y="0"/>
                  </a:moveTo>
                  <a:cubicBezTo>
                    <a:pt x="1484" y="0"/>
                    <a:pt x="1484" y="0"/>
                    <a:pt x="1484" y="0"/>
                  </a:cubicBezTo>
                  <a:cubicBezTo>
                    <a:pt x="660" y="0"/>
                    <a:pt x="0" y="3600"/>
                    <a:pt x="0" y="8100"/>
                  </a:cubicBezTo>
                  <a:cubicBezTo>
                    <a:pt x="0" y="13500"/>
                    <a:pt x="0" y="13500"/>
                    <a:pt x="0" y="13500"/>
                  </a:cubicBezTo>
                  <a:cubicBezTo>
                    <a:pt x="0" y="18000"/>
                    <a:pt x="660" y="21600"/>
                    <a:pt x="1484" y="21600"/>
                  </a:cubicBezTo>
                  <a:cubicBezTo>
                    <a:pt x="20116" y="21600"/>
                    <a:pt x="20116" y="21600"/>
                    <a:pt x="20116" y="21600"/>
                  </a:cubicBezTo>
                  <a:cubicBezTo>
                    <a:pt x="20940" y="21600"/>
                    <a:pt x="21600" y="18000"/>
                    <a:pt x="21600" y="13500"/>
                  </a:cubicBezTo>
                  <a:cubicBezTo>
                    <a:pt x="21600" y="8100"/>
                    <a:pt x="21600" y="8100"/>
                    <a:pt x="21600" y="8100"/>
                  </a:cubicBezTo>
                  <a:cubicBezTo>
                    <a:pt x="21600" y="3600"/>
                    <a:pt x="20940" y="0"/>
                    <a:pt x="20116"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9" name="Shape"/>
            <p:cNvSpPr/>
            <p:nvPr/>
          </p:nvSpPr>
          <p:spPr>
            <a:xfrm>
              <a:off x="1588283" y="4847613"/>
              <a:ext cx="976888" cy="157009"/>
            </a:xfrm>
            <a:custGeom>
              <a:avLst/>
              <a:gdLst/>
              <a:ahLst/>
              <a:cxnLst>
                <a:cxn ang="0">
                  <a:pos x="wd2" y="hd2"/>
                </a:cxn>
                <a:cxn ang="5400000">
                  <a:pos x="wd2" y="hd2"/>
                </a:cxn>
                <a:cxn ang="10800000">
                  <a:pos x="wd2" y="hd2"/>
                </a:cxn>
                <a:cxn ang="16200000">
                  <a:pos x="wd2" y="hd2"/>
                </a:cxn>
              </a:cxnLst>
              <a:rect l="0" t="0" r="r" b="b"/>
              <a:pathLst>
                <a:path w="21600" h="21600" extrusionOk="0">
                  <a:moveTo>
                    <a:pt x="20097" y="0"/>
                  </a:moveTo>
                  <a:cubicBezTo>
                    <a:pt x="1503" y="0"/>
                    <a:pt x="1503" y="0"/>
                    <a:pt x="1503" y="0"/>
                  </a:cubicBezTo>
                  <a:cubicBezTo>
                    <a:pt x="751" y="0"/>
                    <a:pt x="0" y="3757"/>
                    <a:pt x="0" y="8452"/>
                  </a:cubicBezTo>
                  <a:cubicBezTo>
                    <a:pt x="0" y="14087"/>
                    <a:pt x="0" y="14087"/>
                    <a:pt x="0" y="14087"/>
                  </a:cubicBezTo>
                  <a:cubicBezTo>
                    <a:pt x="0" y="17843"/>
                    <a:pt x="751" y="21600"/>
                    <a:pt x="1503" y="21600"/>
                  </a:cubicBezTo>
                  <a:cubicBezTo>
                    <a:pt x="20097" y="21600"/>
                    <a:pt x="20097" y="21600"/>
                    <a:pt x="20097" y="21600"/>
                  </a:cubicBezTo>
                  <a:cubicBezTo>
                    <a:pt x="20849" y="21600"/>
                    <a:pt x="21600" y="17843"/>
                    <a:pt x="21600" y="14087"/>
                  </a:cubicBezTo>
                  <a:cubicBezTo>
                    <a:pt x="21600" y="8452"/>
                    <a:pt x="21600" y="8452"/>
                    <a:pt x="21600" y="8452"/>
                  </a:cubicBezTo>
                  <a:cubicBezTo>
                    <a:pt x="21600" y="3757"/>
                    <a:pt x="20849" y="0"/>
                    <a:pt x="20097"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0" name="Shape"/>
            <p:cNvSpPr/>
            <p:nvPr/>
          </p:nvSpPr>
          <p:spPr>
            <a:xfrm>
              <a:off x="1766817" y="5072010"/>
              <a:ext cx="619819" cy="1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0"/>
                  </a:cubicBezTo>
                  <a:cubicBezTo>
                    <a:pt x="21600" y="12960"/>
                    <a:pt x="15978" y="21600"/>
                    <a:pt x="10652" y="21600"/>
                  </a:cubicBezTo>
                  <a:cubicBezTo>
                    <a:pt x="5622" y="21600"/>
                    <a:pt x="0" y="12960"/>
                    <a:pt x="0"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1" name="Shape"/>
            <p:cNvSpPr/>
            <p:nvPr/>
          </p:nvSpPr>
          <p:spPr>
            <a:xfrm>
              <a:off x="1442585" y="2431278"/>
              <a:ext cx="1261429" cy="1753144"/>
            </a:xfrm>
            <a:custGeom>
              <a:avLst/>
              <a:gdLst/>
              <a:ahLst/>
              <a:cxnLst>
                <a:cxn ang="0">
                  <a:pos x="wd2" y="hd2"/>
                </a:cxn>
                <a:cxn ang="5400000">
                  <a:pos x="wd2" y="hd2"/>
                </a:cxn>
                <a:cxn ang="10800000">
                  <a:pos x="wd2" y="hd2"/>
                </a:cxn>
                <a:cxn ang="16200000">
                  <a:pos x="wd2" y="hd2"/>
                </a:cxn>
              </a:cxnLst>
              <a:rect l="0" t="0" r="r" b="b"/>
              <a:pathLst>
                <a:path w="20687" h="21346" extrusionOk="0">
                  <a:moveTo>
                    <a:pt x="3917" y="20515"/>
                  </a:moveTo>
                  <a:cubicBezTo>
                    <a:pt x="4475" y="19688"/>
                    <a:pt x="4753" y="18861"/>
                    <a:pt x="5032" y="18034"/>
                  </a:cubicBezTo>
                  <a:cubicBezTo>
                    <a:pt x="5450" y="16794"/>
                    <a:pt x="5729" y="15451"/>
                    <a:pt x="6008" y="14211"/>
                  </a:cubicBezTo>
                  <a:cubicBezTo>
                    <a:pt x="6565" y="11213"/>
                    <a:pt x="6983" y="8216"/>
                    <a:pt x="6565" y="5219"/>
                  </a:cubicBezTo>
                  <a:cubicBezTo>
                    <a:pt x="6286" y="3359"/>
                    <a:pt x="5729" y="672"/>
                    <a:pt x="2802" y="52"/>
                  </a:cubicBezTo>
                  <a:cubicBezTo>
                    <a:pt x="1548" y="-155"/>
                    <a:pt x="155" y="258"/>
                    <a:pt x="15" y="1292"/>
                  </a:cubicBezTo>
                  <a:cubicBezTo>
                    <a:pt x="-124" y="2429"/>
                    <a:pt x="712" y="3772"/>
                    <a:pt x="1827" y="4599"/>
                  </a:cubicBezTo>
                  <a:cubicBezTo>
                    <a:pt x="2942" y="5323"/>
                    <a:pt x="4475" y="5426"/>
                    <a:pt x="5868" y="5529"/>
                  </a:cubicBezTo>
                  <a:cubicBezTo>
                    <a:pt x="7541" y="5529"/>
                    <a:pt x="9352" y="5426"/>
                    <a:pt x="10885" y="4909"/>
                  </a:cubicBezTo>
                  <a:cubicBezTo>
                    <a:pt x="12279" y="4496"/>
                    <a:pt x="13533" y="3772"/>
                    <a:pt x="13533" y="2532"/>
                  </a:cubicBezTo>
                  <a:cubicBezTo>
                    <a:pt x="13672" y="1499"/>
                    <a:pt x="12975" y="258"/>
                    <a:pt x="11442" y="52"/>
                  </a:cubicBezTo>
                  <a:cubicBezTo>
                    <a:pt x="10188" y="-155"/>
                    <a:pt x="8934" y="362"/>
                    <a:pt x="8795" y="1292"/>
                  </a:cubicBezTo>
                  <a:cubicBezTo>
                    <a:pt x="8377" y="2635"/>
                    <a:pt x="9491" y="4392"/>
                    <a:pt x="10885" y="5219"/>
                  </a:cubicBezTo>
                  <a:cubicBezTo>
                    <a:pt x="13533" y="6976"/>
                    <a:pt x="18131" y="6563"/>
                    <a:pt x="19804" y="4186"/>
                  </a:cubicBezTo>
                  <a:cubicBezTo>
                    <a:pt x="20361" y="3462"/>
                    <a:pt x="21476" y="878"/>
                    <a:pt x="19804" y="568"/>
                  </a:cubicBezTo>
                  <a:cubicBezTo>
                    <a:pt x="18271" y="258"/>
                    <a:pt x="17156" y="1705"/>
                    <a:pt x="16599" y="2532"/>
                  </a:cubicBezTo>
                  <a:cubicBezTo>
                    <a:pt x="16041" y="3669"/>
                    <a:pt x="15902" y="4909"/>
                    <a:pt x="15762" y="6149"/>
                  </a:cubicBezTo>
                  <a:cubicBezTo>
                    <a:pt x="15484" y="7389"/>
                    <a:pt x="15484" y="8630"/>
                    <a:pt x="15484" y="9870"/>
                  </a:cubicBezTo>
                  <a:cubicBezTo>
                    <a:pt x="15484" y="12350"/>
                    <a:pt x="15902" y="14934"/>
                    <a:pt x="16181" y="17414"/>
                  </a:cubicBezTo>
                  <a:cubicBezTo>
                    <a:pt x="16320" y="18758"/>
                    <a:pt x="16459" y="19998"/>
                    <a:pt x="16599" y="21238"/>
                  </a:cubicBezTo>
                  <a:cubicBezTo>
                    <a:pt x="16599" y="21445"/>
                    <a:pt x="17713" y="21342"/>
                    <a:pt x="17713" y="21032"/>
                  </a:cubicBezTo>
                  <a:cubicBezTo>
                    <a:pt x="17435" y="16898"/>
                    <a:pt x="16599" y="12764"/>
                    <a:pt x="16599" y="8630"/>
                  </a:cubicBezTo>
                  <a:cubicBezTo>
                    <a:pt x="16738" y="6563"/>
                    <a:pt x="16738" y="4289"/>
                    <a:pt x="17713" y="2429"/>
                  </a:cubicBezTo>
                  <a:cubicBezTo>
                    <a:pt x="17992" y="1912"/>
                    <a:pt x="18410" y="1189"/>
                    <a:pt x="18968" y="982"/>
                  </a:cubicBezTo>
                  <a:cubicBezTo>
                    <a:pt x="19246" y="878"/>
                    <a:pt x="18968" y="878"/>
                    <a:pt x="19107" y="982"/>
                  </a:cubicBezTo>
                  <a:cubicBezTo>
                    <a:pt x="19107" y="1085"/>
                    <a:pt x="19246" y="1085"/>
                    <a:pt x="19246" y="1189"/>
                  </a:cubicBezTo>
                  <a:cubicBezTo>
                    <a:pt x="19525" y="1499"/>
                    <a:pt x="19525" y="1809"/>
                    <a:pt x="19386" y="2015"/>
                  </a:cubicBezTo>
                  <a:cubicBezTo>
                    <a:pt x="19386" y="3359"/>
                    <a:pt x="18689" y="4909"/>
                    <a:pt x="17017" y="5633"/>
                  </a:cubicBezTo>
                  <a:cubicBezTo>
                    <a:pt x="15623" y="6149"/>
                    <a:pt x="13811" y="5943"/>
                    <a:pt x="12557" y="5323"/>
                  </a:cubicBezTo>
                  <a:cubicBezTo>
                    <a:pt x="11024" y="4599"/>
                    <a:pt x="10188" y="3359"/>
                    <a:pt x="9910" y="2119"/>
                  </a:cubicBezTo>
                  <a:cubicBezTo>
                    <a:pt x="9770" y="1395"/>
                    <a:pt x="9910" y="-52"/>
                    <a:pt x="11303" y="568"/>
                  </a:cubicBezTo>
                  <a:cubicBezTo>
                    <a:pt x="12418" y="1085"/>
                    <a:pt x="12697" y="2325"/>
                    <a:pt x="12279" y="3256"/>
                  </a:cubicBezTo>
                  <a:cubicBezTo>
                    <a:pt x="11861" y="4289"/>
                    <a:pt x="10606" y="4702"/>
                    <a:pt x="9213" y="5012"/>
                  </a:cubicBezTo>
                  <a:cubicBezTo>
                    <a:pt x="6704" y="5323"/>
                    <a:pt x="3499" y="5219"/>
                    <a:pt x="2106" y="3462"/>
                  </a:cubicBezTo>
                  <a:cubicBezTo>
                    <a:pt x="1409" y="2739"/>
                    <a:pt x="851" y="1499"/>
                    <a:pt x="1270" y="672"/>
                  </a:cubicBezTo>
                  <a:cubicBezTo>
                    <a:pt x="1548" y="155"/>
                    <a:pt x="1966" y="465"/>
                    <a:pt x="2663" y="672"/>
                  </a:cubicBezTo>
                  <a:cubicBezTo>
                    <a:pt x="3081" y="775"/>
                    <a:pt x="3360" y="982"/>
                    <a:pt x="3778" y="1292"/>
                  </a:cubicBezTo>
                  <a:cubicBezTo>
                    <a:pt x="5311" y="2739"/>
                    <a:pt x="5450" y="5116"/>
                    <a:pt x="5590" y="6873"/>
                  </a:cubicBezTo>
                  <a:cubicBezTo>
                    <a:pt x="5729" y="9560"/>
                    <a:pt x="5311" y="12350"/>
                    <a:pt x="4753" y="15037"/>
                  </a:cubicBezTo>
                  <a:cubicBezTo>
                    <a:pt x="4335" y="16898"/>
                    <a:pt x="3917" y="18965"/>
                    <a:pt x="2802" y="20618"/>
                  </a:cubicBezTo>
                  <a:cubicBezTo>
                    <a:pt x="2663" y="20825"/>
                    <a:pt x="3778" y="20722"/>
                    <a:pt x="3917" y="20515"/>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defTabSz="1828433">
                <a:lnSpc>
                  <a:spcPct val="100000"/>
                </a:lnSpc>
                <a:defRPr sz="3600" cap="none" spc="0">
                  <a:solidFill>
                    <a:srgbClr val="91969B"/>
                  </a:solidFill>
                  <a:latin typeface="Helvetica"/>
                  <a:ea typeface="Helvetica"/>
                  <a:cs typeface="Helvetica"/>
                  <a:sym typeface="Helvetica"/>
                </a:defRPr>
              </a:pPr>
              <a:endParaRPr/>
            </a:p>
          </p:txBody>
        </p:sp>
      </p:grpSp>
      <p:sp>
        <p:nvSpPr>
          <p:cNvPr id="3293" name="Shape"/>
          <p:cNvSpPr/>
          <p:nvPr/>
        </p:nvSpPr>
        <p:spPr>
          <a:xfrm>
            <a:off x="16471993" y="3492615"/>
            <a:ext cx="1546949" cy="1546526"/>
          </a:xfrm>
          <a:custGeom>
            <a:avLst/>
            <a:gdLst/>
            <a:ahLst/>
            <a:cxnLst>
              <a:cxn ang="0">
                <a:pos x="wd2" y="hd2"/>
              </a:cxn>
              <a:cxn ang="5400000">
                <a:pos x="wd2" y="hd2"/>
              </a:cxn>
              <a:cxn ang="10800000">
                <a:pos x="wd2" y="hd2"/>
              </a:cxn>
              <a:cxn ang="16200000">
                <a:pos x="wd2" y="hd2"/>
              </a:cxn>
            </a:cxnLst>
            <a:rect l="0" t="0" r="r" b="b"/>
            <a:pathLst>
              <a:path w="21600" h="21600" extrusionOk="0">
                <a:moveTo>
                  <a:pt x="21600" y="10817"/>
                </a:moveTo>
                <a:cubicBezTo>
                  <a:pt x="21600" y="16770"/>
                  <a:pt x="16765" y="21600"/>
                  <a:pt x="10783" y="21600"/>
                </a:cubicBezTo>
                <a:cubicBezTo>
                  <a:pt x="4835" y="21600"/>
                  <a:pt x="0" y="16770"/>
                  <a:pt x="0" y="10817"/>
                </a:cubicBezTo>
                <a:cubicBezTo>
                  <a:pt x="0" y="4835"/>
                  <a:pt x="4835" y="0"/>
                  <a:pt x="10783" y="0"/>
                </a:cubicBezTo>
                <a:cubicBezTo>
                  <a:pt x="16765" y="0"/>
                  <a:pt x="21600" y="4835"/>
                  <a:pt x="21600" y="1081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4" name="Shape"/>
          <p:cNvSpPr/>
          <p:nvPr/>
        </p:nvSpPr>
        <p:spPr>
          <a:xfrm>
            <a:off x="19406012" y="9307226"/>
            <a:ext cx="1226817" cy="1223343"/>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5" name="Shape"/>
          <p:cNvSpPr/>
          <p:nvPr/>
        </p:nvSpPr>
        <p:spPr>
          <a:xfrm>
            <a:off x="19507231" y="2935816"/>
            <a:ext cx="1024381" cy="1022531"/>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6" name="Shape"/>
          <p:cNvSpPr/>
          <p:nvPr/>
        </p:nvSpPr>
        <p:spPr>
          <a:xfrm>
            <a:off x="17504235" y="9947483"/>
            <a:ext cx="834500"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7" name="Shape"/>
          <p:cNvSpPr/>
          <p:nvPr/>
        </p:nvSpPr>
        <p:spPr>
          <a:xfrm>
            <a:off x="11542444" y="5153283"/>
            <a:ext cx="1184447" cy="1185691"/>
          </a:xfrm>
          <a:custGeom>
            <a:avLst/>
            <a:gdLst/>
            <a:ahLst/>
            <a:cxnLst>
              <a:cxn ang="0">
                <a:pos x="wd2" y="hd2"/>
              </a:cxn>
              <a:cxn ang="5400000">
                <a:pos x="wd2" y="hd2"/>
              </a:cxn>
              <a:cxn ang="10800000">
                <a:pos x="wd2" y="hd2"/>
              </a:cxn>
              <a:cxn ang="16200000">
                <a:pos x="wd2" y="hd2"/>
              </a:cxn>
            </a:cxnLst>
            <a:rect l="0" t="0" r="r" b="b"/>
            <a:pathLst>
              <a:path w="21600" h="21600" extrusionOk="0">
                <a:moveTo>
                  <a:pt x="21600" y="10797"/>
                </a:moveTo>
                <a:cubicBezTo>
                  <a:pt x="21600" y="16758"/>
                  <a:pt x="16795" y="21600"/>
                  <a:pt x="10823" y="21600"/>
                </a:cubicBezTo>
                <a:cubicBezTo>
                  <a:pt x="4812" y="21600"/>
                  <a:pt x="0" y="16758"/>
                  <a:pt x="0" y="10797"/>
                </a:cubicBezTo>
                <a:cubicBezTo>
                  <a:pt x="0" y="4842"/>
                  <a:pt x="4812" y="0"/>
                  <a:pt x="10823" y="0"/>
                </a:cubicBezTo>
                <a:cubicBezTo>
                  <a:pt x="16795" y="0"/>
                  <a:pt x="21600" y="4842"/>
                  <a:pt x="21600" y="1079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8" name="Shape"/>
          <p:cNvSpPr/>
          <p:nvPr/>
        </p:nvSpPr>
        <p:spPr>
          <a:xfrm>
            <a:off x="18930602" y="7729560"/>
            <a:ext cx="627356" cy="627183"/>
          </a:xfrm>
          <a:custGeom>
            <a:avLst/>
            <a:gdLst/>
            <a:ahLst/>
            <a:cxnLst>
              <a:cxn ang="0">
                <a:pos x="wd2" y="hd2"/>
              </a:cxn>
              <a:cxn ang="5400000">
                <a:pos x="wd2" y="hd2"/>
              </a:cxn>
              <a:cxn ang="10800000">
                <a:pos x="wd2" y="hd2"/>
              </a:cxn>
              <a:cxn ang="16200000">
                <a:pos x="wd2" y="hd2"/>
              </a:cxn>
            </a:cxnLst>
            <a:rect l="0" t="0" r="r" b="b"/>
            <a:pathLst>
              <a:path w="21600" h="21600" extrusionOk="0">
                <a:moveTo>
                  <a:pt x="21600" y="10763"/>
                </a:moveTo>
                <a:cubicBezTo>
                  <a:pt x="21600" y="16750"/>
                  <a:pt x="16750" y="21600"/>
                  <a:pt x="10763" y="21600"/>
                </a:cubicBezTo>
                <a:cubicBezTo>
                  <a:pt x="4850" y="21600"/>
                  <a:pt x="0" y="16750"/>
                  <a:pt x="0" y="10763"/>
                </a:cubicBezTo>
                <a:cubicBezTo>
                  <a:pt x="0" y="4850"/>
                  <a:pt x="4850" y="0"/>
                  <a:pt x="10763" y="0"/>
                </a:cubicBezTo>
                <a:cubicBezTo>
                  <a:pt x="16750" y="0"/>
                  <a:pt x="21600" y="4850"/>
                  <a:pt x="21600" y="1076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9" name="Shape"/>
          <p:cNvSpPr/>
          <p:nvPr/>
        </p:nvSpPr>
        <p:spPr>
          <a:xfrm>
            <a:off x="12492573" y="9265652"/>
            <a:ext cx="1306850" cy="1306492"/>
          </a:xfrm>
          <a:custGeom>
            <a:avLst/>
            <a:gdLst/>
            <a:ahLst/>
            <a:cxnLst>
              <a:cxn ang="0">
                <a:pos x="wd2" y="hd2"/>
              </a:cxn>
              <a:cxn ang="5400000">
                <a:pos x="wd2" y="hd2"/>
              </a:cxn>
              <a:cxn ang="10800000">
                <a:pos x="wd2" y="hd2"/>
              </a:cxn>
              <a:cxn ang="16200000">
                <a:pos x="wd2" y="hd2"/>
              </a:cxn>
            </a:cxnLst>
            <a:rect l="0" t="0" r="r" b="b"/>
            <a:pathLst>
              <a:path w="21600" h="21600" extrusionOk="0">
                <a:moveTo>
                  <a:pt x="21600" y="10818"/>
                </a:moveTo>
                <a:cubicBezTo>
                  <a:pt x="21600" y="16776"/>
                  <a:pt x="16775" y="21600"/>
                  <a:pt x="10821" y="21600"/>
                </a:cubicBezTo>
                <a:cubicBezTo>
                  <a:pt x="4825" y="21600"/>
                  <a:pt x="0" y="16776"/>
                  <a:pt x="0" y="10818"/>
                </a:cubicBezTo>
                <a:cubicBezTo>
                  <a:pt x="0" y="4830"/>
                  <a:pt x="4825" y="0"/>
                  <a:pt x="10821" y="0"/>
                </a:cubicBezTo>
                <a:cubicBezTo>
                  <a:pt x="16775" y="0"/>
                  <a:pt x="21600" y="4830"/>
                  <a:pt x="21600" y="10818"/>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0" name="Shape"/>
          <p:cNvSpPr/>
          <p:nvPr/>
        </p:nvSpPr>
        <p:spPr>
          <a:xfrm>
            <a:off x="19988141" y="5565140"/>
            <a:ext cx="830797"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38"/>
                </a:moveTo>
                <a:cubicBezTo>
                  <a:pt x="21600" y="16800"/>
                  <a:pt x="16783" y="21600"/>
                  <a:pt x="10800" y="21600"/>
                </a:cubicBezTo>
                <a:cubicBezTo>
                  <a:pt x="4817" y="21600"/>
                  <a:pt x="0" y="16800"/>
                  <a:pt x="0" y="10838"/>
                </a:cubicBezTo>
                <a:cubicBezTo>
                  <a:pt x="0" y="4888"/>
                  <a:pt x="4817" y="0"/>
                  <a:pt x="10800" y="0"/>
                </a:cubicBezTo>
                <a:cubicBezTo>
                  <a:pt x="16783" y="0"/>
                  <a:pt x="21600" y="4888"/>
                  <a:pt x="21600" y="10838"/>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1" name="Shape"/>
          <p:cNvSpPr/>
          <p:nvPr/>
        </p:nvSpPr>
        <p:spPr>
          <a:xfrm>
            <a:off x="14839994" y="3099575"/>
            <a:ext cx="1024382" cy="1022532"/>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2" name="Shape"/>
          <p:cNvSpPr/>
          <p:nvPr/>
        </p:nvSpPr>
        <p:spPr>
          <a:xfrm>
            <a:off x="19808789" y="3240275"/>
            <a:ext cx="421262" cy="413614"/>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3" name="Shape"/>
          <p:cNvSpPr/>
          <p:nvPr/>
        </p:nvSpPr>
        <p:spPr>
          <a:xfrm>
            <a:off x="20197725" y="5796924"/>
            <a:ext cx="411629" cy="369133"/>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4" name="Shape"/>
          <p:cNvSpPr/>
          <p:nvPr/>
        </p:nvSpPr>
        <p:spPr>
          <a:xfrm>
            <a:off x="19907079" y="9721544"/>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5" name="Shape"/>
          <p:cNvSpPr/>
          <p:nvPr/>
        </p:nvSpPr>
        <p:spPr>
          <a:xfrm>
            <a:off x="17018722" y="4084201"/>
            <a:ext cx="453490" cy="363353"/>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6" name="Shape"/>
          <p:cNvSpPr/>
          <p:nvPr/>
        </p:nvSpPr>
        <p:spPr>
          <a:xfrm>
            <a:off x="19138389" y="7817956"/>
            <a:ext cx="211783" cy="450392"/>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7" name="Shape"/>
          <p:cNvSpPr/>
          <p:nvPr/>
        </p:nvSpPr>
        <p:spPr>
          <a:xfrm>
            <a:off x="15125439" y="3429165"/>
            <a:ext cx="453490" cy="363352"/>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8" name="Shape"/>
          <p:cNvSpPr/>
          <p:nvPr/>
        </p:nvSpPr>
        <p:spPr>
          <a:xfrm>
            <a:off x="17740431" y="10153608"/>
            <a:ext cx="450275" cy="39558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9" name="Shape"/>
          <p:cNvSpPr/>
          <p:nvPr/>
        </p:nvSpPr>
        <p:spPr>
          <a:xfrm>
            <a:off x="12920860" y="9740448"/>
            <a:ext cx="450274" cy="356900"/>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0" name="Shape"/>
          <p:cNvSpPr/>
          <p:nvPr/>
        </p:nvSpPr>
        <p:spPr>
          <a:xfrm>
            <a:off x="11907922" y="5543501"/>
            <a:ext cx="453491" cy="405254"/>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1" name="Shape"/>
          <p:cNvSpPr/>
          <p:nvPr/>
        </p:nvSpPr>
        <p:spPr>
          <a:xfrm>
            <a:off x="12458830" y="3191734"/>
            <a:ext cx="1226818" cy="12233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2" name="Shape"/>
          <p:cNvSpPr/>
          <p:nvPr/>
        </p:nvSpPr>
        <p:spPr>
          <a:xfrm>
            <a:off x="12276510" y="7323811"/>
            <a:ext cx="834500" cy="83270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3" name="Shape"/>
          <p:cNvSpPr/>
          <p:nvPr/>
        </p:nvSpPr>
        <p:spPr>
          <a:xfrm>
            <a:off x="12886325" y="3621729"/>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4" name="Shape"/>
          <p:cNvSpPr/>
          <p:nvPr/>
        </p:nvSpPr>
        <p:spPr>
          <a:xfrm>
            <a:off x="12512706" y="7529937"/>
            <a:ext cx="450275" cy="39558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33" name="Connection Line"/>
          <p:cNvSpPr/>
          <p:nvPr/>
        </p:nvSpPr>
        <p:spPr>
          <a:xfrm>
            <a:off x="17600109" y="6168045"/>
            <a:ext cx="2431280" cy="1218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4" name="Connection Line"/>
          <p:cNvSpPr/>
          <p:nvPr/>
        </p:nvSpPr>
        <p:spPr>
          <a:xfrm>
            <a:off x="17316618" y="3842863"/>
            <a:ext cx="2380077" cy="29188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5" name="Connection Line"/>
          <p:cNvSpPr/>
          <p:nvPr/>
        </p:nvSpPr>
        <p:spPr>
          <a:xfrm>
            <a:off x="15454311" y="4112108"/>
            <a:ext cx="447779" cy="21978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6" name="Connection Line"/>
          <p:cNvSpPr/>
          <p:nvPr/>
        </p:nvSpPr>
        <p:spPr>
          <a:xfrm>
            <a:off x="17516883" y="8044853"/>
            <a:ext cx="1413732" cy="767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37" name="Connection Line"/>
          <p:cNvSpPr/>
          <p:nvPr/>
        </p:nvSpPr>
        <p:spPr>
          <a:xfrm>
            <a:off x="17257891" y="8553486"/>
            <a:ext cx="2211805" cy="109360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8" name="Connection Line"/>
          <p:cNvSpPr/>
          <p:nvPr/>
        </p:nvSpPr>
        <p:spPr>
          <a:xfrm>
            <a:off x="16705301" y="5014628"/>
            <a:ext cx="345363" cy="13274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9" name="Connection Line"/>
          <p:cNvSpPr/>
          <p:nvPr/>
        </p:nvSpPr>
        <p:spPr>
          <a:xfrm>
            <a:off x="13439133" y="4293470"/>
            <a:ext cx="1802005" cy="24069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0" name="Connection Line"/>
          <p:cNvSpPr/>
          <p:nvPr/>
        </p:nvSpPr>
        <p:spPr>
          <a:xfrm>
            <a:off x="12651608" y="6036100"/>
            <a:ext cx="2267506" cy="12719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1" name="Connection Line"/>
          <p:cNvSpPr/>
          <p:nvPr/>
        </p:nvSpPr>
        <p:spPr>
          <a:xfrm>
            <a:off x="13707046" y="8639597"/>
            <a:ext cx="1580250" cy="9441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42" name="Connection Line"/>
          <p:cNvSpPr/>
          <p:nvPr/>
        </p:nvSpPr>
        <p:spPr>
          <a:xfrm>
            <a:off x="13109365" y="7777375"/>
            <a:ext cx="1834820" cy="1642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3" name="Connection Line"/>
          <p:cNvSpPr/>
          <p:nvPr/>
        </p:nvSpPr>
        <p:spPr>
          <a:xfrm>
            <a:off x="17027133" y="9124478"/>
            <a:ext cx="650724" cy="901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50800">
            <a:solidFill>
              <a:srgbClr val="FFFFFF"/>
            </a:solidFill>
            <a:miter lim="400000"/>
          </a:ln>
        </p:spPr>
        <p:txBody>
          <a:bodyPr/>
          <a:lstStyle/>
          <a:p>
            <a:endParaRPr/>
          </a:p>
        </p:txBody>
      </p:sp>
      <p:sp>
        <p:nvSpPr>
          <p:cNvPr id="3326" name="creativity is the only thing"/>
          <p:cNvSpPr txBox="1"/>
          <p:nvPr/>
        </p:nvSpPr>
        <p:spPr>
          <a:xfrm>
            <a:off x="3133150" y="3415163"/>
            <a:ext cx="635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creativity is the only thing</a:t>
            </a:r>
          </a:p>
        </p:txBody>
      </p:sp>
      <p:sp>
        <p:nvSpPr>
          <p:cNvPr id="33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175342" y="5322017"/>
            <a:ext cx="635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grpSp>
        <p:nvGrpSpPr>
          <p:cNvPr id="3332" name="Group"/>
          <p:cNvGrpSpPr/>
          <p:nvPr/>
        </p:nvGrpSpPr>
        <p:grpSpPr>
          <a:xfrm>
            <a:off x="3140198" y="8881140"/>
            <a:ext cx="6224962" cy="926220"/>
            <a:chOff x="0" y="0"/>
            <a:chExt cx="6224960" cy="926218"/>
          </a:xfrm>
        </p:grpSpPr>
        <p:sp>
          <p:nvSpPr>
            <p:cNvPr id="3328" name="Line"/>
            <p:cNvSpPr/>
            <p:nvPr/>
          </p:nvSpPr>
          <p:spPr>
            <a:xfrm>
              <a:off x="54738" y="748858"/>
              <a:ext cx="617022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29" name="Line"/>
            <p:cNvSpPr/>
            <p:nvPr/>
          </p:nvSpPr>
          <p:spPr>
            <a:xfrm>
              <a:off x="54738" y="748858"/>
              <a:ext cx="490480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31" name="80%"/>
            <p:cNvSpPr/>
            <p:nvPr/>
          </p:nvSpPr>
          <p:spPr>
            <a:xfrm>
              <a:off x="417359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121</a:t>
            </a:fld>
            <a:endParaRPr/>
          </a:p>
        </p:txBody>
      </p:sp>
      <p:sp>
        <p:nvSpPr>
          <p:cNvPr id="3346" name="Shape"/>
          <p:cNvSpPr/>
          <p:nvPr/>
        </p:nvSpPr>
        <p:spPr>
          <a:xfrm flipH="1">
            <a:off x="7042578" y="5934094"/>
            <a:ext cx="3195640" cy="7778280"/>
          </a:xfrm>
          <a:custGeom>
            <a:avLst/>
            <a:gdLst/>
            <a:ahLst/>
            <a:cxnLst>
              <a:cxn ang="0">
                <a:pos x="wd2" y="hd2"/>
              </a:cxn>
              <a:cxn ang="5400000">
                <a:pos x="wd2" y="hd2"/>
              </a:cxn>
              <a:cxn ang="10800000">
                <a:pos x="wd2" y="hd2"/>
              </a:cxn>
              <a:cxn ang="16200000">
                <a:pos x="wd2" y="hd2"/>
              </a:cxn>
            </a:cxnLst>
            <a:rect l="0" t="0" r="r" b="b"/>
            <a:pathLst>
              <a:path w="21600" h="21600" extrusionOk="0">
                <a:moveTo>
                  <a:pt x="18353" y="8418"/>
                </a:moveTo>
                <a:cubicBezTo>
                  <a:pt x="16014" y="9624"/>
                  <a:pt x="14844" y="10226"/>
                  <a:pt x="14260" y="10528"/>
                </a:cubicBezTo>
                <a:cubicBezTo>
                  <a:pt x="13675" y="10829"/>
                  <a:pt x="13675" y="10829"/>
                  <a:pt x="13675" y="10829"/>
                </a:cubicBezTo>
                <a:cubicBezTo>
                  <a:pt x="13377" y="8896"/>
                  <a:pt x="13519" y="7929"/>
                  <a:pt x="13735" y="7446"/>
                </a:cubicBezTo>
                <a:cubicBezTo>
                  <a:pt x="13951" y="6963"/>
                  <a:pt x="14241" y="6963"/>
                  <a:pt x="14241" y="6963"/>
                </a:cubicBezTo>
                <a:cubicBezTo>
                  <a:pt x="17921" y="4844"/>
                  <a:pt x="19760" y="3784"/>
                  <a:pt x="20680" y="3255"/>
                </a:cubicBezTo>
                <a:cubicBezTo>
                  <a:pt x="21600" y="2725"/>
                  <a:pt x="21600" y="2725"/>
                  <a:pt x="21600" y="2725"/>
                </a:cubicBezTo>
                <a:cubicBezTo>
                  <a:pt x="20855" y="2247"/>
                  <a:pt x="20483" y="2008"/>
                  <a:pt x="20297" y="1889"/>
                </a:cubicBezTo>
                <a:cubicBezTo>
                  <a:pt x="20110" y="1769"/>
                  <a:pt x="20110" y="1769"/>
                  <a:pt x="20110" y="1769"/>
                </a:cubicBezTo>
                <a:cubicBezTo>
                  <a:pt x="16610" y="3567"/>
                  <a:pt x="14859" y="4466"/>
                  <a:pt x="13984" y="4915"/>
                </a:cubicBezTo>
                <a:cubicBezTo>
                  <a:pt x="13109" y="5365"/>
                  <a:pt x="13109" y="5365"/>
                  <a:pt x="13109" y="5365"/>
                </a:cubicBezTo>
                <a:cubicBezTo>
                  <a:pt x="12692" y="2682"/>
                  <a:pt x="12483" y="1341"/>
                  <a:pt x="12379" y="671"/>
                </a:cubicBezTo>
                <a:cubicBezTo>
                  <a:pt x="12275" y="0"/>
                  <a:pt x="12275" y="0"/>
                  <a:pt x="12275" y="0"/>
                </a:cubicBezTo>
                <a:cubicBezTo>
                  <a:pt x="11262" y="0"/>
                  <a:pt x="10755" y="0"/>
                  <a:pt x="10502" y="0"/>
                </a:cubicBezTo>
                <a:cubicBezTo>
                  <a:pt x="10249" y="0"/>
                  <a:pt x="10249" y="0"/>
                  <a:pt x="10249" y="0"/>
                </a:cubicBezTo>
                <a:cubicBezTo>
                  <a:pt x="9802" y="4116"/>
                  <a:pt x="9578" y="6174"/>
                  <a:pt x="9467" y="7203"/>
                </a:cubicBezTo>
                <a:cubicBezTo>
                  <a:pt x="9355" y="8232"/>
                  <a:pt x="9355" y="8232"/>
                  <a:pt x="9355" y="8232"/>
                </a:cubicBezTo>
                <a:cubicBezTo>
                  <a:pt x="5363" y="6049"/>
                  <a:pt x="3367" y="4958"/>
                  <a:pt x="2369" y="4412"/>
                </a:cubicBezTo>
                <a:cubicBezTo>
                  <a:pt x="1370" y="3867"/>
                  <a:pt x="1370" y="3867"/>
                  <a:pt x="1370" y="3867"/>
                </a:cubicBezTo>
                <a:cubicBezTo>
                  <a:pt x="685" y="4166"/>
                  <a:pt x="343" y="4316"/>
                  <a:pt x="171" y="4391"/>
                </a:cubicBezTo>
                <a:cubicBezTo>
                  <a:pt x="0" y="4466"/>
                  <a:pt x="0" y="4466"/>
                  <a:pt x="0" y="4466"/>
                </a:cubicBezTo>
                <a:cubicBezTo>
                  <a:pt x="4246" y="7212"/>
                  <a:pt x="6368" y="8586"/>
                  <a:pt x="7430" y="9272"/>
                </a:cubicBezTo>
                <a:cubicBezTo>
                  <a:pt x="8491" y="9959"/>
                  <a:pt x="8491" y="9959"/>
                  <a:pt x="8491" y="9959"/>
                </a:cubicBezTo>
                <a:cubicBezTo>
                  <a:pt x="8917" y="11101"/>
                  <a:pt x="8424" y="13700"/>
                  <a:pt x="7888" y="16126"/>
                </a:cubicBezTo>
                <a:cubicBezTo>
                  <a:pt x="7363" y="18501"/>
                  <a:pt x="6731" y="20742"/>
                  <a:pt x="6435" y="21600"/>
                </a:cubicBezTo>
                <a:cubicBezTo>
                  <a:pt x="11381" y="21600"/>
                  <a:pt x="13854" y="21600"/>
                  <a:pt x="15090" y="21600"/>
                </a:cubicBezTo>
                <a:cubicBezTo>
                  <a:pt x="16327" y="21600"/>
                  <a:pt x="16327" y="21600"/>
                  <a:pt x="16327" y="21600"/>
                </a:cubicBezTo>
                <a:cubicBezTo>
                  <a:pt x="16107" y="20706"/>
                  <a:pt x="15824" y="19566"/>
                  <a:pt x="15504" y="18313"/>
                </a:cubicBezTo>
                <a:cubicBezTo>
                  <a:pt x="15075" y="16636"/>
                  <a:pt x="14543" y="14653"/>
                  <a:pt x="14033" y="12727"/>
                </a:cubicBezTo>
                <a:cubicBezTo>
                  <a:pt x="16952" y="11050"/>
                  <a:pt x="18412" y="10212"/>
                  <a:pt x="19142" y="9793"/>
                </a:cubicBezTo>
                <a:cubicBezTo>
                  <a:pt x="19872" y="9374"/>
                  <a:pt x="19872" y="9374"/>
                  <a:pt x="19872" y="9374"/>
                </a:cubicBezTo>
                <a:lnTo>
                  <a:pt x="18353" y="8418"/>
                </a:lnTo>
                <a:close/>
              </a:path>
            </a:pathLst>
          </a:custGeom>
          <a:solidFill>
            <a:schemeClr val="accent3"/>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7" name="Shape"/>
          <p:cNvSpPr/>
          <p:nvPr/>
        </p:nvSpPr>
        <p:spPr>
          <a:xfrm>
            <a:off x="8534920" y="5934075"/>
            <a:ext cx="1703389" cy="77783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18" y="21600"/>
                  <a:pt x="4084" y="21600"/>
                  <a:pt x="9527" y="21600"/>
                </a:cubicBezTo>
                <a:cubicBezTo>
                  <a:pt x="8971" y="20742"/>
                  <a:pt x="7784" y="18501"/>
                  <a:pt x="6799" y="16126"/>
                </a:cubicBezTo>
                <a:cubicBezTo>
                  <a:pt x="5793" y="13700"/>
                  <a:pt x="4873" y="11101"/>
                  <a:pt x="5672" y="9959"/>
                </a:cubicBezTo>
                <a:cubicBezTo>
                  <a:pt x="5672" y="9959"/>
                  <a:pt x="5668" y="9959"/>
                  <a:pt x="7660" y="9272"/>
                </a:cubicBezTo>
                <a:cubicBezTo>
                  <a:pt x="9651" y="8585"/>
                  <a:pt x="13635" y="7212"/>
                  <a:pt x="21600" y="4466"/>
                </a:cubicBezTo>
                <a:cubicBezTo>
                  <a:pt x="21600" y="4466"/>
                  <a:pt x="21599" y="4466"/>
                  <a:pt x="21278" y="4391"/>
                </a:cubicBezTo>
                <a:cubicBezTo>
                  <a:pt x="20956" y="4316"/>
                  <a:pt x="20314" y="4166"/>
                  <a:pt x="19028" y="3866"/>
                </a:cubicBezTo>
                <a:cubicBezTo>
                  <a:pt x="19028" y="3866"/>
                  <a:pt x="19029" y="3867"/>
                  <a:pt x="17156" y="4413"/>
                </a:cubicBezTo>
                <a:cubicBezTo>
                  <a:pt x="15284" y="4959"/>
                  <a:pt x="11536" y="6050"/>
                  <a:pt x="4046" y="8233"/>
                </a:cubicBezTo>
                <a:cubicBezTo>
                  <a:pt x="4046" y="8233"/>
                  <a:pt x="4049" y="8232"/>
                  <a:pt x="3840" y="7203"/>
                </a:cubicBezTo>
                <a:cubicBezTo>
                  <a:pt x="3630" y="6174"/>
                  <a:pt x="3209" y="4116"/>
                  <a:pt x="2370" y="0"/>
                </a:cubicBezTo>
                <a:cubicBezTo>
                  <a:pt x="2370" y="0"/>
                  <a:pt x="2372" y="0"/>
                  <a:pt x="1897" y="0"/>
                </a:cubicBezTo>
                <a:cubicBezTo>
                  <a:pt x="1626" y="0"/>
                  <a:pt x="668" y="0"/>
                  <a:pt x="0" y="0"/>
                </a:cubicBezTo>
                <a:close/>
              </a:path>
            </a:pathLst>
          </a:custGeom>
          <a:solidFill>
            <a:srgbClr val="000000">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8" name="Circle"/>
          <p:cNvSpPr/>
          <p:nvPr/>
        </p:nvSpPr>
        <p:spPr>
          <a:xfrm>
            <a:off x="5953154" y="7888543"/>
            <a:ext cx="1941946" cy="1941946"/>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9" name="Circle"/>
          <p:cNvSpPr/>
          <p:nvPr/>
        </p:nvSpPr>
        <p:spPr>
          <a:xfrm>
            <a:off x="9327870" y="6169149"/>
            <a:ext cx="1941947" cy="1941946"/>
          </a:xfrm>
          <a:prstGeom prst="ellipse">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0" name="Circle"/>
          <p:cNvSpPr/>
          <p:nvPr/>
        </p:nvSpPr>
        <p:spPr>
          <a:xfrm>
            <a:off x="5821002" y="3751129"/>
            <a:ext cx="2206252" cy="2206252"/>
          </a:xfrm>
          <a:prstGeom prst="ellipse">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1" name="Circle"/>
          <p:cNvSpPr/>
          <p:nvPr/>
        </p:nvSpPr>
        <p:spPr>
          <a:xfrm>
            <a:off x="9272685" y="3312383"/>
            <a:ext cx="1941947" cy="1941946"/>
          </a:xfrm>
          <a:prstGeom prst="ellipse">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2" name="Circle"/>
          <p:cNvSpPr/>
          <p:nvPr/>
        </p:nvSpPr>
        <p:spPr>
          <a:xfrm>
            <a:off x="4484396" y="5002814"/>
            <a:ext cx="1841469" cy="1841469"/>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3" name="Circle"/>
          <p:cNvSpPr/>
          <p:nvPr/>
        </p:nvSpPr>
        <p:spPr>
          <a:xfrm>
            <a:off x="7298618" y="2334967"/>
            <a:ext cx="2315376" cy="2315376"/>
          </a:xfrm>
          <a:prstGeom prst="ellipse">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4" name="Circle"/>
          <p:cNvSpPr/>
          <p:nvPr/>
        </p:nvSpPr>
        <p:spPr>
          <a:xfrm>
            <a:off x="9542446" y="7624244"/>
            <a:ext cx="2206252" cy="2206252"/>
          </a:xfrm>
          <a:prstGeom prst="ellipse">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5" name="Circle"/>
          <p:cNvSpPr/>
          <p:nvPr/>
        </p:nvSpPr>
        <p:spPr>
          <a:xfrm>
            <a:off x="11305782" y="7156646"/>
            <a:ext cx="1941947" cy="1941947"/>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6" name="Circle"/>
          <p:cNvSpPr/>
          <p:nvPr/>
        </p:nvSpPr>
        <p:spPr>
          <a:xfrm>
            <a:off x="11305782" y="5555218"/>
            <a:ext cx="1941947" cy="1941946"/>
          </a:xfrm>
          <a:prstGeom prst="ellipse">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7" name="Circle"/>
          <p:cNvSpPr/>
          <p:nvPr/>
        </p:nvSpPr>
        <p:spPr>
          <a:xfrm>
            <a:off x="5924693" y="2433869"/>
            <a:ext cx="1711499" cy="1711499"/>
          </a:xfrm>
          <a:prstGeom prst="ellipse">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8" name="Circle"/>
          <p:cNvSpPr/>
          <p:nvPr/>
        </p:nvSpPr>
        <p:spPr>
          <a:xfrm>
            <a:off x="8945416" y="1424344"/>
            <a:ext cx="2206252" cy="2206252"/>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9" name="Circle"/>
          <p:cNvSpPr/>
          <p:nvPr/>
        </p:nvSpPr>
        <p:spPr>
          <a:xfrm>
            <a:off x="4246770" y="7888543"/>
            <a:ext cx="1540471" cy="1540471"/>
          </a:xfrm>
          <a:prstGeom prst="ellipse">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0" name="Circle"/>
          <p:cNvSpPr/>
          <p:nvPr/>
        </p:nvSpPr>
        <p:spPr>
          <a:xfrm>
            <a:off x="10015623" y="4463533"/>
            <a:ext cx="2135679" cy="2135678"/>
          </a:xfrm>
          <a:prstGeom prst="ellipse">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1" name="Shape"/>
          <p:cNvSpPr/>
          <p:nvPr/>
        </p:nvSpPr>
        <p:spPr>
          <a:xfrm>
            <a:off x="10336210" y="8453837"/>
            <a:ext cx="559513" cy="555852"/>
          </a:xfrm>
          <a:custGeom>
            <a:avLst/>
            <a:gdLst/>
            <a:ahLst/>
            <a:cxnLst>
              <a:cxn ang="0">
                <a:pos x="wd2" y="hd2"/>
              </a:cxn>
              <a:cxn ang="5400000">
                <a:pos x="wd2" y="hd2"/>
              </a:cxn>
              <a:cxn ang="10800000">
                <a:pos x="wd2" y="hd2"/>
              </a:cxn>
              <a:cxn ang="16200000">
                <a:pos x="wd2" y="hd2"/>
              </a:cxn>
            </a:cxnLst>
            <a:rect l="0" t="0" r="r" b="b"/>
            <a:pathLst>
              <a:path w="21077" h="21103" extrusionOk="0">
                <a:moveTo>
                  <a:pt x="20722" y="349"/>
                </a:moveTo>
                <a:cubicBezTo>
                  <a:pt x="19893" y="-497"/>
                  <a:pt x="19455" y="349"/>
                  <a:pt x="16822" y="1245"/>
                </a:cubicBezTo>
                <a:cubicBezTo>
                  <a:pt x="10776" y="4331"/>
                  <a:pt x="0" y="10552"/>
                  <a:pt x="0" y="10552"/>
                </a:cubicBezTo>
                <a:cubicBezTo>
                  <a:pt x="9508" y="11846"/>
                  <a:pt x="9508" y="11846"/>
                  <a:pt x="9508" y="11846"/>
                </a:cubicBezTo>
                <a:cubicBezTo>
                  <a:pt x="10776" y="21103"/>
                  <a:pt x="10776" y="21103"/>
                  <a:pt x="10776" y="21103"/>
                </a:cubicBezTo>
                <a:cubicBezTo>
                  <a:pt x="10776" y="21103"/>
                  <a:pt x="16822" y="10552"/>
                  <a:pt x="19455" y="3932"/>
                </a:cubicBezTo>
                <a:cubicBezTo>
                  <a:pt x="20722" y="1693"/>
                  <a:pt x="21600" y="797"/>
                  <a:pt x="20722" y="349"/>
                </a:cubicBezTo>
                <a:close/>
                <a:moveTo>
                  <a:pt x="18577" y="2589"/>
                </a:moveTo>
                <a:cubicBezTo>
                  <a:pt x="11653" y="15379"/>
                  <a:pt x="11653" y="15379"/>
                  <a:pt x="11653" y="15379"/>
                </a:cubicBezTo>
                <a:cubicBezTo>
                  <a:pt x="11214" y="9656"/>
                  <a:pt x="11214" y="9656"/>
                  <a:pt x="11214" y="9656"/>
                </a:cubicBezTo>
                <a:lnTo>
                  <a:pt x="18577" y="2589"/>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2" name="Shape"/>
          <p:cNvSpPr/>
          <p:nvPr/>
        </p:nvSpPr>
        <p:spPr>
          <a:xfrm>
            <a:off x="11999252" y="6248617"/>
            <a:ext cx="555003" cy="55514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930" y="0"/>
                  <a:pt x="0" y="4930"/>
                  <a:pt x="0" y="10825"/>
                </a:cubicBezTo>
                <a:cubicBezTo>
                  <a:pt x="0" y="17077"/>
                  <a:pt x="4930" y="21600"/>
                  <a:pt x="10775" y="21600"/>
                </a:cubicBezTo>
                <a:cubicBezTo>
                  <a:pt x="16619" y="21600"/>
                  <a:pt x="21600" y="17077"/>
                  <a:pt x="21600" y="10825"/>
                </a:cubicBezTo>
                <a:cubicBezTo>
                  <a:pt x="21600" y="4930"/>
                  <a:pt x="16619" y="0"/>
                  <a:pt x="10775" y="0"/>
                </a:cubicBezTo>
                <a:close/>
                <a:moveTo>
                  <a:pt x="11639" y="19821"/>
                </a:moveTo>
                <a:cubicBezTo>
                  <a:pt x="11639" y="14840"/>
                  <a:pt x="11639" y="14840"/>
                  <a:pt x="11639" y="14840"/>
                </a:cubicBezTo>
                <a:cubicBezTo>
                  <a:pt x="9860" y="14840"/>
                  <a:pt x="9860" y="14840"/>
                  <a:pt x="9860" y="14840"/>
                </a:cubicBezTo>
                <a:cubicBezTo>
                  <a:pt x="9860" y="19821"/>
                  <a:pt x="9860" y="19821"/>
                  <a:pt x="9860" y="19821"/>
                </a:cubicBezTo>
                <a:cubicBezTo>
                  <a:pt x="5794" y="19313"/>
                  <a:pt x="2236" y="15755"/>
                  <a:pt x="1779" y="11689"/>
                </a:cubicBezTo>
                <a:cubicBezTo>
                  <a:pt x="6709" y="11689"/>
                  <a:pt x="6709" y="11689"/>
                  <a:pt x="6709" y="11689"/>
                </a:cubicBezTo>
                <a:cubicBezTo>
                  <a:pt x="6709" y="9911"/>
                  <a:pt x="6709" y="9911"/>
                  <a:pt x="6709" y="9911"/>
                </a:cubicBezTo>
                <a:cubicBezTo>
                  <a:pt x="1779" y="9911"/>
                  <a:pt x="1779" y="9911"/>
                  <a:pt x="1779" y="9911"/>
                </a:cubicBezTo>
                <a:cubicBezTo>
                  <a:pt x="2236" y="5845"/>
                  <a:pt x="5794" y="2694"/>
                  <a:pt x="9860" y="2236"/>
                </a:cubicBezTo>
                <a:cubicBezTo>
                  <a:pt x="9860" y="7217"/>
                  <a:pt x="9860" y="7217"/>
                  <a:pt x="9860" y="7217"/>
                </a:cubicBezTo>
                <a:cubicBezTo>
                  <a:pt x="11639" y="7217"/>
                  <a:pt x="11639" y="7217"/>
                  <a:pt x="11639" y="7217"/>
                </a:cubicBezTo>
                <a:cubicBezTo>
                  <a:pt x="11639" y="2236"/>
                  <a:pt x="11639" y="2236"/>
                  <a:pt x="11639" y="2236"/>
                </a:cubicBezTo>
                <a:cubicBezTo>
                  <a:pt x="15755" y="2694"/>
                  <a:pt x="19313" y="5845"/>
                  <a:pt x="19313" y="9911"/>
                </a:cubicBezTo>
                <a:cubicBezTo>
                  <a:pt x="14840" y="9911"/>
                  <a:pt x="14840" y="9911"/>
                  <a:pt x="14840" y="9911"/>
                </a:cubicBezTo>
                <a:cubicBezTo>
                  <a:pt x="14840" y="11689"/>
                  <a:pt x="14840" y="11689"/>
                  <a:pt x="14840" y="11689"/>
                </a:cubicBezTo>
                <a:cubicBezTo>
                  <a:pt x="19313" y="11689"/>
                  <a:pt x="19313" y="11689"/>
                  <a:pt x="19313" y="11689"/>
                </a:cubicBezTo>
                <a:cubicBezTo>
                  <a:pt x="19313" y="15755"/>
                  <a:pt x="15755" y="19313"/>
                  <a:pt x="11639" y="1982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3" name="Shape"/>
          <p:cNvSpPr/>
          <p:nvPr/>
        </p:nvSpPr>
        <p:spPr>
          <a:xfrm>
            <a:off x="10782972" y="5236337"/>
            <a:ext cx="600980" cy="590070"/>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4" name="Shape"/>
          <p:cNvSpPr/>
          <p:nvPr/>
        </p:nvSpPr>
        <p:spPr>
          <a:xfrm>
            <a:off x="10005226" y="6876815"/>
            <a:ext cx="587239" cy="52661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5" name="Shape"/>
          <p:cNvSpPr/>
          <p:nvPr/>
        </p:nvSpPr>
        <p:spPr>
          <a:xfrm>
            <a:off x="10083389" y="4024172"/>
            <a:ext cx="320540" cy="518367"/>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6" name="Shape"/>
          <p:cNvSpPr/>
          <p:nvPr/>
        </p:nvSpPr>
        <p:spPr>
          <a:xfrm>
            <a:off x="9725062" y="2268287"/>
            <a:ext cx="646958" cy="518367"/>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7" name="Shape"/>
          <p:cNvSpPr/>
          <p:nvPr/>
        </p:nvSpPr>
        <p:spPr>
          <a:xfrm>
            <a:off x="8305239" y="3171386"/>
            <a:ext cx="302134" cy="642539"/>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8" name="Shape"/>
          <p:cNvSpPr/>
          <p:nvPr/>
        </p:nvSpPr>
        <p:spPr>
          <a:xfrm>
            <a:off x="6600649" y="4595072"/>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9" name="Shape"/>
          <p:cNvSpPr/>
          <p:nvPr/>
        </p:nvSpPr>
        <p:spPr>
          <a:xfrm>
            <a:off x="6462991" y="3018821"/>
            <a:ext cx="642371" cy="564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0" name="Shape"/>
          <p:cNvSpPr/>
          <p:nvPr/>
        </p:nvSpPr>
        <p:spPr>
          <a:xfrm>
            <a:off x="5116135" y="5725769"/>
            <a:ext cx="577993" cy="513775"/>
          </a:xfrm>
          <a:custGeom>
            <a:avLst/>
            <a:gdLst/>
            <a:ahLst/>
            <a:cxnLst>
              <a:cxn ang="0">
                <a:pos x="wd2" y="hd2"/>
              </a:cxn>
              <a:cxn ang="5400000">
                <a:pos x="wd2" y="hd2"/>
              </a:cxn>
              <a:cxn ang="10800000">
                <a:pos x="wd2" y="hd2"/>
              </a:cxn>
              <a:cxn ang="16200000">
                <a:pos x="wd2" y="hd2"/>
              </a:cxn>
            </a:cxnLst>
            <a:rect l="0" t="0" r="r" b="b"/>
            <a:pathLst>
              <a:path w="21600" h="21600" extrusionOk="0">
                <a:moveTo>
                  <a:pt x="20771" y="0"/>
                </a:moveTo>
                <a:cubicBezTo>
                  <a:pt x="439" y="0"/>
                  <a:pt x="439" y="0"/>
                  <a:pt x="439" y="0"/>
                </a:cubicBezTo>
                <a:cubicBezTo>
                  <a:pt x="0" y="0"/>
                  <a:pt x="0" y="434"/>
                  <a:pt x="0" y="923"/>
                </a:cubicBezTo>
                <a:cubicBezTo>
                  <a:pt x="0" y="3799"/>
                  <a:pt x="0" y="3799"/>
                  <a:pt x="0" y="3799"/>
                </a:cubicBezTo>
                <a:cubicBezTo>
                  <a:pt x="21600" y="3799"/>
                  <a:pt x="21600" y="3799"/>
                  <a:pt x="21600" y="3799"/>
                </a:cubicBezTo>
                <a:cubicBezTo>
                  <a:pt x="21600" y="923"/>
                  <a:pt x="21600" y="923"/>
                  <a:pt x="21600" y="923"/>
                </a:cubicBezTo>
                <a:cubicBezTo>
                  <a:pt x="21600" y="434"/>
                  <a:pt x="21161" y="0"/>
                  <a:pt x="20771" y="0"/>
                </a:cubicBezTo>
                <a:close/>
                <a:moveTo>
                  <a:pt x="1316" y="19701"/>
                </a:moveTo>
                <a:cubicBezTo>
                  <a:pt x="1316" y="20623"/>
                  <a:pt x="1755" y="21600"/>
                  <a:pt x="2633" y="21600"/>
                </a:cubicBezTo>
                <a:cubicBezTo>
                  <a:pt x="18577" y="21600"/>
                  <a:pt x="18577" y="21600"/>
                  <a:pt x="18577" y="21600"/>
                </a:cubicBezTo>
                <a:cubicBezTo>
                  <a:pt x="19893" y="21600"/>
                  <a:pt x="20332" y="20623"/>
                  <a:pt x="20332" y="19701"/>
                </a:cubicBezTo>
                <a:cubicBezTo>
                  <a:pt x="20332" y="5264"/>
                  <a:pt x="20332" y="5264"/>
                  <a:pt x="20332" y="5264"/>
                </a:cubicBezTo>
                <a:cubicBezTo>
                  <a:pt x="1316" y="5264"/>
                  <a:pt x="1316" y="5264"/>
                  <a:pt x="1316" y="5264"/>
                </a:cubicBezTo>
                <a:lnTo>
                  <a:pt x="1316" y="19701"/>
                </a:lnTo>
                <a:close/>
                <a:moveTo>
                  <a:pt x="7363" y="8141"/>
                </a:moveTo>
                <a:cubicBezTo>
                  <a:pt x="14286" y="8141"/>
                  <a:pt x="14286" y="8141"/>
                  <a:pt x="14286" y="8141"/>
                </a:cubicBezTo>
                <a:cubicBezTo>
                  <a:pt x="14286" y="10529"/>
                  <a:pt x="14286" y="10529"/>
                  <a:pt x="14286" y="10529"/>
                </a:cubicBezTo>
                <a:cubicBezTo>
                  <a:pt x="7363" y="10529"/>
                  <a:pt x="7363" y="10529"/>
                  <a:pt x="7363" y="10529"/>
                </a:cubicBezTo>
                <a:lnTo>
                  <a:pt x="7363" y="814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1" name="Shape"/>
          <p:cNvSpPr/>
          <p:nvPr/>
        </p:nvSpPr>
        <p:spPr>
          <a:xfrm>
            <a:off x="4703550" y="8369706"/>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2" name="Shape"/>
          <p:cNvSpPr/>
          <p:nvPr/>
        </p:nvSpPr>
        <p:spPr>
          <a:xfrm>
            <a:off x="6600649" y="8708410"/>
            <a:ext cx="646956" cy="302213"/>
          </a:xfrm>
          <a:custGeom>
            <a:avLst/>
            <a:gdLst/>
            <a:ahLst/>
            <a:cxnLst>
              <a:cxn ang="0">
                <a:pos x="wd2" y="hd2"/>
              </a:cxn>
              <a:cxn ang="5400000">
                <a:pos x="wd2" y="hd2"/>
              </a:cxn>
              <a:cxn ang="10800000">
                <a:pos x="wd2" y="hd2"/>
              </a:cxn>
              <a:cxn ang="16200000">
                <a:pos x="wd2" y="hd2"/>
              </a:cxn>
            </a:cxnLst>
            <a:rect l="0" t="0" r="r" b="b"/>
            <a:pathLst>
              <a:path w="21600" h="21600" extrusionOk="0">
                <a:moveTo>
                  <a:pt x="16548" y="0"/>
                </a:moveTo>
                <a:cubicBezTo>
                  <a:pt x="13892" y="0"/>
                  <a:pt x="11584" y="4956"/>
                  <a:pt x="11584" y="10753"/>
                </a:cubicBezTo>
                <a:cubicBezTo>
                  <a:pt x="11584" y="13184"/>
                  <a:pt x="11932" y="15709"/>
                  <a:pt x="12324" y="17392"/>
                </a:cubicBezTo>
                <a:cubicBezTo>
                  <a:pt x="8840" y="17392"/>
                  <a:pt x="8840" y="17392"/>
                  <a:pt x="8840" y="17392"/>
                </a:cubicBezTo>
                <a:cubicBezTo>
                  <a:pt x="9624" y="15709"/>
                  <a:pt x="10016" y="13184"/>
                  <a:pt x="10016" y="10753"/>
                </a:cubicBezTo>
                <a:cubicBezTo>
                  <a:pt x="10016" y="4956"/>
                  <a:pt x="7708" y="0"/>
                  <a:pt x="4965" y="0"/>
                </a:cubicBezTo>
                <a:cubicBezTo>
                  <a:pt x="2308" y="0"/>
                  <a:pt x="0" y="4956"/>
                  <a:pt x="0" y="10753"/>
                </a:cubicBezTo>
                <a:cubicBezTo>
                  <a:pt x="0" y="16551"/>
                  <a:pt x="2308" y="21600"/>
                  <a:pt x="4965" y="21600"/>
                </a:cubicBezTo>
                <a:cubicBezTo>
                  <a:pt x="16548" y="21600"/>
                  <a:pt x="16548" y="21600"/>
                  <a:pt x="16548" y="21600"/>
                </a:cubicBezTo>
                <a:cubicBezTo>
                  <a:pt x="19248" y="21600"/>
                  <a:pt x="21600" y="16551"/>
                  <a:pt x="21600" y="10753"/>
                </a:cubicBezTo>
                <a:cubicBezTo>
                  <a:pt x="21600" y="4956"/>
                  <a:pt x="19248" y="0"/>
                  <a:pt x="16548" y="0"/>
                </a:cubicBezTo>
                <a:close/>
                <a:moveTo>
                  <a:pt x="2308" y="10753"/>
                </a:moveTo>
                <a:cubicBezTo>
                  <a:pt x="2308" y="7481"/>
                  <a:pt x="3440" y="4956"/>
                  <a:pt x="4965" y="4956"/>
                </a:cubicBezTo>
                <a:cubicBezTo>
                  <a:pt x="6532" y="4956"/>
                  <a:pt x="7708" y="7481"/>
                  <a:pt x="7708" y="10753"/>
                </a:cubicBezTo>
                <a:cubicBezTo>
                  <a:pt x="7708" y="14026"/>
                  <a:pt x="6532" y="17392"/>
                  <a:pt x="4965" y="17392"/>
                </a:cubicBezTo>
                <a:cubicBezTo>
                  <a:pt x="3440" y="17392"/>
                  <a:pt x="2308" y="14026"/>
                  <a:pt x="2308" y="10753"/>
                </a:cubicBezTo>
                <a:close/>
                <a:moveTo>
                  <a:pt x="16548" y="17392"/>
                </a:moveTo>
                <a:cubicBezTo>
                  <a:pt x="15024" y="17392"/>
                  <a:pt x="13892" y="14026"/>
                  <a:pt x="13892" y="10753"/>
                </a:cubicBezTo>
                <a:cubicBezTo>
                  <a:pt x="13892" y="7481"/>
                  <a:pt x="15024" y="4956"/>
                  <a:pt x="16548" y="4956"/>
                </a:cubicBezTo>
                <a:cubicBezTo>
                  <a:pt x="18116" y="4956"/>
                  <a:pt x="19248" y="7481"/>
                  <a:pt x="19248" y="10753"/>
                </a:cubicBezTo>
                <a:cubicBezTo>
                  <a:pt x="19248" y="14026"/>
                  <a:pt x="18116" y="17392"/>
                  <a:pt x="16548" y="17392"/>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3" name="Shape"/>
          <p:cNvSpPr/>
          <p:nvPr/>
        </p:nvSpPr>
        <p:spPr>
          <a:xfrm>
            <a:off x="11953276" y="7868435"/>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4" name="Circle"/>
          <p:cNvSpPr/>
          <p:nvPr/>
        </p:nvSpPr>
        <p:spPr>
          <a:xfrm>
            <a:off x="7391350" y="4094201"/>
            <a:ext cx="2498098" cy="2498099"/>
          </a:xfrm>
          <a:prstGeom prst="ellipse">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5" name="Shape"/>
          <p:cNvSpPr/>
          <p:nvPr/>
        </p:nvSpPr>
        <p:spPr>
          <a:xfrm>
            <a:off x="8319212" y="5088670"/>
            <a:ext cx="642371" cy="509162"/>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6" name="Circle"/>
          <p:cNvSpPr/>
          <p:nvPr/>
        </p:nvSpPr>
        <p:spPr>
          <a:xfrm>
            <a:off x="5953154" y="5555218"/>
            <a:ext cx="1941946" cy="1941946"/>
          </a:xfrm>
          <a:prstGeom prst="ellipse">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7" name="Circle"/>
          <p:cNvSpPr/>
          <p:nvPr/>
        </p:nvSpPr>
        <p:spPr>
          <a:xfrm>
            <a:off x="4965293" y="6562931"/>
            <a:ext cx="1941946" cy="1941947"/>
          </a:xfrm>
          <a:prstGeom prst="ellipse">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8" name="Shape"/>
          <p:cNvSpPr/>
          <p:nvPr/>
        </p:nvSpPr>
        <p:spPr>
          <a:xfrm>
            <a:off x="6600649" y="6211919"/>
            <a:ext cx="646959"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9" name="Shape"/>
          <p:cNvSpPr/>
          <p:nvPr/>
        </p:nvSpPr>
        <p:spPr>
          <a:xfrm>
            <a:off x="5704740" y="7212637"/>
            <a:ext cx="463055" cy="642536"/>
          </a:xfrm>
          <a:custGeom>
            <a:avLst/>
            <a:gdLst/>
            <a:ahLst/>
            <a:cxnLst>
              <a:cxn ang="0">
                <a:pos x="wd2" y="hd2"/>
              </a:cxn>
              <a:cxn ang="5400000">
                <a:pos x="wd2" y="hd2"/>
              </a:cxn>
              <a:cxn ang="10800000">
                <a:pos x="wd2" y="hd2"/>
              </a:cxn>
              <a:cxn ang="16200000">
                <a:pos x="wd2" y="hd2"/>
              </a:cxn>
            </a:cxnLst>
            <a:rect l="0" t="0" r="r" b="b"/>
            <a:pathLst>
              <a:path w="21600" h="21600" extrusionOk="0">
                <a:moveTo>
                  <a:pt x="19349" y="2352"/>
                </a:moveTo>
                <a:cubicBezTo>
                  <a:pt x="17219" y="5400"/>
                  <a:pt x="17219" y="5400"/>
                  <a:pt x="17219" y="5400"/>
                </a:cubicBezTo>
                <a:cubicBezTo>
                  <a:pt x="4320" y="5400"/>
                  <a:pt x="4320" y="5400"/>
                  <a:pt x="4320" y="5400"/>
                </a:cubicBezTo>
                <a:cubicBezTo>
                  <a:pt x="2190" y="2352"/>
                  <a:pt x="2190" y="2352"/>
                  <a:pt x="2190" y="2352"/>
                </a:cubicBezTo>
                <a:cubicBezTo>
                  <a:pt x="1034" y="2352"/>
                  <a:pt x="0" y="3092"/>
                  <a:pt x="0" y="3876"/>
                </a:cubicBezTo>
                <a:cubicBezTo>
                  <a:pt x="0" y="20076"/>
                  <a:pt x="0" y="20076"/>
                  <a:pt x="0" y="20076"/>
                </a:cubicBezTo>
                <a:cubicBezTo>
                  <a:pt x="0" y="21208"/>
                  <a:pt x="1034" y="21600"/>
                  <a:pt x="2190" y="21600"/>
                </a:cubicBezTo>
                <a:cubicBezTo>
                  <a:pt x="19349" y="21600"/>
                  <a:pt x="19349" y="21600"/>
                  <a:pt x="19349" y="21600"/>
                </a:cubicBezTo>
                <a:cubicBezTo>
                  <a:pt x="20444" y="21600"/>
                  <a:pt x="21600" y="21208"/>
                  <a:pt x="21600" y="20076"/>
                </a:cubicBezTo>
                <a:cubicBezTo>
                  <a:pt x="21600" y="3876"/>
                  <a:pt x="21600" y="3876"/>
                  <a:pt x="21600" y="3876"/>
                </a:cubicBezTo>
                <a:cubicBezTo>
                  <a:pt x="21600" y="3092"/>
                  <a:pt x="20444" y="2352"/>
                  <a:pt x="19349" y="2352"/>
                </a:cubicBezTo>
                <a:close/>
                <a:moveTo>
                  <a:pt x="16124" y="4268"/>
                </a:moveTo>
                <a:cubicBezTo>
                  <a:pt x="17767" y="2352"/>
                  <a:pt x="17767" y="2352"/>
                  <a:pt x="17767" y="2352"/>
                </a:cubicBezTo>
                <a:cubicBezTo>
                  <a:pt x="13994" y="2352"/>
                  <a:pt x="13994" y="2352"/>
                  <a:pt x="13994" y="2352"/>
                </a:cubicBezTo>
                <a:cubicBezTo>
                  <a:pt x="12899" y="0"/>
                  <a:pt x="12899" y="0"/>
                  <a:pt x="12899" y="0"/>
                </a:cubicBezTo>
                <a:cubicBezTo>
                  <a:pt x="8092" y="0"/>
                  <a:pt x="8092" y="0"/>
                  <a:pt x="8092" y="0"/>
                </a:cubicBezTo>
                <a:cubicBezTo>
                  <a:pt x="6997" y="2352"/>
                  <a:pt x="6997" y="2352"/>
                  <a:pt x="6997" y="2352"/>
                </a:cubicBezTo>
                <a:cubicBezTo>
                  <a:pt x="3712" y="2352"/>
                  <a:pt x="3712" y="2352"/>
                  <a:pt x="3712" y="2352"/>
                </a:cubicBezTo>
                <a:cubicBezTo>
                  <a:pt x="5415" y="4268"/>
                  <a:pt x="5415" y="4268"/>
                  <a:pt x="5415" y="4268"/>
                </a:cubicBezTo>
                <a:lnTo>
                  <a:pt x="16124" y="426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0" name="Shape"/>
          <p:cNvSpPr/>
          <p:nvPr/>
        </p:nvSpPr>
        <p:spPr>
          <a:xfrm>
            <a:off x="1510560" y="2557908"/>
            <a:ext cx="3802774" cy="2498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1" name="Shape"/>
          <p:cNvSpPr/>
          <p:nvPr/>
        </p:nvSpPr>
        <p:spPr>
          <a:xfrm rot="10800000">
            <a:off x="10591234" y="9733581"/>
            <a:ext cx="4338994" cy="26015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2" name="Sed ut perspiciatis unde omnis iste natus error."/>
          <p:cNvSpPr txBox="1"/>
          <p:nvPr/>
        </p:nvSpPr>
        <p:spPr>
          <a:xfrm>
            <a:off x="11118735" y="10649647"/>
            <a:ext cx="337104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3" name="Sed ut perspiciatis unde omnis iste natus error."/>
          <p:cNvSpPr txBox="1"/>
          <p:nvPr/>
        </p:nvSpPr>
        <p:spPr>
          <a:xfrm>
            <a:off x="1931133" y="2794155"/>
            <a:ext cx="296162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4" name="Lorem ipsum sit lom dolor sit amet, consectetur sit amet adipiscing. Lorem ipsum sit lom."/>
          <p:cNvSpPr txBox="1"/>
          <p:nvPr/>
        </p:nvSpPr>
        <p:spPr>
          <a:xfrm>
            <a:off x="2412283" y="10421047"/>
            <a:ext cx="45323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3385" name="Lorem ipsum sit lom dolor sit amet, consectetur sit amet."/>
          <p:cNvSpPr txBox="1"/>
          <p:nvPr/>
        </p:nvSpPr>
        <p:spPr>
          <a:xfrm>
            <a:off x="12019850" y="2362518"/>
            <a:ext cx="319564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3386" name="Sed ut perspiciatis unde omnis iste natus error sit volup lor sit tatem accusantium doloremque. Sed ut perspiciatis unde omnis."/>
          <p:cNvSpPr txBox="1"/>
          <p:nvPr/>
        </p:nvSpPr>
        <p:spPr>
          <a:xfrm>
            <a:off x="16889249" y="4417152"/>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389" name="Group"/>
          <p:cNvGrpSpPr/>
          <p:nvPr/>
        </p:nvGrpSpPr>
        <p:grpSpPr>
          <a:xfrm>
            <a:off x="18155657" y="8154351"/>
            <a:ext cx="3939403" cy="1302570"/>
            <a:chOff x="0" y="0"/>
            <a:chExt cx="3939401" cy="1302568"/>
          </a:xfrm>
        </p:grpSpPr>
        <p:sp>
          <p:nvSpPr>
            <p:cNvPr id="338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38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392" name="Group"/>
          <p:cNvGrpSpPr/>
          <p:nvPr/>
        </p:nvGrpSpPr>
        <p:grpSpPr>
          <a:xfrm>
            <a:off x="18155657" y="9573480"/>
            <a:ext cx="3939403" cy="1302570"/>
            <a:chOff x="0" y="0"/>
            <a:chExt cx="3939401" cy="1302568"/>
          </a:xfrm>
        </p:grpSpPr>
        <p:sp>
          <p:nvSpPr>
            <p:cNvPr id="33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3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393" name="Shape"/>
          <p:cNvSpPr/>
          <p:nvPr/>
        </p:nvSpPr>
        <p:spPr>
          <a:xfrm>
            <a:off x="16948215" y="830579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4" name="Shape"/>
          <p:cNvSpPr/>
          <p:nvPr/>
        </p:nvSpPr>
        <p:spPr>
          <a:xfrm>
            <a:off x="16916297" y="979295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5" name="iconic tree infographic"/>
          <p:cNvSpPr txBox="1"/>
          <p:nvPr/>
        </p:nvSpPr>
        <p:spPr>
          <a:xfrm>
            <a:off x="16862837" y="2390176"/>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iconic tree infographic</a:t>
            </a:r>
          </a:p>
        </p:txBody>
      </p:sp>
      <p:grpSp>
        <p:nvGrpSpPr>
          <p:cNvPr id="3400" name="Group"/>
          <p:cNvGrpSpPr/>
          <p:nvPr/>
        </p:nvGrpSpPr>
        <p:grpSpPr>
          <a:xfrm>
            <a:off x="16937487" y="10992609"/>
            <a:ext cx="5929981" cy="926220"/>
            <a:chOff x="0" y="0"/>
            <a:chExt cx="5929980" cy="926218"/>
          </a:xfrm>
        </p:grpSpPr>
        <p:sp>
          <p:nvSpPr>
            <p:cNvPr id="3396"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7"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99"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03" name="Group"/>
          <p:cNvGrpSpPr/>
          <p:nvPr/>
        </p:nvGrpSpPr>
        <p:grpSpPr>
          <a:xfrm>
            <a:off x="18155657" y="6724799"/>
            <a:ext cx="3939403" cy="1302570"/>
            <a:chOff x="0" y="0"/>
            <a:chExt cx="3939401" cy="1302568"/>
          </a:xfrm>
        </p:grpSpPr>
        <p:sp>
          <p:nvSpPr>
            <p:cNvPr id="340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04" name="Shape"/>
          <p:cNvSpPr/>
          <p:nvPr/>
        </p:nvSpPr>
        <p:spPr>
          <a:xfrm>
            <a:off x="16916297" y="694427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6" name="Rectangle"/>
          <p:cNvSpPr/>
          <p:nvPr/>
        </p:nvSpPr>
        <p:spPr>
          <a:xfrm>
            <a:off x="635000" y="635000"/>
            <a:ext cx="23114000" cy="10999666"/>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7" name="Shape"/>
          <p:cNvSpPr/>
          <p:nvPr/>
        </p:nvSpPr>
        <p:spPr>
          <a:xfrm>
            <a:off x="13278071" y="2132398"/>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122</a:t>
            </a:fld>
            <a:endParaRPr/>
          </a:p>
        </p:txBody>
      </p:sp>
      <p:sp>
        <p:nvSpPr>
          <p:cNvPr id="3409" name="Line"/>
          <p:cNvSpPr/>
          <p:nvPr/>
        </p:nvSpPr>
        <p:spPr>
          <a:xfrm flipH="1" flipV="1">
            <a:off x="8533599" y="9211042"/>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0" name="Line"/>
          <p:cNvSpPr/>
          <p:nvPr/>
        </p:nvSpPr>
        <p:spPr>
          <a:xfrm flipH="1" flipV="1">
            <a:off x="8533599" y="7070095"/>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1" name="Line"/>
          <p:cNvSpPr/>
          <p:nvPr/>
        </p:nvSpPr>
        <p:spPr>
          <a:xfrm flipH="1" flipV="1">
            <a:off x="8533599" y="8140569"/>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2" name="Rectangle"/>
          <p:cNvSpPr/>
          <p:nvPr/>
        </p:nvSpPr>
        <p:spPr>
          <a:xfrm>
            <a:off x="13615203" y="11629712"/>
            <a:ext cx="781413"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3" name="Rectangle"/>
          <p:cNvSpPr/>
          <p:nvPr/>
        </p:nvSpPr>
        <p:spPr>
          <a:xfrm>
            <a:off x="9979500"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4" name="Rectangle"/>
          <p:cNvSpPr/>
          <p:nvPr/>
        </p:nvSpPr>
        <p:spPr>
          <a:xfrm>
            <a:off x="6335912"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5" name="Rectangle"/>
          <p:cNvSpPr/>
          <p:nvPr/>
        </p:nvSpPr>
        <p:spPr>
          <a:xfrm>
            <a:off x="17266674"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6" name="Shape"/>
          <p:cNvSpPr/>
          <p:nvPr/>
        </p:nvSpPr>
        <p:spPr>
          <a:xfrm>
            <a:off x="12895958" y="10374339"/>
            <a:ext cx="1498286"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24" y="0"/>
                </a:lnTo>
                <a:lnTo>
                  <a:pt x="21600" y="21600"/>
                </a:lnTo>
                <a:lnTo>
                  <a:pt x="10443"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7" name="Shape"/>
          <p:cNvSpPr/>
          <p:nvPr/>
        </p:nvSpPr>
        <p:spPr>
          <a:xfrm>
            <a:off x="9988153" y="10374339"/>
            <a:ext cx="1497482" cy="1251445"/>
          </a:xfrm>
          <a:custGeom>
            <a:avLst/>
            <a:gdLst/>
            <a:ahLst/>
            <a:cxnLst>
              <a:cxn ang="0">
                <a:pos x="wd2" y="hd2"/>
              </a:cxn>
              <a:cxn ang="5400000">
                <a:pos x="wd2" y="hd2"/>
              </a:cxn>
              <a:cxn ang="10800000">
                <a:pos x="wd2" y="hd2"/>
              </a:cxn>
              <a:cxn ang="16200000">
                <a:pos x="wd2" y="hd2"/>
              </a:cxn>
            </a:cxnLst>
            <a:rect l="0" t="0" r="r" b="b"/>
            <a:pathLst>
              <a:path w="21600" h="21600" extrusionOk="0">
                <a:moveTo>
                  <a:pt x="15572" y="0"/>
                </a:moveTo>
                <a:lnTo>
                  <a:pt x="21600" y="0"/>
                </a:lnTo>
                <a:lnTo>
                  <a:pt x="11097" y="21600"/>
                </a:lnTo>
                <a:lnTo>
                  <a:pt x="0" y="21600"/>
                </a:lnTo>
                <a:lnTo>
                  <a:pt x="15572"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8" name="Shape"/>
          <p:cNvSpPr/>
          <p:nvPr/>
        </p:nvSpPr>
        <p:spPr>
          <a:xfrm>
            <a:off x="6339690" y="10374339"/>
            <a:ext cx="3317748" cy="1251445"/>
          </a:xfrm>
          <a:custGeom>
            <a:avLst/>
            <a:gdLst/>
            <a:ahLst/>
            <a:cxnLst>
              <a:cxn ang="0">
                <a:pos x="wd2" y="hd2"/>
              </a:cxn>
              <a:cxn ang="5400000">
                <a:pos x="wd2" y="hd2"/>
              </a:cxn>
              <a:cxn ang="10800000">
                <a:pos x="wd2" y="hd2"/>
              </a:cxn>
              <a:cxn ang="16200000">
                <a:pos x="wd2" y="hd2"/>
              </a:cxn>
            </a:cxnLst>
            <a:rect l="0" t="0" r="r" b="b"/>
            <a:pathLst>
              <a:path w="21600" h="21600" extrusionOk="0">
                <a:moveTo>
                  <a:pt x="18879" y="0"/>
                </a:moveTo>
                <a:lnTo>
                  <a:pt x="21600" y="0"/>
                </a:lnTo>
                <a:lnTo>
                  <a:pt x="5031" y="21600"/>
                </a:lnTo>
                <a:lnTo>
                  <a:pt x="0" y="21600"/>
                </a:lnTo>
                <a:lnTo>
                  <a:pt x="18879"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9" name="Shape"/>
          <p:cNvSpPr/>
          <p:nvPr/>
        </p:nvSpPr>
        <p:spPr>
          <a:xfrm>
            <a:off x="14730480" y="10374339"/>
            <a:ext cx="3315331"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23" y="0"/>
                </a:lnTo>
                <a:lnTo>
                  <a:pt x="21600" y="21600"/>
                </a:lnTo>
                <a:lnTo>
                  <a:pt x="16550"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0" name="Rectangle"/>
          <p:cNvSpPr/>
          <p:nvPr/>
        </p:nvSpPr>
        <p:spPr>
          <a:xfrm>
            <a:off x="12893611" y="7758829"/>
            <a:ext cx="422393" cy="2616110"/>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1" name="Rectangle"/>
          <p:cNvSpPr/>
          <p:nvPr/>
        </p:nvSpPr>
        <p:spPr>
          <a:xfrm>
            <a:off x="9233916" y="8904846"/>
            <a:ext cx="422394" cy="147009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2" name="Rectangle"/>
          <p:cNvSpPr/>
          <p:nvPr/>
        </p:nvSpPr>
        <p:spPr>
          <a:xfrm>
            <a:off x="14730480" y="4364724"/>
            <a:ext cx="422393" cy="6040258"/>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3" name="Rectangle"/>
          <p:cNvSpPr/>
          <p:nvPr/>
        </p:nvSpPr>
        <p:spPr>
          <a:xfrm>
            <a:off x="11066085" y="6078106"/>
            <a:ext cx="422393" cy="429683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4" name="editable column charts"/>
          <p:cNvSpPr txBox="1"/>
          <p:nvPr/>
        </p:nvSpPr>
        <p:spPr>
          <a:xfrm>
            <a:off x="2532305" y="2534090"/>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column charts</a:t>
            </a:r>
          </a:p>
        </p:txBody>
      </p:sp>
      <p:sp>
        <p:nvSpPr>
          <p:cNvPr id="342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574498" y="5138174"/>
            <a:ext cx="44450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26" name="Shape"/>
          <p:cNvSpPr/>
          <p:nvPr/>
        </p:nvSpPr>
        <p:spPr>
          <a:xfrm>
            <a:off x="14672270" y="251205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427" name="18.214K"/>
          <p:cNvSpPr txBox="1"/>
          <p:nvPr/>
        </p:nvSpPr>
        <p:spPr>
          <a:xfrm>
            <a:off x="13874215" y="3092152"/>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
        <p:nvSpPr>
          <p:cNvPr id="3428" name="18.214K"/>
          <p:cNvSpPr txBox="1"/>
          <p:nvPr/>
        </p:nvSpPr>
        <p:spPr>
          <a:xfrm>
            <a:off x="10209818" y="5107911"/>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431" name="Group"/>
          <p:cNvGrpSpPr/>
          <p:nvPr/>
        </p:nvGrpSpPr>
        <p:grpSpPr>
          <a:xfrm>
            <a:off x="18838490" y="5036733"/>
            <a:ext cx="3939403" cy="1302570"/>
            <a:chOff x="0" y="0"/>
            <a:chExt cx="3939401" cy="1302568"/>
          </a:xfrm>
        </p:grpSpPr>
        <p:sp>
          <p:nvSpPr>
            <p:cNvPr id="34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434" name="Group"/>
          <p:cNvGrpSpPr/>
          <p:nvPr/>
        </p:nvGrpSpPr>
        <p:grpSpPr>
          <a:xfrm>
            <a:off x="18838490" y="3607181"/>
            <a:ext cx="3939403" cy="1302569"/>
            <a:chOff x="0" y="0"/>
            <a:chExt cx="3939401" cy="1302568"/>
          </a:xfrm>
        </p:grpSpPr>
        <p:sp>
          <p:nvSpPr>
            <p:cNvPr id="34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35" name="Shape"/>
          <p:cNvSpPr/>
          <p:nvPr/>
        </p:nvSpPr>
        <p:spPr>
          <a:xfrm>
            <a:off x="17396418" y="518817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36" name="Shape"/>
          <p:cNvSpPr/>
          <p:nvPr/>
        </p:nvSpPr>
        <p:spPr>
          <a:xfrm>
            <a:off x="17364501" y="382665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441" name="Group"/>
          <p:cNvGrpSpPr/>
          <p:nvPr/>
        </p:nvGrpSpPr>
        <p:grpSpPr>
          <a:xfrm>
            <a:off x="17552861" y="8332058"/>
            <a:ext cx="5036672" cy="926219"/>
            <a:chOff x="0" y="0"/>
            <a:chExt cx="5036670" cy="926218"/>
          </a:xfrm>
        </p:grpSpPr>
        <p:sp>
          <p:nvSpPr>
            <p:cNvPr id="3437"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46" name="Group"/>
          <p:cNvGrpSpPr/>
          <p:nvPr/>
        </p:nvGrpSpPr>
        <p:grpSpPr>
          <a:xfrm>
            <a:off x="17552861" y="6612322"/>
            <a:ext cx="5036672" cy="926220"/>
            <a:chOff x="0" y="0"/>
            <a:chExt cx="5036670" cy="926218"/>
          </a:xfrm>
        </p:grpSpPr>
        <p:sp>
          <p:nvSpPr>
            <p:cNvPr id="3442"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49" name="Rectangle"/>
          <p:cNvSpPr/>
          <p:nvPr/>
        </p:nvSpPr>
        <p:spPr>
          <a:xfrm>
            <a:off x="8305800" y="634999"/>
            <a:ext cx="154432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0" name="Rectangle"/>
          <p:cNvSpPr/>
          <p:nvPr/>
        </p:nvSpPr>
        <p:spPr>
          <a:xfrm>
            <a:off x="16027400" y="634999"/>
            <a:ext cx="7721600" cy="12446001"/>
          </a:xfrm>
          <a:prstGeom prst="rect">
            <a:avLst/>
          </a:prstGeom>
          <a:solidFill>
            <a:schemeClr val="accent3">
              <a:hueOff val="-546623"/>
              <a:satOff val="7767"/>
              <a:lumOff val="-1451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123</a:t>
            </a:fld>
            <a:endParaRPr/>
          </a:p>
        </p:txBody>
      </p:sp>
      <p:graphicFrame>
        <p:nvGraphicFramePr>
          <p:cNvPr id="3452" name="2D Pie Chart"/>
          <p:cNvGraphicFramePr/>
          <p:nvPr/>
        </p:nvGraphicFramePr>
        <p:xfrm>
          <a:off x="12137028" y="2967629"/>
          <a:ext cx="7780743" cy="7780742"/>
        </p:xfrm>
        <a:graphic>
          <a:graphicData uri="http://schemas.openxmlformats.org/drawingml/2006/chart">
            <c:chart xmlns:c="http://schemas.openxmlformats.org/drawingml/2006/chart" xmlns:r="http://schemas.openxmlformats.org/officeDocument/2006/relationships" r:id="rId3"/>
          </a:graphicData>
        </a:graphic>
      </p:graphicFrame>
      <p:sp>
        <p:nvSpPr>
          <p:cNvPr id="3453" name="Circle"/>
          <p:cNvSpPr/>
          <p:nvPr/>
        </p:nvSpPr>
        <p:spPr>
          <a:xfrm>
            <a:off x="13641999" y="4472599"/>
            <a:ext cx="4770803" cy="4770803"/>
          </a:xfrm>
          <a:prstGeom prst="ellipse">
            <a:avLst/>
          </a:prstGeom>
          <a:solidFill>
            <a:schemeClr val="accent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4" name="Shape"/>
          <p:cNvSpPr/>
          <p:nvPr/>
        </p:nvSpPr>
        <p:spPr>
          <a:xfrm>
            <a:off x="16027113" y="4472593"/>
            <a:ext cx="2385783" cy="4770835"/>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5" name="Shape"/>
          <p:cNvSpPr/>
          <p:nvPr/>
        </p:nvSpPr>
        <p:spPr>
          <a:xfrm>
            <a:off x="15346255" y="5058131"/>
            <a:ext cx="1362293" cy="121739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456" name="pie chart infograph"/>
          <p:cNvSpPr txBox="1"/>
          <p:nvPr/>
        </p:nvSpPr>
        <p:spPr>
          <a:xfrm>
            <a:off x="1997403" y="5569527"/>
            <a:ext cx="444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45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58" name="Sed ut perspiciatis unde omnis iste natus error sit volup lor sit."/>
          <p:cNvSpPr txBox="1"/>
          <p:nvPr/>
        </p:nvSpPr>
        <p:spPr>
          <a:xfrm>
            <a:off x="19504691" y="10142848"/>
            <a:ext cx="32882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a:t>
            </a:r>
          </a:p>
        </p:txBody>
      </p:sp>
      <p:sp>
        <p:nvSpPr>
          <p:cNvPr id="3459" name="Sed ut perspiciatis unde omnis iste natus error sit volup lor sit. Sed ut perspiciatis unde omnis iste natus error sit ."/>
          <p:cNvSpPr txBox="1"/>
          <p:nvPr/>
        </p:nvSpPr>
        <p:spPr>
          <a:xfrm>
            <a:off x="9275958" y="1539929"/>
            <a:ext cx="328827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Sed ut perspiciatis unde omnis iste natus error sit .</a:t>
            </a:r>
          </a:p>
        </p:txBody>
      </p:sp>
      <p:sp>
        <p:nvSpPr>
          <p:cNvPr id="3460" name="Shape"/>
          <p:cNvSpPr/>
          <p:nvPr/>
        </p:nvSpPr>
        <p:spPr>
          <a:xfrm>
            <a:off x="20843120" y="158624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1" name="Shape"/>
          <p:cNvSpPr/>
          <p:nvPr/>
        </p:nvSpPr>
        <p:spPr>
          <a:xfrm>
            <a:off x="10476582" y="8536894"/>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2" name="title here"/>
          <p:cNvSpPr txBox="1"/>
          <p:nvPr/>
        </p:nvSpPr>
        <p:spPr>
          <a:xfrm>
            <a:off x="9084988" y="9464385"/>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463" name="Sed ut perspiciatis unde omnis iste natus error sit volup lor. natus error."/>
          <p:cNvSpPr txBox="1"/>
          <p:nvPr/>
        </p:nvSpPr>
        <p:spPr>
          <a:xfrm>
            <a:off x="9084988" y="10155348"/>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perspiciatis unde omnis iste natus error sit volup lor. natus error.</a:t>
            </a:r>
          </a:p>
        </p:txBody>
      </p:sp>
      <p:sp>
        <p:nvSpPr>
          <p:cNvPr id="3464" name="title here"/>
          <p:cNvSpPr txBox="1"/>
          <p:nvPr/>
        </p:nvSpPr>
        <p:spPr>
          <a:xfrm>
            <a:off x="19530882" y="239857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65" name="Sed ut perspiciatis unde omnis iste natus error."/>
          <p:cNvSpPr txBox="1"/>
          <p:nvPr/>
        </p:nvSpPr>
        <p:spPr>
          <a:xfrm>
            <a:off x="19530882" y="308953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466" name="58%"/>
          <p:cNvSpPr txBox="1"/>
          <p:nvPr/>
        </p:nvSpPr>
        <p:spPr>
          <a:xfrm>
            <a:off x="21287201" y="6419850"/>
            <a:ext cx="15189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a:solidFill>
                  <a:srgbClr val="FFFFFF"/>
                </a:solidFill>
              </a:defRPr>
            </a:lvl1pPr>
          </a:lstStyle>
          <a:p>
            <a:r>
              <a:t>58%</a:t>
            </a:r>
          </a:p>
        </p:txBody>
      </p:sp>
      <p:sp>
        <p:nvSpPr>
          <p:cNvPr id="3467" name="42%"/>
          <p:cNvSpPr txBox="1"/>
          <p:nvPr/>
        </p:nvSpPr>
        <p:spPr>
          <a:xfrm>
            <a:off x="9359421" y="6419850"/>
            <a:ext cx="15455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42%</a:t>
            </a:r>
          </a:p>
        </p:txBody>
      </p:sp>
      <p:sp>
        <p:nvSpPr>
          <p:cNvPr id="3468" name="100%"/>
          <p:cNvSpPr txBox="1"/>
          <p:nvPr/>
        </p:nvSpPr>
        <p:spPr>
          <a:xfrm>
            <a:off x="15139161" y="6396776"/>
            <a:ext cx="185864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defRPr>
                <a:solidFill>
                  <a:srgbClr val="FFFFFF"/>
                </a:solidFill>
              </a:defRPr>
            </a:lvl1pPr>
          </a:lstStyle>
          <a:p>
            <a:r>
              <a:t>100%</a:t>
            </a:r>
          </a:p>
        </p:txBody>
      </p:sp>
      <p:sp>
        <p:nvSpPr>
          <p:cNvPr id="3469" name="Sed ut perspi ciatis Sed ut perspiciatis"/>
          <p:cNvSpPr txBox="1"/>
          <p:nvPr/>
        </p:nvSpPr>
        <p:spPr>
          <a:xfrm>
            <a:off x="14764122" y="7260868"/>
            <a:ext cx="252655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 ciatis Sed ut perspiciatis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72" name="Rectangle"/>
          <p:cNvSpPr/>
          <p:nvPr/>
        </p:nvSpPr>
        <p:spPr>
          <a:xfrm>
            <a:off x="10026927" y="634999"/>
            <a:ext cx="13722073" cy="12446001"/>
          </a:xfrm>
          <a:prstGeom prst="rect">
            <a:avLst/>
          </a:prstGeom>
          <a:solidFill>
            <a:schemeClr val="accent3">
              <a:hueOff val="-546623"/>
              <a:satOff val="7767"/>
              <a:lumOff val="-1451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124</a:t>
            </a:fld>
            <a:endParaRPr/>
          </a:p>
        </p:txBody>
      </p:sp>
      <p:sp>
        <p:nvSpPr>
          <p:cNvPr id="3474" name="Shape"/>
          <p:cNvSpPr/>
          <p:nvPr/>
        </p:nvSpPr>
        <p:spPr>
          <a:xfrm>
            <a:off x="18994973" y="535194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6001"/>
                </a:lnTo>
                <a:lnTo>
                  <a:pt x="0" y="15722"/>
                </a:lnTo>
                <a:lnTo>
                  <a:pt x="10788" y="21583"/>
                </a:lnTo>
                <a:lnTo>
                  <a:pt x="10788" y="21600"/>
                </a:lnTo>
                <a:lnTo>
                  <a:pt x="10803" y="21594"/>
                </a:lnTo>
                <a:lnTo>
                  <a:pt x="10815" y="21600"/>
                </a:lnTo>
                <a:lnTo>
                  <a:pt x="10815" y="21583"/>
                </a:lnTo>
                <a:lnTo>
                  <a:pt x="21597" y="15722"/>
                </a:lnTo>
                <a:lnTo>
                  <a:pt x="21597" y="6001"/>
                </a:lnTo>
                <a:lnTo>
                  <a:pt x="21600" y="6001"/>
                </a:lnTo>
                <a:lnTo>
                  <a:pt x="21600" y="5878"/>
                </a:lnTo>
                <a:lnTo>
                  <a:pt x="10815"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5" name="Shape"/>
          <p:cNvSpPr/>
          <p:nvPr/>
        </p:nvSpPr>
        <p:spPr>
          <a:xfrm>
            <a:off x="18994812" y="57776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6" name="Shape"/>
          <p:cNvSpPr/>
          <p:nvPr/>
        </p:nvSpPr>
        <p:spPr>
          <a:xfrm>
            <a:off x="20458811" y="57776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A6AAA9"/>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7" name="Shape"/>
          <p:cNvSpPr/>
          <p:nvPr/>
        </p:nvSpPr>
        <p:spPr>
          <a:xfrm>
            <a:off x="17207845" y="5863519"/>
            <a:ext cx="2930923"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4"/>
                </a:lnTo>
                <a:lnTo>
                  <a:pt x="0" y="5997"/>
                </a:lnTo>
                <a:lnTo>
                  <a:pt x="0" y="15720"/>
                </a:lnTo>
                <a:lnTo>
                  <a:pt x="10796" y="21589"/>
                </a:lnTo>
                <a:lnTo>
                  <a:pt x="10796" y="21600"/>
                </a:lnTo>
                <a:lnTo>
                  <a:pt x="10807" y="21594"/>
                </a:lnTo>
                <a:lnTo>
                  <a:pt x="10816" y="21600"/>
                </a:lnTo>
                <a:lnTo>
                  <a:pt x="10816" y="21589"/>
                </a:lnTo>
                <a:lnTo>
                  <a:pt x="21600" y="15720"/>
                </a:lnTo>
                <a:lnTo>
                  <a:pt x="21600" y="5997"/>
                </a:lnTo>
                <a:lnTo>
                  <a:pt x="21600" y="5874"/>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8" name="Shape"/>
          <p:cNvSpPr/>
          <p:nvPr/>
        </p:nvSpPr>
        <p:spPr>
          <a:xfrm>
            <a:off x="17207989" y="6288877"/>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9" name="Shape"/>
          <p:cNvSpPr/>
          <p:nvPr/>
        </p:nvSpPr>
        <p:spPr>
          <a:xfrm>
            <a:off x="18672697" y="6288877"/>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0" name="Shape"/>
          <p:cNvSpPr/>
          <p:nvPr/>
        </p:nvSpPr>
        <p:spPr>
          <a:xfrm>
            <a:off x="15422702" y="639969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5996"/>
                </a:lnTo>
                <a:lnTo>
                  <a:pt x="0" y="15722"/>
                </a:lnTo>
                <a:lnTo>
                  <a:pt x="10794" y="21589"/>
                </a:lnTo>
                <a:lnTo>
                  <a:pt x="10794" y="21600"/>
                </a:lnTo>
                <a:lnTo>
                  <a:pt x="10806" y="21594"/>
                </a:lnTo>
                <a:lnTo>
                  <a:pt x="10815" y="21600"/>
                </a:lnTo>
                <a:lnTo>
                  <a:pt x="10815" y="21589"/>
                </a:lnTo>
                <a:lnTo>
                  <a:pt x="21600" y="15722"/>
                </a:lnTo>
                <a:lnTo>
                  <a:pt x="21600" y="5996"/>
                </a:lnTo>
                <a:lnTo>
                  <a:pt x="21600" y="5878"/>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1" name="Shape"/>
          <p:cNvSpPr/>
          <p:nvPr/>
        </p:nvSpPr>
        <p:spPr>
          <a:xfrm>
            <a:off x="15422582" y="68252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2" name="Shape"/>
          <p:cNvSpPr/>
          <p:nvPr/>
        </p:nvSpPr>
        <p:spPr>
          <a:xfrm>
            <a:off x="16887290" y="68252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3" name="Shape"/>
          <p:cNvSpPr/>
          <p:nvPr/>
        </p:nvSpPr>
        <p:spPr>
          <a:xfrm>
            <a:off x="13579217" y="6937066"/>
            <a:ext cx="2930526"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80"/>
                </a:lnTo>
                <a:lnTo>
                  <a:pt x="0" y="5997"/>
                </a:lnTo>
                <a:lnTo>
                  <a:pt x="0" y="15720"/>
                </a:lnTo>
                <a:lnTo>
                  <a:pt x="10794" y="21589"/>
                </a:lnTo>
                <a:lnTo>
                  <a:pt x="10794" y="21600"/>
                </a:lnTo>
                <a:lnTo>
                  <a:pt x="10806" y="21594"/>
                </a:lnTo>
                <a:lnTo>
                  <a:pt x="10815" y="21600"/>
                </a:lnTo>
                <a:lnTo>
                  <a:pt x="10815" y="21589"/>
                </a:lnTo>
                <a:lnTo>
                  <a:pt x="21600" y="15720"/>
                </a:lnTo>
                <a:lnTo>
                  <a:pt x="21600" y="5997"/>
                </a:lnTo>
                <a:lnTo>
                  <a:pt x="21600" y="5880"/>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4" name="Shape"/>
          <p:cNvSpPr/>
          <p:nvPr/>
        </p:nvSpPr>
        <p:spPr>
          <a:xfrm>
            <a:off x="13579078" y="7362514"/>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5" name="Shape"/>
          <p:cNvSpPr/>
          <p:nvPr/>
        </p:nvSpPr>
        <p:spPr>
          <a:xfrm>
            <a:off x="15043784" y="7362514"/>
            <a:ext cx="1466121"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6" name="Shape"/>
          <p:cNvSpPr/>
          <p:nvPr/>
        </p:nvSpPr>
        <p:spPr>
          <a:xfrm>
            <a:off x="11746845" y="7478403"/>
            <a:ext cx="2930923" cy="153273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8"/>
                </a:lnTo>
                <a:lnTo>
                  <a:pt x="0" y="6001"/>
                </a:lnTo>
                <a:lnTo>
                  <a:pt x="0" y="15722"/>
                </a:lnTo>
                <a:lnTo>
                  <a:pt x="10796" y="21589"/>
                </a:lnTo>
                <a:lnTo>
                  <a:pt x="10796" y="21600"/>
                </a:lnTo>
                <a:lnTo>
                  <a:pt x="10804" y="21594"/>
                </a:lnTo>
                <a:lnTo>
                  <a:pt x="10816" y="21600"/>
                </a:lnTo>
                <a:lnTo>
                  <a:pt x="10816" y="21589"/>
                </a:lnTo>
                <a:lnTo>
                  <a:pt x="21600" y="15722"/>
                </a:lnTo>
                <a:lnTo>
                  <a:pt x="21600" y="6001"/>
                </a:lnTo>
                <a:lnTo>
                  <a:pt x="21600" y="5878"/>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7" name="Shape"/>
          <p:cNvSpPr/>
          <p:nvPr/>
        </p:nvSpPr>
        <p:spPr>
          <a:xfrm>
            <a:off x="11746902" y="7904126"/>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8" name="Shape"/>
          <p:cNvSpPr/>
          <p:nvPr/>
        </p:nvSpPr>
        <p:spPr>
          <a:xfrm>
            <a:off x="13211610" y="7904126"/>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9" name="Line"/>
          <p:cNvSpPr/>
          <p:nvPr/>
        </p:nvSpPr>
        <p:spPr>
          <a:xfrm>
            <a:off x="16887996" y="4847340"/>
            <a:ext cx="1" cy="18507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0" name="Line"/>
          <p:cNvSpPr/>
          <p:nvPr/>
        </p:nvSpPr>
        <p:spPr>
          <a:xfrm>
            <a:off x="13212307" y="4847340"/>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1" name="Line"/>
          <p:cNvSpPr/>
          <p:nvPr/>
        </p:nvSpPr>
        <p:spPr>
          <a:xfrm>
            <a:off x="20458812" y="4800109"/>
            <a:ext cx="1" cy="9165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2" name="Line"/>
          <p:cNvSpPr/>
          <p:nvPr/>
        </p:nvSpPr>
        <p:spPr>
          <a:xfrm>
            <a:off x="18673404" y="6299453"/>
            <a:ext cx="1" cy="256312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3" name="Line"/>
          <p:cNvSpPr/>
          <p:nvPr/>
        </p:nvSpPr>
        <p:spPr>
          <a:xfrm>
            <a:off x="15044480" y="7402080"/>
            <a:ext cx="1" cy="14605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4" name="Shape"/>
          <p:cNvSpPr/>
          <p:nvPr/>
        </p:nvSpPr>
        <p:spPr>
          <a:xfrm>
            <a:off x="14746707"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5" name="title here"/>
          <p:cNvSpPr txBox="1"/>
          <p:nvPr/>
        </p:nvSpPr>
        <p:spPr>
          <a:xfrm>
            <a:off x="13434469" y="1016534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6" name="Sed ut perspiciatis unde omnis."/>
          <p:cNvSpPr txBox="1"/>
          <p:nvPr/>
        </p:nvSpPr>
        <p:spPr>
          <a:xfrm>
            <a:off x="13434469" y="108563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497" name="Shape"/>
          <p:cNvSpPr/>
          <p:nvPr/>
        </p:nvSpPr>
        <p:spPr>
          <a:xfrm>
            <a:off x="16590192"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8" name="title here"/>
          <p:cNvSpPr txBox="1"/>
          <p:nvPr/>
        </p:nvSpPr>
        <p:spPr>
          <a:xfrm>
            <a:off x="15277954"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9" name="Sed ut perspiciatis unde omnis."/>
          <p:cNvSpPr txBox="1"/>
          <p:nvPr/>
        </p:nvSpPr>
        <p:spPr>
          <a:xfrm>
            <a:off x="15277954"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0" name="Shape"/>
          <p:cNvSpPr/>
          <p:nvPr/>
        </p:nvSpPr>
        <p:spPr>
          <a:xfrm>
            <a:off x="18375534"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1" name="title here"/>
          <p:cNvSpPr txBox="1"/>
          <p:nvPr/>
        </p:nvSpPr>
        <p:spPr>
          <a:xfrm>
            <a:off x="17063296" y="101653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2" name="Sed ut perspiciatis unde omnis."/>
          <p:cNvSpPr txBox="1"/>
          <p:nvPr/>
        </p:nvSpPr>
        <p:spPr>
          <a:xfrm>
            <a:off x="17063296" y="108563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3" name="Shape"/>
          <p:cNvSpPr/>
          <p:nvPr/>
        </p:nvSpPr>
        <p:spPr>
          <a:xfrm>
            <a:off x="20162463" y="1802989"/>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4" name="title here"/>
          <p:cNvSpPr txBox="1"/>
          <p:nvPr/>
        </p:nvSpPr>
        <p:spPr>
          <a:xfrm>
            <a:off x="1885022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5" name="Sed ut perspiciatis unde omnis."/>
          <p:cNvSpPr txBox="1"/>
          <p:nvPr/>
        </p:nvSpPr>
        <p:spPr>
          <a:xfrm>
            <a:off x="1885022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6" name="Shape"/>
          <p:cNvSpPr/>
          <p:nvPr/>
        </p:nvSpPr>
        <p:spPr>
          <a:xfrm>
            <a:off x="12914534"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7" name="title here"/>
          <p:cNvSpPr txBox="1"/>
          <p:nvPr/>
        </p:nvSpPr>
        <p:spPr>
          <a:xfrm>
            <a:off x="1160229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8" name="Sed ut perspiciatis unde omnis."/>
          <p:cNvSpPr txBox="1"/>
          <p:nvPr/>
        </p:nvSpPr>
        <p:spPr>
          <a:xfrm>
            <a:off x="1160229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9" name="blocks infographics"/>
          <p:cNvSpPr txBox="1"/>
          <p:nvPr/>
        </p:nvSpPr>
        <p:spPr>
          <a:xfrm>
            <a:off x="2703647" y="6249702"/>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510" name="Rectangle"/>
          <p:cNvSpPr/>
          <p:nvPr/>
        </p:nvSpPr>
        <p:spPr>
          <a:xfrm>
            <a:off x="2759726" y="837552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1" name="INFOGRAPHIC :"/>
          <p:cNvSpPr txBox="1"/>
          <p:nvPr/>
        </p:nvSpPr>
        <p:spPr>
          <a:xfrm>
            <a:off x="2703647" y="537808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512" name="Lorem ipsum sit lom dolor sit amet, consectetur sit amet adipiscing. Lorem ipsum sit lom dolor. Lorem ipsum."/>
          <p:cNvSpPr txBox="1"/>
          <p:nvPr/>
        </p:nvSpPr>
        <p:spPr>
          <a:xfrm>
            <a:off x="2741275" y="9054820"/>
            <a:ext cx="5214002" cy="1854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513" name="Square"/>
          <p:cNvSpPr/>
          <p:nvPr/>
        </p:nvSpPr>
        <p:spPr>
          <a:xfrm>
            <a:off x="2760793" y="2994859"/>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4" name="Shape"/>
          <p:cNvSpPr/>
          <p:nvPr/>
        </p:nvSpPr>
        <p:spPr>
          <a:xfrm>
            <a:off x="3903058" y="235035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5" name="Shape"/>
          <p:cNvSpPr/>
          <p:nvPr/>
        </p:nvSpPr>
        <p:spPr>
          <a:xfrm>
            <a:off x="3109646" y="391688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125</a:t>
            </a:fld>
            <a:endParaRPr/>
          </a:p>
        </p:txBody>
      </p:sp>
      <p:sp>
        <p:nvSpPr>
          <p:cNvPr id="3518" name="Shape"/>
          <p:cNvSpPr/>
          <p:nvPr/>
        </p:nvSpPr>
        <p:spPr>
          <a:xfrm>
            <a:off x="4880220" y="4223482"/>
            <a:ext cx="5906967" cy="5908505"/>
          </a:xfrm>
          <a:custGeom>
            <a:avLst/>
            <a:gdLst/>
            <a:ahLst/>
            <a:cxnLst>
              <a:cxn ang="0">
                <a:pos x="wd2" y="hd2"/>
              </a:cxn>
              <a:cxn ang="5400000">
                <a:pos x="wd2" y="hd2"/>
              </a:cxn>
              <a:cxn ang="10800000">
                <a:pos x="wd2" y="hd2"/>
              </a:cxn>
              <a:cxn ang="16200000">
                <a:pos x="wd2" y="hd2"/>
              </a:cxn>
            </a:cxnLst>
            <a:rect l="0" t="0" r="r" b="b"/>
            <a:pathLst>
              <a:path w="21600" h="21600" extrusionOk="0">
                <a:moveTo>
                  <a:pt x="235" y="8609"/>
                </a:moveTo>
                <a:cubicBezTo>
                  <a:pt x="157" y="8843"/>
                  <a:pt x="157" y="9000"/>
                  <a:pt x="157" y="9157"/>
                </a:cubicBezTo>
                <a:cubicBezTo>
                  <a:pt x="78" y="9391"/>
                  <a:pt x="78" y="9548"/>
                  <a:pt x="78" y="9704"/>
                </a:cubicBezTo>
                <a:cubicBezTo>
                  <a:pt x="0" y="10096"/>
                  <a:pt x="0" y="10409"/>
                  <a:pt x="0" y="10800"/>
                </a:cubicBezTo>
                <a:cubicBezTo>
                  <a:pt x="0" y="11191"/>
                  <a:pt x="0" y="11583"/>
                  <a:pt x="78" y="11896"/>
                </a:cubicBezTo>
                <a:cubicBezTo>
                  <a:pt x="78" y="12130"/>
                  <a:pt x="78" y="12287"/>
                  <a:pt x="157" y="12443"/>
                </a:cubicBezTo>
                <a:cubicBezTo>
                  <a:pt x="157" y="12678"/>
                  <a:pt x="157" y="12835"/>
                  <a:pt x="235" y="12991"/>
                </a:cubicBezTo>
                <a:cubicBezTo>
                  <a:pt x="235" y="13148"/>
                  <a:pt x="313" y="13304"/>
                  <a:pt x="313" y="13539"/>
                </a:cubicBezTo>
                <a:cubicBezTo>
                  <a:pt x="391" y="13852"/>
                  <a:pt x="548" y="14165"/>
                  <a:pt x="626" y="14557"/>
                </a:cubicBezTo>
                <a:cubicBezTo>
                  <a:pt x="704" y="14713"/>
                  <a:pt x="783" y="14870"/>
                  <a:pt x="861" y="15026"/>
                </a:cubicBezTo>
                <a:cubicBezTo>
                  <a:pt x="939" y="15183"/>
                  <a:pt x="1017" y="15339"/>
                  <a:pt x="1096" y="15496"/>
                </a:cubicBezTo>
                <a:cubicBezTo>
                  <a:pt x="1096" y="15574"/>
                  <a:pt x="1174" y="15652"/>
                  <a:pt x="1174" y="15730"/>
                </a:cubicBezTo>
                <a:cubicBezTo>
                  <a:pt x="1252" y="15887"/>
                  <a:pt x="1330" y="16043"/>
                  <a:pt x="1409" y="16200"/>
                </a:cubicBezTo>
                <a:cubicBezTo>
                  <a:pt x="1722" y="16670"/>
                  <a:pt x="1957" y="17061"/>
                  <a:pt x="2270" y="17452"/>
                </a:cubicBezTo>
                <a:cubicBezTo>
                  <a:pt x="2426" y="17687"/>
                  <a:pt x="2661" y="17843"/>
                  <a:pt x="2817" y="18078"/>
                </a:cubicBezTo>
                <a:cubicBezTo>
                  <a:pt x="2896" y="18235"/>
                  <a:pt x="3052" y="18313"/>
                  <a:pt x="3130" y="18470"/>
                </a:cubicBezTo>
                <a:cubicBezTo>
                  <a:pt x="3287" y="18548"/>
                  <a:pt x="3443" y="18704"/>
                  <a:pt x="3522" y="18783"/>
                </a:cubicBezTo>
                <a:cubicBezTo>
                  <a:pt x="4070" y="19330"/>
                  <a:pt x="4774" y="19800"/>
                  <a:pt x="5400" y="20191"/>
                </a:cubicBezTo>
                <a:cubicBezTo>
                  <a:pt x="5557" y="20270"/>
                  <a:pt x="5713" y="20348"/>
                  <a:pt x="5870" y="20426"/>
                </a:cubicBezTo>
                <a:cubicBezTo>
                  <a:pt x="6183" y="20583"/>
                  <a:pt x="6496" y="20739"/>
                  <a:pt x="6809" y="20896"/>
                </a:cubicBezTo>
                <a:cubicBezTo>
                  <a:pt x="6965" y="20896"/>
                  <a:pt x="7122" y="20974"/>
                  <a:pt x="7357" y="21052"/>
                </a:cubicBezTo>
                <a:cubicBezTo>
                  <a:pt x="8452" y="21443"/>
                  <a:pt x="9548" y="21600"/>
                  <a:pt x="10800" y="21600"/>
                </a:cubicBezTo>
                <a:cubicBezTo>
                  <a:pt x="11583" y="21600"/>
                  <a:pt x="12443" y="21522"/>
                  <a:pt x="13226" y="21365"/>
                </a:cubicBezTo>
                <a:cubicBezTo>
                  <a:pt x="13539" y="21287"/>
                  <a:pt x="13930" y="21130"/>
                  <a:pt x="14243" y="21052"/>
                </a:cubicBezTo>
                <a:cubicBezTo>
                  <a:pt x="14400" y="20974"/>
                  <a:pt x="14557" y="20896"/>
                  <a:pt x="14713" y="20896"/>
                </a:cubicBezTo>
                <a:cubicBezTo>
                  <a:pt x="15104" y="20739"/>
                  <a:pt x="15417" y="20583"/>
                  <a:pt x="15730" y="20426"/>
                </a:cubicBezTo>
                <a:cubicBezTo>
                  <a:pt x="15887" y="20348"/>
                  <a:pt x="16043" y="20270"/>
                  <a:pt x="16122" y="20191"/>
                </a:cubicBezTo>
                <a:cubicBezTo>
                  <a:pt x="16826" y="19800"/>
                  <a:pt x="17452" y="19330"/>
                  <a:pt x="18078" y="18783"/>
                </a:cubicBezTo>
                <a:cubicBezTo>
                  <a:pt x="18157" y="18704"/>
                  <a:pt x="18313" y="18548"/>
                  <a:pt x="18391" y="18470"/>
                </a:cubicBezTo>
                <a:cubicBezTo>
                  <a:pt x="18548" y="18313"/>
                  <a:pt x="18626" y="18235"/>
                  <a:pt x="18783" y="18078"/>
                </a:cubicBezTo>
                <a:cubicBezTo>
                  <a:pt x="18939" y="17843"/>
                  <a:pt x="19096" y="17687"/>
                  <a:pt x="19252" y="17452"/>
                </a:cubicBezTo>
                <a:cubicBezTo>
                  <a:pt x="19565" y="17139"/>
                  <a:pt x="19800" y="16826"/>
                  <a:pt x="19957" y="16435"/>
                </a:cubicBezTo>
                <a:cubicBezTo>
                  <a:pt x="20035" y="16357"/>
                  <a:pt x="20113" y="16278"/>
                  <a:pt x="20113" y="16200"/>
                </a:cubicBezTo>
                <a:cubicBezTo>
                  <a:pt x="20270" y="16043"/>
                  <a:pt x="20348" y="15887"/>
                  <a:pt x="20426" y="15730"/>
                </a:cubicBezTo>
                <a:cubicBezTo>
                  <a:pt x="20426" y="15652"/>
                  <a:pt x="20504" y="15574"/>
                  <a:pt x="20504" y="15496"/>
                </a:cubicBezTo>
                <a:cubicBezTo>
                  <a:pt x="20583" y="15339"/>
                  <a:pt x="20661" y="15183"/>
                  <a:pt x="20739" y="15026"/>
                </a:cubicBezTo>
                <a:cubicBezTo>
                  <a:pt x="20817" y="14870"/>
                  <a:pt x="20896" y="14713"/>
                  <a:pt x="20896" y="14557"/>
                </a:cubicBezTo>
                <a:cubicBezTo>
                  <a:pt x="21052" y="14165"/>
                  <a:pt x="21130" y="13852"/>
                  <a:pt x="21209" y="13539"/>
                </a:cubicBezTo>
                <a:cubicBezTo>
                  <a:pt x="21287" y="13304"/>
                  <a:pt x="21287" y="13148"/>
                  <a:pt x="21365" y="12991"/>
                </a:cubicBezTo>
                <a:cubicBezTo>
                  <a:pt x="21365" y="12835"/>
                  <a:pt x="21443" y="12678"/>
                  <a:pt x="21443" y="12443"/>
                </a:cubicBezTo>
                <a:cubicBezTo>
                  <a:pt x="21443" y="12287"/>
                  <a:pt x="21522" y="12130"/>
                  <a:pt x="21522" y="11896"/>
                </a:cubicBezTo>
                <a:cubicBezTo>
                  <a:pt x="21522" y="11583"/>
                  <a:pt x="21600" y="11191"/>
                  <a:pt x="21600" y="10800"/>
                </a:cubicBezTo>
                <a:cubicBezTo>
                  <a:pt x="21600" y="10409"/>
                  <a:pt x="21522" y="10096"/>
                  <a:pt x="21522" y="9704"/>
                </a:cubicBezTo>
                <a:cubicBezTo>
                  <a:pt x="21522" y="9548"/>
                  <a:pt x="21443" y="9391"/>
                  <a:pt x="21443" y="9157"/>
                </a:cubicBezTo>
                <a:cubicBezTo>
                  <a:pt x="21443" y="9000"/>
                  <a:pt x="21365" y="8843"/>
                  <a:pt x="21365" y="8609"/>
                </a:cubicBezTo>
                <a:cubicBezTo>
                  <a:pt x="21287" y="8452"/>
                  <a:pt x="21287" y="8296"/>
                  <a:pt x="21209" y="8139"/>
                </a:cubicBezTo>
                <a:cubicBezTo>
                  <a:pt x="21130" y="7748"/>
                  <a:pt x="21052" y="7435"/>
                  <a:pt x="20896" y="7122"/>
                </a:cubicBezTo>
                <a:cubicBezTo>
                  <a:pt x="20896" y="7043"/>
                  <a:pt x="20896" y="6965"/>
                  <a:pt x="20817" y="6887"/>
                </a:cubicBezTo>
                <a:cubicBezTo>
                  <a:pt x="20739" y="6652"/>
                  <a:pt x="20661" y="6339"/>
                  <a:pt x="20504" y="6104"/>
                </a:cubicBezTo>
                <a:cubicBezTo>
                  <a:pt x="20504" y="6026"/>
                  <a:pt x="20426" y="5948"/>
                  <a:pt x="20426" y="5870"/>
                </a:cubicBezTo>
                <a:cubicBezTo>
                  <a:pt x="20348" y="5713"/>
                  <a:pt x="20270" y="5635"/>
                  <a:pt x="20113" y="5478"/>
                </a:cubicBezTo>
                <a:cubicBezTo>
                  <a:pt x="19878" y="5009"/>
                  <a:pt x="19565" y="4539"/>
                  <a:pt x="19252" y="4148"/>
                </a:cubicBezTo>
                <a:cubicBezTo>
                  <a:pt x="19096" y="3991"/>
                  <a:pt x="18939" y="3757"/>
                  <a:pt x="18783" y="3600"/>
                </a:cubicBezTo>
                <a:cubicBezTo>
                  <a:pt x="18626" y="3443"/>
                  <a:pt x="18548" y="3287"/>
                  <a:pt x="18391" y="3209"/>
                </a:cubicBezTo>
                <a:cubicBezTo>
                  <a:pt x="18313" y="3052"/>
                  <a:pt x="18157" y="2974"/>
                  <a:pt x="18078" y="2817"/>
                </a:cubicBezTo>
                <a:cubicBezTo>
                  <a:pt x="17765" y="2583"/>
                  <a:pt x="17530" y="2426"/>
                  <a:pt x="17296" y="2191"/>
                </a:cubicBezTo>
                <a:cubicBezTo>
                  <a:pt x="16904" y="1957"/>
                  <a:pt x="16513" y="1643"/>
                  <a:pt x="16122" y="1487"/>
                </a:cubicBezTo>
                <a:cubicBezTo>
                  <a:pt x="16043" y="1409"/>
                  <a:pt x="15887" y="1252"/>
                  <a:pt x="15730" y="1174"/>
                </a:cubicBezTo>
                <a:cubicBezTo>
                  <a:pt x="15652" y="1174"/>
                  <a:pt x="15574" y="1174"/>
                  <a:pt x="15496" y="1096"/>
                </a:cubicBezTo>
                <a:cubicBezTo>
                  <a:pt x="15417" y="1096"/>
                  <a:pt x="15339" y="1017"/>
                  <a:pt x="15261" y="1017"/>
                </a:cubicBezTo>
                <a:cubicBezTo>
                  <a:pt x="15183" y="939"/>
                  <a:pt x="15183" y="939"/>
                  <a:pt x="15104" y="939"/>
                </a:cubicBezTo>
                <a:cubicBezTo>
                  <a:pt x="15026" y="861"/>
                  <a:pt x="14870" y="861"/>
                  <a:pt x="14713" y="783"/>
                </a:cubicBezTo>
                <a:cubicBezTo>
                  <a:pt x="14713" y="783"/>
                  <a:pt x="14713" y="783"/>
                  <a:pt x="14713" y="783"/>
                </a:cubicBezTo>
                <a:cubicBezTo>
                  <a:pt x="14635" y="704"/>
                  <a:pt x="14478" y="704"/>
                  <a:pt x="14322" y="626"/>
                </a:cubicBezTo>
                <a:cubicBezTo>
                  <a:pt x="14322" y="626"/>
                  <a:pt x="14243" y="626"/>
                  <a:pt x="14243" y="626"/>
                </a:cubicBezTo>
                <a:cubicBezTo>
                  <a:pt x="13930" y="470"/>
                  <a:pt x="13617" y="391"/>
                  <a:pt x="13304" y="313"/>
                </a:cubicBezTo>
                <a:cubicBezTo>
                  <a:pt x="13148" y="313"/>
                  <a:pt x="13070" y="235"/>
                  <a:pt x="12991" y="235"/>
                </a:cubicBezTo>
                <a:cubicBezTo>
                  <a:pt x="12913" y="235"/>
                  <a:pt x="12835" y="235"/>
                  <a:pt x="12757" y="235"/>
                </a:cubicBezTo>
                <a:cubicBezTo>
                  <a:pt x="12130" y="78"/>
                  <a:pt x="11583" y="78"/>
                  <a:pt x="10957" y="0"/>
                </a:cubicBezTo>
                <a:cubicBezTo>
                  <a:pt x="10957" y="0"/>
                  <a:pt x="10878" y="0"/>
                  <a:pt x="10800" y="0"/>
                </a:cubicBezTo>
                <a:cubicBezTo>
                  <a:pt x="10643" y="0"/>
                  <a:pt x="10565" y="0"/>
                  <a:pt x="10487" y="0"/>
                </a:cubicBezTo>
                <a:cubicBezTo>
                  <a:pt x="9391" y="78"/>
                  <a:pt x="8296" y="235"/>
                  <a:pt x="7357" y="626"/>
                </a:cubicBezTo>
                <a:cubicBezTo>
                  <a:pt x="7122" y="626"/>
                  <a:pt x="6965" y="704"/>
                  <a:pt x="6809" y="783"/>
                </a:cubicBezTo>
                <a:cubicBezTo>
                  <a:pt x="6809" y="783"/>
                  <a:pt x="6730" y="783"/>
                  <a:pt x="6652" y="861"/>
                </a:cubicBezTo>
                <a:cubicBezTo>
                  <a:pt x="6574" y="861"/>
                  <a:pt x="6496" y="939"/>
                  <a:pt x="6339" y="1017"/>
                </a:cubicBezTo>
                <a:cubicBezTo>
                  <a:pt x="6183" y="1017"/>
                  <a:pt x="6026" y="1096"/>
                  <a:pt x="5870" y="1174"/>
                </a:cubicBezTo>
                <a:cubicBezTo>
                  <a:pt x="5713" y="1252"/>
                  <a:pt x="5557" y="1409"/>
                  <a:pt x="5400" y="1487"/>
                </a:cubicBezTo>
                <a:cubicBezTo>
                  <a:pt x="4774" y="1800"/>
                  <a:pt x="4226" y="2191"/>
                  <a:pt x="3757" y="2661"/>
                </a:cubicBezTo>
                <a:cubicBezTo>
                  <a:pt x="3678" y="2739"/>
                  <a:pt x="3600" y="2739"/>
                  <a:pt x="3522" y="2817"/>
                </a:cubicBezTo>
                <a:cubicBezTo>
                  <a:pt x="3443" y="2974"/>
                  <a:pt x="3287" y="3052"/>
                  <a:pt x="3130" y="3209"/>
                </a:cubicBezTo>
                <a:cubicBezTo>
                  <a:pt x="3052" y="3287"/>
                  <a:pt x="2896" y="3443"/>
                  <a:pt x="2817" y="3600"/>
                </a:cubicBezTo>
                <a:cubicBezTo>
                  <a:pt x="2661" y="3757"/>
                  <a:pt x="2426" y="3991"/>
                  <a:pt x="2270" y="4148"/>
                </a:cubicBezTo>
                <a:cubicBezTo>
                  <a:pt x="1957" y="4539"/>
                  <a:pt x="1722" y="5009"/>
                  <a:pt x="1409" y="5478"/>
                </a:cubicBezTo>
                <a:cubicBezTo>
                  <a:pt x="1330" y="5635"/>
                  <a:pt x="1252" y="5713"/>
                  <a:pt x="1174" y="5870"/>
                </a:cubicBezTo>
                <a:cubicBezTo>
                  <a:pt x="1174" y="5948"/>
                  <a:pt x="1096" y="6026"/>
                  <a:pt x="1096" y="6104"/>
                </a:cubicBezTo>
                <a:cubicBezTo>
                  <a:pt x="939" y="6339"/>
                  <a:pt x="861" y="6652"/>
                  <a:pt x="783" y="6887"/>
                </a:cubicBezTo>
                <a:cubicBezTo>
                  <a:pt x="704" y="6965"/>
                  <a:pt x="704" y="7043"/>
                  <a:pt x="626" y="7122"/>
                </a:cubicBezTo>
                <a:cubicBezTo>
                  <a:pt x="548" y="7435"/>
                  <a:pt x="391" y="7748"/>
                  <a:pt x="313" y="8139"/>
                </a:cubicBezTo>
                <a:cubicBezTo>
                  <a:pt x="313" y="8296"/>
                  <a:pt x="235" y="8452"/>
                  <a:pt x="235" y="8609"/>
                </a:cubicBezTo>
                <a:close/>
              </a:path>
            </a:pathLst>
          </a:cu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9" name="Shape"/>
          <p:cNvSpPr/>
          <p:nvPr/>
        </p:nvSpPr>
        <p:spPr>
          <a:xfrm rot="10800000">
            <a:off x="5215299" y="4760948"/>
            <a:ext cx="5236810" cy="5035874"/>
          </a:xfrm>
          <a:custGeom>
            <a:avLst/>
            <a:gdLst/>
            <a:ahLst/>
            <a:cxnLst>
              <a:cxn ang="0">
                <a:pos x="wd2" y="hd2"/>
              </a:cxn>
              <a:cxn ang="5400000">
                <a:pos x="wd2" y="hd2"/>
              </a:cxn>
              <a:cxn ang="10800000">
                <a:pos x="wd2" y="hd2"/>
              </a:cxn>
              <a:cxn ang="16200000">
                <a:pos x="wd2" y="hd2"/>
              </a:cxn>
            </a:cxnLst>
            <a:rect l="0" t="0" r="r" b="b"/>
            <a:pathLst>
              <a:path w="21600" h="21600" extrusionOk="0">
                <a:moveTo>
                  <a:pt x="16748" y="20377"/>
                </a:moveTo>
                <a:cubicBezTo>
                  <a:pt x="16748" y="10433"/>
                  <a:pt x="16748" y="10433"/>
                  <a:pt x="16748" y="10433"/>
                </a:cubicBezTo>
                <a:cubicBezTo>
                  <a:pt x="16826" y="10433"/>
                  <a:pt x="16826" y="10433"/>
                  <a:pt x="16904" y="10433"/>
                </a:cubicBezTo>
                <a:cubicBezTo>
                  <a:pt x="17139" y="10678"/>
                  <a:pt x="17530" y="10841"/>
                  <a:pt x="17609" y="10596"/>
                </a:cubicBezTo>
                <a:cubicBezTo>
                  <a:pt x="17765" y="10352"/>
                  <a:pt x="18078" y="10433"/>
                  <a:pt x="18391" y="10515"/>
                </a:cubicBezTo>
                <a:cubicBezTo>
                  <a:pt x="18704" y="10596"/>
                  <a:pt x="19252" y="10678"/>
                  <a:pt x="19487" y="10678"/>
                </a:cubicBezTo>
                <a:cubicBezTo>
                  <a:pt x="19800" y="10596"/>
                  <a:pt x="20035" y="10352"/>
                  <a:pt x="20113" y="10107"/>
                </a:cubicBezTo>
                <a:cubicBezTo>
                  <a:pt x="20113" y="9863"/>
                  <a:pt x="19722" y="9781"/>
                  <a:pt x="19252" y="9781"/>
                </a:cubicBezTo>
                <a:cubicBezTo>
                  <a:pt x="18783" y="9781"/>
                  <a:pt x="18626" y="9700"/>
                  <a:pt x="18704" y="9374"/>
                </a:cubicBezTo>
                <a:cubicBezTo>
                  <a:pt x="18783" y="9129"/>
                  <a:pt x="18939" y="8885"/>
                  <a:pt x="19174" y="8722"/>
                </a:cubicBezTo>
                <a:cubicBezTo>
                  <a:pt x="19409" y="8640"/>
                  <a:pt x="19643" y="8558"/>
                  <a:pt x="19878" y="8558"/>
                </a:cubicBezTo>
                <a:cubicBezTo>
                  <a:pt x="20113" y="8558"/>
                  <a:pt x="20426" y="8803"/>
                  <a:pt x="20739" y="8722"/>
                </a:cubicBezTo>
                <a:cubicBezTo>
                  <a:pt x="21052" y="8722"/>
                  <a:pt x="20974" y="8477"/>
                  <a:pt x="20661" y="8232"/>
                </a:cubicBezTo>
                <a:cubicBezTo>
                  <a:pt x="20348" y="8069"/>
                  <a:pt x="20270" y="7825"/>
                  <a:pt x="20426" y="7662"/>
                </a:cubicBezTo>
                <a:cubicBezTo>
                  <a:pt x="20583" y="7580"/>
                  <a:pt x="20504" y="7417"/>
                  <a:pt x="20191" y="7580"/>
                </a:cubicBezTo>
                <a:cubicBezTo>
                  <a:pt x="19957" y="7662"/>
                  <a:pt x="19643" y="8069"/>
                  <a:pt x="19565" y="7825"/>
                </a:cubicBezTo>
                <a:cubicBezTo>
                  <a:pt x="19487" y="7580"/>
                  <a:pt x="18861" y="7825"/>
                  <a:pt x="18861" y="8151"/>
                </a:cubicBezTo>
                <a:cubicBezTo>
                  <a:pt x="18861" y="8477"/>
                  <a:pt x="18939" y="8558"/>
                  <a:pt x="18861" y="8803"/>
                </a:cubicBezTo>
                <a:cubicBezTo>
                  <a:pt x="18704" y="9048"/>
                  <a:pt x="18470" y="9211"/>
                  <a:pt x="18235" y="9129"/>
                </a:cubicBezTo>
                <a:cubicBezTo>
                  <a:pt x="18000" y="9129"/>
                  <a:pt x="18313" y="9537"/>
                  <a:pt x="18078" y="9700"/>
                </a:cubicBezTo>
                <a:cubicBezTo>
                  <a:pt x="17843" y="9781"/>
                  <a:pt x="17687" y="9537"/>
                  <a:pt x="17609" y="9211"/>
                </a:cubicBezTo>
                <a:cubicBezTo>
                  <a:pt x="17452" y="8885"/>
                  <a:pt x="17374" y="8722"/>
                  <a:pt x="17217" y="8558"/>
                </a:cubicBezTo>
                <a:cubicBezTo>
                  <a:pt x="17061" y="8395"/>
                  <a:pt x="16983" y="8314"/>
                  <a:pt x="16826" y="8151"/>
                </a:cubicBezTo>
                <a:cubicBezTo>
                  <a:pt x="16748" y="8151"/>
                  <a:pt x="16748" y="8151"/>
                  <a:pt x="16748" y="8151"/>
                </a:cubicBezTo>
                <a:cubicBezTo>
                  <a:pt x="16748" y="5706"/>
                  <a:pt x="16748" y="5706"/>
                  <a:pt x="16748" y="5706"/>
                </a:cubicBezTo>
                <a:cubicBezTo>
                  <a:pt x="16826" y="5706"/>
                  <a:pt x="16904" y="5706"/>
                  <a:pt x="16983" y="5706"/>
                </a:cubicBezTo>
                <a:cubicBezTo>
                  <a:pt x="17296" y="5706"/>
                  <a:pt x="17452" y="5950"/>
                  <a:pt x="17687" y="5787"/>
                </a:cubicBezTo>
                <a:cubicBezTo>
                  <a:pt x="17922" y="5543"/>
                  <a:pt x="17530" y="5217"/>
                  <a:pt x="17843" y="5217"/>
                </a:cubicBezTo>
                <a:cubicBezTo>
                  <a:pt x="18157" y="5217"/>
                  <a:pt x="18470" y="5298"/>
                  <a:pt x="18235" y="4972"/>
                </a:cubicBezTo>
                <a:cubicBezTo>
                  <a:pt x="18000" y="4728"/>
                  <a:pt x="18313" y="4891"/>
                  <a:pt x="18548" y="4728"/>
                </a:cubicBezTo>
                <a:cubicBezTo>
                  <a:pt x="18861" y="4565"/>
                  <a:pt x="18861" y="4402"/>
                  <a:pt x="18470" y="4402"/>
                </a:cubicBezTo>
                <a:cubicBezTo>
                  <a:pt x="18157" y="4483"/>
                  <a:pt x="17922" y="4646"/>
                  <a:pt x="17765" y="4320"/>
                </a:cubicBezTo>
                <a:cubicBezTo>
                  <a:pt x="17609" y="3994"/>
                  <a:pt x="18000" y="3586"/>
                  <a:pt x="18235" y="3342"/>
                </a:cubicBezTo>
                <a:cubicBezTo>
                  <a:pt x="18313" y="3260"/>
                  <a:pt x="18313" y="3260"/>
                  <a:pt x="18313" y="3179"/>
                </a:cubicBezTo>
                <a:cubicBezTo>
                  <a:pt x="18313" y="3260"/>
                  <a:pt x="18391" y="3260"/>
                  <a:pt x="18391" y="3342"/>
                </a:cubicBezTo>
                <a:cubicBezTo>
                  <a:pt x="18548" y="3423"/>
                  <a:pt x="18626" y="3586"/>
                  <a:pt x="18783" y="3749"/>
                </a:cubicBezTo>
                <a:cubicBezTo>
                  <a:pt x="18939" y="3912"/>
                  <a:pt x="19096" y="4157"/>
                  <a:pt x="19252" y="4320"/>
                </a:cubicBezTo>
                <a:cubicBezTo>
                  <a:pt x="19565" y="4728"/>
                  <a:pt x="19878" y="5217"/>
                  <a:pt x="20113" y="5706"/>
                </a:cubicBezTo>
                <a:cubicBezTo>
                  <a:pt x="20270" y="5869"/>
                  <a:pt x="20348" y="5950"/>
                  <a:pt x="20426" y="6113"/>
                </a:cubicBezTo>
                <a:cubicBezTo>
                  <a:pt x="20426" y="6195"/>
                  <a:pt x="20504" y="6276"/>
                  <a:pt x="20504" y="6358"/>
                </a:cubicBezTo>
                <a:cubicBezTo>
                  <a:pt x="20661" y="6602"/>
                  <a:pt x="20739" y="6928"/>
                  <a:pt x="20817" y="7173"/>
                </a:cubicBezTo>
                <a:cubicBezTo>
                  <a:pt x="20896" y="7254"/>
                  <a:pt x="20896" y="7336"/>
                  <a:pt x="20896" y="7417"/>
                </a:cubicBezTo>
                <a:cubicBezTo>
                  <a:pt x="21052" y="7743"/>
                  <a:pt x="21130" y="8069"/>
                  <a:pt x="21209" y="8477"/>
                </a:cubicBezTo>
                <a:cubicBezTo>
                  <a:pt x="21287" y="8640"/>
                  <a:pt x="21287" y="8803"/>
                  <a:pt x="21365" y="8966"/>
                </a:cubicBezTo>
                <a:cubicBezTo>
                  <a:pt x="21365" y="9211"/>
                  <a:pt x="21443" y="9374"/>
                  <a:pt x="21443" y="9537"/>
                </a:cubicBezTo>
                <a:cubicBezTo>
                  <a:pt x="21443" y="9781"/>
                  <a:pt x="21522" y="9944"/>
                  <a:pt x="21522" y="10107"/>
                </a:cubicBezTo>
                <a:cubicBezTo>
                  <a:pt x="21522" y="10515"/>
                  <a:pt x="21600" y="10841"/>
                  <a:pt x="21600" y="11248"/>
                </a:cubicBezTo>
                <a:cubicBezTo>
                  <a:pt x="21600" y="11656"/>
                  <a:pt x="21522" y="12063"/>
                  <a:pt x="21522" y="12389"/>
                </a:cubicBezTo>
                <a:cubicBezTo>
                  <a:pt x="21522" y="12634"/>
                  <a:pt x="21443" y="12797"/>
                  <a:pt x="21443" y="12960"/>
                </a:cubicBezTo>
                <a:cubicBezTo>
                  <a:pt x="21443" y="13205"/>
                  <a:pt x="21365" y="13368"/>
                  <a:pt x="21365" y="13531"/>
                </a:cubicBezTo>
                <a:cubicBezTo>
                  <a:pt x="21365" y="13612"/>
                  <a:pt x="21365" y="13694"/>
                  <a:pt x="21287" y="13775"/>
                </a:cubicBezTo>
                <a:cubicBezTo>
                  <a:pt x="21287" y="13775"/>
                  <a:pt x="21287" y="13775"/>
                  <a:pt x="21287" y="13775"/>
                </a:cubicBezTo>
                <a:cubicBezTo>
                  <a:pt x="21052" y="13123"/>
                  <a:pt x="20504" y="12471"/>
                  <a:pt x="20348" y="11900"/>
                </a:cubicBezTo>
                <a:cubicBezTo>
                  <a:pt x="20113" y="11411"/>
                  <a:pt x="19957" y="11004"/>
                  <a:pt x="19722" y="11085"/>
                </a:cubicBezTo>
                <a:cubicBezTo>
                  <a:pt x="19565" y="11085"/>
                  <a:pt x="19957" y="12145"/>
                  <a:pt x="20191" y="12471"/>
                </a:cubicBezTo>
                <a:cubicBezTo>
                  <a:pt x="20348" y="12878"/>
                  <a:pt x="20583" y="13449"/>
                  <a:pt x="20896" y="13857"/>
                </a:cubicBezTo>
                <a:cubicBezTo>
                  <a:pt x="21052" y="13938"/>
                  <a:pt x="21130" y="14020"/>
                  <a:pt x="21209" y="14101"/>
                </a:cubicBezTo>
                <a:cubicBezTo>
                  <a:pt x="21130" y="14427"/>
                  <a:pt x="21052" y="14753"/>
                  <a:pt x="20896" y="15161"/>
                </a:cubicBezTo>
                <a:cubicBezTo>
                  <a:pt x="20896" y="15324"/>
                  <a:pt x="20817" y="15487"/>
                  <a:pt x="20739" y="15650"/>
                </a:cubicBezTo>
                <a:cubicBezTo>
                  <a:pt x="20661" y="15813"/>
                  <a:pt x="20583" y="15976"/>
                  <a:pt x="20504" y="16139"/>
                </a:cubicBezTo>
                <a:cubicBezTo>
                  <a:pt x="20504" y="16220"/>
                  <a:pt x="20426" y="16302"/>
                  <a:pt x="20426" y="16383"/>
                </a:cubicBezTo>
                <a:cubicBezTo>
                  <a:pt x="20348" y="16546"/>
                  <a:pt x="20270" y="16709"/>
                  <a:pt x="20113" y="16872"/>
                </a:cubicBezTo>
                <a:cubicBezTo>
                  <a:pt x="20113" y="16954"/>
                  <a:pt x="20035" y="17035"/>
                  <a:pt x="19957" y="17117"/>
                </a:cubicBezTo>
                <a:cubicBezTo>
                  <a:pt x="19800" y="17525"/>
                  <a:pt x="19565" y="17851"/>
                  <a:pt x="19252" y="18177"/>
                </a:cubicBezTo>
                <a:cubicBezTo>
                  <a:pt x="19096" y="18421"/>
                  <a:pt x="18939" y="18584"/>
                  <a:pt x="18783" y="18829"/>
                </a:cubicBezTo>
                <a:cubicBezTo>
                  <a:pt x="18626" y="18992"/>
                  <a:pt x="18548" y="19073"/>
                  <a:pt x="18391" y="19236"/>
                </a:cubicBezTo>
                <a:cubicBezTo>
                  <a:pt x="18313" y="19318"/>
                  <a:pt x="18157" y="19481"/>
                  <a:pt x="18078" y="19562"/>
                </a:cubicBezTo>
                <a:cubicBezTo>
                  <a:pt x="17687" y="19970"/>
                  <a:pt x="17217" y="20296"/>
                  <a:pt x="16826" y="20622"/>
                </a:cubicBezTo>
                <a:cubicBezTo>
                  <a:pt x="16748" y="20540"/>
                  <a:pt x="16748" y="20459"/>
                  <a:pt x="16748" y="20377"/>
                </a:cubicBezTo>
                <a:close/>
                <a:moveTo>
                  <a:pt x="16748" y="8966"/>
                </a:moveTo>
                <a:cubicBezTo>
                  <a:pt x="16748" y="9129"/>
                  <a:pt x="16826" y="9292"/>
                  <a:pt x="16826" y="9455"/>
                </a:cubicBezTo>
                <a:cubicBezTo>
                  <a:pt x="16826" y="9863"/>
                  <a:pt x="17061" y="9292"/>
                  <a:pt x="17139" y="9129"/>
                </a:cubicBezTo>
                <a:cubicBezTo>
                  <a:pt x="17217" y="8966"/>
                  <a:pt x="17296" y="8558"/>
                  <a:pt x="17061" y="8558"/>
                </a:cubicBezTo>
                <a:cubicBezTo>
                  <a:pt x="16904" y="8558"/>
                  <a:pt x="16826" y="8558"/>
                  <a:pt x="16748" y="8395"/>
                </a:cubicBezTo>
                <a:cubicBezTo>
                  <a:pt x="16748" y="8966"/>
                  <a:pt x="16748" y="8966"/>
                  <a:pt x="16748" y="8966"/>
                </a:cubicBezTo>
                <a:close/>
                <a:moveTo>
                  <a:pt x="16748" y="5461"/>
                </a:moveTo>
                <a:cubicBezTo>
                  <a:pt x="16748" y="5380"/>
                  <a:pt x="16826" y="5380"/>
                  <a:pt x="16904" y="5380"/>
                </a:cubicBezTo>
                <a:cubicBezTo>
                  <a:pt x="17061" y="5380"/>
                  <a:pt x="17139" y="5135"/>
                  <a:pt x="17374" y="4891"/>
                </a:cubicBezTo>
                <a:cubicBezTo>
                  <a:pt x="17609" y="4646"/>
                  <a:pt x="17139" y="4402"/>
                  <a:pt x="17296" y="4075"/>
                </a:cubicBezTo>
                <a:cubicBezTo>
                  <a:pt x="17374" y="3749"/>
                  <a:pt x="17687" y="3586"/>
                  <a:pt x="17843" y="3260"/>
                </a:cubicBezTo>
                <a:cubicBezTo>
                  <a:pt x="17843" y="3097"/>
                  <a:pt x="18078" y="3097"/>
                  <a:pt x="18235" y="3097"/>
                </a:cubicBezTo>
                <a:cubicBezTo>
                  <a:pt x="18157" y="3097"/>
                  <a:pt x="18078" y="3016"/>
                  <a:pt x="18078" y="2934"/>
                </a:cubicBezTo>
                <a:cubicBezTo>
                  <a:pt x="17765" y="2690"/>
                  <a:pt x="17530" y="2527"/>
                  <a:pt x="17296" y="2282"/>
                </a:cubicBezTo>
                <a:cubicBezTo>
                  <a:pt x="17217" y="2201"/>
                  <a:pt x="17139" y="2201"/>
                  <a:pt x="17061" y="2119"/>
                </a:cubicBezTo>
                <a:cubicBezTo>
                  <a:pt x="16983" y="2201"/>
                  <a:pt x="16826" y="2364"/>
                  <a:pt x="16748" y="2527"/>
                </a:cubicBezTo>
                <a:lnTo>
                  <a:pt x="16748" y="5461"/>
                </a:lnTo>
                <a:close/>
                <a:moveTo>
                  <a:pt x="16748" y="2527"/>
                </a:moveTo>
                <a:cubicBezTo>
                  <a:pt x="16748" y="5461"/>
                  <a:pt x="16748" y="5461"/>
                  <a:pt x="16748" y="5461"/>
                </a:cubicBezTo>
                <a:cubicBezTo>
                  <a:pt x="16591" y="5543"/>
                  <a:pt x="16513" y="5706"/>
                  <a:pt x="16435" y="5543"/>
                </a:cubicBezTo>
                <a:cubicBezTo>
                  <a:pt x="16357" y="5217"/>
                  <a:pt x="16200" y="4891"/>
                  <a:pt x="15965" y="5054"/>
                </a:cubicBezTo>
                <a:cubicBezTo>
                  <a:pt x="15809" y="5217"/>
                  <a:pt x="15809" y="5706"/>
                  <a:pt x="15574" y="5298"/>
                </a:cubicBezTo>
                <a:cubicBezTo>
                  <a:pt x="15339" y="4891"/>
                  <a:pt x="15104" y="4320"/>
                  <a:pt x="15417" y="3994"/>
                </a:cubicBezTo>
                <a:cubicBezTo>
                  <a:pt x="15652" y="3668"/>
                  <a:pt x="16043" y="3423"/>
                  <a:pt x="16278" y="3097"/>
                </a:cubicBezTo>
                <a:cubicBezTo>
                  <a:pt x="16357" y="2934"/>
                  <a:pt x="16513" y="2690"/>
                  <a:pt x="16748" y="2527"/>
                </a:cubicBezTo>
                <a:close/>
                <a:moveTo>
                  <a:pt x="16748" y="5706"/>
                </a:moveTo>
                <a:cubicBezTo>
                  <a:pt x="16591" y="5787"/>
                  <a:pt x="16435" y="5869"/>
                  <a:pt x="16200" y="5869"/>
                </a:cubicBezTo>
                <a:cubicBezTo>
                  <a:pt x="15887" y="5869"/>
                  <a:pt x="15965" y="5624"/>
                  <a:pt x="15809" y="5624"/>
                </a:cubicBezTo>
                <a:cubicBezTo>
                  <a:pt x="15574" y="5624"/>
                  <a:pt x="15574" y="6032"/>
                  <a:pt x="15417" y="6195"/>
                </a:cubicBezTo>
                <a:cubicBezTo>
                  <a:pt x="15261" y="6439"/>
                  <a:pt x="14948" y="6602"/>
                  <a:pt x="14713" y="6765"/>
                </a:cubicBezTo>
                <a:cubicBezTo>
                  <a:pt x="14713" y="9048"/>
                  <a:pt x="14713" y="9048"/>
                  <a:pt x="14713" y="9048"/>
                </a:cubicBezTo>
                <a:cubicBezTo>
                  <a:pt x="14791" y="8966"/>
                  <a:pt x="14870" y="8722"/>
                  <a:pt x="14791" y="8477"/>
                </a:cubicBezTo>
                <a:cubicBezTo>
                  <a:pt x="14713" y="8151"/>
                  <a:pt x="15261" y="8232"/>
                  <a:pt x="15652" y="8232"/>
                </a:cubicBezTo>
                <a:cubicBezTo>
                  <a:pt x="16122" y="8232"/>
                  <a:pt x="16122" y="8558"/>
                  <a:pt x="16435" y="8640"/>
                </a:cubicBezTo>
                <a:cubicBezTo>
                  <a:pt x="16591" y="8722"/>
                  <a:pt x="16670" y="8803"/>
                  <a:pt x="16748" y="8966"/>
                </a:cubicBezTo>
                <a:cubicBezTo>
                  <a:pt x="16748" y="8395"/>
                  <a:pt x="16748" y="8395"/>
                  <a:pt x="16748" y="8395"/>
                </a:cubicBezTo>
                <a:cubicBezTo>
                  <a:pt x="16670" y="8395"/>
                  <a:pt x="16670" y="8314"/>
                  <a:pt x="16591" y="8314"/>
                </a:cubicBezTo>
                <a:cubicBezTo>
                  <a:pt x="16435" y="8151"/>
                  <a:pt x="16591" y="7988"/>
                  <a:pt x="16748" y="8151"/>
                </a:cubicBezTo>
                <a:cubicBezTo>
                  <a:pt x="16748" y="5706"/>
                  <a:pt x="16748" y="5706"/>
                  <a:pt x="16748" y="5706"/>
                </a:cubicBezTo>
                <a:close/>
                <a:moveTo>
                  <a:pt x="16748" y="10433"/>
                </a:moveTo>
                <a:cubicBezTo>
                  <a:pt x="16748" y="20377"/>
                  <a:pt x="16748" y="20377"/>
                  <a:pt x="16748" y="20377"/>
                </a:cubicBezTo>
                <a:cubicBezTo>
                  <a:pt x="16748" y="20214"/>
                  <a:pt x="16670" y="19970"/>
                  <a:pt x="16591" y="19807"/>
                </a:cubicBezTo>
                <a:cubicBezTo>
                  <a:pt x="16357" y="19399"/>
                  <a:pt x="16043" y="18747"/>
                  <a:pt x="16357" y="18421"/>
                </a:cubicBezTo>
                <a:cubicBezTo>
                  <a:pt x="16591" y="18095"/>
                  <a:pt x="16670" y="17769"/>
                  <a:pt x="16435" y="17688"/>
                </a:cubicBezTo>
                <a:cubicBezTo>
                  <a:pt x="16278" y="17606"/>
                  <a:pt x="16591" y="17198"/>
                  <a:pt x="16278" y="17035"/>
                </a:cubicBezTo>
                <a:cubicBezTo>
                  <a:pt x="15965" y="16791"/>
                  <a:pt x="15809" y="16302"/>
                  <a:pt x="15887" y="16057"/>
                </a:cubicBezTo>
                <a:cubicBezTo>
                  <a:pt x="15965" y="15731"/>
                  <a:pt x="16043" y="15324"/>
                  <a:pt x="15652" y="15324"/>
                </a:cubicBezTo>
                <a:cubicBezTo>
                  <a:pt x="15417" y="15324"/>
                  <a:pt x="15026" y="15161"/>
                  <a:pt x="14713" y="15161"/>
                </a:cubicBezTo>
                <a:cubicBezTo>
                  <a:pt x="14713" y="9700"/>
                  <a:pt x="14713" y="9700"/>
                  <a:pt x="14713" y="9700"/>
                </a:cubicBezTo>
                <a:cubicBezTo>
                  <a:pt x="14870" y="9618"/>
                  <a:pt x="15026" y="9537"/>
                  <a:pt x="15261" y="9537"/>
                </a:cubicBezTo>
                <a:cubicBezTo>
                  <a:pt x="15809" y="9537"/>
                  <a:pt x="16200" y="9374"/>
                  <a:pt x="16122" y="9781"/>
                </a:cubicBezTo>
                <a:cubicBezTo>
                  <a:pt x="16122" y="10189"/>
                  <a:pt x="16435" y="10270"/>
                  <a:pt x="16748" y="10433"/>
                </a:cubicBezTo>
                <a:close/>
                <a:moveTo>
                  <a:pt x="14713" y="6521"/>
                </a:moveTo>
                <a:cubicBezTo>
                  <a:pt x="14713" y="6276"/>
                  <a:pt x="14713" y="6276"/>
                  <a:pt x="14713" y="6276"/>
                </a:cubicBezTo>
                <a:cubicBezTo>
                  <a:pt x="14791" y="6276"/>
                  <a:pt x="14791" y="6276"/>
                  <a:pt x="14791" y="6358"/>
                </a:cubicBezTo>
                <a:cubicBezTo>
                  <a:pt x="14791" y="6439"/>
                  <a:pt x="14713" y="6521"/>
                  <a:pt x="14713" y="6521"/>
                </a:cubicBezTo>
                <a:close/>
                <a:moveTo>
                  <a:pt x="14713" y="6276"/>
                </a:moveTo>
                <a:cubicBezTo>
                  <a:pt x="14713" y="6521"/>
                  <a:pt x="14713" y="6521"/>
                  <a:pt x="14713" y="6521"/>
                </a:cubicBezTo>
                <a:cubicBezTo>
                  <a:pt x="14635" y="6521"/>
                  <a:pt x="14635" y="6521"/>
                  <a:pt x="14635" y="6439"/>
                </a:cubicBezTo>
                <a:cubicBezTo>
                  <a:pt x="14557" y="6358"/>
                  <a:pt x="14557" y="6276"/>
                  <a:pt x="14635" y="6276"/>
                </a:cubicBezTo>
                <a:cubicBezTo>
                  <a:pt x="14635" y="6276"/>
                  <a:pt x="14713" y="6276"/>
                  <a:pt x="14713" y="6276"/>
                </a:cubicBezTo>
                <a:close/>
                <a:moveTo>
                  <a:pt x="14713" y="6765"/>
                </a:moveTo>
                <a:cubicBezTo>
                  <a:pt x="14713" y="9048"/>
                  <a:pt x="14713" y="9048"/>
                  <a:pt x="14713" y="9048"/>
                </a:cubicBezTo>
                <a:cubicBezTo>
                  <a:pt x="14713" y="9048"/>
                  <a:pt x="14635" y="9048"/>
                  <a:pt x="14635" y="9048"/>
                </a:cubicBezTo>
                <a:cubicBezTo>
                  <a:pt x="14635" y="9048"/>
                  <a:pt x="14557" y="9048"/>
                  <a:pt x="14478" y="9048"/>
                </a:cubicBezTo>
                <a:cubicBezTo>
                  <a:pt x="14478" y="6765"/>
                  <a:pt x="14478" y="6765"/>
                  <a:pt x="14478" y="6765"/>
                </a:cubicBezTo>
                <a:cubicBezTo>
                  <a:pt x="14557" y="6765"/>
                  <a:pt x="14557" y="6765"/>
                  <a:pt x="14557" y="6765"/>
                </a:cubicBezTo>
                <a:cubicBezTo>
                  <a:pt x="14635" y="6765"/>
                  <a:pt x="14635" y="6765"/>
                  <a:pt x="14713" y="6765"/>
                </a:cubicBezTo>
                <a:close/>
                <a:moveTo>
                  <a:pt x="14713" y="9700"/>
                </a:moveTo>
                <a:cubicBezTo>
                  <a:pt x="14713" y="15161"/>
                  <a:pt x="14713" y="15161"/>
                  <a:pt x="14713" y="15161"/>
                </a:cubicBezTo>
                <a:cubicBezTo>
                  <a:pt x="14635" y="15161"/>
                  <a:pt x="14557" y="15161"/>
                  <a:pt x="14478" y="15161"/>
                </a:cubicBezTo>
                <a:cubicBezTo>
                  <a:pt x="14478" y="9781"/>
                  <a:pt x="14478" y="9781"/>
                  <a:pt x="14478" y="9781"/>
                </a:cubicBezTo>
                <a:cubicBezTo>
                  <a:pt x="14557" y="9700"/>
                  <a:pt x="14635" y="9700"/>
                  <a:pt x="14713" y="9700"/>
                </a:cubicBezTo>
                <a:close/>
                <a:moveTo>
                  <a:pt x="14478" y="5543"/>
                </a:moveTo>
                <a:cubicBezTo>
                  <a:pt x="14478" y="5298"/>
                  <a:pt x="14478" y="5298"/>
                  <a:pt x="14478" y="5298"/>
                </a:cubicBezTo>
                <a:cubicBezTo>
                  <a:pt x="14557" y="5298"/>
                  <a:pt x="14635" y="5298"/>
                  <a:pt x="14635" y="5380"/>
                </a:cubicBezTo>
                <a:cubicBezTo>
                  <a:pt x="14635" y="5461"/>
                  <a:pt x="14557" y="5543"/>
                  <a:pt x="14478" y="5543"/>
                </a:cubicBezTo>
                <a:close/>
                <a:moveTo>
                  <a:pt x="14478" y="5298"/>
                </a:moveTo>
                <a:cubicBezTo>
                  <a:pt x="14478" y="5543"/>
                  <a:pt x="14478" y="5543"/>
                  <a:pt x="14478" y="5543"/>
                </a:cubicBezTo>
                <a:cubicBezTo>
                  <a:pt x="14478" y="5543"/>
                  <a:pt x="14478" y="5543"/>
                  <a:pt x="14478" y="5543"/>
                </a:cubicBezTo>
                <a:cubicBezTo>
                  <a:pt x="14400" y="5380"/>
                  <a:pt x="14400" y="5380"/>
                  <a:pt x="14478" y="5298"/>
                </a:cubicBezTo>
                <a:cubicBezTo>
                  <a:pt x="14478" y="5298"/>
                  <a:pt x="14478" y="5298"/>
                  <a:pt x="14478" y="5298"/>
                </a:cubicBezTo>
                <a:close/>
                <a:moveTo>
                  <a:pt x="14478" y="6765"/>
                </a:moveTo>
                <a:cubicBezTo>
                  <a:pt x="14478" y="9048"/>
                  <a:pt x="14478" y="9048"/>
                  <a:pt x="14478" y="9048"/>
                </a:cubicBezTo>
                <a:cubicBezTo>
                  <a:pt x="14400" y="9048"/>
                  <a:pt x="14322" y="9129"/>
                  <a:pt x="14322" y="9292"/>
                </a:cubicBezTo>
                <a:cubicBezTo>
                  <a:pt x="14322" y="9455"/>
                  <a:pt x="14243" y="9455"/>
                  <a:pt x="14087" y="9537"/>
                </a:cubicBezTo>
                <a:cubicBezTo>
                  <a:pt x="14087" y="9618"/>
                  <a:pt x="14009" y="9700"/>
                  <a:pt x="13852" y="9700"/>
                </a:cubicBezTo>
                <a:cubicBezTo>
                  <a:pt x="13852" y="8314"/>
                  <a:pt x="13852" y="8314"/>
                  <a:pt x="13852" y="8314"/>
                </a:cubicBezTo>
                <a:cubicBezTo>
                  <a:pt x="14087" y="8232"/>
                  <a:pt x="14243" y="7988"/>
                  <a:pt x="14009" y="7825"/>
                </a:cubicBezTo>
                <a:cubicBezTo>
                  <a:pt x="13774" y="7580"/>
                  <a:pt x="13852" y="7254"/>
                  <a:pt x="14009" y="7010"/>
                </a:cubicBezTo>
                <a:cubicBezTo>
                  <a:pt x="14165" y="6765"/>
                  <a:pt x="14243" y="6847"/>
                  <a:pt x="14478" y="6765"/>
                </a:cubicBezTo>
                <a:close/>
                <a:moveTo>
                  <a:pt x="14478" y="9781"/>
                </a:moveTo>
                <a:cubicBezTo>
                  <a:pt x="14478" y="15161"/>
                  <a:pt x="14478" y="15161"/>
                  <a:pt x="14478" y="15161"/>
                </a:cubicBezTo>
                <a:cubicBezTo>
                  <a:pt x="14478" y="15161"/>
                  <a:pt x="14400" y="15161"/>
                  <a:pt x="14400" y="15161"/>
                </a:cubicBezTo>
                <a:cubicBezTo>
                  <a:pt x="14165" y="15242"/>
                  <a:pt x="14009" y="15242"/>
                  <a:pt x="13852" y="15324"/>
                </a:cubicBezTo>
                <a:cubicBezTo>
                  <a:pt x="13852" y="9863"/>
                  <a:pt x="13852" y="9863"/>
                  <a:pt x="13852" y="9863"/>
                </a:cubicBezTo>
                <a:cubicBezTo>
                  <a:pt x="13930" y="9781"/>
                  <a:pt x="14009" y="9781"/>
                  <a:pt x="14087" y="9781"/>
                </a:cubicBezTo>
                <a:cubicBezTo>
                  <a:pt x="14243" y="9781"/>
                  <a:pt x="14400" y="9781"/>
                  <a:pt x="14478" y="9781"/>
                </a:cubicBezTo>
                <a:close/>
                <a:moveTo>
                  <a:pt x="13852" y="6765"/>
                </a:moveTo>
                <a:cubicBezTo>
                  <a:pt x="14009" y="6765"/>
                  <a:pt x="14087" y="6684"/>
                  <a:pt x="14165" y="6684"/>
                </a:cubicBezTo>
                <a:cubicBezTo>
                  <a:pt x="14635" y="6684"/>
                  <a:pt x="14165" y="6032"/>
                  <a:pt x="14243" y="5787"/>
                </a:cubicBezTo>
                <a:cubicBezTo>
                  <a:pt x="14322" y="5543"/>
                  <a:pt x="14243" y="5054"/>
                  <a:pt x="13852" y="5054"/>
                </a:cubicBezTo>
                <a:lnTo>
                  <a:pt x="13852" y="6765"/>
                </a:lnTo>
                <a:close/>
                <a:moveTo>
                  <a:pt x="13852" y="5054"/>
                </a:moveTo>
                <a:cubicBezTo>
                  <a:pt x="13852" y="6765"/>
                  <a:pt x="13852" y="6765"/>
                  <a:pt x="13852" y="6765"/>
                </a:cubicBezTo>
                <a:cubicBezTo>
                  <a:pt x="13617" y="6928"/>
                  <a:pt x="13461" y="7010"/>
                  <a:pt x="13461" y="6765"/>
                </a:cubicBezTo>
                <a:cubicBezTo>
                  <a:pt x="13383" y="6358"/>
                  <a:pt x="13304" y="6358"/>
                  <a:pt x="13696" y="6195"/>
                </a:cubicBezTo>
                <a:cubicBezTo>
                  <a:pt x="14087" y="6032"/>
                  <a:pt x="13539" y="4972"/>
                  <a:pt x="13852" y="5054"/>
                </a:cubicBezTo>
                <a:cubicBezTo>
                  <a:pt x="13852" y="5054"/>
                  <a:pt x="13852" y="5054"/>
                  <a:pt x="13852" y="5054"/>
                </a:cubicBezTo>
                <a:close/>
                <a:moveTo>
                  <a:pt x="13852" y="8314"/>
                </a:moveTo>
                <a:cubicBezTo>
                  <a:pt x="13852" y="9700"/>
                  <a:pt x="13852" y="9700"/>
                  <a:pt x="13852" y="9700"/>
                </a:cubicBezTo>
                <a:cubicBezTo>
                  <a:pt x="13774" y="9781"/>
                  <a:pt x="13696" y="9781"/>
                  <a:pt x="13539" y="9700"/>
                </a:cubicBezTo>
                <a:cubicBezTo>
                  <a:pt x="13461" y="9618"/>
                  <a:pt x="13304" y="9618"/>
                  <a:pt x="13148" y="9618"/>
                </a:cubicBezTo>
                <a:cubicBezTo>
                  <a:pt x="13148" y="8314"/>
                  <a:pt x="13148" y="8314"/>
                  <a:pt x="13148" y="8314"/>
                </a:cubicBezTo>
                <a:cubicBezTo>
                  <a:pt x="13383" y="8314"/>
                  <a:pt x="13461" y="8314"/>
                  <a:pt x="13774" y="8314"/>
                </a:cubicBezTo>
                <a:cubicBezTo>
                  <a:pt x="13774" y="8314"/>
                  <a:pt x="13852" y="8314"/>
                  <a:pt x="13852" y="8314"/>
                </a:cubicBezTo>
                <a:close/>
                <a:moveTo>
                  <a:pt x="13852" y="9863"/>
                </a:moveTo>
                <a:cubicBezTo>
                  <a:pt x="13852" y="15324"/>
                  <a:pt x="13852" y="15324"/>
                  <a:pt x="13852" y="15324"/>
                </a:cubicBezTo>
                <a:cubicBezTo>
                  <a:pt x="13774" y="15405"/>
                  <a:pt x="13617" y="15405"/>
                  <a:pt x="13461" y="15487"/>
                </a:cubicBezTo>
                <a:cubicBezTo>
                  <a:pt x="13383" y="15487"/>
                  <a:pt x="13304" y="15405"/>
                  <a:pt x="13148" y="15324"/>
                </a:cubicBezTo>
                <a:cubicBezTo>
                  <a:pt x="13148" y="10107"/>
                  <a:pt x="13148" y="10107"/>
                  <a:pt x="13148" y="10107"/>
                </a:cubicBezTo>
                <a:cubicBezTo>
                  <a:pt x="13148" y="10107"/>
                  <a:pt x="13226" y="10107"/>
                  <a:pt x="13304" y="10107"/>
                </a:cubicBezTo>
                <a:cubicBezTo>
                  <a:pt x="13539" y="10026"/>
                  <a:pt x="13617" y="9863"/>
                  <a:pt x="13852" y="9863"/>
                </a:cubicBezTo>
                <a:close/>
                <a:moveTo>
                  <a:pt x="13148" y="6684"/>
                </a:moveTo>
                <a:cubicBezTo>
                  <a:pt x="13226" y="6602"/>
                  <a:pt x="13226" y="6602"/>
                  <a:pt x="13304" y="6521"/>
                </a:cubicBezTo>
                <a:cubicBezTo>
                  <a:pt x="13461" y="6195"/>
                  <a:pt x="13461" y="5706"/>
                  <a:pt x="13148" y="5706"/>
                </a:cubicBezTo>
                <a:cubicBezTo>
                  <a:pt x="13148" y="5706"/>
                  <a:pt x="13148" y="5706"/>
                  <a:pt x="13148" y="5706"/>
                </a:cubicBezTo>
                <a:cubicBezTo>
                  <a:pt x="13148" y="6684"/>
                  <a:pt x="13148" y="6684"/>
                  <a:pt x="13148" y="6684"/>
                </a:cubicBezTo>
                <a:close/>
                <a:moveTo>
                  <a:pt x="13148" y="1712"/>
                </a:moveTo>
                <a:cubicBezTo>
                  <a:pt x="13148" y="1386"/>
                  <a:pt x="13148" y="1386"/>
                  <a:pt x="13148" y="1386"/>
                </a:cubicBezTo>
                <a:cubicBezTo>
                  <a:pt x="13148" y="1386"/>
                  <a:pt x="13148" y="1386"/>
                  <a:pt x="13226" y="1386"/>
                </a:cubicBezTo>
                <a:cubicBezTo>
                  <a:pt x="13461" y="1386"/>
                  <a:pt x="13617" y="1793"/>
                  <a:pt x="13304" y="1793"/>
                </a:cubicBezTo>
                <a:cubicBezTo>
                  <a:pt x="13226" y="1793"/>
                  <a:pt x="13148" y="1793"/>
                  <a:pt x="13148" y="1712"/>
                </a:cubicBezTo>
                <a:close/>
                <a:moveTo>
                  <a:pt x="13148" y="1386"/>
                </a:moveTo>
                <a:cubicBezTo>
                  <a:pt x="13148" y="1712"/>
                  <a:pt x="13148" y="1712"/>
                  <a:pt x="13148" y="1712"/>
                </a:cubicBezTo>
                <a:cubicBezTo>
                  <a:pt x="12991" y="1630"/>
                  <a:pt x="12913" y="1386"/>
                  <a:pt x="13148" y="1386"/>
                </a:cubicBezTo>
                <a:close/>
                <a:moveTo>
                  <a:pt x="13148" y="5706"/>
                </a:moveTo>
                <a:cubicBezTo>
                  <a:pt x="13148" y="6684"/>
                  <a:pt x="13148" y="6684"/>
                  <a:pt x="13148" y="6684"/>
                </a:cubicBezTo>
                <a:cubicBezTo>
                  <a:pt x="12991" y="6684"/>
                  <a:pt x="12835" y="6602"/>
                  <a:pt x="12913" y="6358"/>
                </a:cubicBezTo>
                <a:cubicBezTo>
                  <a:pt x="12991" y="6113"/>
                  <a:pt x="12757" y="5706"/>
                  <a:pt x="13148" y="5706"/>
                </a:cubicBezTo>
                <a:close/>
                <a:moveTo>
                  <a:pt x="13148" y="8314"/>
                </a:moveTo>
                <a:cubicBezTo>
                  <a:pt x="13148" y="9618"/>
                  <a:pt x="13148" y="9618"/>
                  <a:pt x="13148" y="9618"/>
                </a:cubicBezTo>
                <a:cubicBezTo>
                  <a:pt x="12991" y="9618"/>
                  <a:pt x="12913" y="9618"/>
                  <a:pt x="12913" y="9455"/>
                </a:cubicBezTo>
                <a:cubicBezTo>
                  <a:pt x="12913" y="9211"/>
                  <a:pt x="12678" y="9048"/>
                  <a:pt x="12835" y="8803"/>
                </a:cubicBezTo>
                <a:cubicBezTo>
                  <a:pt x="12991" y="8558"/>
                  <a:pt x="12835" y="8314"/>
                  <a:pt x="13070" y="8314"/>
                </a:cubicBezTo>
                <a:cubicBezTo>
                  <a:pt x="13148" y="8314"/>
                  <a:pt x="13148" y="8314"/>
                  <a:pt x="13148" y="8314"/>
                </a:cubicBezTo>
                <a:close/>
                <a:moveTo>
                  <a:pt x="13148" y="10107"/>
                </a:moveTo>
                <a:cubicBezTo>
                  <a:pt x="13148" y="15324"/>
                  <a:pt x="13148" y="15324"/>
                  <a:pt x="13148" y="15324"/>
                </a:cubicBezTo>
                <a:cubicBezTo>
                  <a:pt x="12913" y="15161"/>
                  <a:pt x="12678" y="14916"/>
                  <a:pt x="12443" y="14672"/>
                </a:cubicBezTo>
                <a:cubicBezTo>
                  <a:pt x="12287" y="14509"/>
                  <a:pt x="12052" y="14264"/>
                  <a:pt x="11896" y="14101"/>
                </a:cubicBezTo>
                <a:cubicBezTo>
                  <a:pt x="11896" y="12063"/>
                  <a:pt x="11896" y="12063"/>
                  <a:pt x="11896" y="12063"/>
                </a:cubicBezTo>
                <a:cubicBezTo>
                  <a:pt x="12052" y="11819"/>
                  <a:pt x="12130" y="11248"/>
                  <a:pt x="12365" y="11248"/>
                </a:cubicBezTo>
                <a:cubicBezTo>
                  <a:pt x="12600" y="11167"/>
                  <a:pt x="12835" y="10841"/>
                  <a:pt x="12835" y="10596"/>
                </a:cubicBezTo>
                <a:cubicBezTo>
                  <a:pt x="12835" y="10433"/>
                  <a:pt x="12913" y="10189"/>
                  <a:pt x="13148" y="10107"/>
                </a:cubicBezTo>
                <a:close/>
                <a:moveTo>
                  <a:pt x="11896" y="10515"/>
                </a:moveTo>
                <a:cubicBezTo>
                  <a:pt x="11974" y="10515"/>
                  <a:pt x="11974" y="10433"/>
                  <a:pt x="11974" y="10352"/>
                </a:cubicBezTo>
                <a:cubicBezTo>
                  <a:pt x="12052" y="10270"/>
                  <a:pt x="11974" y="10189"/>
                  <a:pt x="11896" y="10270"/>
                </a:cubicBezTo>
                <a:cubicBezTo>
                  <a:pt x="11896" y="10515"/>
                  <a:pt x="11896" y="10515"/>
                  <a:pt x="11896" y="10515"/>
                </a:cubicBezTo>
                <a:close/>
                <a:moveTo>
                  <a:pt x="11896" y="3749"/>
                </a:moveTo>
                <a:cubicBezTo>
                  <a:pt x="11896" y="3016"/>
                  <a:pt x="11896" y="3016"/>
                  <a:pt x="11896" y="3016"/>
                </a:cubicBezTo>
                <a:cubicBezTo>
                  <a:pt x="12209" y="3016"/>
                  <a:pt x="12287" y="3260"/>
                  <a:pt x="12130" y="3505"/>
                </a:cubicBezTo>
                <a:cubicBezTo>
                  <a:pt x="12052" y="3586"/>
                  <a:pt x="11974" y="3668"/>
                  <a:pt x="11896" y="3749"/>
                </a:cubicBezTo>
                <a:close/>
                <a:moveTo>
                  <a:pt x="11896" y="3016"/>
                </a:moveTo>
                <a:cubicBezTo>
                  <a:pt x="11896" y="3749"/>
                  <a:pt x="11896" y="3749"/>
                  <a:pt x="11896" y="3749"/>
                </a:cubicBezTo>
                <a:cubicBezTo>
                  <a:pt x="11817" y="3749"/>
                  <a:pt x="11817" y="3749"/>
                  <a:pt x="11739" y="3831"/>
                </a:cubicBezTo>
                <a:cubicBezTo>
                  <a:pt x="11739" y="3016"/>
                  <a:pt x="11739" y="3016"/>
                  <a:pt x="11739" y="3016"/>
                </a:cubicBezTo>
                <a:cubicBezTo>
                  <a:pt x="11817" y="3016"/>
                  <a:pt x="11817" y="3016"/>
                  <a:pt x="11896" y="3016"/>
                </a:cubicBezTo>
                <a:close/>
                <a:moveTo>
                  <a:pt x="11896" y="10270"/>
                </a:moveTo>
                <a:cubicBezTo>
                  <a:pt x="11896" y="10515"/>
                  <a:pt x="11896" y="10515"/>
                  <a:pt x="11896" y="10515"/>
                </a:cubicBezTo>
                <a:cubicBezTo>
                  <a:pt x="11896" y="10515"/>
                  <a:pt x="11817" y="10433"/>
                  <a:pt x="11817" y="10433"/>
                </a:cubicBezTo>
                <a:cubicBezTo>
                  <a:pt x="11739" y="10352"/>
                  <a:pt x="11739" y="10270"/>
                  <a:pt x="11896" y="10270"/>
                </a:cubicBezTo>
                <a:cubicBezTo>
                  <a:pt x="11896" y="10270"/>
                  <a:pt x="11896" y="10270"/>
                  <a:pt x="11896" y="10270"/>
                </a:cubicBezTo>
                <a:close/>
                <a:moveTo>
                  <a:pt x="11896" y="12063"/>
                </a:moveTo>
                <a:cubicBezTo>
                  <a:pt x="11896" y="14101"/>
                  <a:pt x="11896" y="14101"/>
                  <a:pt x="11896" y="14101"/>
                </a:cubicBezTo>
                <a:cubicBezTo>
                  <a:pt x="11817" y="14020"/>
                  <a:pt x="11739" y="13938"/>
                  <a:pt x="11739" y="13857"/>
                </a:cubicBezTo>
                <a:cubicBezTo>
                  <a:pt x="11739" y="13449"/>
                  <a:pt x="11739" y="13449"/>
                  <a:pt x="11739" y="13449"/>
                </a:cubicBezTo>
                <a:cubicBezTo>
                  <a:pt x="11974" y="13205"/>
                  <a:pt x="11817" y="13123"/>
                  <a:pt x="11739" y="12960"/>
                </a:cubicBezTo>
                <a:cubicBezTo>
                  <a:pt x="11739" y="12389"/>
                  <a:pt x="11739" y="12389"/>
                  <a:pt x="11739" y="12389"/>
                </a:cubicBezTo>
                <a:cubicBezTo>
                  <a:pt x="11739" y="12308"/>
                  <a:pt x="11817" y="12226"/>
                  <a:pt x="11896" y="12145"/>
                </a:cubicBezTo>
                <a:cubicBezTo>
                  <a:pt x="11896" y="12145"/>
                  <a:pt x="11896" y="12145"/>
                  <a:pt x="11896" y="12063"/>
                </a:cubicBezTo>
                <a:close/>
                <a:moveTo>
                  <a:pt x="11739" y="11167"/>
                </a:moveTo>
                <a:cubicBezTo>
                  <a:pt x="11739" y="10922"/>
                  <a:pt x="11739" y="10922"/>
                  <a:pt x="11739" y="10922"/>
                </a:cubicBezTo>
                <a:cubicBezTo>
                  <a:pt x="11817" y="10922"/>
                  <a:pt x="11817" y="11004"/>
                  <a:pt x="11817" y="11004"/>
                </a:cubicBezTo>
                <a:cubicBezTo>
                  <a:pt x="11817" y="11085"/>
                  <a:pt x="11739" y="11167"/>
                  <a:pt x="11739" y="11167"/>
                </a:cubicBezTo>
                <a:close/>
                <a:moveTo>
                  <a:pt x="11739" y="3016"/>
                </a:moveTo>
                <a:cubicBezTo>
                  <a:pt x="11739" y="3831"/>
                  <a:pt x="11739" y="3831"/>
                  <a:pt x="11739" y="3831"/>
                </a:cubicBezTo>
                <a:cubicBezTo>
                  <a:pt x="11504" y="3912"/>
                  <a:pt x="11270" y="3912"/>
                  <a:pt x="11035" y="3668"/>
                </a:cubicBezTo>
                <a:cubicBezTo>
                  <a:pt x="10957" y="3668"/>
                  <a:pt x="10957" y="3668"/>
                  <a:pt x="10957" y="3668"/>
                </a:cubicBezTo>
                <a:cubicBezTo>
                  <a:pt x="10957" y="2934"/>
                  <a:pt x="10957" y="2934"/>
                  <a:pt x="10957" y="2934"/>
                </a:cubicBezTo>
                <a:cubicBezTo>
                  <a:pt x="11035" y="2934"/>
                  <a:pt x="11035" y="2934"/>
                  <a:pt x="11113" y="2934"/>
                </a:cubicBezTo>
                <a:cubicBezTo>
                  <a:pt x="11426" y="3097"/>
                  <a:pt x="11504" y="3016"/>
                  <a:pt x="11739" y="3097"/>
                </a:cubicBezTo>
                <a:cubicBezTo>
                  <a:pt x="11739" y="3016"/>
                  <a:pt x="11739" y="3016"/>
                  <a:pt x="11739" y="3016"/>
                </a:cubicBezTo>
                <a:close/>
                <a:moveTo>
                  <a:pt x="11739" y="10922"/>
                </a:moveTo>
                <a:cubicBezTo>
                  <a:pt x="11739" y="11167"/>
                  <a:pt x="11739" y="11167"/>
                  <a:pt x="11739" y="11167"/>
                </a:cubicBezTo>
                <a:cubicBezTo>
                  <a:pt x="11739" y="11167"/>
                  <a:pt x="11661" y="11167"/>
                  <a:pt x="11661" y="11167"/>
                </a:cubicBezTo>
                <a:cubicBezTo>
                  <a:pt x="11583" y="11085"/>
                  <a:pt x="11583" y="11004"/>
                  <a:pt x="11661" y="10922"/>
                </a:cubicBezTo>
                <a:cubicBezTo>
                  <a:pt x="11661" y="10922"/>
                  <a:pt x="11739" y="10922"/>
                  <a:pt x="11739" y="10922"/>
                </a:cubicBezTo>
                <a:close/>
                <a:moveTo>
                  <a:pt x="11739" y="12389"/>
                </a:moveTo>
                <a:cubicBezTo>
                  <a:pt x="11739" y="12960"/>
                  <a:pt x="11739" y="12960"/>
                  <a:pt x="11739" y="12960"/>
                </a:cubicBezTo>
                <a:cubicBezTo>
                  <a:pt x="11739" y="12960"/>
                  <a:pt x="11661" y="12960"/>
                  <a:pt x="11661" y="12960"/>
                </a:cubicBezTo>
                <a:cubicBezTo>
                  <a:pt x="11583" y="12797"/>
                  <a:pt x="11661" y="12552"/>
                  <a:pt x="11739" y="12389"/>
                </a:cubicBezTo>
                <a:close/>
                <a:moveTo>
                  <a:pt x="11739" y="13449"/>
                </a:moveTo>
                <a:cubicBezTo>
                  <a:pt x="11739" y="13857"/>
                  <a:pt x="11739" y="13857"/>
                  <a:pt x="11739" y="13857"/>
                </a:cubicBezTo>
                <a:cubicBezTo>
                  <a:pt x="11661" y="13694"/>
                  <a:pt x="11583" y="13531"/>
                  <a:pt x="11739" y="13449"/>
                </a:cubicBezTo>
                <a:cubicBezTo>
                  <a:pt x="11739" y="13449"/>
                  <a:pt x="11739" y="13449"/>
                  <a:pt x="11739" y="13449"/>
                </a:cubicBezTo>
                <a:close/>
                <a:moveTo>
                  <a:pt x="10957" y="408"/>
                </a:moveTo>
                <a:cubicBezTo>
                  <a:pt x="10957" y="0"/>
                  <a:pt x="10957" y="0"/>
                  <a:pt x="10957" y="0"/>
                </a:cubicBezTo>
                <a:cubicBezTo>
                  <a:pt x="10957" y="0"/>
                  <a:pt x="10957" y="0"/>
                  <a:pt x="10957" y="0"/>
                </a:cubicBezTo>
                <a:cubicBezTo>
                  <a:pt x="11035" y="0"/>
                  <a:pt x="11113" y="0"/>
                  <a:pt x="11191" y="0"/>
                </a:cubicBezTo>
                <a:cubicBezTo>
                  <a:pt x="11191" y="82"/>
                  <a:pt x="11191" y="163"/>
                  <a:pt x="11113" y="245"/>
                </a:cubicBezTo>
                <a:cubicBezTo>
                  <a:pt x="11035" y="326"/>
                  <a:pt x="11035" y="408"/>
                  <a:pt x="10957" y="408"/>
                </a:cubicBezTo>
                <a:close/>
                <a:moveTo>
                  <a:pt x="11348" y="10352"/>
                </a:moveTo>
                <a:cubicBezTo>
                  <a:pt x="11426" y="10352"/>
                  <a:pt x="11504" y="10352"/>
                  <a:pt x="11504" y="10433"/>
                </a:cubicBezTo>
                <a:cubicBezTo>
                  <a:pt x="11504" y="10596"/>
                  <a:pt x="11426" y="10678"/>
                  <a:pt x="11348" y="10596"/>
                </a:cubicBezTo>
                <a:cubicBezTo>
                  <a:pt x="11270" y="10515"/>
                  <a:pt x="11270" y="10433"/>
                  <a:pt x="11348" y="10352"/>
                </a:cubicBezTo>
                <a:close/>
                <a:moveTo>
                  <a:pt x="5478" y="6602"/>
                </a:moveTo>
                <a:cubicBezTo>
                  <a:pt x="5478" y="6602"/>
                  <a:pt x="5478" y="6602"/>
                  <a:pt x="5478" y="6602"/>
                </a:cubicBezTo>
                <a:cubicBezTo>
                  <a:pt x="5791" y="6602"/>
                  <a:pt x="5557" y="6439"/>
                  <a:pt x="5478" y="6195"/>
                </a:cubicBezTo>
                <a:cubicBezTo>
                  <a:pt x="5478" y="6602"/>
                  <a:pt x="5478" y="6602"/>
                  <a:pt x="5478" y="6602"/>
                </a:cubicBezTo>
                <a:close/>
                <a:moveTo>
                  <a:pt x="10957" y="0"/>
                </a:moveTo>
                <a:cubicBezTo>
                  <a:pt x="10957" y="408"/>
                  <a:pt x="10957" y="408"/>
                  <a:pt x="10957" y="408"/>
                </a:cubicBezTo>
                <a:cubicBezTo>
                  <a:pt x="10800" y="652"/>
                  <a:pt x="10878" y="734"/>
                  <a:pt x="10565" y="734"/>
                </a:cubicBezTo>
                <a:cubicBezTo>
                  <a:pt x="10174" y="734"/>
                  <a:pt x="10957" y="1304"/>
                  <a:pt x="10565" y="1304"/>
                </a:cubicBezTo>
                <a:cubicBezTo>
                  <a:pt x="10174" y="1304"/>
                  <a:pt x="10017" y="1875"/>
                  <a:pt x="10409" y="1793"/>
                </a:cubicBezTo>
                <a:cubicBezTo>
                  <a:pt x="10878" y="1793"/>
                  <a:pt x="10800" y="1956"/>
                  <a:pt x="10409" y="2201"/>
                </a:cubicBezTo>
                <a:cubicBezTo>
                  <a:pt x="9939" y="2364"/>
                  <a:pt x="9235" y="2364"/>
                  <a:pt x="9000" y="2771"/>
                </a:cubicBezTo>
                <a:cubicBezTo>
                  <a:pt x="8843" y="3097"/>
                  <a:pt x="8061" y="3097"/>
                  <a:pt x="8061" y="3423"/>
                </a:cubicBezTo>
                <a:cubicBezTo>
                  <a:pt x="8061" y="3749"/>
                  <a:pt x="7904" y="4891"/>
                  <a:pt x="7278" y="4728"/>
                </a:cubicBezTo>
                <a:cubicBezTo>
                  <a:pt x="6730" y="4483"/>
                  <a:pt x="6574" y="3831"/>
                  <a:pt x="6339" y="3505"/>
                </a:cubicBezTo>
                <a:cubicBezTo>
                  <a:pt x="6104" y="3097"/>
                  <a:pt x="6496" y="2690"/>
                  <a:pt x="6261" y="2527"/>
                </a:cubicBezTo>
                <a:cubicBezTo>
                  <a:pt x="6026" y="2445"/>
                  <a:pt x="6730" y="1793"/>
                  <a:pt x="6496" y="1956"/>
                </a:cubicBezTo>
                <a:cubicBezTo>
                  <a:pt x="6261" y="2201"/>
                  <a:pt x="5791" y="1875"/>
                  <a:pt x="6183" y="1793"/>
                </a:cubicBezTo>
                <a:cubicBezTo>
                  <a:pt x="6574" y="1712"/>
                  <a:pt x="6417" y="1386"/>
                  <a:pt x="6183" y="1467"/>
                </a:cubicBezTo>
                <a:cubicBezTo>
                  <a:pt x="5948" y="1549"/>
                  <a:pt x="5713" y="1467"/>
                  <a:pt x="5791" y="1304"/>
                </a:cubicBezTo>
                <a:cubicBezTo>
                  <a:pt x="5870" y="1223"/>
                  <a:pt x="5870" y="1223"/>
                  <a:pt x="5870" y="1223"/>
                </a:cubicBezTo>
                <a:cubicBezTo>
                  <a:pt x="6026" y="1141"/>
                  <a:pt x="6183" y="1060"/>
                  <a:pt x="6339" y="1060"/>
                </a:cubicBezTo>
                <a:cubicBezTo>
                  <a:pt x="6496" y="978"/>
                  <a:pt x="6574" y="897"/>
                  <a:pt x="6652" y="897"/>
                </a:cubicBezTo>
                <a:cubicBezTo>
                  <a:pt x="6730" y="815"/>
                  <a:pt x="6809" y="815"/>
                  <a:pt x="6809" y="815"/>
                </a:cubicBezTo>
                <a:cubicBezTo>
                  <a:pt x="6965" y="734"/>
                  <a:pt x="7122" y="652"/>
                  <a:pt x="7357" y="652"/>
                </a:cubicBezTo>
                <a:cubicBezTo>
                  <a:pt x="8296" y="245"/>
                  <a:pt x="9391" y="82"/>
                  <a:pt x="10487" y="0"/>
                </a:cubicBezTo>
                <a:cubicBezTo>
                  <a:pt x="10565" y="0"/>
                  <a:pt x="10643" y="0"/>
                  <a:pt x="10800" y="0"/>
                </a:cubicBezTo>
                <a:cubicBezTo>
                  <a:pt x="10878" y="0"/>
                  <a:pt x="10878" y="0"/>
                  <a:pt x="10957" y="0"/>
                </a:cubicBezTo>
                <a:close/>
                <a:moveTo>
                  <a:pt x="10957" y="2934"/>
                </a:moveTo>
                <a:cubicBezTo>
                  <a:pt x="10800" y="3016"/>
                  <a:pt x="10643" y="3423"/>
                  <a:pt x="10957" y="3668"/>
                </a:cubicBezTo>
                <a:cubicBezTo>
                  <a:pt x="10957" y="2934"/>
                  <a:pt x="10957" y="2934"/>
                  <a:pt x="10957" y="2934"/>
                </a:cubicBezTo>
                <a:close/>
                <a:moveTo>
                  <a:pt x="5478" y="21029"/>
                </a:moveTo>
                <a:cubicBezTo>
                  <a:pt x="5478" y="14835"/>
                  <a:pt x="5478" y="14835"/>
                  <a:pt x="5478" y="14835"/>
                </a:cubicBezTo>
                <a:cubicBezTo>
                  <a:pt x="5713" y="14998"/>
                  <a:pt x="6026" y="15242"/>
                  <a:pt x="6261" y="15242"/>
                </a:cubicBezTo>
                <a:cubicBezTo>
                  <a:pt x="6574" y="15242"/>
                  <a:pt x="6496" y="15568"/>
                  <a:pt x="6496" y="15894"/>
                </a:cubicBezTo>
                <a:cubicBezTo>
                  <a:pt x="6496" y="16302"/>
                  <a:pt x="6965" y="16302"/>
                  <a:pt x="7435" y="16465"/>
                </a:cubicBezTo>
                <a:cubicBezTo>
                  <a:pt x="7904" y="16628"/>
                  <a:pt x="8139" y="16546"/>
                  <a:pt x="8609" y="16872"/>
                </a:cubicBezTo>
                <a:cubicBezTo>
                  <a:pt x="9078" y="17198"/>
                  <a:pt x="9157" y="17362"/>
                  <a:pt x="8922" y="17688"/>
                </a:cubicBezTo>
                <a:cubicBezTo>
                  <a:pt x="8687" y="18014"/>
                  <a:pt x="8217" y="18584"/>
                  <a:pt x="8139" y="19073"/>
                </a:cubicBezTo>
                <a:cubicBezTo>
                  <a:pt x="8139" y="19644"/>
                  <a:pt x="7826" y="20133"/>
                  <a:pt x="7513" y="20133"/>
                </a:cubicBezTo>
                <a:cubicBezTo>
                  <a:pt x="7122" y="20214"/>
                  <a:pt x="6809" y="20459"/>
                  <a:pt x="6809" y="20703"/>
                </a:cubicBezTo>
                <a:cubicBezTo>
                  <a:pt x="6809" y="20948"/>
                  <a:pt x="6496" y="20866"/>
                  <a:pt x="6496" y="21355"/>
                </a:cubicBezTo>
                <a:cubicBezTo>
                  <a:pt x="6496" y="21437"/>
                  <a:pt x="6496" y="21518"/>
                  <a:pt x="6417" y="21600"/>
                </a:cubicBezTo>
                <a:cubicBezTo>
                  <a:pt x="6261" y="21437"/>
                  <a:pt x="6104" y="21355"/>
                  <a:pt x="5870" y="21274"/>
                </a:cubicBezTo>
                <a:cubicBezTo>
                  <a:pt x="5713" y="21192"/>
                  <a:pt x="5557" y="21111"/>
                  <a:pt x="5478" y="21029"/>
                </a:cubicBezTo>
                <a:close/>
                <a:moveTo>
                  <a:pt x="5478" y="7580"/>
                </a:moveTo>
                <a:cubicBezTo>
                  <a:pt x="5478" y="6765"/>
                  <a:pt x="5478" y="6765"/>
                  <a:pt x="5478" y="6765"/>
                </a:cubicBezTo>
                <a:cubicBezTo>
                  <a:pt x="5478" y="6765"/>
                  <a:pt x="5478" y="6765"/>
                  <a:pt x="5478" y="6765"/>
                </a:cubicBezTo>
                <a:cubicBezTo>
                  <a:pt x="5948" y="6765"/>
                  <a:pt x="5948" y="7091"/>
                  <a:pt x="6104" y="7336"/>
                </a:cubicBezTo>
                <a:cubicBezTo>
                  <a:pt x="6183" y="7580"/>
                  <a:pt x="6104" y="7906"/>
                  <a:pt x="5713" y="7662"/>
                </a:cubicBezTo>
                <a:cubicBezTo>
                  <a:pt x="5635" y="7662"/>
                  <a:pt x="5557" y="7580"/>
                  <a:pt x="5478" y="7580"/>
                </a:cubicBezTo>
                <a:close/>
                <a:moveTo>
                  <a:pt x="4539" y="7010"/>
                </a:moveTo>
                <a:cubicBezTo>
                  <a:pt x="4617" y="7091"/>
                  <a:pt x="4696" y="7091"/>
                  <a:pt x="4774" y="6928"/>
                </a:cubicBezTo>
                <a:cubicBezTo>
                  <a:pt x="4852" y="6765"/>
                  <a:pt x="5009" y="6684"/>
                  <a:pt x="5478" y="6602"/>
                </a:cubicBezTo>
                <a:cubicBezTo>
                  <a:pt x="5478" y="6195"/>
                  <a:pt x="5478" y="6195"/>
                  <a:pt x="5478" y="6195"/>
                </a:cubicBezTo>
                <a:cubicBezTo>
                  <a:pt x="5400" y="6113"/>
                  <a:pt x="5322" y="6032"/>
                  <a:pt x="5400" y="5950"/>
                </a:cubicBezTo>
                <a:cubicBezTo>
                  <a:pt x="5478" y="5787"/>
                  <a:pt x="5087" y="5706"/>
                  <a:pt x="4852" y="5461"/>
                </a:cubicBezTo>
                <a:cubicBezTo>
                  <a:pt x="4696" y="5380"/>
                  <a:pt x="4696" y="4972"/>
                  <a:pt x="4539" y="4728"/>
                </a:cubicBezTo>
                <a:cubicBezTo>
                  <a:pt x="4539" y="7010"/>
                  <a:pt x="4539" y="7010"/>
                  <a:pt x="4539" y="7010"/>
                </a:cubicBezTo>
                <a:close/>
                <a:moveTo>
                  <a:pt x="5478" y="6765"/>
                </a:moveTo>
                <a:cubicBezTo>
                  <a:pt x="5478" y="7580"/>
                  <a:pt x="5478" y="7580"/>
                  <a:pt x="5478" y="7580"/>
                </a:cubicBezTo>
                <a:cubicBezTo>
                  <a:pt x="5243" y="7499"/>
                  <a:pt x="5165" y="7417"/>
                  <a:pt x="5322" y="7091"/>
                </a:cubicBezTo>
                <a:cubicBezTo>
                  <a:pt x="5400" y="6765"/>
                  <a:pt x="5243" y="6765"/>
                  <a:pt x="5478" y="6765"/>
                </a:cubicBezTo>
                <a:close/>
                <a:moveTo>
                  <a:pt x="5478" y="14835"/>
                </a:moveTo>
                <a:cubicBezTo>
                  <a:pt x="5478" y="21029"/>
                  <a:pt x="5478" y="21029"/>
                  <a:pt x="5478" y="21029"/>
                </a:cubicBezTo>
                <a:cubicBezTo>
                  <a:pt x="5400" y="21029"/>
                  <a:pt x="5400" y="21029"/>
                  <a:pt x="5400" y="21029"/>
                </a:cubicBezTo>
                <a:cubicBezTo>
                  <a:pt x="5087" y="20866"/>
                  <a:pt x="4852" y="20622"/>
                  <a:pt x="4539" y="20459"/>
                </a:cubicBezTo>
                <a:cubicBezTo>
                  <a:pt x="4539" y="14346"/>
                  <a:pt x="4539" y="14346"/>
                  <a:pt x="4539" y="14346"/>
                </a:cubicBezTo>
                <a:cubicBezTo>
                  <a:pt x="4696" y="14427"/>
                  <a:pt x="4930" y="14427"/>
                  <a:pt x="5087" y="14590"/>
                </a:cubicBezTo>
                <a:cubicBezTo>
                  <a:pt x="5243" y="14672"/>
                  <a:pt x="5322" y="14753"/>
                  <a:pt x="5478" y="14835"/>
                </a:cubicBezTo>
                <a:close/>
                <a:moveTo>
                  <a:pt x="4539" y="8232"/>
                </a:moveTo>
                <a:cubicBezTo>
                  <a:pt x="4539" y="7906"/>
                  <a:pt x="4539" y="7906"/>
                  <a:pt x="4539" y="7906"/>
                </a:cubicBezTo>
                <a:cubicBezTo>
                  <a:pt x="4774" y="7825"/>
                  <a:pt x="4774" y="8232"/>
                  <a:pt x="4617" y="8232"/>
                </a:cubicBezTo>
                <a:cubicBezTo>
                  <a:pt x="4617" y="8232"/>
                  <a:pt x="4539" y="8232"/>
                  <a:pt x="4539" y="8232"/>
                </a:cubicBezTo>
                <a:close/>
                <a:moveTo>
                  <a:pt x="4539" y="3179"/>
                </a:moveTo>
                <a:cubicBezTo>
                  <a:pt x="4539" y="2771"/>
                  <a:pt x="4539" y="2771"/>
                  <a:pt x="4539" y="2771"/>
                </a:cubicBezTo>
                <a:cubicBezTo>
                  <a:pt x="4617" y="2934"/>
                  <a:pt x="4696" y="3097"/>
                  <a:pt x="4539" y="3179"/>
                </a:cubicBezTo>
                <a:close/>
                <a:moveTo>
                  <a:pt x="4226" y="7906"/>
                </a:moveTo>
                <a:cubicBezTo>
                  <a:pt x="4226" y="7906"/>
                  <a:pt x="4226" y="7906"/>
                  <a:pt x="4226" y="7825"/>
                </a:cubicBezTo>
                <a:cubicBezTo>
                  <a:pt x="4383" y="7662"/>
                  <a:pt x="4304" y="7499"/>
                  <a:pt x="4226" y="7336"/>
                </a:cubicBezTo>
                <a:cubicBezTo>
                  <a:pt x="4226" y="7906"/>
                  <a:pt x="4226" y="7906"/>
                  <a:pt x="4226" y="7906"/>
                </a:cubicBezTo>
                <a:close/>
                <a:moveTo>
                  <a:pt x="4226" y="6847"/>
                </a:moveTo>
                <a:cubicBezTo>
                  <a:pt x="4304" y="6847"/>
                  <a:pt x="4383" y="6847"/>
                  <a:pt x="4383" y="6847"/>
                </a:cubicBezTo>
                <a:cubicBezTo>
                  <a:pt x="4461" y="6928"/>
                  <a:pt x="4539" y="6928"/>
                  <a:pt x="4539" y="7010"/>
                </a:cubicBezTo>
                <a:cubicBezTo>
                  <a:pt x="4539" y="4728"/>
                  <a:pt x="4539" y="4728"/>
                  <a:pt x="4539" y="4728"/>
                </a:cubicBezTo>
                <a:cubicBezTo>
                  <a:pt x="4539" y="4646"/>
                  <a:pt x="4461" y="4646"/>
                  <a:pt x="4383" y="4565"/>
                </a:cubicBezTo>
                <a:cubicBezTo>
                  <a:pt x="4304" y="4565"/>
                  <a:pt x="4226" y="4565"/>
                  <a:pt x="4226" y="4646"/>
                </a:cubicBezTo>
                <a:cubicBezTo>
                  <a:pt x="4226" y="6847"/>
                  <a:pt x="4226" y="6847"/>
                  <a:pt x="4226" y="6847"/>
                </a:cubicBezTo>
                <a:close/>
                <a:moveTo>
                  <a:pt x="4539" y="2771"/>
                </a:moveTo>
                <a:cubicBezTo>
                  <a:pt x="4539" y="3179"/>
                  <a:pt x="4539" y="3179"/>
                  <a:pt x="4539" y="3179"/>
                </a:cubicBezTo>
                <a:cubicBezTo>
                  <a:pt x="4539" y="3179"/>
                  <a:pt x="4461" y="3179"/>
                  <a:pt x="4461" y="3097"/>
                </a:cubicBezTo>
                <a:cubicBezTo>
                  <a:pt x="4383" y="3097"/>
                  <a:pt x="4304" y="3097"/>
                  <a:pt x="4226" y="3097"/>
                </a:cubicBezTo>
                <a:cubicBezTo>
                  <a:pt x="4226" y="2527"/>
                  <a:pt x="4226" y="2527"/>
                  <a:pt x="4226" y="2527"/>
                </a:cubicBezTo>
                <a:cubicBezTo>
                  <a:pt x="4226" y="2527"/>
                  <a:pt x="4226" y="2527"/>
                  <a:pt x="4226" y="2527"/>
                </a:cubicBezTo>
                <a:cubicBezTo>
                  <a:pt x="4383" y="2608"/>
                  <a:pt x="4461" y="2690"/>
                  <a:pt x="4539" y="2771"/>
                </a:cubicBezTo>
                <a:close/>
                <a:moveTo>
                  <a:pt x="4539" y="7906"/>
                </a:moveTo>
                <a:cubicBezTo>
                  <a:pt x="4539" y="8232"/>
                  <a:pt x="4539" y="8232"/>
                  <a:pt x="4539" y="8232"/>
                </a:cubicBezTo>
                <a:cubicBezTo>
                  <a:pt x="4383" y="8151"/>
                  <a:pt x="4304" y="7906"/>
                  <a:pt x="4539" y="7906"/>
                </a:cubicBezTo>
                <a:cubicBezTo>
                  <a:pt x="4539" y="7906"/>
                  <a:pt x="4539" y="7906"/>
                  <a:pt x="4539" y="7906"/>
                </a:cubicBezTo>
                <a:close/>
                <a:moveTo>
                  <a:pt x="4539" y="14346"/>
                </a:moveTo>
                <a:cubicBezTo>
                  <a:pt x="4539" y="20459"/>
                  <a:pt x="4539" y="20459"/>
                  <a:pt x="4539" y="20459"/>
                </a:cubicBezTo>
                <a:cubicBezTo>
                  <a:pt x="4461" y="20377"/>
                  <a:pt x="4304" y="20296"/>
                  <a:pt x="4226" y="20214"/>
                </a:cubicBezTo>
                <a:cubicBezTo>
                  <a:pt x="4226" y="14346"/>
                  <a:pt x="4226" y="14346"/>
                  <a:pt x="4226" y="14346"/>
                </a:cubicBezTo>
                <a:cubicBezTo>
                  <a:pt x="4304" y="14346"/>
                  <a:pt x="4461" y="14346"/>
                  <a:pt x="4539" y="14346"/>
                </a:cubicBezTo>
                <a:close/>
                <a:moveTo>
                  <a:pt x="4226" y="13205"/>
                </a:moveTo>
                <a:cubicBezTo>
                  <a:pt x="4226" y="13123"/>
                  <a:pt x="4226" y="13123"/>
                  <a:pt x="4226" y="13123"/>
                </a:cubicBezTo>
                <a:cubicBezTo>
                  <a:pt x="4226" y="13123"/>
                  <a:pt x="4226" y="13205"/>
                  <a:pt x="4226" y="13205"/>
                </a:cubicBezTo>
                <a:close/>
                <a:moveTo>
                  <a:pt x="4226" y="8395"/>
                </a:moveTo>
                <a:cubicBezTo>
                  <a:pt x="4226" y="8395"/>
                  <a:pt x="4226" y="8395"/>
                  <a:pt x="4226" y="8395"/>
                </a:cubicBezTo>
                <a:cubicBezTo>
                  <a:pt x="4383" y="8395"/>
                  <a:pt x="4383" y="8069"/>
                  <a:pt x="4226" y="8069"/>
                </a:cubicBezTo>
                <a:cubicBezTo>
                  <a:pt x="4226" y="8395"/>
                  <a:pt x="4226" y="8395"/>
                  <a:pt x="4226" y="8395"/>
                </a:cubicBezTo>
                <a:close/>
                <a:moveTo>
                  <a:pt x="4226" y="4075"/>
                </a:moveTo>
                <a:cubicBezTo>
                  <a:pt x="4226" y="3586"/>
                  <a:pt x="4226" y="3586"/>
                  <a:pt x="4226" y="3586"/>
                </a:cubicBezTo>
                <a:cubicBezTo>
                  <a:pt x="4383" y="3749"/>
                  <a:pt x="4304" y="3994"/>
                  <a:pt x="4226" y="4075"/>
                </a:cubicBezTo>
                <a:close/>
                <a:moveTo>
                  <a:pt x="3757" y="8232"/>
                </a:moveTo>
                <a:cubicBezTo>
                  <a:pt x="3835" y="8232"/>
                  <a:pt x="4070" y="8151"/>
                  <a:pt x="4226" y="7906"/>
                </a:cubicBezTo>
                <a:cubicBezTo>
                  <a:pt x="4226" y="7336"/>
                  <a:pt x="4226" y="7336"/>
                  <a:pt x="4226" y="7336"/>
                </a:cubicBezTo>
                <a:cubicBezTo>
                  <a:pt x="4070" y="7173"/>
                  <a:pt x="3913" y="7091"/>
                  <a:pt x="3757" y="7091"/>
                </a:cubicBezTo>
                <a:cubicBezTo>
                  <a:pt x="3600" y="7091"/>
                  <a:pt x="3991" y="6847"/>
                  <a:pt x="4226" y="6847"/>
                </a:cubicBezTo>
                <a:cubicBezTo>
                  <a:pt x="4226" y="4646"/>
                  <a:pt x="4226" y="4646"/>
                  <a:pt x="4226" y="4646"/>
                </a:cubicBezTo>
                <a:cubicBezTo>
                  <a:pt x="4070" y="4646"/>
                  <a:pt x="4226" y="4891"/>
                  <a:pt x="3991" y="4891"/>
                </a:cubicBezTo>
                <a:cubicBezTo>
                  <a:pt x="3835" y="4972"/>
                  <a:pt x="3757" y="4972"/>
                  <a:pt x="3757" y="4891"/>
                </a:cubicBezTo>
                <a:cubicBezTo>
                  <a:pt x="3757" y="8232"/>
                  <a:pt x="3757" y="8232"/>
                  <a:pt x="3757" y="8232"/>
                </a:cubicBezTo>
                <a:close/>
                <a:moveTo>
                  <a:pt x="4226" y="2527"/>
                </a:moveTo>
                <a:cubicBezTo>
                  <a:pt x="4226" y="3097"/>
                  <a:pt x="4226" y="3097"/>
                  <a:pt x="4226" y="3097"/>
                </a:cubicBezTo>
                <a:cubicBezTo>
                  <a:pt x="3991" y="3097"/>
                  <a:pt x="3913" y="3260"/>
                  <a:pt x="4148" y="3505"/>
                </a:cubicBezTo>
                <a:cubicBezTo>
                  <a:pt x="4148" y="3505"/>
                  <a:pt x="4226" y="3505"/>
                  <a:pt x="4226" y="3586"/>
                </a:cubicBezTo>
                <a:cubicBezTo>
                  <a:pt x="4226" y="4075"/>
                  <a:pt x="4226" y="4075"/>
                  <a:pt x="4226" y="4075"/>
                </a:cubicBezTo>
                <a:cubicBezTo>
                  <a:pt x="4148" y="4157"/>
                  <a:pt x="4070" y="4157"/>
                  <a:pt x="3991" y="4075"/>
                </a:cubicBezTo>
                <a:cubicBezTo>
                  <a:pt x="3913" y="4075"/>
                  <a:pt x="3835" y="4075"/>
                  <a:pt x="3757" y="3994"/>
                </a:cubicBezTo>
                <a:cubicBezTo>
                  <a:pt x="3757" y="2771"/>
                  <a:pt x="3757" y="2771"/>
                  <a:pt x="3757" y="2771"/>
                </a:cubicBezTo>
                <a:cubicBezTo>
                  <a:pt x="3835" y="2690"/>
                  <a:pt x="3991" y="2527"/>
                  <a:pt x="4148" y="2445"/>
                </a:cubicBezTo>
                <a:cubicBezTo>
                  <a:pt x="4148" y="2445"/>
                  <a:pt x="4148" y="2527"/>
                  <a:pt x="4226" y="2527"/>
                </a:cubicBezTo>
                <a:close/>
                <a:moveTo>
                  <a:pt x="4226" y="8069"/>
                </a:moveTo>
                <a:cubicBezTo>
                  <a:pt x="4226" y="8395"/>
                  <a:pt x="4226" y="8395"/>
                  <a:pt x="4226" y="8395"/>
                </a:cubicBezTo>
                <a:cubicBezTo>
                  <a:pt x="4070" y="8314"/>
                  <a:pt x="3991" y="8151"/>
                  <a:pt x="4148" y="8069"/>
                </a:cubicBezTo>
                <a:cubicBezTo>
                  <a:pt x="4226" y="8069"/>
                  <a:pt x="4226" y="8069"/>
                  <a:pt x="4226" y="8069"/>
                </a:cubicBezTo>
                <a:close/>
                <a:moveTo>
                  <a:pt x="4226" y="13123"/>
                </a:moveTo>
                <a:cubicBezTo>
                  <a:pt x="4226" y="13205"/>
                  <a:pt x="4226" y="13205"/>
                  <a:pt x="4226" y="13205"/>
                </a:cubicBezTo>
                <a:cubicBezTo>
                  <a:pt x="4226" y="13205"/>
                  <a:pt x="4148" y="13205"/>
                  <a:pt x="4070" y="13205"/>
                </a:cubicBezTo>
                <a:cubicBezTo>
                  <a:pt x="3757" y="13205"/>
                  <a:pt x="3600" y="13042"/>
                  <a:pt x="3991" y="13042"/>
                </a:cubicBezTo>
                <a:cubicBezTo>
                  <a:pt x="4070" y="13042"/>
                  <a:pt x="4148" y="13123"/>
                  <a:pt x="4226" y="13123"/>
                </a:cubicBezTo>
                <a:close/>
                <a:moveTo>
                  <a:pt x="4226" y="14346"/>
                </a:moveTo>
                <a:cubicBezTo>
                  <a:pt x="4226" y="20214"/>
                  <a:pt x="4226" y="20214"/>
                  <a:pt x="4226" y="20214"/>
                </a:cubicBezTo>
                <a:cubicBezTo>
                  <a:pt x="4070" y="20051"/>
                  <a:pt x="3913" y="19888"/>
                  <a:pt x="3757" y="19725"/>
                </a:cubicBezTo>
                <a:cubicBezTo>
                  <a:pt x="3757" y="14427"/>
                  <a:pt x="3757" y="14427"/>
                  <a:pt x="3757" y="14427"/>
                </a:cubicBezTo>
                <a:cubicBezTo>
                  <a:pt x="3835" y="14427"/>
                  <a:pt x="3913" y="14346"/>
                  <a:pt x="3991" y="14346"/>
                </a:cubicBezTo>
                <a:cubicBezTo>
                  <a:pt x="4070" y="14346"/>
                  <a:pt x="4148" y="14346"/>
                  <a:pt x="4226" y="14346"/>
                </a:cubicBezTo>
                <a:close/>
                <a:moveTo>
                  <a:pt x="3287" y="8722"/>
                </a:moveTo>
                <a:cubicBezTo>
                  <a:pt x="3365" y="8640"/>
                  <a:pt x="3365" y="8477"/>
                  <a:pt x="3443" y="8395"/>
                </a:cubicBezTo>
                <a:cubicBezTo>
                  <a:pt x="3522" y="8395"/>
                  <a:pt x="3600" y="8314"/>
                  <a:pt x="3757" y="8232"/>
                </a:cubicBezTo>
                <a:cubicBezTo>
                  <a:pt x="3757" y="4891"/>
                  <a:pt x="3757" y="4891"/>
                  <a:pt x="3757" y="4891"/>
                </a:cubicBezTo>
                <a:cubicBezTo>
                  <a:pt x="3600" y="4891"/>
                  <a:pt x="3600" y="4728"/>
                  <a:pt x="3600" y="4646"/>
                </a:cubicBezTo>
                <a:cubicBezTo>
                  <a:pt x="3600" y="4565"/>
                  <a:pt x="3443" y="4402"/>
                  <a:pt x="3287" y="4238"/>
                </a:cubicBezTo>
                <a:cubicBezTo>
                  <a:pt x="3287" y="8722"/>
                  <a:pt x="3287" y="8722"/>
                  <a:pt x="3287" y="8722"/>
                </a:cubicBezTo>
                <a:close/>
                <a:moveTo>
                  <a:pt x="3757" y="2771"/>
                </a:moveTo>
                <a:cubicBezTo>
                  <a:pt x="3757" y="3994"/>
                  <a:pt x="3757" y="3994"/>
                  <a:pt x="3757" y="3994"/>
                </a:cubicBezTo>
                <a:cubicBezTo>
                  <a:pt x="3600" y="3994"/>
                  <a:pt x="3443" y="3912"/>
                  <a:pt x="3287" y="3831"/>
                </a:cubicBezTo>
                <a:cubicBezTo>
                  <a:pt x="3287" y="3179"/>
                  <a:pt x="3287" y="3179"/>
                  <a:pt x="3287" y="3179"/>
                </a:cubicBezTo>
                <a:cubicBezTo>
                  <a:pt x="3365" y="3097"/>
                  <a:pt x="3443" y="3016"/>
                  <a:pt x="3522" y="2934"/>
                </a:cubicBezTo>
                <a:cubicBezTo>
                  <a:pt x="3600" y="2853"/>
                  <a:pt x="3678" y="2853"/>
                  <a:pt x="3757" y="2771"/>
                </a:cubicBezTo>
                <a:cubicBezTo>
                  <a:pt x="3757" y="2771"/>
                  <a:pt x="3757" y="2771"/>
                  <a:pt x="3757" y="2771"/>
                </a:cubicBezTo>
                <a:close/>
                <a:moveTo>
                  <a:pt x="3757" y="14427"/>
                </a:moveTo>
                <a:cubicBezTo>
                  <a:pt x="3757" y="19725"/>
                  <a:pt x="3757" y="19725"/>
                  <a:pt x="3757" y="19725"/>
                </a:cubicBezTo>
                <a:cubicBezTo>
                  <a:pt x="3678" y="19725"/>
                  <a:pt x="3600" y="19644"/>
                  <a:pt x="3522" y="19562"/>
                </a:cubicBezTo>
                <a:cubicBezTo>
                  <a:pt x="3443" y="19481"/>
                  <a:pt x="3365" y="19399"/>
                  <a:pt x="3287" y="19318"/>
                </a:cubicBezTo>
                <a:cubicBezTo>
                  <a:pt x="3287" y="14346"/>
                  <a:pt x="3287" y="14346"/>
                  <a:pt x="3287" y="14346"/>
                </a:cubicBezTo>
                <a:cubicBezTo>
                  <a:pt x="3365" y="14427"/>
                  <a:pt x="3522" y="14427"/>
                  <a:pt x="3757" y="14427"/>
                </a:cubicBezTo>
                <a:close/>
                <a:moveTo>
                  <a:pt x="3287" y="13205"/>
                </a:moveTo>
                <a:cubicBezTo>
                  <a:pt x="3287" y="12797"/>
                  <a:pt x="3287" y="12797"/>
                  <a:pt x="3287" y="12797"/>
                </a:cubicBezTo>
                <a:cubicBezTo>
                  <a:pt x="3287" y="12797"/>
                  <a:pt x="3365" y="12797"/>
                  <a:pt x="3365" y="12797"/>
                </a:cubicBezTo>
                <a:cubicBezTo>
                  <a:pt x="3600" y="12797"/>
                  <a:pt x="3600" y="13205"/>
                  <a:pt x="3365" y="13205"/>
                </a:cubicBezTo>
                <a:cubicBezTo>
                  <a:pt x="3365" y="13205"/>
                  <a:pt x="3287" y="13205"/>
                  <a:pt x="3287" y="13205"/>
                </a:cubicBezTo>
                <a:close/>
                <a:moveTo>
                  <a:pt x="2426" y="10107"/>
                </a:moveTo>
                <a:cubicBezTo>
                  <a:pt x="2504" y="10026"/>
                  <a:pt x="2504" y="9944"/>
                  <a:pt x="2504" y="9863"/>
                </a:cubicBezTo>
                <a:cubicBezTo>
                  <a:pt x="2504" y="9618"/>
                  <a:pt x="2661" y="8966"/>
                  <a:pt x="2974" y="8966"/>
                </a:cubicBezTo>
                <a:cubicBezTo>
                  <a:pt x="3130" y="8966"/>
                  <a:pt x="3209" y="8803"/>
                  <a:pt x="3287" y="8722"/>
                </a:cubicBezTo>
                <a:cubicBezTo>
                  <a:pt x="3287" y="4238"/>
                  <a:pt x="3287" y="4238"/>
                  <a:pt x="3287" y="4238"/>
                </a:cubicBezTo>
                <a:cubicBezTo>
                  <a:pt x="3130" y="4075"/>
                  <a:pt x="2817" y="3994"/>
                  <a:pt x="2583" y="3912"/>
                </a:cubicBezTo>
                <a:cubicBezTo>
                  <a:pt x="2504" y="3994"/>
                  <a:pt x="2504" y="4075"/>
                  <a:pt x="2426" y="4157"/>
                </a:cubicBezTo>
                <a:cubicBezTo>
                  <a:pt x="2426" y="10107"/>
                  <a:pt x="2426" y="10107"/>
                  <a:pt x="2426" y="10107"/>
                </a:cubicBezTo>
                <a:close/>
                <a:moveTo>
                  <a:pt x="3287" y="3179"/>
                </a:moveTo>
                <a:cubicBezTo>
                  <a:pt x="3287" y="3831"/>
                  <a:pt x="3287" y="3831"/>
                  <a:pt x="3287" y="3831"/>
                </a:cubicBezTo>
                <a:cubicBezTo>
                  <a:pt x="3130" y="3831"/>
                  <a:pt x="2974" y="3749"/>
                  <a:pt x="2817" y="3668"/>
                </a:cubicBezTo>
                <a:cubicBezTo>
                  <a:pt x="2896" y="3586"/>
                  <a:pt x="3052" y="3423"/>
                  <a:pt x="3130" y="3342"/>
                </a:cubicBezTo>
                <a:cubicBezTo>
                  <a:pt x="3209" y="3260"/>
                  <a:pt x="3287" y="3260"/>
                  <a:pt x="3287" y="3179"/>
                </a:cubicBezTo>
                <a:close/>
                <a:moveTo>
                  <a:pt x="3287" y="12797"/>
                </a:moveTo>
                <a:cubicBezTo>
                  <a:pt x="3287" y="13205"/>
                  <a:pt x="3287" y="13205"/>
                  <a:pt x="3287" y="13205"/>
                </a:cubicBezTo>
                <a:cubicBezTo>
                  <a:pt x="3052" y="13123"/>
                  <a:pt x="2896" y="12797"/>
                  <a:pt x="3287" y="12797"/>
                </a:cubicBezTo>
                <a:close/>
                <a:moveTo>
                  <a:pt x="3287" y="14346"/>
                </a:moveTo>
                <a:cubicBezTo>
                  <a:pt x="3287" y="19318"/>
                  <a:pt x="3287" y="19318"/>
                  <a:pt x="3287" y="19318"/>
                </a:cubicBezTo>
                <a:cubicBezTo>
                  <a:pt x="3287" y="19318"/>
                  <a:pt x="3209" y="19318"/>
                  <a:pt x="3209" y="19236"/>
                </a:cubicBezTo>
                <a:cubicBezTo>
                  <a:pt x="3130" y="19155"/>
                  <a:pt x="2974" y="18910"/>
                  <a:pt x="2817" y="18829"/>
                </a:cubicBezTo>
                <a:cubicBezTo>
                  <a:pt x="2817" y="18829"/>
                  <a:pt x="2817" y="18829"/>
                  <a:pt x="2817" y="18829"/>
                </a:cubicBezTo>
                <a:cubicBezTo>
                  <a:pt x="2661" y="18666"/>
                  <a:pt x="2504" y="18503"/>
                  <a:pt x="2426" y="18340"/>
                </a:cubicBezTo>
                <a:cubicBezTo>
                  <a:pt x="2426" y="14427"/>
                  <a:pt x="2426" y="14427"/>
                  <a:pt x="2426" y="14427"/>
                </a:cubicBezTo>
                <a:cubicBezTo>
                  <a:pt x="2504" y="14427"/>
                  <a:pt x="2661" y="14427"/>
                  <a:pt x="2739" y="14346"/>
                </a:cubicBezTo>
                <a:cubicBezTo>
                  <a:pt x="2896" y="14183"/>
                  <a:pt x="3130" y="13938"/>
                  <a:pt x="3209" y="14183"/>
                </a:cubicBezTo>
                <a:cubicBezTo>
                  <a:pt x="3287" y="14264"/>
                  <a:pt x="3287" y="14264"/>
                  <a:pt x="3287" y="14346"/>
                </a:cubicBezTo>
                <a:close/>
                <a:moveTo>
                  <a:pt x="2426" y="12715"/>
                </a:moveTo>
                <a:cubicBezTo>
                  <a:pt x="2426" y="12471"/>
                  <a:pt x="2426" y="12471"/>
                  <a:pt x="2426" y="12471"/>
                </a:cubicBezTo>
                <a:cubicBezTo>
                  <a:pt x="2661" y="12471"/>
                  <a:pt x="2739" y="12715"/>
                  <a:pt x="2504" y="12715"/>
                </a:cubicBezTo>
                <a:cubicBezTo>
                  <a:pt x="2504" y="12715"/>
                  <a:pt x="2426" y="12715"/>
                  <a:pt x="2426" y="12715"/>
                </a:cubicBezTo>
                <a:close/>
                <a:moveTo>
                  <a:pt x="2426" y="11982"/>
                </a:moveTo>
                <a:cubicBezTo>
                  <a:pt x="2426" y="11737"/>
                  <a:pt x="2426" y="11737"/>
                  <a:pt x="2426" y="11737"/>
                </a:cubicBezTo>
                <a:cubicBezTo>
                  <a:pt x="2661" y="11819"/>
                  <a:pt x="2817" y="12145"/>
                  <a:pt x="2583" y="12063"/>
                </a:cubicBezTo>
                <a:cubicBezTo>
                  <a:pt x="2504" y="11982"/>
                  <a:pt x="2504" y="11982"/>
                  <a:pt x="2426" y="11982"/>
                </a:cubicBezTo>
                <a:close/>
                <a:moveTo>
                  <a:pt x="1722" y="11574"/>
                </a:moveTo>
                <a:cubicBezTo>
                  <a:pt x="1800" y="11574"/>
                  <a:pt x="1878" y="11493"/>
                  <a:pt x="1878" y="11330"/>
                </a:cubicBezTo>
                <a:cubicBezTo>
                  <a:pt x="1878" y="10922"/>
                  <a:pt x="1800" y="10678"/>
                  <a:pt x="1878" y="10515"/>
                </a:cubicBezTo>
                <a:cubicBezTo>
                  <a:pt x="1957" y="10352"/>
                  <a:pt x="2270" y="10189"/>
                  <a:pt x="2426" y="10107"/>
                </a:cubicBezTo>
                <a:cubicBezTo>
                  <a:pt x="2426" y="4157"/>
                  <a:pt x="2426" y="4157"/>
                  <a:pt x="2426" y="4157"/>
                </a:cubicBezTo>
                <a:cubicBezTo>
                  <a:pt x="2348" y="4238"/>
                  <a:pt x="2348" y="4320"/>
                  <a:pt x="2270" y="4320"/>
                </a:cubicBezTo>
                <a:cubicBezTo>
                  <a:pt x="2191" y="4402"/>
                  <a:pt x="2113" y="4565"/>
                  <a:pt x="2035" y="4646"/>
                </a:cubicBezTo>
                <a:cubicBezTo>
                  <a:pt x="2113" y="4728"/>
                  <a:pt x="2113" y="4809"/>
                  <a:pt x="2113" y="4891"/>
                </a:cubicBezTo>
                <a:cubicBezTo>
                  <a:pt x="2191" y="5298"/>
                  <a:pt x="2348" y="5543"/>
                  <a:pt x="2191" y="5543"/>
                </a:cubicBezTo>
                <a:cubicBezTo>
                  <a:pt x="1957" y="5543"/>
                  <a:pt x="1957" y="5869"/>
                  <a:pt x="1957" y="6439"/>
                </a:cubicBezTo>
                <a:cubicBezTo>
                  <a:pt x="1878" y="6684"/>
                  <a:pt x="1800" y="6684"/>
                  <a:pt x="1722" y="6521"/>
                </a:cubicBezTo>
                <a:cubicBezTo>
                  <a:pt x="1722" y="11574"/>
                  <a:pt x="1722" y="11574"/>
                  <a:pt x="1722" y="11574"/>
                </a:cubicBezTo>
                <a:close/>
                <a:moveTo>
                  <a:pt x="2426" y="11737"/>
                </a:moveTo>
                <a:cubicBezTo>
                  <a:pt x="2426" y="11982"/>
                  <a:pt x="2426" y="11982"/>
                  <a:pt x="2426" y="11982"/>
                </a:cubicBezTo>
                <a:cubicBezTo>
                  <a:pt x="2270" y="12063"/>
                  <a:pt x="2191" y="12145"/>
                  <a:pt x="2113" y="12063"/>
                </a:cubicBezTo>
                <a:cubicBezTo>
                  <a:pt x="1957" y="11982"/>
                  <a:pt x="1957" y="11737"/>
                  <a:pt x="2270" y="11656"/>
                </a:cubicBezTo>
                <a:cubicBezTo>
                  <a:pt x="2270" y="11656"/>
                  <a:pt x="2348" y="11656"/>
                  <a:pt x="2426" y="11737"/>
                </a:cubicBezTo>
                <a:close/>
                <a:moveTo>
                  <a:pt x="2426" y="12471"/>
                </a:moveTo>
                <a:cubicBezTo>
                  <a:pt x="2426" y="12715"/>
                  <a:pt x="2426" y="12715"/>
                  <a:pt x="2426" y="12715"/>
                </a:cubicBezTo>
                <a:cubicBezTo>
                  <a:pt x="2191" y="12634"/>
                  <a:pt x="2035" y="12471"/>
                  <a:pt x="2270" y="12471"/>
                </a:cubicBezTo>
                <a:cubicBezTo>
                  <a:pt x="2348" y="12471"/>
                  <a:pt x="2348" y="12471"/>
                  <a:pt x="2426" y="12471"/>
                </a:cubicBezTo>
                <a:close/>
                <a:moveTo>
                  <a:pt x="2426" y="14427"/>
                </a:moveTo>
                <a:cubicBezTo>
                  <a:pt x="2426" y="18340"/>
                  <a:pt x="2426" y="18340"/>
                  <a:pt x="2426" y="18340"/>
                </a:cubicBezTo>
                <a:cubicBezTo>
                  <a:pt x="2426" y="18340"/>
                  <a:pt x="2426" y="18340"/>
                  <a:pt x="2426" y="18340"/>
                </a:cubicBezTo>
                <a:cubicBezTo>
                  <a:pt x="2426" y="18340"/>
                  <a:pt x="2426" y="18258"/>
                  <a:pt x="2426" y="18258"/>
                </a:cubicBezTo>
                <a:cubicBezTo>
                  <a:pt x="2426" y="18014"/>
                  <a:pt x="1957" y="17688"/>
                  <a:pt x="1722" y="17362"/>
                </a:cubicBezTo>
                <a:cubicBezTo>
                  <a:pt x="1722" y="16220"/>
                  <a:pt x="1722" y="16220"/>
                  <a:pt x="1722" y="16220"/>
                </a:cubicBezTo>
                <a:cubicBezTo>
                  <a:pt x="1722" y="16220"/>
                  <a:pt x="1800" y="16220"/>
                  <a:pt x="1800" y="16220"/>
                </a:cubicBezTo>
                <a:cubicBezTo>
                  <a:pt x="2035" y="16057"/>
                  <a:pt x="1957" y="15650"/>
                  <a:pt x="2191" y="15568"/>
                </a:cubicBezTo>
                <a:cubicBezTo>
                  <a:pt x="2504" y="15487"/>
                  <a:pt x="2348" y="15161"/>
                  <a:pt x="2191" y="14916"/>
                </a:cubicBezTo>
                <a:cubicBezTo>
                  <a:pt x="2191" y="14835"/>
                  <a:pt x="1957" y="14835"/>
                  <a:pt x="1722" y="14835"/>
                </a:cubicBezTo>
                <a:cubicBezTo>
                  <a:pt x="1722" y="14427"/>
                  <a:pt x="1722" y="14427"/>
                  <a:pt x="1722" y="14427"/>
                </a:cubicBezTo>
                <a:cubicBezTo>
                  <a:pt x="1800" y="14427"/>
                  <a:pt x="1878" y="14427"/>
                  <a:pt x="1957" y="14427"/>
                </a:cubicBezTo>
                <a:cubicBezTo>
                  <a:pt x="2035" y="14346"/>
                  <a:pt x="2270" y="14427"/>
                  <a:pt x="2426" y="14427"/>
                </a:cubicBezTo>
                <a:close/>
                <a:moveTo>
                  <a:pt x="1722" y="12389"/>
                </a:moveTo>
                <a:cubicBezTo>
                  <a:pt x="1722" y="12145"/>
                  <a:pt x="1722" y="12145"/>
                  <a:pt x="1722" y="12145"/>
                </a:cubicBezTo>
                <a:cubicBezTo>
                  <a:pt x="1957" y="12145"/>
                  <a:pt x="2113" y="12471"/>
                  <a:pt x="1878" y="12471"/>
                </a:cubicBezTo>
                <a:cubicBezTo>
                  <a:pt x="1800" y="12389"/>
                  <a:pt x="1800" y="12389"/>
                  <a:pt x="1722" y="12389"/>
                </a:cubicBezTo>
                <a:close/>
                <a:moveTo>
                  <a:pt x="235" y="8966"/>
                </a:moveTo>
                <a:cubicBezTo>
                  <a:pt x="157" y="9211"/>
                  <a:pt x="157" y="9374"/>
                  <a:pt x="157" y="9537"/>
                </a:cubicBezTo>
                <a:cubicBezTo>
                  <a:pt x="78" y="9781"/>
                  <a:pt x="78" y="9944"/>
                  <a:pt x="78" y="10107"/>
                </a:cubicBezTo>
                <a:cubicBezTo>
                  <a:pt x="0" y="10433"/>
                  <a:pt x="0" y="10759"/>
                  <a:pt x="0" y="11004"/>
                </a:cubicBezTo>
                <a:cubicBezTo>
                  <a:pt x="157" y="11085"/>
                  <a:pt x="235" y="11085"/>
                  <a:pt x="391" y="11004"/>
                </a:cubicBezTo>
                <a:cubicBezTo>
                  <a:pt x="626" y="10922"/>
                  <a:pt x="1096" y="10759"/>
                  <a:pt x="1409" y="11167"/>
                </a:cubicBezTo>
                <a:cubicBezTo>
                  <a:pt x="1565" y="11411"/>
                  <a:pt x="1643" y="11493"/>
                  <a:pt x="1722" y="11574"/>
                </a:cubicBezTo>
                <a:cubicBezTo>
                  <a:pt x="1722" y="6521"/>
                  <a:pt x="1722" y="6521"/>
                  <a:pt x="1722" y="6521"/>
                </a:cubicBezTo>
                <a:cubicBezTo>
                  <a:pt x="1643" y="6358"/>
                  <a:pt x="1565" y="6195"/>
                  <a:pt x="1565" y="6032"/>
                </a:cubicBezTo>
                <a:cubicBezTo>
                  <a:pt x="1565" y="5950"/>
                  <a:pt x="1487" y="5869"/>
                  <a:pt x="1330" y="5787"/>
                </a:cubicBezTo>
                <a:cubicBezTo>
                  <a:pt x="1330" y="5950"/>
                  <a:pt x="1252" y="6032"/>
                  <a:pt x="1174" y="6113"/>
                </a:cubicBezTo>
                <a:cubicBezTo>
                  <a:pt x="1174" y="6195"/>
                  <a:pt x="1096" y="6276"/>
                  <a:pt x="1096" y="6358"/>
                </a:cubicBezTo>
                <a:cubicBezTo>
                  <a:pt x="939" y="6602"/>
                  <a:pt x="861" y="6928"/>
                  <a:pt x="783" y="7173"/>
                </a:cubicBezTo>
                <a:cubicBezTo>
                  <a:pt x="704" y="7254"/>
                  <a:pt x="704" y="7336"/>
                  <a:pt x="626" y="7417"/>
                </a:cubicBezTo>
                <a:cubicBezTo>
                  <a:pt x="548" y="7743"/>
                  <a:pt x="391" y="8069"/>
                  <a:pt x="313" y="8477"/>
                </a:cubicBezTo>
                <a:cubicBezTo>
                  <a:pt x="313" y="8640"/>
                  <a:pt x="235" y="8803"/>
                  <a:pt x="235" y="8966"/>
                </a:cubicBezTo>
                <a:close/>
                <a:moveTo>
                  <a:pt x="1722" y="12145"/>
                </a:moveTo>
                <a:cubicBezTo>
                  <a:pt x="1722" y="12389"/>
                  <a:pt x="1722" y="12389"/>
                  <a:pt x="1722" y="12389"/>
                </a:cubicBezTo>
                <a:cubicBezTo>
                  <a:pt x="1487" y="12308"/>
                  <a:pt x="1409" y="12063"/>
                  <a:pt x="1643" y="12145"/>
                </a:cubicBezTo>
                <a:cubicBezTo>
                  <a:pt x="1722" y="12145"/>
                  <a:pt x="1722" y="12145"/>
                  <a:pt x="1722" y="12145"/>
                </a:cubicBezTo>
                <a:close/>
                <a:moveTo>
                  <a:pt x="1722" y="14427"/>
                </a:moveTo>
                <a:cubicBezTo>
                  <a:pt x="1565" y="14346"/>
                  <a:pt x="1409" y="14264"/>
                  <a:pt x="1330" y="14020"/>
                </a:cubicBezTo>
                <a:cubicBezTo>
                  <a:pt x="1174" y="13775"/>
                  <a:pt x="1409" y="13449"/>
                  <a:pt x="1017" y="13449"/>
                </a:cubicBezTo>
                <a:cubicBezTo>
                  <a:pt x="626" y="13449"/>
                  <a:pt x="861" y="12552"/>
                  <a:pt x="861" y="12308"/>
                </a:cubicBezTo>
                <a:cubicBezTo>
                  <a:pt x="861" y="11982"/>
                  <a:pt x="391" y="12471"/>
                  <a:pt x="78" y="12797"/>
                </a:cubicBezTo>
                <a:cubicBezTo>
                  <a:pt x="78" y="12797"/>
                  <a:pt x="78" y="12878"/>
                  <a:pt x="157" y="12960"/>
                </a:cubicBezTo>
                <a:cubicBezTo>
                  <a:pt x="157" y="13205"/>
                  <a:pt x="157" y="13368"/>
                  <a:pt x="235" y="13531"/>
                </a:cubicBezTo>
                <a:cubicBezTo>
                  <a:pt x="235" y="13612"/>
                  <a:pt x="235" y="13694"/>
                  <a:pt x="235" y="13694"/>
                </a:cubicBezTo>
                <a:cubicBezTo>
                  <a:pt x="391" y="13857"/>
                  <a:pt x="548" y="13857"/>
                  <a:pt x="704" y="13857"/>
                </a:cubicBezTo>
                <a:cubicBezTo>
                  <a:pt x="1174" y="13857"/>
                  <a:pt x="1174" y="14509"/>
                  <a:pt x="1330" y="14753"/>
                </a:cubicBezTo>
                <a:cubicBezTo>
                  <a:pt x="1409" y="14835"/>
                  <a:pt x="1565" y="14835"/>
                  <a:pt x="1722" y="14835"/>
                </a:cubicBezTo>
                <a:cubicBezTo>
                  <a:pt x="1722" y="14427"/>
                  <a:pt x="1722" y="14427"/>
                  <a:pt x="1722" y="14427"/>
                </a:cubicBezTo>
                <a:close/>
                <a:moveTo>
                  <a:pt x="1722" y="16220"/>
                </a:moveTo>
                <a:cubicBezTo>
                  <a:pt x="1722" y="17362"/>
                  <a:pt x="1722" y="17362"/>
                  <a:pt x="1722" y="17362"/>
                </a:cubicBezTo>
                <a:cubicBezTo>
                  <a:pt x="1722" y="17280"/>
                  <a:pt x="1722" y="17280"/>
                  <a:pt x="1643" y="17198"/>
                </a:cubicBezTo>
                <a:cubicBezTo>
                  <a:pt x="1487" y="16954"/>
                  <a:pt x="1487" y="16383"/>
                  <a:pt x="1722" y="16220"/>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0" name="Circle"/>
          <p:cNvSpPr/>
          <p:nvPr/>
        </p:nvSpPr>
        <p:spPr>
          <a:xfrm>
            <a:off x="4348220" y="7150366"/>
            <a:ext cx="2469142" cy="2469142"/>
          </a:xfrm>
          <a:prstGeom prst="ellipse">
            <a:avLst/>
          </a:prstGeom>
          <a:solidFill>
            <a:srgbClr val="DCDEE0"/>
          </a:solidFill>
          <a:ln w="190500">
            <a:solidFill>
              <a:srgbClr val="53585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1" name="Circle"/>
          <p:cNvSpPr/>
          <p:nvPr/>
        </p:nvSpPr>
        <p:spPr>
          <a:xfrm>
            <a:off x="8625852" y="3324203"/>
            <a:ext cx="2469142" cy="2469142"/>
          </a:xfrm>
          <a:prstGeom prst="ellipse">
            <a:avLst/>
          </a:prstGeom>
          <a:solidFill>
            <a:schemeClr val="accent3">
              <a:hueOff val="-546623"/>
              <a:satOff val="7767"/>
              <a:lumOff val="-14512"/>
            </a:schemeClr>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2" name="Circle"/>
          <p:cNvSpPr/>
          <p:nvPr/>
        </p:nvSpPr>
        <p:spPr>
          <a:xfrm>
            <a:off x="8869481" y="8409912"/>
            <a:ext cx="1981885" cy="1981885"/>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3" name="Circle"/>
          <p:cNvSpPr/>
          <p:nvPr/>
        </p:nvSpPr>
        <p:spPr>
          <a:xfrm>
            <a:off x="4838666" y="4213806"/>
            <a:ext cx="2109866" cy="2109866"/>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527" name="Group"/>
          <p:cNvGrpSpPr/>
          <p:nvPr/>
        </p:nvGrpSpPr>
        <p:grpSpPr>
          <a:xfrm>
            <a:off x="17342750" y="7616549"/>
            <a:ext cx="3939403" cy="1302569"/>
            <a:chOff x="0" y="0"/>
            <a:chExt cx="3939401" cy="1302568"/>
          </a:xfrm>
        </p:grpSpPr>
        <p:sp>
          <p:nvSpPr>
            <p:cNvPr id="35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5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530" name="Group"/>
          <p:cNvGrpSpPr/>
          <p:nvPr/>
        </p:nvGrpSpPr>
        <p:grpSpPr>
          <a:xfrm>
            <a:off x="17342750" y="9035677"/>
            <a:ext cx="3939403" cy="1302570"/>
            <a:chOff x="0" y="0"/>
            <a:chExt cx="3939401" cy="1302568"/>
          </a:xfrm>
        </p:grpSpPr>
        <p:sp>
          <p:nvSpPr>
            <p:cNvPr id="35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3" name="earth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infographic</a:t>
            </a:r>
          </a:p>
        </p:txBody>
      </p:sp>
      <p:grpSp>
        <p:nvGrpSpPr>
          <p:cNvPr id="3538" name="Group"/>
          <p:cNvGrpSpPr/>
          <p:nvPr/>
        </p:nvGrpSpPr>
        <p:grpSpPr>
          <a:xfrm>
            <a:off x="16124580" y="10454806"/>
            <a:ext cx="5929981" cy="926220"/>
            <a:chOff x="0" y="0"/>
            <a:chExt cx="5929980" cy="926218"/>
          </a:xfrm>
        </p:grpSpPr>
        <p:sp>
          <p:nvSpPr>
            <p:cNvPr id="35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5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541" name="Group"/>
          <p:cNvGrpSpPr/>
          <p:nvPr/>
        </p:nvGrpSpPr>
        <p:grpSpPr>
          <a:xfrm>
            <a:off x="17342750" y="6186997"/>
            <a:ext cx="3939403" cy="1302569"/>
            <a:chOff x="0" y="0"/>
            <a:chExt cx="3939401" cy="1302568"/>
          </a:xfrm>
        </p:grpSpPr>
        <p:sp>
          <p:nvSpPr>
            <p:cNvPr id="35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43" name="75%"/>
          <p:cNvSpPr txBox="1"/>
          <p:nvPr/>
        </p:nvSpPr>
        <p:spPr>
          <a:xfrm>
            <a:off x="8932688" y="412062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75%</a:t>
            </a:r>
          </a:p>
        </p:txBody>
      </p:sp>
      <p:sp>
        <p:nvSpPr>
          <p:cNvPr id="3544" name="42%"/>
          <p:cNvSpPr txBox="1"/>
          <p:nvPr/>
        </p:nvSpPr>
        <p:spPr>
          <a:xfrm>
            <a:off x="4965864" y="4830588"/>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42%</a:t>
            </a:r>
          </a:p>
        </p:txBody>
      </p:sp>
      <p:sp>
        <p:nvSpPr>
          <p:cNvPr id="3545" name="84%"/>
          <p:cNvSpPr txBox="1"/>
          <p:nvPr/>
        </p:nvSpPr>
        <p:spPr>
          <a:xfrm>
            <a:off x="4655056" y="7946787"/>
            <a:ext cx="18554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a:t>
            </a:r>
          </a:p>
        </p:txBody>
      </p:sp>
      <p:sp>
        <p:nvSpPr>
          <p:cNvPr id="3546" name="35%"/>
          <p:cNvSpPr txBox="1"/>
          <p:nvPr/>
        </p:nvSpPr>
        <p:spPr>
          <a:xfrm>
            <a:off x="8932688" y="896270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35%</a:t>
            </a:r>
          </a:p>
        </p:txBody>
      </p:sp>
      <p:sp>
        <p:nvSpPr>
          <p:cNvPr id="3547" name="title here"/>
          <p:cNvSpPr txBox="1"/>
          <p:nvPr/>
        </p:nvSpPr>
        <p:spPr>
          <a:xfrm>
            <a:off x="11331120" y="918458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48" name="Sed ut perspiciatis unde omnis iste natus error."/>
          <p:cNvSpPr txBox="1"/>
          <p:nvPr/>
        </p:nvSpPr>
        <p:spPr>
          <a:xfrm>
            <a:off x="11331120"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49" name="title here"/>
          <p:cNvSpPr txBox="1"/>
          <p:nvPr/>
        </p:nvSpPr>
        <p:spPr>
          <a:xfrm>
            <a:off x="1576231" y="9184584"/>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0" name="Sed ut perspiciatis unde omnis iste natus error."/>
          <p:cNvSpPr txBox="1"/>
          <p:nvPr/>
        </p:nvSpPr>
        <p:spPr>
          <a:xfrm>
            <a:off x="1576231"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1" name="title here"/>
          <p:cNvSpPr txBox="1"/>
          <p:nvPr/>
        </p:nvSpPr>
        <p:spPr>
          <a:xfrm>
            <a:off x="2601202" y="2257199"/>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2" name="Sed ut perspiciatis unde omnis iste natus error."/>
          <p:cNvSpPr txBox="1"/>
          <p:nvPr/>
        </p:nvSpPr>
        <p:spPr>
          <a:xfrm>
            <a:off x="2601202" y="2948162"/>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3" name="title here"/>
          <p:cNvSpPr txBox="1"/>
          <p:nvPr/>
        </p:nvSpPr>
        <p:spPr>
          <a:xfrm>
            <a:off x="11331120" y="204513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4" name="Sed ut perspiciatis unde omnis iste natus error. Sed ut perspiciatis unde omnis iste natus error."/>
          <p:cNvSpPr txBox="1"/>
          <p:nvPr/>
        </p:nvSpPr>
        <p:spPr>
          <a:xfrm>
            <a:off x="11331120" y="2736099"/>
            <a:ext cx="322002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6" name="Insert Picture Here.png" descr="Insert Picture Here.png"/>
          <p:cNvPicPr>
            <a:picLocks noGrp="1" noChangeAspect="1"/>
          </p:cNvPicPr>
          <p:nvPr>
            <p:ph type="pic" idx="21"/>
          </p:nvPr>
        </p:nvPicPr>
        <p:blipFill>
          <a:blip r:embed="rId2">
            <a:alphaModFix amt="75000"/>
          </a:blip>
          <a:srcRect l="23883" r="23883"/>
          <a:stretch>
            <a:fillRect/>
          </a:stretch>
        </p:blipFill>
        <p:spPr>
          <a:xfrm>
            <a:off x="12192000" y="635000"/>
            <a:ext cx="11557000" cy="12446000"/>
          </a:xfrm>
          <a:prstGeom prst="rect">
            <a:avLst/>
          </a:prstGeom>
        </p:spPr>
      </p:pic>
      <p:sp>
        <p:nvSpPr>
          <p:cNvPr id="3557" name="Rectangle"/>
          <p:cNvSpPr/>
          <p:nvPr/>
        </p:nvSpPr>
        <p:spPr>
          <a:xfrm>
            <a:off x="635000" y="634999"/>
            <a:ext cx="1155700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5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126</a:t>
            </a:fld>
            <a:endParaRPr/>
          </a:p>
        </p:txBody>
      </p:sp>
      <p:sp>
        <p:nvSpPr>
          <p:cNvPr id="3559" name="Shape"/>
          <p:cNvSpPr/>
          <p:nvPr/>
        </p:nvSpPr>
        <p:spPr>
          <a:xfrm>
            <a:off x="14276403" y="7826974"/>
            <a:ext cx="3699443" cy="16132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0" name="Shape"/>
          <p:cNvSpPr/>
          <p:nvPr/>
        </p:nvSpPr>
        <p:spPr>
          <a:xfrm>
            <a:off x="17968718" y="7826974"/>
            <a:ext cx="3695879" cy="1613357"/>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1" name="Shape"/>
          <p:cNvSpPr/>
          <p:nvPr/>
        </p:nvSpPr>
        <p:spPr>
          <a:xfrm>
            <a:off x="14276403" y="6754208"/>
            <a:ext cx="7388192" cy="2120588"/>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2" name="Shape"/>
          <p:cNvSpPr/>
          <p:nvPr/>
        </p:nvSpPr>
        <p:spPr>
          <a:xfrm>
            <a:off x="14931617" y="6929149"/>
            <a:ext cx="3043281" cy="13271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3" name="Shape"/>
          <p:cNvSpPr/>
          <p:nvPr/>
        </p:nvSpPr>
        <p:spPr>
          <a:xfrm>
            <a:off x="17969034" y="6929149"/>
            <a:ext cx="3040349" cy="1327199"/>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4" name="Shape"/>
          <p:cNvSpPr/>
          <p:nvPr/>
        </p:nvSpPr>
        <p:spPr>
          <a:xfrm>
            <a:off x="14931617" y="6046656"/>
            <a:ext cx="6077764" cy="1744464"/>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5" name="Shape"/>
          <p:cNvSpPr/>
          <p:nvPr/>
        </p:nvSpPr>
        <p:spPr>
          <a:xfrm>
            <a:off x="15632465" y="6160461"/>
            <a:ext cx="2341420" cy="10210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6" name="Shape"/>
          <p:cNvSpPr/>
          <p:nvPr/>
        </p:nvSpPr>
        <p:spPr>
          <a:xfrm>
            <a:off x="17969372" y="6160461"/>
            <a:ext cx="2339164" cy="102111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7" name="Shape"/>
          <p:cNvSpPr/>
          <p:nvPr/>
        </p:nvSpPr>
        <p:spPr>
          <a:xfrm>
            <a:off x="15632465" y="5481496"/>
            <a:ext cx="4676069" cy="1342143"/>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8" name="Shape"/>
          <p:cNvSpPr/>
          <p:nvPr/>
        </p:nvSpPr>
        <p:spPr>
          <a:xfrm>
            <a:off x="16275986" y="4767756"/>
            <a:ext cx="1696968" cy="7400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FFFFFF">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9" name="Shape"/>
          <p:cNvSpPr/>
          <p:nvPr/>
        </p:nvSpPr>
        <p:spPr>
          <a:xfrm>
            <a:off x="17969682" y="4767756"/>
            <a:ext cx="1695333" cy="74006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FFFFFF">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0" name="Shape"/>
          <p:cNvSpPr/>
          <p:nvPr/>
        </p:nvSpPr>
        <p:spPr>
          <a:xfrm>
            <a:off x="16275986" y="4275669"/>
            <a:ext cx="3389029" cy="972732"/>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1" name="pyramid blocks infographic"/>
          <p:cNvSpPr txBox="1"/>
          <p:nvPr/>
        </p:nvSpPr>
        <p:spPr>
          <a:xfrm>
            <a:off x="3353522" y="2232402"/>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pyramid blocks infographic</a:t>
            </a:r>
          </a:p>
        </p:txBody>
      </p:sp>
      <p:sp>
        <p:nvSpPr>
          <p:cNvPr id="3572" name="Lorem ipsum sit lom dolor sit amet, consectetur sit amet adipiscing. Lorem ipsum sit lom."/>
          <p:cNvSpPr txBox="1"/>
          <p:nvPr/>
        </p:nvSpPr>
        <p:spPr>
          <a:xfrm>
            <a:off x="3395715"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575" name="Group"/>
          <p:cNvGrpSpPr/>
          <p:nvPr/>
        </p:nvGrpSpPr>
        <p:grpSpPr>
          <a:xfrm>
            <a:off x="4921972" y="8434304"/>
            <a:ext cx="3939403" cy="1302570"/>
            <a:chOff x="0" y="0"/>
            <a:chExt cx="3939401" cy="1302568"/>
          </a:xfrm>
        </p:grpSpPr>
        <p:sp>
          <p:nvSpPr>
            <p:cNvPr id="357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5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578" name="Group"/>
          <p:cNvGrpSpPr/>
          <p:nvPr/>
        </p:nvGrpSpPr>
        <p:grpSpPr>
          <a:xfrm>
            <a:off x="4921972" y="7004752"/>
            <a:ext cx="3939403" cy="1302569"/>
            <a:chOff x="0" y="0"/>
            <a:chExt cx="3939401" cy="1302568"/>
          </a:xfrm>
        </p:grpSpPr>
        <p:sp>
          <p:nvSpPr>
            <p:cNvPr id="357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57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579" name="Shape"/>
          <p:cNvSpPr/>
          <p:nvPr/>
        </p:nvSpPr>
        <p:spPr>
          <a:xfrm>
            <a:off x="3479900"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0" name="Shape"/>
          <p:cNvSpPr/>
          <p:nvPr/>
        </p:nvSpPr>
        <p:spPr>
          <a:xfrm>
            <a:off x="3447983"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585" name="Group"/>
          <p:cNvGrpSpPr/>
          <p:nvPr/>
        </p:nvGrpSpPr>
        <p:grpSpPr>
          <a:xfrm>
            <a:off x="3406510" y="10074778"/>
            <a:ext cx="5929982" cy="926220"/>
            <a:chOff x="0" y="0"/>
            <a:chExt cx="5929980" cy="926218"/>
          </a:xfrm>
        </p:grpSpPr>
        <p:sp>
          <p:nvSpPr>
            <p:cNvPr id="3581" name="Line"/>
            <p:cNvSpPr/>
            <p:nvPr/>
          </p:nvSpPr>
          <p:spPr>
            <a:xfrm>
              <a:off x="54738" y="748858"/>
              <a:ext cx="587524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2"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58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
        <p:nvSpPr>
          <p:cNvPr id="3586" name="Shape"/>
          <p:cNvSpPr/>
          <p:nvPr/>
        </p:nvSpPr>
        <p:spPr>
          <a:xfrm>
            <a:off x="17618854" y="10387500"/>
            <a:ext cx="642371" cy="564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7" name="Shape"/>
          <p:cNvSpPr/>
          <p:nvPr/>
        </p:nvSpPr>
        <p:spPr>
          <a:xfrm>
            <a:off x="16164261" y="10387500"/>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8" name="Shape"/>
          <p:cNvSpPr/>
          <p:nvPr/>
        </p:nvSpPr>
        <p:spPr>
          <a:xfrm>
            <a:off x="19165729" y="10387500"/>
            <a:ext cx="646958"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9" name="Shape"/>
          <p:cNvSpPr/>
          <p:nvPr/>
        </p:nvSpPr>
        <p:spPr>
          <a:xfrm>
            <a:off x="16306894" y="2194155"/>
            <a:ext cx="3327212" cy="22840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0" name="Shape"/>
          <p:cNvSpPr/>
          <p:nvPr/>
        </p:nvSpPr>
        <p:spPr>
          <a:xfrm>
            <a:off x="17701093" y="2573815"/>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591" name="18.214K"/>
          <p:cNvSpPr txBox="1"/>
          <p:nvPr/>
        </p:nvSpPr>
        <p:spPr>
          <a:xfrm>
            <a:off x="16903038" y="315390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3" name="Rectangle"/>
          <p:cNvSpPr/>
          <p:nvPr/>
        </p:nvSpPr>
        <p:spPr>
          <a:xfrm>
            <a:off x="635000" y="635000"/>
            <a:ext cx="23114000" cy="12446000"/>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127</a:t>
            </a:fld>
            <a:endParaRPr/>
          </a:p>
        </p:txBody>
      </p:sp>
      <p:sp>
        <p:nvSpPr>
          <p:cNvPr id="3595" name="Line"/>
          <p:cNvSpPr/>
          <p:nvPr/>
        </p:nvSpPr>
        <p:spPr>
          <a:xfrm>
            <a:off x="1468310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6" name="Line"/>
          <p:cNvSpPr/>
          <p:nvPr/>
        </p:nvSpPr>
        <p:spPr>
          <a:xfrm>
            <a:off x="18066487"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7" name="Line"/>
          <p:cNvSpPr/>
          <p:nvPr/>
        </p:nvSpPr>
        <p:spPr>
          <a:xfrm>
            <a:off x="1975817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8" name="Line"/>
          <p:cNvSpPr/>
          <p:nvPr/>
        </p:nvSpPr>
        <p:spPr>
          <a:xfrm>
            <a:off x="2144986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9" name="Line"/>
          <p:cNvSpPr/>
          <p:nvPr/>
        </p:nvSpPr>
        <p:spPr>
          <a:xfrm>
            <a:off x="1638432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0" name="Line"/>
          <p:cNvSpPr/>
          <p:nvPr/>
        </p:nvSpPr>
        <p:spPr>
          <a:xfrm flipH="1">
            <a:off x="284127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1" name="Line"/>
          <p:cNvSpPr/>
          <p:nvPr/>
        </p:nvSpPr>
        <p:spPr>
          <a:xfrm flipH="1">
            <a:off x="1299141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2" name="Line"/>
          <p:cNvSpPr/>
          <p:nvPr/>
        </p:nvSpPr>
        <p:spPr>
          <a:xfrm flipH="1">
            <a:off x="6224652"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3" name="Line"/>
          <p:cNvSpPr/>
          <p:nvPr/>
        </p:nvSpPr>
        <p:spPr>
          <a:xfrm flipH="1">
            <a:off x="7916343"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4" name="Line"/>
          <p:cNvSpPr/>
          <p:nvPr/>
        </p:nvSpPr>
        <p:spPr>
          <a:xfrm flipH="1">
            <a:off x="960803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5" name="Line"/>
          <p:cNvSpPr/>
          <p:nvPr/>
        </p:nvSpPr>
        <p:spPr>
          <a:xfrm flipH="1">
            <a:off x="1129972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6" name="Line"/>
          <p:cNvSpPr/>
          <p:nvPr/>
        </p:nvSpPr>
        <p:spPr>
          <a:xfrm flipH="1">
            <a:off x="454248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7" name="Line"/>
          <p:cNvSpPr/>
          <p:nvPr/>
        </p:nvSpPr>
        <p:spPr>
          <a:xfrm rot="20572357">
            <a:off x="-308562" y="5843366"/>
            <a:ext cx="24966956" cy="4219724"/>
          </a:xfrm>
          <a:custGeom>
            <a:avLst/>
            <a:gdLst/>
            <a:ahLst/>
            <a:cxnLst>
              <a:cxn ang="0">
                <a:pos x="wd2" y="hd2"/>
              </a:cxn>
              <a:cxn ang="5400000">
                <a:pos x="wd2" y="hd2"/>
              </a:cxn>
              <a:cxn ang="10800000">
                <a:pos x="wd2" y="hd2"/>
              </a:cxn>
              <a:cxn ang="16200000">
                <a:pos x="wd2" y="hd2"/>
              </a:cxn>
            </a:cxnLst>
            <a:rect l="0" t="0" r="r" b="b"/>
            <a:pathLst>
              <a:path w="21600" h="21600" extrusionOk="0">
                <a:moveTo>
                  <a:pt x="0" y="6714"/>
                </a:moveTo>
                <a:lnTo>
                  <a:pt x="2545" y="8634"/>
                </a:lnTo>
                <a:lnTo>
                  <a:pt x="4506" y="0"/>
                </a:lnTo>
                <a:lnTo>
                  <a:pt x="5694" y="5982"/>
                </a:lnTo>
                <a:lnTo>
                  <a:pt x="7346" y="4301"/>
                </a:lnTo>
                <a:lnTo>
                  <a:pt x="8574" y="9192"/>
                </a:lnTo>
                <a:lnTo>
                  <a:pt x="10020" y="10858"/>
                </a:lnTo>
                <a:lnTo>
                  <a:pt x="11607" y="10312"/>
                </a:lnTo>
                <a:lnTo>
                  <a:pt x="12916" y="14269"/>
                </a:lnTo>
                <a:lnTo>
                  <a:pt x="14359" y="15418"/>
                </a:lnTo>
                <a:lnTo>
                  <a:pt x="15699" y="19690"/>
                </a:lnTo>
                <a:lnTo>
                  <a:pt x="17129" y="21600"/>
                </a:lnTo>
                <a:lnTo>
                  <a:pt x="18975" y="15314"/>
                </a:lnTo>
                <a:lnTo>
                  <a:pt x="21600" y="15329"/>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8" name="Line"/>
          <p:cNvSpPr/>
          <p:nvPr/>
        </p:nvSpPr>
        <p:spPr>
          <a:xfrm rot="20572357">
            <a:off x="71099" y="6384174"/>
            <a:ext cx="24248990" cy="4066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64" y="3503"/>
                </a:lnTo>
                <a:lnTo>
                  <a:pt x="4035" y="5268"/>
                </a:lnTo>
                <a:lnTo>
                  <a:pt x="5382" y="9030"/>
                </a:lnTo>
                <a:lnTo>
                  <a:pt x="6839" y="11964"/>
                </a:lnTo>
                <a:lnTo>
                  <a:pt x="8212" y="14932"/>
                </a:lnTo>
                <a:lnTo>
                  <a:pt x="9775" y="15250"/>
                </a:lnTo>
                <a:lnTo>
                  <a:pt x="11389" y="15072"/>
                </a:lnTo>
                <a:lnTo>
                  <a:pt x="12753" y="18861"/>
                </a:lnTo>
                <a:lnTo>
                  <a:pt x="14510" y="15084"/>
                </a:lnTo>
                <a:lnTo>
                  <a:pt x="15795" y="21058"/>
                </a:lnTo>
                <a:lnTo>
                  <a:pt x="17604" y="17273"/>
                </a:lnTo>
                <a:lnTo>
                  <a:pt x="19114" y="15612"/>
                </a:lnTo>
                <a:lnTo>
                  <a:pt x="21600" y="21600"/>
                </a:lnTo>
              </a:path>
            </a:pathLst>
          </a:custGeom>
          <a:ln w="1270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9" name="Line"/>
          <p:cNvSpPr/>
          <p:nvPr/>
        </p:nvSpPr>
        <p:spPr>
          <a:xfrm rot="20572357">
            <a:off x="-61428" y="6610222"/>
            <a:ext cx="24966957" cy="3274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7" y="264"/>
                </a:lnTo>
                <a:lnTo>
                  <a:pt x="4031" y="3423"/>
                </a:lnTo>
                <a:lnTo>
                  <a:pt x="5447" y="5411"/>
                </a:lnTo>
                <a:lnTo>
                  <a:pt x="7150" y="1957"/>
                </a:lnTo>
                <a:lnTo>
                  <a:pt x="8502" y="5181"/>
                </a:lnTo>
                <a:lnTo>
                  <a:pt x="9827" y="10338"/>
                </a:lnTo>
                <a:lnTo>
                  <a:pt x="11420" y="9488"/>
                </a:lnTo>
                <a:lnTo>
                  <a:pt x="12746" y="14151"/>
                </a:lnTo>
                <a:lnTo>
                  <a:pt x="14279" y="13402"/>
                </a:lnTo>
                <a:lnTo>
                  <a:pt x="15511" y="21600"/>
                </a:lnTo>
                <a:lnTo>
                  <a:pt x="17182" y="17607"/>
                </a:lnTo>
                <a:lnTo>
                  <a:pt x="18565" y="20740"/>
                </a:lnTo>
                <a:lnTo>
                  <a:pt x="21600" y="11100"/>
                </a:lnTo>
              </a:path>
            </a:pathLst>
          </a:custGeom>
          <a:ln w="1016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10" name="Shape"/>
          <p:cNvSpPr/>
          <p:nvPr/>
        </p:nvSpPr>
        <p:spPr>
          <a:xfrm>
            <a:off x="12959663" y="5120250"/>
            <a:ext cx="3434184" cy="22659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1" name="Shape"/>
          <p:cNvSpPr/>
          <p:nvPr/>
        </p:nvSpPr>
        <p:spPr>
          <a:xfrm rot="10800000">
            <a:off x="19758178" y="7835224"/>
            <a:ext cx="3434184" cy="241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2" name="Shape"/>
          <p:cNvSpPr/>
          <p:nvPr/>
        </p:nvSpPr>
        <p:spPr>
          <a:xfrm>
            <a:off x="2897441" y="6053401"/>
            <a:ext cx="3327212"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3" name="editable line charts"/>
          <p:cNvSpPr txBox="1"/>
          <p:nvPr/>
        </p:nvSpPr>
        <p:spPr>
          <a:xfrm>
            <a:off x="5814579" y="2479425"/>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line charts</a:t>
            </a:r>
          </a:p>
        </p:txBody>
      </p:sp>
      <p:sp>
        <p:nvSpPr>
          <p:cNvPr id="3614" name="INFOGRAPHICS :"/>
          <p:cNvSpPr txBox="1"/>
          <p:nvPr/>
        </p:nvSpPr>
        <p:spPr>
          <a:xfrm>
            <a:off x="5814579" y="1856814"/>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15" name="Square"/>
          <p:cNvSpPr/>
          <p:nvPr/>
        </p:nvSpPr>
        <p:spPr>
          <a:xfrm>
            <a:off x="2849272" y="2100558"/>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6" name="Shape"/>
          <p:cNvSpPr/>
          <p:nvPr/>
        </p:nvSpPr>
        <p:spPr>
          <a:xfrm>
            <a:off x="3991537" y="145605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7" name="Shape"/>
          <p:cNvSpPr/>
          <p:nvPr/>
        </p:nvSpPr>
        <p:spPr>
          <a:xfrm>
            <a:off x="3198125" y="302258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8"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12918157" y="1873815"/>
            <a:ext cx="8515981" cy="2237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619" name="Line"/>
          <p:cNvSpPr/>
          <p:nvPr/>
        </p:nvSpPr>
        <p:spPr>
          <a:xfrm>
            <a:off x="18040878" y="11302485"/>
            <a:ext cx="1270001" cy="1"/>
          </a:xfrm>
          <a:prstGeom prst="line">
            <a:avLst/>
          </a:prstGeom>
          <a:ln w="635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0" name="Line"/>
          <p:cNvSpPr/>
          <p:nvPr/>
        </p:nvSpPr>
        <p:spPr>
          <a:xfrm>
            <a:off x="18040878" y="11799123"/>
            <a:ext cx="1270001" cy="1"/>
          </a:xfrm>
          <a:prstGeom prst="line">
            <a:avLst/>
          </a:pr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1" name="Line"/>
          <p:cNvSpPr/>
          <p:nvPr/>
        </p:nvSpPr>
        <p:spPr>
          <a:xfrm>
            <a:off x="18040878" y="12291731"/>
            <a:ext cx="1270001" cy="1"/>
          </a:xfrm>
          <a:prstGeom prst="line">
            <a:avLst/>
          </a:prstGeom>
          <a:ln w="63500" cap="rnd">
            <a:solidFill>
              <a:srgbClr val="FFFFFF"/>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2" name="Title here"/>
          <p:cNvSpPr txBox="1"/>
          <p:nvPr/>
        </p:nvSpPr>
        <p:spPr>
          <a:xfrm>
            <a:off x="19759767" y="11557823"/>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3" name="Title here"/>
          <p:cNvSpPr txBox="1"/>
          <p:nvPr/>
        </p:nvSpPr>
        <p:spPr>
          <a:xfrm>
            <a:off x="19759769" y="12050431"/>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4" name="Title here"/>
          <p:cNvSpPr txBox="1"/>
          <p:nvPr/>
        </p:nvSpPr>
        <p:spPr>
          <a:xfrm>
            <a:off x="19759769" y="11061185"/>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5" name="title here"/>
          <p:cNvSpPr txBox="1"/>
          <p:nvPr/>
        </p:nvSpPr>
        <p:spPr>
          <a:xfrm>
            <a:off x="13190856" y="528995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626" name="Sed ut perspiciati."/>
          <p:cNvSpPr txBox="1"/>
          <p:nvPr/>
        </p:nvSpPr>
        <p:spPr>
          <a:xfrm>
            <a:off x="13190856" y="5980912"/>
            <a:ext cx="2984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a:t>
            </a:r>
          </a:p>
        </p:txBody>
      </p:sp>
      <p:sp>
        <p:nvSpPr>
          <p:cNvPr id="3627" name="Sed ut persp iciatis unde omnis iste."/>
          <p:cNvSpPr txBox="1"/>
          <p:nvPr/>
        </p:nvSpPr>
        <p:spPr>
          <a:xfrm>
            <a:off x="20159691" y="8654653"/>
            <a:ext cx="263115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 iciatis unde omnis iste.</a:t>
            </a:r>
          </a:p>
        </p:txBody>
      </p:sp>
      <p:sp>
        <p:nvSpPr>
          <p:cNvPr id="3628" name="8.412K"/>
          <p:cNvSpPr txBox="1"/>
          <p:nvPr/>
        </p:nvSpPr>
        <p:spPr>
          <a:xfrm>
            <a:off x="3226908" y="6226597"/>
            <a:ext cx="263115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631" name="Rectangle"/>
          <p:cNvSpPr/>
          <p:nvPr/>
        </p:nvSpPr>
        <p:spPr>
          <a:xfrm>
            <a:off x="1905000" y="0"/>
            <a:ext cx="20574000" cy="11811000"/>
          </a:xfrm>
          <a:prstGeom prst="rect">
            <a:avLst/>
          </a:prstGeom>
          <a:solidFill>
            <a:srgbClr val="000000">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2" name="Line"/>
          <p:cNvSpPr/>
          <p:nvPr/>
        </p:nvSpPr>
        <p:spPr>
          <a:xfrm flipV="1">
            <a:off x="8773596"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3" name="Line"/>
          <p:cNvSpPr/>
          <p:nvPr/>
        </p:nvSpPr>
        <p:spPr>
          <a:xfrm flipV="1">
            <a:off x="18872000"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4" name="Line"/>
          <p:cNvSpPr/>
          <p:nvPr/>
        </p:nvSpPr>
        <p:spPr>
          <a:xfrm flipV="1">
            <a:off x="15628858"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5" name="Line"/>
          <p:cNvSpPr/>
          <p:nvPr/>
        </p:nvSpPr>
        <p:spPr>
          <a:xfrm flipV="1">
            <a:off x="5783264" y="1234214"/>
            <a:ext cx="1" cy="2335274"/>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6" name="Line"/>
          <p:cNvSpPr/>
          <p:nvPr/>
        </p:nvSpPr>
        <p:spPr>
          <a:xfrm flipV="1">
            <a:off x="12253013"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grpSp>
        <p:nvGrpSpPr>
          <p:cNvPr id="3642" name="Group"/>
          <p:cNvGrpSpPr/>
          <p:nvPr/>
        </p:nvGrpSpPr>
        <p:grpSpPr>
          <a:xfrm rot="10800000" flipH="1">
            <a:off x="3679223" y="5"/>
            <a:ext cx="16950747" cy="2601511"/>
            <a:chOff x="0" y="0"/>
            <a:chExt cx="16950745" cy="2601510"/>
          </a:xfrm>
        </p:grpSpPr>
        <p:sp>
          <p:nvSpPr>
            <p:cNvPr id="3637" name="Shape"/>
            <p:cNvSpPr/>
            <p:nvPr/>
          </p:nvSpPr>
          <p:spPr>
            <a:xfrm>
              <a:off x="2647446" y="562868"/>
              <a:ext cx="4893853" cy="2038643"/>
            </a:xfrm>
            <a:custGeom>
              <a:avLst/>
              <a:gdLst/>
              <a:ahLst/>
              <a:cxnLst>
                <a:cxn ang="0">
                  <a:pos x="wd2" y="hd2"/>
                </a:cxn>
                <a:cxn ang="5400000">
                  <a:pos x="wd2" y="hd2"/>
                </a:cxn>
                <a:cxn ang="10800000">
                  <a:pos x="wd2" y="hd2"/>
                </a:cxn>
                <a:cxn ang="16200000">
                  <a:pos x="wd2" y="hd2"/>
                </a:cxn>
              </a:cxnLst>
              <a:rect l="0" t="0" r="r" b="b"/>
              <a:pathLst>
                <a:path w="20916" h="21429" extrusionOk="0">
                  <a:moveTo>
                    <a:pt x="10610" y="16"/>
                  </a:moveTo>
                  <a:cubicBezTo>
                    <a:pt x="9215" y="-171"/>
                    <a:pt x="7871" y="1284"/>
                    <a:pt x="6957" y="3882"/>
                  </a:cubicBezTo>
                  <a:cubicBezTo>
                    <a:pt x="6342" y="5630"/>
                    <a:pt x="5962" y="7801"/>
                    <a:pt x="5867" y="10099"/>
                  </a:cubicBezTo>
                  <a:cubicBezTo>
                    <a:pt x="4450" y="7602"/>
                    <a:pt x="2518" y="7864"/>
                    <a:pt x="1222" y="10730"/>
                  </a:cubicBezTo>
                  <a:cubicBezTo>
                    <a:pt x="0" y="13431"/>
                    <a:pt x="-347" y="17795"/>
                    <a:pt x="370" y="21429"/>
                  </a:cubicBezTo>
                  <a:lnTo>
                    <a:pt x="20569" y="21429"/>
                  </a:lnTo>
                  <a:cubicBezTo>
                    <a:pt x="20591" y="20714"/>
                    <a:pt x="20624" y="19990"/>
                    <a:pt x="20661" y="19258"/>
                  </a:cubicBezTo>
                  <a:cubicBezTo>
                    <a:pt x="20881" y="14902"/>
                    <a:pt x="21253" y="10266"/>
                    <a:pt x="20267" y="6601"/>
                  </a:cubicBezTo>
                  <a:cubicBezTo>
                    <a:pt x="18890" y="1484"/>
                    <a:pt x="15885" y="1154"/>
                    <a:pt x="14328" y="5949"/>
                  </a:cubicBezTo>
                  <a:cubicBezTo>
                    <a:pt x="13633" y="2548"/>
                    <a:pt x="12224" y="233"/>
                    <a:pt x="10610" y="16"/>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8" name="Shape"/>
            <p:cNvSpPr/>
            <p:nvPr/>
          </p:nvSpPr>
          <p:spPr>
            <a:xfrm>
              <a:off x="13026121" y="990500"/>
              <a:ext cx="3924625" cy="1611010"/>
            </a:xfrm>
            <a:custGeom>
              <a:avLst/>
              <a:gdLst/>
              <a:ahLst/>
              <a:cxnLst>
                <a:cxn ang="0">
                  <a:pos x="wd2" y="hd2"/>
                </a:cxn>
                <a:cxn ang="5400000">
                  <a:pos x="wd2" y="hd2"/>
                </a:cxn>
                <a:cxn ang="10800000">
                  <a:pos x="wd2" y="hd2"/>
                </a:cxn>
                <a:cxn ang="16200000">
                  <a:pos x="wd2" y="hd2"/>
                </a:cxn>
              </a:cxnLst>
              <a:rect l="0" t="0" r="r" b="b"/>
              <a:pathLst>
                <a:path w="20651" h="21039" extrusionOk="0">
                  <a:moveTo>
                    <a:pt x="14272" y="1659"/>
                  </a:moveTo>
                  <a:cubicBezTo>
                    <a:pt x="12881" y="-95"/>
                    <a:pt x="11273" y="-561"/>
                    <a:pt x="9820" y="757"/>
                  </a:cubicBezTo>
                  <a:cubicBezTo>
                    <a:pt x="8543" y="1916"/>
                    <a:pt x="7520" y="4357"/>
                    <a:pt x="7005" y="7484"/>
                  </a:cubicBezTo>
                  <a:cubicBezTo>
                    <a:pt x="6169" y="5526"/>
                    <a:pt x="5026" y="4592"/>
                    <a:pt x="3885" y="4935"/>
                  </a:cubicBezTo>
                  <a:cubicBezTo>
                    <a:pt x="791" y="5864"/>
                    <a:pt x="-949" y="14247"/>
                    <a:pt x="542" y="21039"/>
                  </a:cubicBezTo>
                  <a:lnTo>
                    <a:pt x="20651" y="21039"/>
                  </a:lnTo>
                  <a:cubicBezTo>
                    <a:pt x="20132" y="17640"/>
                    <a:pt x="18787" y="15217"/>
                    <a:pt x="17204" y="15217"/>
                  </a:cubicBezTo>
                  <a:cubicBezTo>
                    <a:pt x="17054" y="15217"/>
                    <a:pt x="16911" y="15243"/>
                    <a:pt x="16766" y="15278"/>
                  </a:cubicBezTo>
                  <a:cubicBezTo>
                    <a:pt x="17126" y="12854"/>
                    <a:pt x="17102" y="10182"/>
                    <a:pt x="16699" y="7800"/>
                  </a:cubicBezTo>
                  <a:cubicBezTo>
                    <a:pt x="16237" y="5074"/>
                    <a:pt x="15335" y="2999"/>
                    <a:pt x="14272" y="1659"/>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9" name="Shape"/>
            <p:cNvSpPr/>
            <p:nvPr/>
          </p:nvSpPr>
          <p:spPr>
            <a:xfrm>
              <a:off x="10036776" y="539153"/>
              <a:ext cx="4318148" cy="2062357"/>
            </a:xfrm>
            <a:custGeom>
              <a:avLst/>
              <a:gdLst/>
              <a:ahLst/>
              <a:cxnLst>
                <a:cxn ang="0">
                  <a:pos x="wd2" y="hd2"/>
                </a:cxn>
                <a:cxn ang="5400000">
                  <a:pos x="wd2" y="hd2"/>
                </a:cxn>
                <a:cxn ang="10800000">
                  <a:pos x="wd2" y="hd2"/>
                </a:cxn>
                <a:cxn ang="16200000">
                  <a:pos x="wd2" y="hd2"/>
                </a:cxn>
              </a:cxnLst>
              <a:rect l="0" t="0" r="r" b="b"/>
              <a:pathLst>
                <a:path w="21409" h="20697" extrusionOk="0">
                  <a:moveTo>
                    <a:pt x="11019" y="358"/>
                  </a:moveTo>
                  <a:cubicBezTo>
                    <a:pt x="8471" y="-903"/>
                    <a:pt x="5824" y="1237"/>
                    <a:pt x="4410" y="5640"/>
                  </a:cubicBezTo>
                  <a:cubicBezTo>
                    <a:pt x="3317" y="5265"/>
                    <a:pt x="2200" y="5956"/>
                    <a:pt x="1398" y="7505"/>
                  </a:cubicBezTo>
                  <a:cubicBezTo>
                    <a:pt x="-191" y="10568"/>
                    <a:pt x="-51" y="15426"/>
                    <a:pt x="64" y="19892"/>
                  </a:cubicBezTo>
                  <a:cubicBezTo>
                    <a:pt x="71" y="20163"/>
                    <a:pt x="79" y="20430"/>
                    <a:pt x="84" y="20697"/>
                  </a:cubicBezTo>
                  <a:lnTo>
                    <a:pt x="21409" y="20697"/>
                  </a:lnTo>
                  <a:cubicBezTo>
                    <a:pt x="21112" y="16748"/>
                    <a:pt x="19577" y="13652"/>
                    <a:pt x="17625" y="13067"/>
                  </a:cubicBezTo>
                  <a:cubicBezTo>
                    <a:pt x="17048" y="12894"/>
                    <a:pt x="16461" y="12964"/>
                    <a:pt x="15899" y="13273"/>
                  </a:cubicBezTo>
                  <a:cubicBezTo>
                    <a:pt x="15890" y="11050"/>
                    <a:pt x="15614" y="8865"/>
                    <a:pt x="15096" y="6905"/>
                  </a:cubicBezTo>
                  <a:cubicBezTo>
                    <a:pt x="14240" y="3668"/>
                    <a:pt x="12780" y="1230"/>
                    <a:pt x="11019" y="358"/>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0" name="Shape"/>
            <p:cNvSpPr/>
            <p:nvPr/>
          </p:nvSpPr>
          <p:spPr>
            <a:xfrm>
              <a:off x="0" y="1051886"/>
              <a:ext cx="4187806" cy="1549625"/>
            </a:xfrm>
            <a:custGeom>
              <a:avLst/>
              <a:gdLst/>
              <a:ahLst/>
              <a:cxnLst>
                <a:cxn ang="0">
                  <a:pos x="wd2" y="hd2"/>
                </a:cxn>
                <a:cxn ang="5400000">
                  <a:pos x="wd2" y="hd2"/>
                </a:cxn>
                <a:cxn ang="10800000">
                  <a:pos x="wd2" y="hd2"/>
                </a:cxn>
                <a:cxn ang="16200000">
                  <a:pos x="wd2" y="hd2"/>
                </a:cxn>
              </a:cxnLst>
              <a:rect l="0" t="0" r="r" b="b"/>
              <a:pathLst>
                <a:path w="21537" h="21442" extrusionOk="0">
                  <a:moveTo>
                    <a:pt x="10297" y="12"/>
                  </a:moveTo>
                  <a:cubicBezTo>
                    <a:pt x="8032" y="261"/>
                    <a:pt x="6113" y="4191"/>
                    <a:pt x="5389" y="9656"/>
                  </a:cubicBezTo>
                  <a:cubicBezTo>
                    <a:pt x="5135" y="9546"/>
                    <a:pt x="4876" y="9485"/>
                    <a:pt x="4609" y="9485"/>
                  </a:cubicBezTo>
                  <a:cubicBezTo>
                    <a:pt x="2090" y="9485"/>
                    <a:pt x="44" y="14818"/>
                    <a:pt x="0" y="21442"/>
                  </a:cubicBezTo>
                  <a:lnTo>
                    <a:pt x="21525" y="21442"/>
                  </a:lnTo>
                  <a:cubicBezTo>
                    <a:pt x="21600" y="18828"/>
                    <a:pt x="21326" y="16227"/>
                    <a:pt x="20752" y="14109"/>
                  </a:cubicBezTo>
                  <a:cubicBezTo>
                    <a:pt x="20186" y="12020"/>
                    <a:pt x="19363" y="10532"/>
                    <a:pt x="18426" y="9961"/>
                  </a:cubicBezTo>
                  <a:cubicBezTo>
                    <a:pt x="17540" y="9421"/>
                    <a:pt x="16613" y="9740"/>
                    <a:pt x="15806" y="10861"/>
                  </a:cubicBezTo>
                  <a:cubicBezTo>
                    <a:pt x="15545" y="8431"/>
                    <a:pt x="15062" y="6216"/>
                    <a:pt x="14400" y="4421"/>
                  </a:cubicBezTo>
                  <a:cubicBezTo>
                    <a:pt x="13316" y="1484"/>
                    <a:pt x="11833" y="-158"/>
                    <a:pt x="10297" y="12"/>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1" name="Shape"/>
            <p:cNvSpPr/>
            <p:nvPr/>
          </p:nvSpPr>
          <p:spPr>
            <a:xfrm>
              <a:off x="6157745" y="0"/>
              <a:ext cx="5268619" cy="2601511"/>
            </a:xfrm>
            <a:custGeom>
              <a:avLst/>
              <a:gdLst/>
              <a:ahLst/>
              <a:cxnLst>
                <a:cxn ang="0">
                  <a:pos x="wd2" y="hd2"/>
                </a:cxn>
                <a:cxn ang="5400000">
                  <a:pos x="wd2" y="hd2"/>
                </a:cxn>
                <a:cxn ang="10800000">
                  <a:pos x="wd2" y="hd2"/>
                </a:cxn>
                <a:cxn ang="16200000">
                  <a:pos x="wd2" y="hd2"/>
                </a:cxn>
              </a:cxnLst>
              <a:rect l="0" t="0" r="r" b="b"/>
              <a:pathLst>
                <a:path w="21600" h="21600" extrusionOk="0">
                  <a:moveTo>
                    <a:pt x="10054" y="0"/>
                  </a:moveTo>
                  <a:cubicBezTo>
                    <a:pt x="6881" y="0"/>
                    <a:pt x="4307" y="5090"/>
                    <a:pt x="4307" y="11370"/>
                  </a:cubicBezTo>
                  <a:cubicBezTo>
                    <a:pt x="4307" y="11937"/>
                    <a:pt x="4331" y="12490"/>
                    <a:pt x="4371" y="13026"/>
                  </a:cubicBezTo>
                  <a:cubicBezTo>
                    <a:pt x="4217" y="12995"/>
                    <a:pt x="4065" y="12969"/>
                    <a:pt x="3906" y="12969"/>
                  </a:cubicBezTo>
                  <a:cubicBezTo>
                    <a:pt x="1748" y="12969"/>
                    <a:pt x="0" y="16425"/>
                    <a:pt x="0" y="20694"/>
                  </a:cubicBezTo>
                  <a:cubicBezTo>
                    <a:pt x="0" y="21001"/>
                    <a:pt x="12" y="21302"/>
                    <a:pt x="29" y="21600"/>
                  </a:cubicBezTo>
                  <a:lnTo>
                    <a:pt x="21302" y="21600"/>
                  </a:lnTo>
                  <a:cubicBezTo>
                    <a:pt x="21492" y="20534"/>
                    <a:pt x="21600" y="19392"/>
                    <a:pt x="21600" y="18197"/>
                  </a:cubicBezTo>
                  <a:cubicBezTo>
                    <a:pt x="21600" y="12545"/>
                    <a:pt x="19284" y="7965"/>
                    <a:pt x="16430" y="7965"/>
                  </a:cubicBezTo>
                  <a:cubicBezTo>
                    <a:pt x="16130" y="7965"/>
                    <a:pt x="15840" y="8016"/>
                    <a:pt x="15556" y="8108"/>
                  </a:cubicBezTo>
                  <a:cubicBezTo>
                    <a:pt x="14847" y="3415"/>
                    <a:pt x="12651" y="0"/>
                    <a:pt x="10054"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3643" name="Shape"/>
          <p:cNvSpPr/>
          <p:nvPr/>
        </p:nvSpPr>
        <p:spPr>
          <a:xfrm>
            <a:off x="11743020" y="1180882"/>
            <a:ext cx="1019987" cy="850161"/>
          </a:xfrm>
          <a:custGeom>
            <a:avLst/>
            <a:gdLst/>
            <a:ahLst/>
            <a:cxnLst>
              <a:cxn ang="0">
                <a:pos x="wd2" y="hd2"/>
              </a:cxn>
              <a:cxn ang="5400000">
                <a:pos x="wd2" y="hd2"/>
              </a:cxn>
              <a:cxn ang="10800000">
                <a:pos x="wd2" y="hd2"/>
              </a:cxn>
              <a:cxn ang="16200000">
                <a:pos x="wd2" y="hd2"/>
              </a:cxn>
            </a:cxnLst>
            <a:rect l="0" t="0" r="r" b="b"/>
            <a:pathLst>
              <a:path w="21600" h="21600" extrusionOk="0">
                <a:moveTo>
                  <a:pt x="20263" y="3223"/>
                </a:moveTo>
                <a:cubicBezTo>
                  <a:pt x="20633" y="3223"/>
                  <a:pt x="20946" y="3385"/>
                  <a:pt x="21208" y="3714"/>
                </a:cubicBezTo>
                <a:cubicBezTo>
                  <a:pt x="21470" y="4043"/>
                  <a:pt x="21600" y="4428"/>
                  <a:pt x="21600" y="4865"/>
                </a:cubicBezTo>
                <a:lnTo>
                  <a:pt x="21600" y="19984"/>
                </a:lnTo>
                <a:cubicBezTo>
                  <a:pt x="21600" y="20422"/>
                  <a:pt x="21470" y="20804"/>
                  <a:pt x="21208" y="21121"/>
                </a:cubicBezTo>
                <a:cubicBezTo>
                  <a:pt x="20946" y="21441"/>
                  <a:pt x="20633" y="21600"/>
                  <a:pt x="20263" y="21600"/>
                </a:cubicBezTo>
                <a:lnTo>
                  <a:pt x="1349" y="21600"/>
                </a:lnTo>
                <a:cubicBezTo>
                  <a:pt x="982" y="21600"/>
                  <a:pt x="663" y="21441"/>
                  <a:pt x="399" y="21121"/>
                </a:cubicBezTo>
                <a:cubicBezTo>
                  <a:pt x="135" y="20804"/>
                  <a:pt x="0" y="20422"/>
                  <a:pt x="0" y="19984"/>
                </a:cubicBezTo>
                <a:lnTo>
                  <a:pt x="0" y="4865"/>
                </a:lnTo>
                <a:cubicBezTo>
                  <a:pt x="0" y="4428"/>
                  <a:pt x="135" y="4043"/>
                  <a:pt x="399" y="3714"/>
                </a:cubicBezTo>
                <a:cubicBezTo>
                  <a:pt x="663" y="3385"/>
                  <a:pt x="982" y="3223"/>
                  <a:pt x="1349" y="3223"/>
                </a:cubicBezTo>
                <a:lnTo>
                  <a:pt x="5638" y="3223"/>
                </a:lnTo>
                <a:lnTo>
                  <a:pt x="6319" y="1460"/>
                </a:lnTo>
                <a:cubicBezTo>
                  <a:pt x="6458" y="1058"/>
                  <a:pt x="6718" y="714"/>
                  <a:pt x="7090" y="426"/>
                </a:cubicBezTo>
                <a:cubicBezTo>
                  <a:pt x="7467" y="144"/>
                  <a:pt x="7839" y="0"/>
                  <a:pt x="8204" y="0"/>
                </a:cubicBezTo>
                <a:lnTo>
                  <a:pt x="13396" y="0"/>
                </a:lnTo>
                <a:cubicBezTo>
                  <a:pt x="13763" y="0"/>
                  <a:pt x="14136" y="144"/>
                  <a:pt x="14510" y="426"/>
                </a:cubicBezTo>
                <a:cubicBezTo>
                  <a:pt x="14885" y="714"/>
                  <a:pt x="15147" y="1058"/>
                  <a:pt x="15294" y="1460"/>
                </a:cubicBezTo>
                <a:lnTo>
                  <a:pt x="15962" y="3223"/>
                </a:lnTo>
                <a:lnTo>
                  <a:pt x="20263" y="3223"/>
                </a:lnTo>
                <a:close/>
                <a:moveTo>
                  <a:pt x="10806" y="19185"/>
                </a:moveTo>
                <a:cubicBezTo>
                  <a:pt x="11572" y="19185"/>
                  <a:pt x="12299" y="19003"/>
                  <a:pt x="12987" y="18650"/>
                </a:cubicBezTo>
                <a:cubicBezTo>
                  <a:pt x="13673" y="18295"/>
                  <a:pt x="14270" y="17810"/>
                  <a:pt x="14775" y="17196"/>
                </a:cubicBezTo>
                <a:cubicBezTo>
                  <a:pt x="15279" y="16582"/>
                  <a:pt x="15678" y="15862"/>
                  <a:pt x="15974" y="15048"/>
                </a:cubicBezTo>
                <a:cubicBezTo>
                  <a:pt x="16270" y="14235"/>
                  <a:pt x="16420" y="13356"/>
                  <a:pt x="16420" y="12422"/>
                </a:cubicBezTo>
                <a:cubicBezTo>
                  <a:pt x="16420" y="11499"/>
                  <a:pt x="16270" y="10624"/>
                  <a:pt x="15974" y="9795"/>
                </a:cubicBezTo>
                <a:cubicBezTo>
                  <a:pt x="15678" y="8967"/>
                  <a:pt x="15279" y="8250"/>
                  <a:pt x="14775" y="7645"/>
                </a:cubicBezTo>
                <a:cubicBezTo>
                  <a:pt x="14270" y="7036"/>
                  <a:pt x="13673" y="6558"/>
                  <a:pt x="12987" y="6199"/>
                </a:cubicBezTo>
                <a:cubicBezTo>
                  <a:pt x="12299" y="5844"/>
                  <a:pt x="11572" y="5667"/>
                  <a:pt x="10806" y="5667"/>
                </a:cubicBezTo>
                <a:cubicBezTo>
                  <a:pt x="10040" y="5667"/>
                  <a:pt x="9313" y="5847"/>
                  <a:pt x="8620" y="6199"/>
                </a:cubicBezTo>
                <a:cubicBezTo>
                  <a:pt x="7930" y="6558"/>
                  <a:pt x="7332" y="7036"/>
                  <a:pt x="6828" y="7645"/>
                </a:cubicBezTo>
                <a:cubicBezTo>
                  <a:pt x="6324" y="8250"/>
                  <a:pt x="5922" y="8964"/>
                  <a:pt x="5626" y="9789"/>
                </a:cubicBezTo>
                <a:cubicBezTo>
                  <a:pt x="5330" y="10612"/>
                  <a:pt x="5180" y="11491"/>
                  <a:pt x="5180" y="12422"/>
                </a:cubicBezTo>
                <a:cubicBezTo>
                  <a:pt x="5180" y="13356"/>
                  <a:pt x="5330" y="14235"/>
                  <a:pt x="5626" y="15048"/>
                </a:cubicBezTo>
                <a:cubicBezTo>
                  <a:pt x="5922" y="15862"/>
                  <a:pt x="6324" y="16582"/>
                  <a:pt x="6828" y="17196"/>
                </a:cubicBezTo>
                <a:cubicBezTo>
                  <a:pt x="7332" y="17810"/>
                  <a:pt x="7930" y="18295"/>
                  <a:pt x="8620" y="18650"/>
                </a:cubicBezTo>
                <a:cubicBezTo>
                  <a:pt x="9313" y="19006"/>
                  <a:pt x="10040" y="19185"/>
                  <a:pt x="10806" y="19185"/>
                </a:cubicBezTo>
                <a:moveTo>
                  <a:pt x="10806" y="7833"/>
                </a:moveTo>
                <a:cubicBezTo>
                  <a:pt x="11337" y="7833"/>
                  <a:pt x="11834" y="7953"/>
                  <a:pt x="12295" y="8191"/>
                </a:cubicBezTo>
                <a:cubicBezTo>
                  <a:pt x="12755" y="8432"/>
                  <a:pt x="13159" y="8755"/>
                  <a:pt x="13502" y="9169"/>
                </a:cubicBezTo>
                <a:cubicBezTo>
                  <a:pt x="13847" y="9584"/>
                  <a:pt x="14118" y="10069"/>
                  <a:pt x="14317" y="10624"/>
                </a:cubicBezTo>
                <a:cubicBezTo>
                  <a:pt x="14515" y="11185"/>
                  <a:pt x="14615" y="11781"/>
                  <a:pt x="14615" y="12422"/>
                </a:cubicBezTo>
                <a:cubicBezTo>
                  <a:pt x="14615" y="13056"/>
                  <a:pt x="14515" y="13650"/>
                  <a:pt x="14317" y="14205"/>
                </a:cubicBezTo>
                <a:cubicBezTo>
                  <a:pt x="14118" y="14757"/>
                  <a:pt x="13847" y="15245"/>
                  <a:pt x="13502" y="15668"/>
                </a:cubicBezTo>
                <a:cubicBezTo>
                  <a:pt x="13159" y="16091"/>
                  <a:pt x="12752" y="16420"/>
                  <a:pt x="12290" y="16661"/>
                </a:cubicBezTo>
                <a:cubicBezTo>
                  <a:pt x="11825" y="16899"/>
                  <a:pt x="11330" y="17017"/>
                  <a:pt x="10806" y="17017"/>
                </a:cubicBezTo>
                <a:cubicBezTo>
                  <a:pt x="10275" y="17017"/>
                  <a:pt x="9778" y="16899"/>
                  <a:pt x="9313" y="16661"/>
                </a:cubicBezTo>
                <a:cubicBezTo>
                  <a:pt x="8848" y="16420"/>
                  <a:pt x="8444" y="16091"/>
                  <a:pt x="8101" y="15668"/>
                </a:cubicBezTo>
                <a:cubicBezTo>
                  <a:pt x="7756" y="15245"/>
                  <a:pt x="7484" y="14755"/>
                  <a:pt x="7286" y="14199"/>
                </a:cubicBezTo>
                <a:cubicBezTo>
                  <a:pt x="7085" y="13641"/>
                  <a:pt x="6985" y="13045"/>
                  <a:pt x="6985" y="12422"/>
                </a:cubicBezTo>
                <a:cubicBezTo>
                  <a:pt x="6985" y="11781"/>
                  <a:pt x="7085" y="11185"/>
                  <a:pt x="7286" y="10624"/>
                </a:cubicBezTo>
                <a:cubicBezTo>
                  <a:pt x="7484" y="10068"/>
                  <a:pt x="7756" y="9584"/>
                  <a:pt x="8101" y="9169"/>
                </a:cubicBezTo>
                <a:cubicBezTo>
                  <a:pt x="8444" y="8755"/>
                  <a:pt x="8848" y="8432"/>
                  <a:pt x="9313" y="8191"/>
                </a:cubicBezTo>
                <a:cubicBezTo>
                  <a:pt x="9778" y="7953"/>
                  <a:pt x="10275" y="7833"/>
                  <a:pt x="10806" y="7833"/>
                </a:cubicBezTo>
              </a:path>
            </a:pathLst>
          </a:custGeom>
          <a:solidFill>
            <a:srgbClr val="000000"/>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644" name="Shape"/>
          <p:cNvSpPr/>
          <p:nvPr/>
        </p:nvSpPr>
        <p:spPr>
          <a:xfrm>
            <a:off x="8398705" y="990250"/>
            <a:ext cx="749782" cy="621016"/>
          </a:xfrm>
          <a:custGeom>
            <a:avLst/>
            <a:gdLst/>
            <a:ahLst/>
            <a:cxnLst>
              <a:cxn ang="0">
                <a:pos x="wd2" y="hd2"/>
              </a:cxn>
              <a:cxn ang="5400000">
                <a:pos x="wd2" y="hd2"/>
              </a:cxn>
              <a:cxn ang="10800000">
                <a:pos x="wd2" y="hd2"/>
              </a:cxn>
              <a:cxn ang="16200000">
                <a:pos x="wd2" y="hd2"/>
              </a:cxn>
            </a:cxnLst>
            <a:rect l="0" t="0" r="r" b="b"/>
            <a:pathLst>
              <a:path w="21600" h="21600" extrusionOk="0">
                <a:moveTo>
                  <a:pt x="21600" y="11498"/>
                </a:moveTo>
                <a:cubicBezTo>
                  <a:pt x="21600" y="11954"/>
                  <a:pt x="21295" y="12337"/>
                  <a:pt x="20906" y="12337"/>
                </a:cubicBezTo>
                <a:lnTo>
                  <a:pt x="18493" y="12337"/>
                </a:lnTo>
                <a:cubicBezTo>
                  <a:pt x="18262" y="12337"/>
                  <a:pt x="18030" y="12190"/>
                  <a:pt x="17909" y="11954"/>
                </a:cubicBezTo>
                <a:lnTo>
                  <a:pt x="16374" y="9116"/>
                </a:lnTo>
                <a:lnTo>
                  <a:pt x="14534" y="20938"/>
                </a:lnTo>
                <a:cubicBezTo>
                  <a:pt x="14473" y="21335"/>
                  <a:pt x="14193" y="21600"/>
                  <a:pt x="13864" y="21600"/>
                </a:cubicBezTo>
                <a:cubicBezTo>
                  <a:pt x="13864" y="21600"/>
                  <a:pt x="13864" y="21600"/>
                  <a:pt x="13852" y="21600"/>
                </a:cubicBezTo>
                <a:cubicBezTo>
                  <a:pt x="13523" y="21600"/>
                  <a:pt x="13230" y="21350"/>
                  <a:pt x="13170" y="20953"/>
                </a:cubicBezTo>
                <a:lnTo>
                  <a:pt x="10428" y="5088"/>
                </a:lnTo>
                <a:lnTo>
                  <a:pt x="8698" y="15924"/>
                </a:lnTo>
                <a:cubicBezTo>
                  <a:pt x="8650" y="16307"/>
                  <a:pt x="8394" y="16586"/>
                  <a:pt x="8077" y="16615"/>
                </a:cubicBezTo>
                <a:cubicBezTo>
                  <a:pt x="7760" y="16645"/>
                  <a:pt x="7468" y="16424"/>
                  <a:pt x="7371" y="16057"/>
                </a:cubicBezTo>
                <a:lnTo>
                  <a:pt x="4958" y="7852"/>
                </a:lnTo>
                <a:lnTo>
                  <a:pt x="3777" y="11778"/>
                </a:lnTo>
                <a:cubicBezTo>
                  <a:pt x="3667" y="12116"/>
                  <a:pt x="3411" y="12322"/>
                  <a:pt x="3119" y="12322"/>
                </a:cubicBezTo>
                <a:lnTo>
                  <a:pt x="694" y="12322"/>
                </a:lnTo>
                <a:cubicBezTo>
                  <a:pt x="305" y="12322"/>
                  <a:pt x="0" y="11954"/>
                  <a:pt x="0" y="11484"/>
                </a:cubicBezTo>
                <a:cubicBezTo>
                  <a:pt x="0" y="11028"/>
                  <a:pt x="305" y="10660"/>
                  <a:pt x="694" y="10660"/>
                </a:cubicBezTo>
                <a:lnTo>
                  <a:pt x="2619" y="10660"/>
                </a:lnTo>
                <a:lnTo>
                  <a:pt x="4313" y="5043"/>
                </a:lnTo>
                <a:cubicBezTo>
                  <a:pt x="4410" y="4705"/>
                  <a:pt x="4666" y="4485"/>
                  <a:pt x="4958" y="4485"/>
                </a:cubicBezTo>
                <a:cubicBezTo>
                  <a:pt x="5251" y="4485"/>
                  <a:pt x="5519" y="4720"/>
                  <a:pt x="5604" y="5058"/>
                </a:cubicBezTo>
                <a:lnTo>
                  <a:pt x="7809" y="12557"/>
                </a:lnTo>
                <a:lnTo>
                  <a:pt x="9710" y="662"/>
                </a:lnTo>
                <a:cubicBezTo>
                  <a:pt x="9771" y="265"/>
                  <a:pt x="10063" y="0"/>
                  <a:pt x="10392" y="0"/>
                </a:cubicBezTo>
                <a:cubicBezTo>
                  <a:pt x="10709" y="0"/>
                  <a:pt x="10989" y="265"/>
                  <a:pt x="11062" y="647"/>
                </a:cubicBezTo>
                <a:lnTo>
                  <a:pt x="13791" y="16454"/>
                </a:lnTo>
                <a:lnTo>
                  <a:pt x="15302" y="6705"/>
                </a:lnTo>
                <a:cubicBezTo>
                  <a:pt x="15362" y="6367"/>
                  <a:pt x="15570" y="6102"/>
                  <a:pt x="15850" y="6043"/>
                </a:cubicBezTo>
                <a:cubicBezTo>
                  <a:pt x="16130" y="5970"/>
                  <a:pt x="16422" y="6117"/>
                  <a:pt x="16569" y="6396"/>
                </a:cubicBezTo>
                <a:lnTo>
                  <a:pt x="18847" y="10660"/>
                </a:lnTo>
                <a:lnTo>
                  <a:pt x="20906" y="10660"/>
                </a:lnTo>
                <a:cubicBezTo>
                  <a:pt x="21295" y="10660"/>
                  <a:pt x="21600" y="11028"/>
                  <a:pt x="21600" y="11498"/>
                </a:cubicBezTo>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5" name="Shape"/>
          <p:cNvSpPr/>
          <p:nvPr/>
        </p:nvSpPr>
        <p:spPr>
          <a:xfrm>
            <a:off x="18555723" y="632324"/>
            <a:ext cx="632555" cy="540338"/>
          </a:xfrm>
          <a:custGeom>
            <a:avLst/>
            <a:gdLst/>
            <a:ahLst/>
            <a:cxnLst>
              <a:cxn ang="0">
                <a:pos x="wd2" y="hd2"/>
              </a:cxn>
              <a:cxn ang="5400000">
                <a:pos x="wd2" y="hd2"/>
              </a:cxn>
              <a:cxn ang="10800000">
                <a:pos x="wd2" y="hd2"/>
              </a:cxn>
              <a:cxn ang="16200000">
                <a:pos x="wd2" y="hd2"/>
              </a:cxn>
            </a:cxnLst>
            <a:rect l="0" t="0" r="r" b="b"/>
            <a:pathLst>
              <a:path w="21561" h="21600" extrusionOk="0">
                <a:moveTo>
                  <a:pt x="21214" y="12008"/>
                </a:moveTo>
                <a:lnTo>
                  <a:pt x="17558" y="1312"/>
                </a:lnTo>
                <a:cubicBezTo>
                  <a:pt x="17425" y="915"/>
                  <a:pt x="17194" y="587"/>
                  <a:pt x="16906" y="358"/>
                </a:cubicBezTo>
                <a:cubicBezTo>
                  <a:pt x="16617" y="129"/>
                  <a:pt x="16272" y="0"/>
                  <a:pt x="15908" y="0"/>
                </a:cubicBezTo>
                <a:lnTo>
                  <a:pt x="5655" y="0"/>
                </a:lnTo>
                <a:cubicBezTo>
                  <a:pt x="5291" y="0"/>
                  <a:pt x="4946" y="129"/>
                  <a:pt x="4657" y="358"/>
                </a:cubicBezTo>
                <a:cubicBezTo>
                  <a:pt x="4369" y="587"/>
                  <a:pt x="4138" y="915"/>
                  <a:pt x="4004" y="1312"/>
                </a:cubicBezTo>
                <a:lnTo>
                  <a:pt x="349" y="12008"/>
                </a:lnTo>
                <a:cubicBezTo>
                  <a:pt x="184" y="12497"/>
                  <a:pt x="76" y="13006"/>
                  <a:pt x="29" y="13522"/>
                </a:cubicBezTo>
                <a:cubicBezTo>
                  <a:pt x="-19" y="14038"/>
                  <a:pt x="-7" y="14562"/>
                  <a:pt x="67" y="15079"/>
                </a:cubicBezTo>
                <a:lnTo>
                  <a:pt x="749" y="19855"/>
                </a:lnTo>
                <a:cubicBezTo>
                  <a:pt x="818" y="20359"/>
                  <a:pt x="1039" y="20795"/>
                  <a:pt x="1351" y="21105"/>
                </a:cubicBezTo>
                <a:cubicBezTo>
                  <a:pt x="1663" y="21416"/>
                  <a:pt x="2066" y="21600"/>
                  <a:pt x="2501" y="21600"/>
                </a:cubicBezTo>
                <a:lnTo>
                  <a:pt x="19062" y="21600"/>
                </a:lnTo>
                <a:cubicBezTo>
                  <a:pt x="19495" y="21600"/>
                  <a:pt x="19898" y="21416"/>
                  <a:pt x="20209" y="21105"/>
                </a:cubicBezTo>
                <a:cubicBezTo>
                  <a:pt x="20521" y="20795"/>
                  <a:pt x="20743" y="20359"/>
                  <a:pt x="20814" y="19855"/>
                </a:cubicBezTo>
                <a:lnTo>
                  <a:pt x="21492" y="15079"/>
                </a:lnTo>
                <a:cubicBezTo>
                  <a:pt x="21568" y="14562"/>
                  <a:pt x="21581" y="14038"/>
                  <a:pt x="21534" y="13522"/>
                </a:cubicBezTo>
                <a:cubicBezTo>
                  <a:pt x="21487" y="13006"/>
                  <a:pt x="21379" y="12497"/>
                  <a:pt x="21214" y="12008"/>
                </a:cubicBezTo>
                <a:close/>
                <a:moveTo>
                  <a:pt x="18794" y="17880"/>
                </a:moveTo>
                <a:cubicBezTo>
                  <a:pt x="18753" y="18174"/>
                  <a:pt x="18624" y="18429"/>
                  <a:pt x="18441" y="18611"/>
                </a:cubicBezTo>
                <a:cubicBezTo>
                  <a:pt x="18258" y="18792"/>
                  <a:pt x="18022" y="18901"/>
                  <a:pt x="17766" y="18901"/>
                </a:cubicBezTo>
                <a:lnTo>
                  <a:pt x="3797" y="18901"/>
                </a:lnTo>
                <a:cubicBezTo>
                  <a:pt x="3541" y="18901"/>
                  <a:pt x="3305" y="18792"/>
                  <a:pt x="3122" y="18611"/>
                </a:cubicBezTo>
                <a:cubicBezTo>
                  <a:pt x="2939" y="18429"/>
                  <a:pt x="2810" y="18174"/>
                  <a:pt x="2768" y="17880"/>
                </a:cubicBezTo>
                <a:lnTo>
                  <a:pt x="2350" y="14920"/>
                </a:lnTo>
                <a:cubicBezTo>
                  <a:pt x="2296" y="14547"/>
                  <a:pt x="2391" y="14191"/>
                  <a:pt x="2580" y="13929"/>
                </a:cubicBezTo>
                <a:cubicBezTo>
                  <a:pt x="2769" y="13666"/>
                  <a:pt x="3053" y="13497"/>
                  <a:pt x="3375" y="13497"/>
                </a:cubicBezTo>
                <a:lnTo>
                  <a:pt x="18188" y="13497"/>
                </a:lnTo>
                <a:cubicBezTo>
                  <a:pt x="18510" y="13497"/>
                  <a:pt x="18794" y="13666"/>
                  <a:pt x="18983" y="13929"/>
                </a:cubicBezTo>
                <a:cubicBezTo>
                  <a:pt x="19173" y="14191"/>
                  <a:pt x="19269" y="14547"/>
                  <a:pt x="19216" y="14920"/>
                </a:cubicBezTo>
                <a:lnTo>
                  <a:pt x="18794" y="17880"/>
                </a:ln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6" name="Shape"/>
          <p:cNvSpPr/>
          <p:nvPr/>
        </p:nvSpPr>
        <p:spPr>
          <a:xfrm>
            <a:off x="5511946" y="691396"/>
            <a:ext cx="542638" cy="422194"/>
          </a:xfrm>
          <a:custGeom>
            <a:avLst/>
            <a:gdLst/>
            <a:ahLst/>
            <a:cxnLst>
              <a:cxn ang="0">
                <a:pos x="wd2" y="hd2"/>
              </a:cxn>
              <a:cxn ang="5400000">
                <a:pos x="wd2" y="hd2"/>
              </a:cxn>
              <a:cxn ang="10800000">
                <a:pos x="wd2" y="hd2"/>
              </a:cxn>
              <a:cxn ang="16200000">
                <a:pos x="wd2" y="hd2"/>
              </a:cxn>
            </a:cxnLst>
            <a:rect l="0" t="0" r="r" b="b"/>
            <a:pathLst>
              <a:path w="21600" h="21600" extrusionOk="0">
                <a:moveTo>
                  <a:pt x="20235" y="0"/>
                </a:moveTo>
                <a:lnTo>
                  <a:pt x="1365" y="0"/>
                </a:lnTo>
                <a:cubicBezTo>
                  <a:pt x="618" y="0"/>
                  <a:pt x="0" y="768"/>
                  <a:pt x="0" y="1757"/>
                </a:cubicBezTo>
                <a:lnTo>
                  <a:pt x="0" y="19843"/>
                </a:lnTo>
                <a:cubicBezTo>
                  <a:pt x="0" y="20832"/>
                  <a:pt x="618" y="21600"/>
                  <a:pt x="1365" y="21600"/>
                </a:cubicBezTo>
                <a:lnTo>
                  <a:pt x="20235" y="21600"/>
                </a:lnTo>
                <a:cubicBezTo>
                  <a:pt x="20982" y="21600"/>
                  <a:pt x="21600" y="20832"/>
                  <a:pt x="21600" y="19843"/>
                </a:cubicBezTo>
                <a:lnTo>
                  <a:pt x="21600" y="1757"/>
                </a:lnTo>
                <a:cubicBezTo>
                  <a:pt x="21600" y="768"/>
                  <a:pt x="20982" y="0"/>
                  <a:pt x="20235" y="0"/>
                </a:cubicBezTo>
                <a:close/>
                <a:moveTo>
                  <a:pt x="20235" y="1757"/>
                </a:moveTo>
                <a:lnTo>
                  <a:pt x="20235" y="14574"/>
                </a:lnTo>
                <a:lnTo>
                  <a:pt x="17527" y="11418"/>
                </a:lnTo>
                <a:cubicBezTo>
                  <a:pt x="17122" y="10951"/>
                  <a:pt x="16483" y="10951"/>
                  <a:pt x="16099" y="11472"/>
                </a:cubicBezTo>
                <a:lnTo>
                  <a:pt x="13369" y="14986"/>
                </a:lnTo>
                <a:lnTo>
                  <a:pt x="7975" y="6697"/>
                </a:lnTo>
                <a:cubicBezTo>
                  <a:pt x="7570" y="6093"/>
                  <a:pt x="6823" y="6066"/>
                  <a:pt x="6418" y="6697"/>
                </a:cubicBezTo>
                <a:lnTo>
                  <a:pt x="1365" y="14217"/>
                </a:lnTo>
                <a:lnTo>
                  <a:pt x="1365" y="1757"/>
                </a:lnTo>
                <a:lnTo>
                  <a:pt x="20235" y="1757"/>
                </a:lnTo>
                <a:close/>
                <a:moveTo>
                  <a:pt x="14393" y="6395"/>
                </a:moveTo>
                <a:cubicBezTo>
                  <a:pt x="14393" y="5050"/>
                  <a:pt x="15246" y="3952"/>
                  <a:pt x="16291" y="3952"/>
                </a:cubicBezTo>
                <a:cubicBezTo>
                  <a:pt x="17314" y="3952"/>
                  <a:pt x="18167" y="5050"/>
                  <a:pt x="18167" y="6395"/>
                </a:cubicBezTo>
                <a:cubicBezTo>
                  <a:pt x="18167" y="7740"/>
                  <a:pt x="17314" y="8838"/>
                  <a:pt x="16291" y="8838"/>
                </a:cubicBezTo>
                <a:cubicBezTo>
                  <a:pt x="15246" y="8838"/>
                  <a:pt x="14393" y="7740"/>
                  <a:pt x="14393" y="6395"/>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7" name="Shape"/>
          <p:cNvSpPr/>
          <p:nvPr/>
        </p:nvSpPr>
        <p:spPr>
          <a:xfrm>
            <a:off x="15357540" y="990250"/>
            <a:ext cx="542638" cy="621016"/>
          </a:xfrm>
          <a:custGeom>
            <a:avLst/>
            <a:gdLst/>
            <a:ahLst/>
            <a:cxnLst>
              <a:cxn ang="0">
                <a:pos x="wd2" y="hd2"/>
              </a:cxn>
              <a:cxn ang="5400000">
                <a:pos x="wd2" y="hd2"/>
              </a:cxn>
              <a:cxn ang="10800000">
                <a:pos x="wd2" y="hd2"/>
              </a:cxn>
              <a:cxn ang="16200000">
                <a:pos x="wd2" y="hd2"/>
              </a:cxn>
            </a:cxnLst>
            <a:rect l="0" t="0" r="r" b="b"/>
            <a:pathLst>
              <a:path w="21600" h="21600" extrusionOk="0">
                <a:moveTo>
                  <a:pt x="20041" y="2708"/>
                </a:moveTo>
                <a:lnTo>
                  <a:pt x="18507" y="2708"/>
                </a:lnTo>
                <a:lnTo>
                  <a:pt x="18507" y="1343"/>
                </a:lnTo>
                <a:cubicBezTo>
                  <a:pt x="18507" y="597"/>
                  <a:pt x="17801" y="0"/>
                  <a:pt x="16949" y="0"/>
                </a:cubicBezTo>
                <a:lnTo>
                  <a:pt x="1559" y="0"/>
                </a:lnTo>
                <a:cubicBezTo>
                  <a:pt x="706" y="0"/>
                  <a:pt x="0" y="597"/>
                  <a:pt x="0" y="1343"/>
                </a:cubicBezTo>
                <a:lnTo>
                  <a:pt x="0" y="17549"/>
                </a:lnTo>
                <a:cubicBezTo>
                  <a:pt x="0" y="18295"/>
                  <a:pt x="706" y="18892"/>
                  <a:pt x="1559" y="18892"/>
                </a:cubicBezTo>
                <a:lnTo>
                  <a:pt x="3093" y="18892"/>
                </a:lnTo>
                <a:lnTo>
                  <a:pt x="3093" y="20257"/>
                </a:lnTo>
                <a:cubicBezTo>
                  <a:pt x="3093" y="21003"/>
                  <a:pt x="3799" y="21600"/>
                  <a:pt x="4651" y="21600"/>
                </a:cubicBezTo>
                <a:lnTo>
                  <a:pt x="20041" y="21600"/>
                </a:lnTo>
                <a:cubicBezTo>
                  <a:pt x="20894" y="21600"/>
                  <a:pt x="21600" y="21003"/>
                  <a:pt x="21600" y="20257"/>
                </a:cubicBezTo>
                <a:lnTo>
                  <a:pt x="21600" y="4051"/>
                </a:lnTo>
                <a:cubicBezTo>
                  <a:pt x="21600" y="3305"/>
                  <a:pt x="20894" y="2708"/>
                  <a:pt x="20041" y="2708"/>
                </a:cubicBezTo>
                <a:close/>
                <a:moveTo>
                  <a:pt x="1559" y="17549"/>
                </a:moveTo>
                <a:lnTo>
                  <a:pt x="1559" y="1343"/>
                </a:lnTo>
                <a:lnTo>
                  <a:pt x="16949" y="1343"/>
                </a:lnTo>
                <a:lnTo>
                  <a:pt x="16949" y="17549"/>
                </a:lnTo>
                <a:lnTo>
                  <a:pt x="1559" y="17549"/>
                </a:lnTo>
                <a:close/>
                <a:moveTo>
                  <a:pt x="4651" y="20257"/>
                </a:moveTo>
                <a:lnTo>
                  <a:pt x="4651" y="18892"/>
                </a:lnTo>
                <a:lnTo>
                  <a:pt x="16949" y="18892"/>
                </a:lnTo>
                <a:cubicBezTo>
                  <a:pt x="17801" y="18892"/>
                  <a:pt x="18507" y="18295"/>
                  <a:pt x="18507" y="17549"/>
                </a:cubicBezTo>
                <a:lnTo>
                  <a:pt x="18507" y="4051"/>
                </a:lnTo>
                <a:lnTo>
                  <a:pt x="20041" y="4051"/>
                </a:lnTo>
                <a:lnTo>
                  <a:pt x="20041" y="20257"/>
                </a:lnTo>
                <a:lnTo>
                  <a:pt x="4651" y="20257"/>
                </a:lnTo>
                <a:close/>
                <a:moveTo>
                  <a:pt x="14635" y="4051"/>
                </a:moveTo>
                <a:lnTo>
                  <a:pt x="6965" y="4051"/>
                </a:lnTo>
                <a:cubicBezTo>
                  <a:pt x="6526" y="4051"/>
                  <a:pt x="6185" y="4350"/>
                  <a:pt x="6185" y="4734"/>
                </a:cubicBezTo>
                <a:cubicBezTo>
                  <a:pt x="6185" y="5096"/>
                  <a:pt x="6526" y="5416"/>
                  <a:pt x="6965" y="5416"/>
                </a:cubicBezTo>
                <a:lnTo>
                  <a:pt x="14635" y="5416"/>
                </a:lnTo>
                <a:cubicBezTo>
                  <a:pt x="15074" y="5416"/>
                  <a:pt x="15415" y="5096"/>
                  <a:pt x="15415" y="4734"/>
                </a:cubicBezTo>
                <a:cubicBezTo>
                  <a:pt x="15415" y="4350"/>
                  <a:pt x="15074" y="4051"/>
                  <a:pt x="14635" y="4051"/>
                </a:cubicBezTo>
                <a:close/>
                <a:moveTo>
                  <a:pt x="14635" y="8103"/>
                </a:moveTo>
                <a:lnTo>
                  <a:pt x="3872" y="8103"/>
                </a:lnTo>
                <a:cubicBezTo>
                  <a:pt x="3434" y="8103"/>
                  <a:pt x="3093" y="8401"/>
                  <a:pt x="3093" y="8785"/>
                </a:cubicBezTo>
                <a:cubicBezTo>
                  <a:pt x="3093" y="9147"/>
                  <a:pt x="3434" y="9467"/>
                  <a:pt x="3872" y="9467"/>
                </a:cubicBezTo>
                <a:lnTo>
                  <a:pt x="14635" y="9467"/>
                </a:lnTo>
                <a:cubicBezTo>
                  <a:pt x="15074" y="9467"/>
                  <a:pt x="15415" y="9147"/>
                  <a:pt x="15415" y="8785"/>
                </a:cubicBezTo>
                <a:cubicBezTo>
                  <a:pt x="15415" y="8401"/>
                  <a:pt x="15074" y="8103"/>
                  <a:pt x="14635" y="8103"/>
                </a:cubicBezTo>
                <a:close/>
                <a:moveTo>
                  <a:pt x="14635" y="10811"/>
                </a:moveTo>
                <a:lnTo>
                  <a:pt x="3872" y="10811"/>
                </a:lnTo>
                <a:cubicBezTo>
                  <a:pt x="3434" y="10811"/>
                  <a:pt x="3093" y="11088"/>
                  <a:pt x="3093" y="11472"/>
                </a:cubicBezTo>
                <a:cubicBezTo>
                  <a:pt x="3093" y="11834"/>
                  <a:pt x="3434" y="12133"/>
                  <a:pt x="3872" y="12133"/>
                </a:cubicBezTo>
                <a:lnTo>
                  <a:pt x="14635" y="12133"/>
                </a:lnTo>
                <a:cubicBezTo>
                  <a:pt x="15074" y="12133"/>
                  <a:pt x="15415" y="11834"/>
                  <a:pt x="15415" y="11472"/>
                </a:cubicBezTo>
                <a:cubicBezTo>
                  <a:pt x="15415" y="11088"/>
                  <a:pt x="15074" y="10811"/>
                  <a:pt x="14635" y="10811"/>
                </a:cubicBezTo>
                <a:close/>
                <a:moveTo>
                  <a:pt x="14635" y="13497"/>
                </a:moveTo>
                <a:lnTo>
                  <a:pt x="3872" y="13497"/>
                </a:lnTo>
                <a:cubicBezTo>
                  <a:pt x="3434" y="13497"/>
                  <a:pt x="3093" y="13796"/>
                  <a:pt x="3093" y="14158"/>
                </a:cubicBezTo>
                <a:cubicBezTo>
                  <a:pt x="3093" y="14542"/>
                  <a:pt x="3434" y="14841"/>
                  <a:pt x="3872" y="14841"/>
                </a:cubicBezTo>
                <a:lnTo>
                  <a:pt x="14635" y="14841"/>
                </a:lnTo>
                <a:cubicBezTo>
                  <a:pt x="15074" y="14841"/>
                  <a:pt x="15415" y="14542"/>
                  <a:pt x="15415" y="14158"/>
                </a:cubicBezTo>
                <a:cubicBezTo>
                  <a:pt x="15415" y="13796"/>
                  <a:pt x="15074" y="13497"/>
                  <a:pt x="14635" y="13497"/>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8" name="blocks infographics"/>
          <p:cNvSpPr txBox="1"/>
          <p:nvPr/>
        </p:nvSpPr>
        <p:spPr>
          <a:xfrm>
            <a:off x="6855607" y="8873463"/>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49" name="INFOGRAPHICS :"/>
          <p:cNvSpPr txBox="1"/>
          <p:nvPr/>
        </p:nvSpPr>
        <p:spPr>
          <a:xfrm>
            <a:off x="6855607" y="825085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50" name="Square"/>
          <p:cNvSpPr/>
          <p:nvPr/>
        </p:nvSpPr>
        <p:spPr>
          <a:xfrm>
            <a:off x="3890301" y="849459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1" name="Shape"/>
          <p:cNvSpPr/>
          <p:nvPr/>
        </p:nvSpPr>
        <p:spPr>
          <a:xfrm>
            <a:off x="5032566" y="785008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2" name="Shape"/>
          <p:cNvSpPr/>
          <p:nvPr/>
        </p:nvSpPr>
        <p:spPr>
          <a:xfrm>
            <a:off x="4239154" y="941662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3" name="Sed ut perspiciatis unde omnis iste natus error sit voluptatem accusantium doloremque laudantium, totam rem aperiam, eaque ipsa quae. Sed ut perspiciatis unde."/>
          <p:cNvSpPr txBox="1"/>
          <p:nvPr/>
        </p:nvSpPr>
        <p:spPr>
          <a:xfrm>
            <a:off x="13128322" y="8459623"/>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654" name="title here"/>
          <p:cNvSpPr txBox="1"/>
          <p:nvPr/>
        </p:nvSpPr>
        <p:spPr>
          <a:xfrm>
            <a:off x="10760763"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5" name="Sed ut perspiciatis unde omnis iste natus error."/>
          <p:cNvSpPr txBox="1"/>
          <p:nvPr/>
        </p:nvSpPr>
        <p:spPr>
          <a:xfrm>
            <a:off x="10760763"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6" name="title here"/>
          <p:cNvSpPr txBox="1"/>
          <p:nvPr/>
        </p:nvSpPr>
        <p:spPr>
          <a:xfrm>
            <a:off x="17379750"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7" name="Sed ut perspiciatis unde omnis iste natus error."/>
          <p:cNvSpPr txBox="1"/>
          <p:nvPr/>
        </p:nvSpPr>
        <p:spPr>
          <a:xfrm>
            <a:off x="17379750"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8" name="title here"/>
          <p:cNvSpPr txBox="1"/>
          <p:nvPr/>
        </p:nvSpPr>
        <p:spPr>
          <a:xfrm>
            <a:off x="14136608"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9" name="Sed ut perspiciatis unde omnis iste natus error."/>
          <p:cNvSpPr txBox="1"/>
          <p:nvPr/>
        </p:nvSpPr>
        <p:spPr>
          <a:xfrm>
            <a:off x="14136608"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0" name="title here"/>
          <p:cNvSpPr txBox="1"/>
          <p:nvPr/>
        </p:nvSpPr>
        <p:spPr>
          <a:xfrm>
            <a:off x="4291014"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1" name="Sed ut perspiciatis unde omnis iste natus error."/>
          <p:cNvSpPr txBox="1"/>
          <p:nvPr/>
        </p:nvSpPr>
        <p:spPr>
          <a:xfrm>
            <a:off x="4291014"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2" name="title here"/>
          <p:cNvSpPr txBox="1"/>
          <p:nvPr/>
        </p:nvSpPr>
        <p:spPr>
          <a:xfrm>
            <a:off x="7281346"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3" name="Sed ut perspiciatis unde omnis iste natus error."/>
          <p:cNvSpPr txBox="1"/>
          <p:nvPr/>
        </p:nvSpPr>
        <p:spPr>
          <a:xfrm>
            <a:off x="7281346"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3666" name="Rectangle"/>
          <p:cNvSpPr/>
          <p:nvPr/>
        </p:nvSpPr>
        <p:spPr>
          <a:xfrm>
            <a:off x="1905000" y="1904999"/>
            <a:ext cx="20574000" cy="990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129</a:t>
            </a:fld>
            <a:endParaRPr/>
          </a:p>
        </p:txBody>
      </p:sp>
      <p:sp>
        <p:nvSpPr>
          <p:cNvPr id="3668" name="Shape"/>
          <p:cNvSpPr/>
          <p:nvPr/>
        </p:nvSpPr>
        <p:spPr>
          <a:xfrm>
            <a:off x="10269934"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9" name="Shape"/>
          <p:cNvSpPr/>
          <p:nvPr/>
        </p:nvSpPr>
        <p:spPr>
          <a:xfrm>
            <a:off x="10269959"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0" name="Shape"/>
          <p:cNvSpPr/>
          <p:nvPr/>
        </p:nvSpPr>
        <p:spPr>
          <a:xfrm>
            <a:off x="12191072" y="10883765"/>
            <a:ext cx="1922969"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1" name="Shape"/>
          <p:cNvSpPr/>
          <p:nvPr/>
        </p:nvSpPr>
        <p:spPr>
          <a:xfrm>
            <a:off x="3667125"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2" name="Shape"/>
          <p:cNvSpPr/>
          <p:nvPr/>
        </p:nvSpPr>
        <p:spPr>
          <a:xfrm>
            <a:off x="16872743"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3" name="Shape"/>
          <p:cNvSpPr/>
          <p:nvPr/>
        </p:nvSpPr>
        <p:spPr>
          <a:xfrm>
            <a:off x="3667212"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4" name="Shape"/>
          <p:cNvSpPr/>
          <p:nvPr/>
        </p:nvSpPr>
        <p:spPr>
          <a:xfrm>
            <a:off x="5588325"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5" name="Shape"/>
          <p:cNvSpPr/>
          <p:nvPr/>
        </p:nvSpPr>
        <p:spPr>
          <a:xfrm>
            <a:off x="16872706"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6" name="Shape"/>
          <p:cNvSpPr/>
          <p:nvPr/>
        </p:nvSpPr>
        <p:spPr>
          <a:xfrm>
            <a:off x="18793820"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7" name="Shape"/>
          <p:cNvSpPr/>
          <p:nvPr/>
        </p:nvSpPr>
        <p:spPr>
          <a:xfrm>
            <a:off x="691395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3" y="21587"/>
                </a:lnTo>
                <a:lnTo>
                  <a:pt x="10793"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8" name="Shape"/>
          <p:cNvSpPr/>
          <p:nvPr/>
        </p:nvSpPr>
        <p:spPr>
          <a:xfrm>
            <a:off x="1362590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9" name="Line"/>
          <p:cNvSpPr/>
          <p:nvPr/>
        </p:nvSpPr>
        <p:spPr>
          <a:xfrm>
            <a:off x="12187820"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0" name="Line"/>
          <p:cNvSpPr/>
          <p:nvPr/>
        </p:nvSpPr>
        <p:spPr>
          <a:xfrm>
            <a:off x="18794746"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1" name="Line"/>
          <p:cNvSpPr/>
          <p:nvPr/>
        </p:nvSpPr>
        <p:spPr>
          <a:xfrm>
            <a:off x="8835953"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2" name="Line"/>
          <p:cNvSpPr/>
          <p:nvPr/>
        </p:nvSpPr>
        <p:spPr>
          <a:xfrm>
            <a:off x="15539689"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3" name="Line"/>
          <p:cNvSpPr/>
          <p:nvPr/>
        </p:nvSpPr>
        <p:spPr>
          <a:xfrm>
            <a:off x="5589252"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4" name="Shape"/>
          <p:cNvSpPr/>
          <p:nvPr/>
        </p:nvSpPr>
        <p:spPr>
          <a:xfrm>
            <a:off x="6913913" y="11367902"/>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5" name="Shape"/>
          <p:cNvSpPr/>
          <p:nvPr/>
        </p:nvSpPr>
        <p:spPr>
          <a:xfrm>
            <a:off x="8835026"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6" name="Shape"/>
          <p:cNvSpPr/>
          <p:nvPr/>
        </p:nvSpPr>
        <p:spPr>
          <a:xfrm>
            <a:off x="13626007" y="11367902"/>
            <a:ext cx="1924822"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7" name="Shape"/>
          <p:cNvSpPr/>
          <p:nvPr/>
        </p:nvSpPr>
        <p:spPr>
          <a:xfrm>
            <a:off x="15547119"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8" name="blocks infographics"/>
          <p:cNvSpPr txBox="1"/>
          <p:nvPr/>
        </p:nvSpPr>
        <p:spPr>
          <a:xfrm>
            <a:off x="6717692" y="3816032"/>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89" name="INFOGRAPHICS :"/>
          <p:cNvSpPr txBox="1"/>
          <p:nvPr/>
        </p:nvSpPr>
        <p:spPr>
          <a:xfrm>
            <a:off x="6717692" y="319342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90" name="Square"/>
          <p:cNvSpPr/>
          <p:nvPr/>
        </p:nvSpPr>
        <p:spPr>
          <a:xfrm>
            <a:off x="3752385" y="343716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1" name="Shape"/>
          <p:cNvSpPr/>
          <p:nvPr/>
        </p:nvSpPr>
        <p:spPr>
          <a:xfrm>
            <a:off x="4894650" y="27926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2" name="Shape"/>
          <p:cNvSpPr/>
          <p:nvPr/>
        </p:nvSpPr>
        <p:spPr>
          <a:xfrm>
            <a:off x="4101238" y="435919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3" name="title here"/>
          <p:cNvSpPr txBox="1"/>
          <p:nvPr/>
        </p:nvSpPr>
        <p:spPr>
          <a:xfrm>
            <a:off x="734377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4" name="Sed ut perspiciatis unde omnis iste natus error."/>
          <p:cNvSpPr txBox="1"/>
          <p:nvPr/>
        </p:nvSpPr>
        <p:spPr>
          <a:xfrm>
            <a:off x="7343775" y="7747197"/>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5" name="title here"/>
          <p:cNvSpPr txBox="1"/>
          <p:nvPr/>
        </p:nvSpPr>
        <p:spPr>
          <a:xfrm>
            <a:off x="10699750" y="6572934"/>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6" name="Sed ut perspiciatis unde omnis iste natus error."/>
          <p:cNvSpPr txBox="1"/>
          <p:nvPr/>
        </p:nvSpPr>
        <p:spPr>
          <a:xfrm>
            <a:off x="10699750" y="7263896"/>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7" name="title here"/>
          <p:cNvSpPr txBox="1"/>
          <p:nvPr/>
        </p:nvSpPr>
        <p:spPr>
          <a:xfrm>
            <a:off x="1405572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8" name="Sed ut perspiciatis unde omnis iste natus error."/>
          <p:cNvSpPr txBox="1"/>
          <p:nvPr/>
        </p:nvSpPr>
        <p:spPr>
          <a:xfrm>
            <a:off x="14055725" y="7747198"/>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9" name="title here"/>
          <p:cNvSpPr txBox="1"/>
          <p:nvPr/>
        </p:nvSpPr>
        <p:spPr>
          <a:xfrm>
            <a:off x="17302559"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0" name="Sed ut perspiciatis unde omnis iste natus error."/>
          <p:cNvSpPr txBox="1"/>
          <p:nvPr/>
        </p:nvSpPr>
        <p:spPr>
          <a:xfrm>
            <a:off x="17302559"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701" name="title here"/>
          <p:cNvSpPr txBox="1"/>
          <p:nvPr/>
        </p:nvSpPr>
        <p:spPr>
          <a:xfrm>
            <a:off x="4096940"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2" name="Sed ut perspiciatis unde omnis iste natus error."/>
          <p:cNvSpPr txBox="1"/>
          <p:nvPr/>
        </p:nvSpPr>
        <p:spPr>
          <a:xfrm>
            <a:off x="4096940"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2"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723" name="Insert Picture Here.png" descr="Insert Picture Here.png"/>
          <p:cNvPicPr>
            <a:picLocks noGrp="1" noChangeAspect="1"/>
          </p:cNvPicPr>
          <p:nvPr>
            <p:ph type="pic" idx="22"/>
          </p:nvPr>
        </p:nvPicPr>
        <p:blipFill>
          <a:blip r:embed="rId2"/>
          <a:srcRect t="2249" b="2249"/>
          <a:stretch>
            <a:fillRect/>
          </a:stretch>
        </p:blipFill>
        <p:spPr>
          <a:xfrm>
            <a:off x="16065500" y="635000"/>
            <a:ext cx="7683500" cy="4127500"/>
          </a:xfrm>
          <a:prstGeom prst="rect">
            <a:avLst/>
          </a:prstGeom>
        </p:spPr>
      </p:pic>
      <p:pic>
        <p:nvPicPr>
          <p:cNvPr id="72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725" name="Insert Picture Here.png" descr="Insert Picture Here.png"/>
          <p:cNvPicPr>
            <a:picLocks noGrp="1" noChangeAspect="1"/>
          </p:cNvPicPr>
          <p:nvPr>
            <p:ph type="pic" idx="24"/>
          </p:nvPr>
        </p:nvPicPr>
        <p:blipFill>
          <a:blip r:embed="rId2"/>
          <a:srcRect t="2641" b="2641"/>
          <a:stretch>
            <a:fillRect/>
          </a:stretch>
        </p:blipFill>
        <p:spPr>
          <a:xfrm>
            <a:off x="8318500" y="8953500"/>
            <a:ext cx="7747000" cy="4127500"/>
          </a:xfrm>
          <a:prstGeom prst="rect">
            <a:avLst/>
          </a:prstGeom>
        </p:spPr>
      </p:pic>
      <p:pic>
        <p:nvPicPr>
          <p:cNvPr id="726" name="Insert Picture Here.png" descr="Insert Picture Here.png"/>
          <p:cNvPicPr>
            <a:picLocks noGrp="1" noChangeAspect="1"/>
          </p:cNvPicPr>
          <p:nvPr>
            <p:ph type="pic" idx="25"/>
          </p:nvPr>
        </p:nvPicPr>
        <p:blipFill>
          <a:blip r:embed="rId2"/>
          <a:srcRect t="2641" b="2641"/>
          <a:stretch>
            <a:fillRect/>
          </a:stretch>
        </p:blipFill>
        <p:spPr>
          <a:xfrm>
            <a:off x="8318500" y="635000"/>
            <a:ext cx="7747000" cy="4127500"/>
          </a:xfrm>
          <a:prstGeom prst="rect">
            <a:avLst/>
          </a:prstGeom>
        </p:spPr>
      </p:pic>
      <p:pic>
        <p:nvPicPr>
          <p:cNvPr id="727" name="Insert Picture Here.png" descr="Insert Picture Here.png"/>
          <p:cNvPicPr>
            <a:picLocks noGrp="1" noChangeAspect="1"/>
          </p:cNvPicPr>
          <p:nvPr>
            <p:ph type="pic" idx="26"/>
          </p:nvPr>
        </p:nvPicPr>
        <p:blipFill>
          <a:blip r:embed="rId2"/>
          <a:srcRect t="1912" b="1912"/>
          <a:stretch>
            <a:fillRect/>
          </a:stretch>
        </p:blipFill>
        <p:spPr>
          <a:xfrm>
            <a:off x="8318500" y="4762500"/>
            <a:ext cx="7747000" cy="4191000"/>
          </a:xfrm>
          <a:prstGeom prst="rect">
            <a:avLst/>
          </a:prstGeom>
        </p:spPr>
      </p:pic>
      <p:sp>
        <p:nvSpPr>
          <p:cNvPr id="728" name="Rectangle"/>
          <p:cNvSpPr/>
          <p:nvPr/>
        </p:nvSpPr>
        <p:spPr>
          <a:xfrm>
            <a:off x="635000" y="634999"/>
            <a:ext cx="77216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a:t>
            </a:fld>
            <a:endParaRPr/>
          </a:p>
        </p:txBody>
      </p:sp>
      <p:sp>
        <p:nvSpPr>
          <p:cNvPr id="730" name="portfolio gallery"/>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portfolio gallery</a:t>
            </a:r>
          </a:p>
        </p:txBody>
      </p:sp>
      <p:sp>
        <p:nvSpPr>
          <p:cNvPr id="731"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732" name="Rectangle"/>
          <p:cNvSpPr/>
          <p:nvPr/>
        </p:nvSpPr>
        <p:spPr>
          <a:xfrm>
            <a:off x="1990781" y="4589666"/>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37" name="Group"/>
          <p:cNvGrpSpPr/>
          <p:nvPr/>
        </p:nvGrpSpPr>
        <p:grpSpPr>
          <a:xfrm>
            <a:off x="1976896" y="6944476"/>
            <a:ext cx="5023771" cy="926220"/>
            <a:chOff x="0" y="0"/>
            <a:chExt cx="5023770" cy="926218"/>
          </a:xfrm>
        </p:grpSpPr>
        <p:sp>
          <p:nvSpPr>
            <p:cNvPr id="733" name="Line"/>
            <p:cNvSpPr/>
            <p:nvPr/>
          </p:nvSpPr>
          <p:spPr>
            <a:xfrm>
              <a:off x="54738" y="748858"/>
              <a:ext cx="49690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4" name="Line"/>
            <p:cNvSpPr/>
            <p:nvPr/>
          </p:nvSpPr>
          <p:spPr>
            <a:xfrm>
              <a:off x="54738" y="748858"/>
              <a:ext cx="381852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36"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grpSp>
        <p:nvGrpSpPr>
          <p:cNvPr id="740" name="Group"/>
          <p:cNvGrpSpPr/>
          <p:nvPr/>
        </p:nvGrpSpPr>
        <p:grpSpPr>
          <a:xfrm>
            <a:off x="1959364" y="10387739"/>
            <a:ext cx="3939402" cy="1270001"/>
            <a:chOff x="0" y="438149"/>
            <a:chExt cx="3939401" cy="1270000"/>
          </a:xfrm>
        </p:grpSpPr>
        <p:sp>
          <p:nvSpPr>
            <p:cNvPr id="73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73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743" name="Group"/>
          <p:cNvGrpSpPr/>
          <p:nvPr/>
        </p:nvGrpSpPr>
        <p:grpSpPr>
          <a:xfrm>
            <a:off x="1959363" y="8520036"/>
            <a:ext cx="3939403" cy="1302570"/>
            <a:chOff x="0" y="0"/>
            <a:chExt cx="3939401" cy="1302568"/>
          </a:xfrm>
        </p:grpSpPr>
        <p:sp>
          <p:nvSpPr>
            <p:cNvPr id="7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4" name="Rectangle"/>
          <p:cNvSpPr/>
          <p:nvPr/>
        </p:nvSpPr>
        <p:spPr>
          <a:xfrm>
            <a:off x="635000" y="635000"/>
            <a:ext cx="23114000" cy="12446000"/>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130</a:t>
            </a:fld>
            <a:endParaRPr/>
          </a:p>
        </p:txBody>
      </p:sp>
      <p:sp>
        <p:nvSpPr>
          <p:cNvPr id="3706" name="Rectangle"/>
          <p:cNvSpPr/>
          <p:nvPr/>
        </p:nvSpPr>
        <p:spPr>
          <a:xfrm>
            <a:off x="-1" y="9778120"/>
            <a:ext cx="3048001"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7" name="Rectangle"/>
          <p:cNvSpPr/>
          <p:nvPr/>
        </p:nvSpPr>
        <p:spPr>
          <a:xfrm>
            <a:off x="6096000" y="9778120"/>
            <a:ext cx="3048000" cy="127000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8" name="Rectangle"/>
          <p:cNvSpPr/>
          <p:nvPr/>
        </p:nvSpPr>
        <p:spPr>
          <a:xfrm>
            <a:off x="9144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9" name="Rectangle"/>
          <p:cNvSpPr/>
          <p:nvPr/>
        </p:nvSpPr>
        <p:spPr>
          <a:xfrm>
            <a:off x="12192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0" name="Rectangle"/>
          <p:cNvSpPr/>
          <p:nvPr/>
        </p:nvSpPr>
        <p:spPr>
          <a:xfrm>
            <a:off x="15240000" y="9778120"/>
            <a:ext cx="3048000" cy="1270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1" name="Rectangle"/>
          <p:cNvSpPr/>
          <p:nvPr/>
        </p:nvSpPr>
        <p:spPr>
          <a:xfrm>
            <a:off x="18288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2" name="Rectangle"/>
          <p:cNvSpPr/>
          <p:nvPr/>
        </p:nvSpPr>
        <p:spPr>
          <a:xfrm>
            <a:off x="21336000" y="9778120"/>
            <a:ext cx="3048000"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3" name="Rectangle"/>
          <p:cNvSpPr/>
          <p:nvPr/>
        </p:nvSpPr>
        <p:spPr>
          <a:xfrm>
            <a:off x="3048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4" name="Rectangle"/>
          <p:cNvSpPr/>
          <p:nvPr/>
        </p:nvSpPr>
        <p:spPr>
          <a:xfrm>
            <a:off x="-1" y="10413120"/>
            <a:ext cx="3048001"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5" name="Rectangle"/>
          <p:cNvSpPr/>
          <p:nvPr/>
        </p:nvSpPr>
        <p:spPr>
          <a:xfrm>
            <a:off x="609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6" name="Rectangle"/>
          <p:cNvSpPr/>
          <p:nvPr/>
        </p:nvSpPr>
        <p:spPr>
          <a:xfrm>
            <a:off x="9144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7" name="Rectangle"/>
          <p:cNvSpPr/>
          <p:nvPr/>
        </p:nvSpPr>
        <p:spPr>
          <a:xfrm>
            <a:off x="12192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8" name="Rectangle"/>
          <p:cNvSpPr/>
          <p:nvPr/>
        </p:nvSpPr>
        <p:spPr>
          <a:xfrm>
            <a:off x="15240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9" name="Rectangle"/>
          <p:cNvSpPr/>
          <p:nvPr/>
        </p:nvSpPr>
        <p:spPr>
          <a:xfrm>
            <a:off x="1828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0" name="Rectangle"/>
          <p:cNvSpPr/>
          <p:nvPr/>
        </p:nvSpPr>
        <p:spPr>
          <a:xfrm>
            <a:off x="2133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1" name="Rectangle"/>
          <p:cNvSpPr/>
          <p:nvPr/>
        </p:nvSpPr>
        <p:spPr>
          <a:xfrm>
            <a:off x="304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2" name="Shape"/>
          <p:cNvSpPr/>
          <p:nvPr/>
        </p:nvSpPr>
        <p:spPr>
          <a:xfrm>
            <a:off x="5956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chemeClr val="accent3"/>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3" name="Shape"/>
          <p:cNvSpPr/>
          <p:nvPr/>
        </p:nvSpPr>
        <p:spPr>
          <a:xfrm>
            <a:off x="12052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4" name="blocks infographics"/>
          <p:cNvSpPr txBox="1"/>
          <p:nvPr/>
        </p:nvSpPr>
        <p:spPr>
          <a:xfrm>
            <a:off x="6855607" y="3563160"/>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725" name="INFOGRAPHICS :"/>
          <p:cNvSpPr txBox="1"/>
          <p:nvPr/>
        </p:nvSpPr>
        <p:spPr>
          <a:xfrm>
            <a:off x="6855607" y="2940549"/>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726" name="Square"/>
          <p:cNvSpPr/>
          <p:nvPr/>
        </p:nvSpPr>
        <p:spPr>
          <a:xfrm>
            <a:off x="3890301" y="3184293"/>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7" name="Shape"/>
          <p:cNvSpPr/>
          <p:nvPr/>
        </p:nvSpPr>
        <p:spPr>
          <a:xfrm>
            <a:off x="5032566" y="253978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8" name="Shape"/>
          <p:cNvSpPr/>
          <p:nvPr/>
        </p:nvSpPr>
        <p:spPr>
          <a:xfrm>
            <a:off x="4239154" y="4106321"/>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9" name="Sed ut perspiciatis unde omnis iste natus error sit voluptatem accusantium doloremque laudantium, totam rem aperiam, eaque ipsa quae. Sed ut perspiciatis unde."/>
          <p:cNvSpPr txBox="1"/>
          <p:nvPr/>
        </p:nvSpPr>
        <p:spPr>
          <a:xfrm>
            <a:off x="13128322" y="3149320"/>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730" name="8.142K"/>
          <p:cNvSpPr txBox="1"/>
          <p:nvPr/>
        </p:nvSpPr>
        <p:spPr>
          <a:xfrm>
            <a:off x="12223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8.142K</a:t>
            </a:r>
          </a:p>
        </p:txBody>
      </p:sp>
      <p:sp>
        <p:nvSpPr>
          <p:cNvPr id="3731" name="TOTAL USER"/>
          <p:cNvSpPr txBox="1"/>
          <p:nvPr/>
        </p:nvSpPr>
        <p:spPr>
          <a:xfrm>
            <a:off x="12223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TOTAL USER</a:t>
            </a:r>
          </a:p>
        </p:txBody>
      </p:sp>
      <p:sp>
        <p:nvSpPr>
          <p:cNvPr id="3732" name="8.142K"/>
          <p:cNvSpPr txBox="1"/>
          <p:nvPr/>
        </p:nvSpPr>
        <p:spPr>
          <a:xfrm>
            <a:off x="6127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8.142K</a:t>
            </a:r>
          </a:p>
        </p:txBody>
      </p:sp>
      <p:sp>
        <p:nvSpPr>
          <p:cNvPr id="3733" name="TOTAL USER"/>
          <p:cNvSpPr txBox="1"/>
          <p:nvPr/>
        </p:nvSpPr>
        <p:spPr>
          <a:xfrm>
            <a:off x="6127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TOTAL USER</a:t>
            </a:r>
          </a:p>
        </p:txBody>
      </p:sp>
      <p:sp>
        <p:nvSpPr>
          <p:cNvPr id="3734" name="2016"/>
          <p:cNvSpPr txBox="1"/>
          <p:nvPr/>
        </p:nvSpPr>
        <p:spPr>
          <a:xfrm>
            <a:off x="9499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2016</a:t>
            </a:r>
          </a:p>
        </p:txBody>
      </p:sp>
      <p:sp>
        <p:nvSpPr>
          <p:cNvPr id="3735" name="2017"/>
          <p:cNvSpPr txBox="1"/>
          <p:nvPr/>
        </p:nvSpPr>
        <p:spPr>
          <a:xfrm>
            <a:off x="12547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2017</a:t>
            </a:r>
          </a:p>
        </p:txBody>
      </p:sp>
      <p:sp>
        <p:nvSpPr>
          <p:cNvPr id="3736" name="2018"/>
          <p:cNvSpPr txBox="1"/>
          <p:nvPr/>
        </p:nvSpPr>
        <p:spPr>
          <a:xfrm>
            <a:off x="15595627" y="8393948"/>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2018</a:t>
            </a:r>
          </a:p>
        </p:txBody>
      </p:sp>
      <p:sp>
        <p:nvSpPr>
          <p:cNvPr id="3737" name="2019"/>
          <p:cNvSpPr txBox="1"/>
          <p:nvPr/>
        </p:nvSpPr>
        <p:spPr>
          <a:xfrm>
            <a:off x="18643627" y="6552726"/>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2019</a:t>
            </a:r>
          </a:p>
        </p:txBody>
      </p:sp>
      <p:sp>
        <p:nvSpPr>
          <p:cNvPr id="3738" name="2014"/>
          <p:cNvSpPr txBox="1"/>
          <p:nvPr/>
        </p:nvSpPr>
        <p:spPr>
          <a:xfrm>
            <a:off x="3403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2014</a:t>
            </a:r>
          </a:p>
        </p:txBody>
      </p:sp>
      <p:sp>
        <p:nvSpPr>
          <p:cNvPr id="3739" name="2015"/>
          <p:cNvSpPr txBox="1"/>
          <p:nvPr/>
        </p:nvSpPr>
        <p:spPr>
          <a:xfrm>
            <a:off x="6451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2015</a:t>
            </a:r>
          </a:p>
        </p:txBody>
      </p:sp>
      <p:sp>
        <p:nvSpPr>
          <p:cNvPr id="3740" name="Sed ut persp iciatislorem und .lorem."/>
          <p:cNvSpPr txBox="1"/>
          <p:nvPr/>
        </p:nvSpPr>
        <p:spPr>
          <a:xfrm>
            <a:off x="18643627" y="7611261"/>
            <a:ext cx="233674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 iciatislorem und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743" name="Rectangle"/>
          <p:cNvSpPr/>
          <p:nvPr/>
        </p:nvSpPr>
        <p:spPr>
          <a:xfrm>
            <a:off x="635000" y="635000"/>
            <a:ext cx="11557000" cy="12446000"/>
          </a:xfrm>
          <a:prstGeom prst="rect">
            <a:avLst/>
          </a:prstGeom>
          <a:solidFill>
            <a:schemeClr val="accent3">
              <a:hueOff val="-546623"/>
              <a:satOff val="7767"/>
              <a:lumOff val="-1451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131</a:t>
            </a:fld>
            <a:endParaRPr/>
          </a:p>
        </p:txBody>
      </p:sp>
      <p:graphicFrame>
        <p:nvGraphicFramePr>
          <p:cNvPr id="3745" name="2D Pie Chart"/>
          <p:cNvGraphicFramePr/>
          <p:nvPr/>
        </p:nvGraphicFramePr>
        <p:xfrm>
          <a:off x="8225421" y="2920994"/>
          <a:ext cx="7933158" cy="793315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46" name="2D Pie Chart"/>
          <p:cNvGraphicFramePr/>
          <p:nvPr/>
        </p:nvGraphicFramePr>
        <p:xfrm>
          <a:off x="8875234" y="3566621"/>
          <a:ext cx="6641905" cy="66419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747" name="2D Pie Chart"/>
          <p:cNvGraphicFramePr/>
          <p:nvPr/>
        </p:nvGraphicFramePr>
        <p:xfrm>
          <a:off x="9593857" y="4289430"/>
          <a:ext cx="5196287" cy="519628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48" name="2D Pie Chart"/>
          <p:cNvGraphicFramePr/>
          <p:nvPr/>
        </p:nvGraphicFramePr>
        <p:xfrm>
          <a:off x="10200009" y="4866010"/>
          <a:ext cx="3983980" cy="3983980"/>
        </p:xfrm>
        <a:graphic>
          <a:graphicData uri="http://schemas.openxmlformats.org/drawingml/2006/chart">
            <c:chart xmlns:c="http://schemas.openxmlformats.org/drawingml/2006/chart" xmlns:r="http://schemas.openxmlformats.org/officeDocument/2006/relationships" r:id="rId6"/>
          </a:graphicData>
        </a:graphic>
      </p:graphicFrame>
      <p:sp>
        <p:nvSpPr>
          <p:cNvPr id="3749" name="Circle"/>
          <p:cNvSpPr/>
          <p:nvPr/>
        </p:nvSpPr>
        <p:spPr>
          <a:xfrm>
            <a:off x="10797569" y="5463554"/>
            <a:ext cx="2788902" cy="2788902"/>
          </a:xfrm>
          <a:prstGeom prst="ellipse">
            <a:avLst/>
          </a:prstGeom>
          <a:solidFill>
            <a:srgbClr val="2FA3D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0" name="Shape"/>
          <p:cNvSpPr/>
          <p:nvPr/>
        </p:nvSpPr>
        <p:spPr>
          <a:xfrm>
            <a:off x="12191851" y="5463550"/>
            <a:ext cx="1394675" cy="2788921"/>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1" name="Shape"/>
          <p:cNvSpPr/>
          <p:nvPr/>
        </p:nvSpPr>
        <p:spPr>
          <a:xfrm>
            <a:off x="11793838" y="6433955"/>
            <a:ext cx="796365" cy="711659"/>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752" name="Line"/>
          <p:cNvSpPr/>
          <p:nvPr/>
        </p:nvSpPr>
        <p:spPr>
          <a:xfrm>
            <a:off x="14977800" y="5888485"/>
            <a:ext cx="1708734"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3" name="Line"/>
          <p:cNvSpPr/>
          <p:nvPr/>
        </p:nvSpPr>
        <p:spPr>
          <a:xfrm>
            <a:off x="14340526" y="3914811"/>
            <a:ext cx="2346008"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4" name="Line"/>
          <p:cNvSpPr/>
          <p:nvPr/>
        </p:nvSpPr>
        <p:spPr>
          <a:xfrm>
            <a:off x="12357131" y="9191316"/>
            <a:ext cx="432639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5" name="Line"/>
          <p:cNvSpPr/>
          <p:nvPr/>
        </p:nvSpPr>
        <p:spPr>
          <a:xfrm>
            <a:off x="13579772" y="7774061"/>
            <a:ext cx="310036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6" name="INFOGRAPHIC :"/>
          <p:cNvSpPr txBox="1"/>
          <p:nvPr/>
        </p:nvSpPr>
        <p:spPr>
          <a:xfrm>
            <a:off x="17338160" y="5545815"/>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7" name="Lorem ipsum sit lom dolor sit amet, consectetur."/>
          <p:cNvSpPr txBox="1"/>
          <p:nvPr/>
        </p:nvSpPr>
        <p:spPr>
          <a:xfrm>
            <a:off x="17375787" y="6125995"/>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58" name="INFOGRAPHIC :"/>
          <p:cNvSpPr txBox="1"/>
          <p:nvPr/>
        </p:nvSpPr>
        <p:spPr>
          <a:xfrm>
            <a:off x="17338160" y="890043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9" name="Lorem ipsum sit lom dolor sit amet, consectetur."/>
          <p:cNvSpPr txBox="1"/>
          <p:nvPr/>
        </p:nvSpPr>
        <p:spPr>
          <a:xfrm>
            <a:off x="17375787" y="9480611"/>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0" name="INFOGRAPHIC :"/>
          <p:cNvSpPr txBox="1"/>
          <p:nvPr/>
        </p:nvSpPr>
        <p:spPr>
          <a:xfrm>
            <a:off x="17338160" y="748831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1" name="Lorem ipsum sit lom dolor sit amet, consectetur."/>
          <p:cNvSpPr txBox="1"/>
          <p:nvPr/>
        </p:nvSpPr>
        <p:spPr>
          <a:xfrm>
            <a:off x="17375787" y="415515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2" name="INFOGRAPHIC :"/>
          <p:cNvSpPr txBox="1"/>
          <p:nvPr/>
        </p:nvSpPr>
        <p:spPr>
          <a:xfrm>
            <a:off x="17338160" y="357497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3" name="pie chart infograph"/>
          <p:cNvSpPr txBox="1"/>
          <p:nvPr/>
        </p:nvSpPr>
        <p:spPr>
          <a:xfrm>
            <a:off x="2452051" y="621591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764" name="Rectangle"/>
          <p:cNvSpPr/>
          <p:nvPr/>
        </p:nvSpPr>
        <p:spPr>
          <a:xfrm>
            <a:off x="2508130" y="834173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5" name="INFOGRAPHIC :"/>
          <p:cNvSpPr txBox="1"/>
          <p:nvPr/>
        </p:nvSpPr>
        <p:spPr>
          <a:xfrm>
            <a:off x="2452051" y="5344293"/>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6" name="Lorem ipsum sit lom dolor sit amet, consectetur sit amet adipiscing. Lorem ipsum sit lom dolor. Lorem ipsum."/>
          <p:cNvSpPr txBox="1"/>
          <p:nvPr/>
        </p:nvSpPr>
        <p:spPr>
          <a:xfrm>
            <a:off x="2489678" y="9021029"/>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67" name="Square"/>
          <p:cNvSpPr/>
          <p:nvPr/>
        </p:nvSpPr>
        <p:spPr>
          <a:xfrm>
            <a:off x="2509197" y="2961068"/>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8" name="Shape"/>
          <p:cNvSpPr/>
          <p:nvPr/>
        </p:nvSpPr>
        <p:spPr>
          <a:xfrm>
            <a:off x="3651462" y="231656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9" name="Shape"/>
          <p:cNvSpPr/>
          <p:nvPr/>
        </p:nvSpPr>
        <p:spPr>
          <a:xfrm>
            <a:off x="2858050" y="388309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1" name="Rectangle"/>
          <p:cNvSpPr/>
          <p:nvPr/>
        </p:nvSpPr>
        <p:spPr>
          <a:xfrm>
            <a:off x="635000" y="635000"/>
            <a:ext cx="23114000" cy="12446000"/>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132</a:t>
            </a:fld>
            <a:endParaRPr/>
          </a:p>
        </p:txBody>
      </p:sp>
      <p:sp>
        <p:nvSpPr>
          <p:cNvPr id="3773" name="Line"/>
          <p:cNvSpPr/>
          <p:nvPr/>
        </p:nvSpPr>
        <p:spPr>
          <a:xfrm>
            <a:off x="11211534" y="11658603"/>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4" name="Line"/>
          <p:cNvSpPr/>
          <p:nvPr/>
        </p:nvSpPr>
        <p:spPr>
          <a:xfrm>
            <a:off x="11211534" y="9307327"/>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5" name="Line"/>
          <p:cNvSpPr/>
          <p:nvPr/>
        </p:nvSpPr>
        <p:spPr>
          <a:xfrm>
            <a:off x="11211534" y="6956051"/>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6" name="Line"/>
          <p:cNvSpPr/>
          <p:nvPr/>
        </p:nvSpPr>
        <p:spPr>
          <a:xfrm>
            <a:off x="11211534" y="4604775"/>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7" name="Rectangle"/>
          <p:cNvSpPr/>
          <p:nvPr/>
        </p:nvSpPr>
        <p:spPr>
          <a:xfrm>
            <a:off x="16423048" y="6040003"/>
            <a:ext cx="367147" cy="7676237"/>
          </a:xfrm>
          <a:prstGeom prst="rect">
            <a:avLst/>
          </a:pr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8" name="Triangle"/>
          <p:cNvSpPr/>
          <p:nvPr/>
        </p:nvSpPr>
        <p:spPr>
          <a:xfrm>
            <a:off x="16048755" y="4247729"/>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79" name="Shape"/>
          <p:cNvSpPr/>
          <p:nvPr/>
        </p:nvSpPr>
        <p:spPr>
          <a:xfrm>
            <a:off x="15674441" y="4837672"/>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0" name="Rectangle"/>
          <p:cNvSpPr/>
          <p:nvPr/>
        </p:nvSpPr>
        <p:spPr>
          <a:xfrm>
            <a:off x="18731850" y="7819865"/>
            <a:ext cx="1115733" cy="5891066"/>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1" name="Triangle"/>
          <p:cNvSpPr/>
          <p:nvPr/>
        </p:nvSpPr>
        <p:spPr>
          <a:xfrm>
            <a:off x="19106143" y="6027590"/>
            <a:ext cx="367147"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2" name="Shape"/>
          <p:cNvSpPr/>
          <p:nvPr/>
        </p:nvSpPr>
        <p:spPr>
          <a:xfrm>
            <a:off x="18731828" y="6617533"/>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3" name="Rectangle"/>
          <p:cNvSpPr/>
          <p:nvPr/>
        </p:nvSpPr>
        <p:spPr>
          <a:xfrm>
            <a:off x="12617115" y="9062527"/>
            <a:ext cx="1115733" cy="4652603"/>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4" name="Triangle"/>
          <p:cNvSpPr/>
          <p:nvPr/>
        </p:nvSpPr>
        <p:spPr>
          <a:xfrm>
            <a:off x="12991409" y="7270253"/>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5" name="Shape"/>
          <p:cNvSpPr/>
          <p:nvPr/>
        </p:nvSpPr>
        <p:spPr>
          <a:xfrm>
            <a:off x="12617094" y="7860196"/>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6" name="Rectangle"/>
          <p:cNvSpPr/>
          <p:nvPr/>
        </p:nvSpPr>
        <p:spPr>
          <a:xfrm>
            <a:off x="16041608" y="6040003"/>
            <a:ext cx="441105" cy="7676237"/>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7" name="Rectangle"/>
          <p:cNvSpPr/>
          <p:nvPr/>
        </p:nvSpPr>
        <p:spPr>
          <a:xfrm>
            <a:off x="15674463" y="6040003"/>
            <a:ext cx="367146" cy="7676237"/>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8" name="pencil infographics"/>
          <p:cNvSpPr txBox="1"/>
          <p:nvPr/>
        </p:nvSpPr>
        <p:spPr>
          <a:xfrm>
            <a:off x="2956519" y="6213578"/>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pencil infographics</a:t>
            </a:r>
          </a:p>
        </p:txBody>
      </p:sp>
      <p:sp>
        <p:nvSpPr>
          <p:cNvPr id="3789" name="Rectangle"/>
          <p:cNvSpPr/>
          <p:nvPr/>
        </p:nvSpPr>
        <p:spPr>
          <a:xfrm>
            <a:off x="3012598" y="833940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0" name="INFOGRAPHIC :"/>
          <p:cNvSpPr txBox="1"/>
          <p:nvPr/>
        </p:nvSpPr>
        <p:spPr>
          <a:xfrm>
            <a:off x="2956519" y="534195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91" name="Lorem ipsum sit lom dolor sit amet, consectetur sit amet adipiscing. Lorem ipsum sit lom dolor. Lorem ipsum."/>
          <p:cNvSpPr txBox="1"/>
          <p:nvPr/>
        </p:nvSpPr>
        <p:spPr>
          <a:xfrm>
            <a:off x="2994146" y="9018696"/>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92" name="Square"/>
          <p:cNvSpPr/>
          <p:nvPr/>
        </p:nvSpPr>
        <p:spPr>
          <a:xfrm>
            <a:off x="3013664" y="295873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3" name="Shape"/>
          <p:cNvSpPr/>
          <p:nvPr/>
        </p:nvSpPr>
        <p:spPr>
          <a:xfrm>
            <a:off x="4155929" y="23142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4" name="Shape"/>
          <p:cNvSpPr/>
          <p:nvPr/>
        </p:nvSpPr>
        <p:spPr>
          <a:xfrm>
            <a:off x="3362518" y="3880762"/>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5" name="Shape"/>
          <p:cNvSpPr/>
          <p:nvPr/>
        </p:nvSpPr>
        <p:spPr>
          <a:xfrm>
            <a:off x="14568721" y="1807225"/>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chemeClr val="accent3">
              <a:hueOff val="-546623"/>
              <a:satOff val="7767"/>
              <a:lumOff val="-14512"/>
            </a:schemeClr>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6" name="Shape"/>
          <p:cNvSpPr/>
          <p:nvPr/>
        </p:nvSpPr>
        <p:spPr>
          <a:xfrm>
            <a:off x="15962920" y="2186886"/>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797" name="18.214K"/>
          <p:cNvSpPr txBox="1"/>
          <p:nvPr/>
        </p:nvSpPr>
        <p:spPr>
          <a:xfrm>
            <a:off x="18222252" y="5154068"/>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8" name="18.214K"/>
          <p:cNvSpPr txBox="1"/>
          <p:nvPr/>
        </p:nvSpPr>
        <p:spPr>
          <a:xfrm>
            <a:off x="12107519" y="607034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9" name="18.214K"/>
          <p:cNvSpPr txBox="1"/>
          <p:nvPr/>
        </p:nvSpPr>
        <p:spPr>
          <a:xfrm>
            <a:off x="15164865" y="2766980"/>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800" name="30.000K"/>
          <p:cNvSpPr txBox="1"/>
          <p:nvPr/>
        </p:nvSpPr>
        <p:spPr>
          <a:xfrm>
            <a:off x="21374019" y="6714751"/>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30.000K</a:t>
            </a:r>
          </a:p>
        </p:txBody>
      </p:sp>
      <p:sp>
        <p:nvSpPr>
          <p:cNvPr id="3801" name="20.000K"/>
          <p:cNvSpPr txBox="1"/>
          <p:nvPr/>
        </p:nvSpPr>
        <p:spPr>
          <a:xfrm>
            <a:off x="21374019" y="9066027"/>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20.000K</a:t>
            </a:r>
          </a:p>
        </p:txBody>
      </p:sp>
      <p:sp>
        <p:nvSpPr>
          <p:cNvPr id="3802" name="10.000K"/>
          <p:cNvSpPr txBox="1"/>
          <p:nvPr/>
        </p:nvSpPr>
        <p:spPr>
          <a:xfrm>
            <a:off x="21374019" y="11417303"/>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10.000K</a:t>
            </a:r>
          </a:p>
        </p:txBody>
      </p:sp>
      <p:sp>
        <p:nvSpPr>
          <p:cNvPr id="3803" name="40.000K"/>
          <p:cNvSpPr txBox="1"/>
          <p:nvPr/>
        </p:nvSpPr>
        <p:spPr>
          <a:xfrm>
            <a:off x="21374019" y="4301400"/>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40.000K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5"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sp>
        <p:nvSpPr>
          <p:cNvPr id="38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133</a:t>
            </a:fld>
            <a:endParaRPr/>
          </a:p>
        </p:txBody>
      </p:sp>
      <p:sp>
        <p:nvSpPr>
          <p:cNvPr id="3807" name="Shape"/>
          <p:cNvSpPr/>
          <p:nvPr/>
        </p:nvSpPr>
        <p:spPr>
          <a:xfrm rot="5400000">
            <a:off x="937477" y="4973089"/>
            <a:ext cx="7569693" cy="3769822"/>
          </a:xfrm>
          <a:custGeom>
            <a:avLst/>
            <a:gdLst/>
            <a:ahLst/>
            <a:cxnLst>
              <a:cxn ang="0">
                <a:pos x="wd2" y="hd2"/>
              </a:cxn>
              <a:cxn ang="5400000">
                <a:pos x="wd2" y="hd2"/>
              </a:cxn>
              <a:cxn ang="10800000">
                <a:pos x="wd2" y="hd2"/>
              </a:cxn>
              <a:cxn ang="16200000">
                <a:pos x="wd2" y="hd2"/>
              </a:cxn>
            </a:cxnLst>
            <a:rect l="0" t="0" r="r" b="b"/>
            <a:pathLst>
              <a:path w="21498" h="19691" extrusionOk="0">
                <a:moveTo>
                  <a:pt x="21496" y="0"/>
                </a:moveTo>
                <a:cubicBezTo>
                  <a:pt x="21548" y="5072"/>
                  <a:pt x="20468" y="10134"/>
                  <a:pt x="18350" y="13971"/>
                </a:cubicBezTo>
                <a:cubicBezTo>
                  <a:pt x="14137" y="21600"/>
                  <a:pt x="7376" y="21595"/>
                  <a:pt x="3157" y="13971"/>
                </a:cubicBezTo>
                <a:cubicBezTo>
                  <a:pt x="1035" y="10135"/>
                  <a:pt x="-52" y="5074"/>
                  <a:pt x="2" y="0"/>
                </a:cubicBezTo>
                <a:lnTo>
                  <a:pt x="21496" y="0"/>
                </a:lnTo>
                <a:close/>
              </a:path>
            </a:pathLst>
          </a:custGeom>
          <a:solidFill>
            <a:schemeClr val="accent3">
              <a:hueOff val="-546623"/>
              <a:satOff val="7767"/>
              <a:lumOff val="-1451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8" name="Oval"/>
          <p:cNvSpPr/>
          <p:nvPr/>
        </p:nvSpPr>
        <p:spPr>
          <a:xfrm rot="5400000">
            <a:off x="2824581" y="5712283"/>
            <a:ext cx="7565303" cy="2294575"/>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9" name="Oval"/>
          <p:cNvSpPr/>
          <p:nvPr/>
        </p:nvSpPr>
        <p:spPr>
          <a:xfrm rot="5400000">
            <a:off x="3202847" y="5952402"/>
            <a:ext cx="6808772" cy="1814337"/>
          </a:xfrm>
          <a:prstGeom prst="ellipse">
            <a:avLst/>
          </a:pr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0" name="Oval"/>
          <p:cNvSpPr/>
          <p:nvPr/>
        </p:nvSpPr>
        <p:spPr>
          <a:xfrm rot="5400000">
            <a:off x="4337642" y="6181175"/>
            <a:ext cx="4539182" cy="1356792"/>
          </a:xfrm>
          <a:prstGeom prst="ellipse">
            <a:avLst/>
          </a:pr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1" name="Oval"/>
          <p:cNvSpPr/>
          <p:nvPr/>
        </p:nvSpPr>
        <p:spPr>
          <a:xfrm rot="5400000">
            <a:off x="5472436" y="6481421"/>
            <a:ext cx="2269592" cy="756300"/>
          </a:xfrm>
          <a:prstGeom prst="ellipse">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2" name="Line"/>
          <p:cNvSpPr/>
          <p:nvPr/>
        </p:nvSpPr>
        <p:spPr>
          <a:xfrm>
            <a:off x="6609589" y="6858000"/>
            <a:ext cx="1494896" cy="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3" name="Line"/>
          <p:cNvSpPr/>
          <p:nvPr/>
        </p:nvSpPr>
        <p:spPr>
          <a:xfrm>
            <a:off x="6609589" y="524613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4" name="Line"/>
          <p:cNvSpPr/>
          <p:nvPr/>
        </p:nvSpPr>
        <p:spPr>
          <a:xfrm>
            <a:off x="6609589" y="959330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5" name="Line"/>
          <p:cNvSpPr/>
          <p:nvPr/>
        </p:nvSpPr>
        <p:spPr>
          <a:xfrm>
            <a:off x="6609589" y="3289905"/>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6" name="INFOGRAPHIC :"/>
          <p:cNvSpPr txBox="1"/>
          <p:nvPr/>
        </p:nvSpPr>
        <p:spPr>
          <a:xfrm>
            <a:off x="8616158" y="4916824"/>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7" name="Lorem ipsum sit lom dolor sit amet, consectetur."/>
          <p:cNvSpPr txBox="1"/>
          <p:nvPr/>
        </p:nvSpPr>
        <p:spPr>
          <a:xfrm>
            <a:off x="8653785" y="5497004"/>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18" name="INFOGRAPHIC :"/>
          <p:cNvSpPr txBox="1"/>
          <p:nvPr/>
        </p:nvSpPr>
        <p:spPr>
          <a:xfrm>
            <a:off x="8616158" y="931975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9" name="Lorem ipsum sit lom dolor sit amet, consectetur."/>
          <p:cNvSpPr txBox="1"/>
          <p:nvPr/>
        </p:nvSpPr>
        <p:spPr>
          <a:xfrm>
            <a:off x="8653785" y="989993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0" name="Lorem ipsum sit lom dolor sit amet, consectetur. Lorem ipsum sit lom."/>
          <p:cNvSpPr txBox="1"/>
          <p:nvPr/>
        </p:nvSpPr>
        <p:spPr>
          <a:xfrm>
            <a:off x="8653785" y="7224231"/>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3821" name="INFOGRAPHIC :"/>
          <p:cNvSpPr txBox="1"/>
          <p:nvPr/>
        </p:nvSpPr>
        <p:spPr>
          <a:xfrm>
            <a:off x="8616158" y="664405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2" name="Lorem ipsum sit lom dolor sit amet, consectetur."/>
          <p:cNvSpPr txBox="1"/>
          <p:nvPr/>
        </p:nvSpPr>
        <p:spPr>
          <a:xfrm>
            <a:off x="8653785" y="3526167"/>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3" name="INFOGRAPHIC :"/>
          <p:cNvSpPr txBox="1"/>
          <p:nvPr/>
        </p:nvSpPr>
        <p:spPr>
          <a:xfrm>
            <a:off x="8616158" y="2945987"/>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827" name="Group"/>
          <p:cNvGrpSpPr/>
          <p:nvPr/>
        </p:nvGrpSpPr>
        <p:grpSpPr>
          <a:xfrm>
            <a:off x="17342750" y="7616549"/>
            <a:ext cx="3939403" cy="1302569"/>
            <a:chOff x="0" y="0"/>
            <a:chExt cx="3939401" cy="1302568"/>
          </a:xfrm>
        </p:grpSpPr>
        <p:sp>
          <p:nvSpPr>
            <p:cNvPr id="38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30" name="Group"/>
          <p:cNvGrpSpPr/>
          <p:nvPr/>
        </p:nvGrpSpPr>
        <p:grpSpPr>
          <a:xfrm>
            <a:off x="17342750" y="9035677"/>
            <a:ext cx="3939403" cy="1302570"/>
            <a:chOff x="0" y="0"/>
            <a:chExt cx="3939401" cy="1302568"/>
          </a:xfrm>
        </p:grpSpPr>
        <p:sp>
          <p:nvSpPr>
            <p:cNvPr id="38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3" name="earth  core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core infographic</a:t>
            </a:r>
          </a:p>
        </p:txBody>
      </p:sp>
      <p:grpSp>
        <p:nvGrpSpPr>
          <p:cNvPr id="3838" name="Group"/>
          <p:cNvGrpSpPr/>
          <p:nvPr/>
        </p:nvGrpSpPr>
        <p:grpSpPr>
          <a:xfrm>
            <a:off x="16124580" y="10454806"/>
            <a:ext cx="5929981" cy="926220"/>
            <a:chOff x="0" y="0"/>
            <a:chExt cx="5929980" cy="926218"/>
          </a:xfrm>
        </p:grpSpPr>
        <p:sp>
          <p:nvSpPr>
            <p:cNvPr id="38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841" name="Group"/>
          <p:cNvGrpSpPr/>
          <p:nvPr/>
        </p:nvGrpSpPr>
        <p:grpSpPr>
          <a:xfrm>
            <a:off x="17342750" y="6186997"/>
            <a:ext cx="3939403" cy="1302569"/>
            <a:chOff x="0" y="0"/>
            <a:chExt cx="3939401" cy="1302568"/>
          </a:xfrm>
        </p:grpSpPr>
        <p:sp>
          <p:nvSpPr>
            <p:cNvPr id="38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134</a:t>
            </a:fld>
            <a:endParaRPr/>
          </a:p>
        </p:txBody>
      </p:sp>
      <p:sp>
        <p:nvSpPr>
          <p:cNvPr id="3845" name="Triangle"/>
          <p:cNvSpPr/>
          <p:nvPr/>
        </p:nvSpPr>
        <p:spPr>
          <a:xfrm rot="18900000">
            <a:off x="13573036" y="6952267"/>
            <a:ext cx="16155770" cy="81642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929" y="21600"/>
                </a:lnTo>
                <a:lnTo>
                  <a:pt x="0" y="0"/>
                </a:lnTo>
                <a:close/>
              </a:path>
            </a:pathLst>
          </a:custGeom>
          <a:gradFill>
            <a:gsLst>
              <a:gs pos="0">
                <a:srgbClr val="767677">
                  <a:alpha val="34154"/>
                </a:srgbClr>
              </a:gs>
              <a:gs pos="100000">
                <a:srgbClr val="FEFDFF">
                  <a:alpha val="34154"/>
                </a:srgbClr>
              </a:gs>
            </a:gsLst>
            <a:path>
              <a:fillToRect l="49489" t="1297" r="50510" b="98702"/>
            </a:path>
          </a:gra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6" name="Oval"/>
          <p:cNvSpPr/>
          <p:nvPr/>
        </p:nvSpPr>
        <p:spPr>
          <a:xfrm rot="18900000" flipH="1">
            <a:off x="16109887" y="7888089"/>
            <a:ext cx="7565303" cy="1960617"/>
          </a:xfrm>
          <a:prstGeom prst="ellipse">
            <a:avLst/>
          </a:pr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7" name="Oval"/>
          <p:cNvSpPr/>
          <p:nvPr/>
        </p:nvSpPr>
        <p:spPr>
          <a:xfrm rot="18900000" flipH="1">
            <a:off x="16488154" y="7961229"/>
            <a:ext cx="6808773" cy="1814337"/>
          </a:xfrm>
          <a:prstGeom prst="ellipse">
            <a:avLst/>
          </a:prstGeom>
          <a:solidFill>
            <a:srgbClr val="A6AAA9"/>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8" name="Oval"/>
          <p:cNvSpPr/>
          <p:nvPr/>
        </p:nvSpPr>
        <p:spPr>
          <a:xfrm rot="18900000" flipH="1">
            <a:off x="17622949" y="8190002"/>
            <a:ext cx="4539181" cy="1356792"/>
          </a:xfrm>
          <a:prstGeom prst="ellipse">
            <a:avLst/>
          </a:pr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9" name="Oval"/>
          <p:cNvSpPr/>
          <p:nvPr/>
        </p:nvSpPr>
        <p:spPr>
          <a:xfrm rot="18900000" flipH="1">
            <a:off x="18757743" y="8490248"/>
            <a:ext cx="2269591" cy="756300"/>
          </a:xfrm>
          <a:prstGeom prst="ellipse">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0" name="Shape"/>
          <p:cNvSpPr/>
          <p:nvPr/>
        </p:nvSpPr>
        <p:spPr>
          <a:xfrm>
            <a:off x="19588951" y="8500434"/>
            <a:ext cx="387658" cy="401537"/>
          </a:xfrm>
          <a:custGeom>
            <a:avLst/>
            <a:gdLst/>
            <a:ahLst/>
            <a:cxnLst>
              <a:cxn ang="0">
                <a:pos x="wd2" y="hd2"/>
              </a:cxn>
              <a:cxn ang="5400000">
                <a:pos x="wd2" y="hd2"/>
              </a:cxn>
              <a:cxn ang="10800000">
                <a:pos x="wd2" y="hd2"/>
              </a:cxn>
              <a:cxn ang="16200000">
                <a:pos x="wd2" y="hd2"/>
              </a:cxn>
            </a:cxnLst>
            <a:rect l="0" t="0" r="r" b="b"/>
            <a:pathLst>
              <a:path w="21600" h="21600" extrusionOk="0">
                <a:moveTo>
                  <a:pt x="17696" y="17079"/>
                </a:moveTo>
                <a:cubicBezTo>
                  <a:pt x="15354" y="14316"/>
                  <a:pt x="11971" y="11051"/>
                  <a:pt x="8848" y="7535"/>
                </a:cubicBezTo>
                <a:cubicBezTo>
                  <a:pt x="7287" y="5777"/>
                  <a:pt x="5725" y="4019"/>
                  <a:pt x="4164" y="2512"/>
                </a:cubicBezTo>
                <a:cubicBezTo>
                  <a:pt x="3383" y="1507"/>
                  <a:pt x="2342" y="753"/>
                  <a:pt x="1561" y="0"/>
                </a:cubicBezTo>
                <a:cubicBezTo>
                  <a:pt x="1301" y="502"/>
                  <a:pt x="1041" y="1005"/>
                  <a:pt x="781" y="1256"/>
                </a:cubicBezTo>
                <a:cubicBezTo>
                  <a:pt x="520" y="1758"/>
                  <a:pt x="260" y="2260"/>
                  <a:pt x="0" y="2763"/>
                </a:cubicBezTo>
                <a:cubicBezTo>
                  <a:pt x="781" y="3516"/>
                  <a:pt x="1561" y="4521"/>
                  <a:pt x="2342" y="5274"/>
                </a:cubicBezTo>
                <a:cubicBezTo>
                  <a:pt x="3904" y="6781"/>
                  <a:pt x="5725" y="8288"/>
                  <a:pt x="7547" y="9795"/>
                </a:cubicBezTo>
                <a:cubicBezTo>
                  <a:pt x="10930" y="12809"/>
                  <a:pt x="14573" y="15823"/>
                  <a:pt x="17176" y="18084"/>
                </a:cubicBezTo>
                <a:cubicBezTo>
                  <a:pt x="19778" y="20344"/>
                  <a:pt x="21600" y="21600"/>
                  <a:pt x="21600" y="21600"/>
                </a:cubicBezTo>
                <a:cubicBezTo>
                  <a:pt x="21600" y="21349"/>
                  <a:pt x="21600" y="21349"/>
                  <a:pt x="21600" y="21349"/>
                </a:cubicBezTo>
                <a:cubicBezTo>
                  <a:pt x="21600" y="21349"/>
                  <a:pt x="20039" y="19591"/>
                  <a:pt x="17696" y="17079"/>
                </a:cubicBezTo>
                <a:close/>
              </a:path>
            </a:pathLst>
          </a:custGeom>
          <a:solidFill>
            <a:srgbClr val="53585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51" name="Shape"/>
          <p:cNvSpPr/>
          <p:nvPr/>
        </p:nvSpPr>
        <p:spPr>
          <a:xfrm>
            <a:off x="18707379" y="7547771"/>
            <a:ext cx="954176" cy="1119970"/>
          </a:xfrm>
          <a:custGeom>
            <a:avLst/>
            <a:gdLst/>
            <a:ahLst/>
            <a:cxnLst>
              <a:cxn ang="0">
                <a:pos x="wd2" y="hd2"/>
              </a:cxn>
              <a:cxn ang="5400000">
                <a:pos x="wd2" y="hd2"/>
              </a:cxn>
              <a:cxn ang="10800000">
                <a:pos x="wd2" y="hd2"/>
              </a:cxn>
              <a:cxn ang="16200000">
                <a:pos x="wd2" y="hd2"/>
              </a:cxn>
            </a:cxnLst>
            <a:rect l="0" t="0" r="r" b="b"/>
            <a:pathLst>
              <a:path w="21245" h="21600" extrusionOk="0">
                <a:moveTo>
                  <a:pt x="21185" y="14040"/>
                </a:moveTo>
                <a:cubicBezTo>
                  <a:pt x="4985" y="0"/>
                  <a:pt x="4985" y="0"/>
                  <a:pt x="4985" y="0"/>
                </a:cubicBezTo>
                <a:cubicBezTo>
                  <a:pt x="4985" y="0"/>
                  <a:pt x="4985" y="0"/>
                  <a:pt x="4985" y="0"/>
                </a:cubicBezTo>
                <a:cubicBezTo>
                  <a:pt x="5608" y="540"/>
                  <a:pt x="4985" y="2700"/>
                  <a:pt x="3635" y="4770"/>
                </a:cubicBezTo>
                <a:cubicBezTo>
                  <a:pt x="2285" y="6750"/>
                  <a:pt x="727" y="8010"/>
                  <a:pt x="0" y="7560"/>
                </a:cubicBezTo>
                <a:cubicBezTo>
                  <a:pt x="16200" y="21600"/>
                  <a:pt x="16200" y="21600"/>
                  <a:pt x="16200" y="21600"/>
                </a:cubicBezTo>
                <a:cubicBezTo>
                  <a:pt x="16200" y="21600"/>
                  <a:pt x="17965" y="21330"/>
                  <a:pt x="19627" y="19350"/>
                </a:cubicBezTo>
                <a:cubicBezTo>
                  <a:pt x="19731" y="19170"/>
                  <a:pt x="19835" y="18990"/>
                  <a:pt x="19938" y="18810"/>
                </a:cubicBezTo>
                <a:cubicBezTo>
                  <a:pt x="20042" y="18720"/>
                  <a:pt x="20146" y="18540"/>
                  <a:pt x="20250" y="18360"/>
                </a:cubicBezTo>
                <a:cubicBezTo>
                  <a:pt x="21600" y="16110"/>
                  <a:pt x="21185" y="14040"/>
                  <a:pt x="21185" y="14040"/>
                </a:cubicBezTo>
                <a:close/>
              </a:path>
            </a:pathLst>
          </a:custGeom>
          <a:solidFill>
            <a:schemeClr val="accent3"/>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2" name="Shape"/>
          <p:cNvSpPr/>
          <p:nvPr/>
        </p:nvSpPr>
        <p:spPr>
          <a:xfrm>
            <a:off x="18694506" y="7541462"/>
            <a:ext cx="247592" cy="403062"/>
          </a:xfrm>
          <a:custGeom>
            <a:avLst/>
            <a:gdLst/>
            <a:ahLst/>
            <a:cxnLst>
              <a:cxn ang="0">
                <a:pos x="wd2" y="hd2"/>
              </a:cxn>
              <a:cxn ang="5400000">
                <a:pos x="wd2" y="hd2"/>
              </a:cxn>
              <a:cxn ang="10800000">
                <a:pos x="wd2" y="hd2"/>
              </a:cxn>
              <a:cxn ang="16200000">
                <a:pos x="wd2" y="hd2"/>
              </a:cxn>
            </a:cxnLst>
            <a:rect l="0" t="0" r="r" b="b"/>
            <a:pathLst>
              <a:path w="19694" h="20105" extrusionOk="0">
                <a:moveTo>
                  <a:pt x="18825" y="360"/>
                </a:moveTo>
                <a:cubicBezTo>
                  <a:pt x="17335" y="-569"/>
                  <a:pt x="14356" y="360"/>
                  <a:pt x="11376" y="2450"/>
                </a:cubicBezTo>
                <a:cubicBezTo>
                  <a:pt x="13238" y="3612"/>
                  <a:pt x="13983" y="4308"/>
                  <a:pt x="13983" y="4308"/>
                </a:cubicBezTo>
                <a:cubicBezTo>
                  <a:pt x="13983" y="4308"/>
                  <a:pt x="14356" y="4773"/>
                  <a:pt x="13983" y="5470"/>
                </a:cubicBezTo>
                <a:cubicBezTo>
                  <a:pt x="13983" y="6631"/>
                  <a:pt x="13611" y="8721"/>
                  <a:pt x="11376" y="11276"/>
                </a:cubicBezTo>
                <a:cubicBezTo>
                  <a:pt x="8769" y="13599"/>
                  <a:pt x="6907" y="14528"/>
                  <a:pt x="5418" y="14760"/>
                </a:cubicBezTo>
                <a:cubicBezTo>
                  <a:pt x="4673" y="14992"/>
                  <a:pt x="4300" y="14992"/>
                  <a:pt x="4300" y="14992"/>
                </a:cubicBezTo>
                <a:cubicBezTo>
                  <a:pt x="4300" y="14992"/>
                  <a:pt x="3183" y="14296"/>
                  <a:pt x="1321" y="13134"/>
                </a:cubicBezTo>
                <a:cubicBezTo>
                  <a:pt x="-169" y="16154"/>
                  <a:pt x="-541" y="18708"/>
                  <a:pt x="949" y="19637"/>
                </a:cubicBezTo>
                <a:cubicBezTo>
                  <a:pt x="949" y="19870"/>
                  <a:pt x="949" y="19870"/>
                  <a:pt x="949" y="19870"/>
                </a:cubicBezTo>
                <a:cubicBezTo>
                  <a:pt x="3556" y="21031"/>
                  <a:pt x="9142" y="17779"/>
                  <a:pt x="13983" y="12670"/>
                </a:cubicBezTo>
                <a:cubicBezTo>
                  <a:pt x="18825" y="7328"/>
                  <a:pt x="21059" y="1754"/>
                  <a:pt x="18825" y="360"/>
                </a:cubicBezTo>
                <a:close/>
              </a:path>
            </a:pathLst>
          </a:custGeom>
          <a:solidFill>
            <a:schemeClr val="accent3"/>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3" name="Shape"/>
          <p:cNvSpPr/>
          <p:nvPr/>
        </p:nvSpPr>
        <p:spPr>
          <a:xfrm>
            <a:off x="16446272" y="5954626"/>
            <a:ext cx="978104" cy="1096961"/>
          </a:xfrm>
          <a:custGeom>
            <a:avLst/>
            <a:gdLst/>
            <a:ahLst/>
            <a:cxnLst>
              <a:cxn ang="0">
                <a:pos x="wd2" y="hd2"/>
              </a:cxn>
              <a:cxn ang="5400000">
                <a:pos x="wd2" y="hd2"/>
              </a:cxn>
              <a:cxn ang="10800000">
                <a:pos x="wd2" y="hd2"/>
              </a:cxn>
              <a:cxn ang="16200000">
                <a:pos x="wd2" y="hd2"/>
              </a:cxn>
            </a:cxnLst>
            <a:rect l="0" t="0" r="r" b="b"/>
            <a:pathLst>
              <a:path w="21218" h="19606" extrusionOk="0">
                <a:moveTo>
                  <a:pt x="19798" y="6347"/>
                </a:moveTo>
                <a:cubicBezTo>
                  <a:pt x="17162" y="3928"/>
                  <a:pt x="14322" y="1343"/>
                  <a:pt x="14119" y="759"/>
                </a:cubicBezTo>
                <a:cubicBezTo>
                  <a:pt x="9657" y="-575"/>
                  <a:pt x="4486" y="-325"/>
                  <a:pt x="2153" y="2928"/>
                </a:cubicBezTo>
                <a:cubicBezTo>
                  <a:pt x="226" y="5596"/>
                  <a:pt x="-382" y="8932"/>
                  <a:pt x="226" y="11935"/>
                </a:cubicBezTo>
                <a:cubicBezTo>
                  <a:pt x="733" y="14103"/>
                  <a:pt x="1849" y="16188"/>
                  <a:pt x="3573" y="17606"/>
                </a:cubicBezTo>
                <a:cubicBezTo>
                  <a:pt x="7731" y="21025"/>
                  <a:pt x="13815" y="19941"/>
                  <a:pt x="17060" y="15271"/>
                </a:cubicBezTo>
                <a:cubicBezTo>
                  <a:pt x="18987" y="12602"/>
                  <a:pt x="20610" y="10267"/>
                  <a:pt x="21015" y="8098"/>
                </a:cubicBezTo>
                <a:cubicBezTo>
                  <a:pt x="21117" y="7932"/>
                  <a:pt x="21218" y="7848"/>
                  <a:pt x="21218" y="7681"/>
                </a:cubicBezTo>
                <a:cubicBezTo>
                  <a:pt x="21218" y="7681"/>
                  <a:pt x="21218" y="7598"/>
                  <a:pt x="21117" y="7598"/>
                </a:cubicBezTo>
                <a:cubicBezTo>
                  <a:pt x="20610" y="7098"/>
                  <a:pt x="20204" y="6681"/>
                  <a:pt x="19798" y="634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4" name="Shape"/>
          <p:cNvSpPr/>
          <p:nvPr/>
        </p:nvSpPr>
        <p:spPr>
          <a:xfrm>
            <a:off x="16972700" y="5050647"/>
            <a:ext cx="842990" cy="1287359"/>
          </a:xfrm>
          <a:custGeom>
            <a:avLst/>
            <a:gdLst/>
            <a:ahLst/>
            <a:cxnLst>
              <a:cxn ang="0">
                <a:pos x="wd2" y="hd2"/>
              </a:cxn>
              <a:cxn ang="5400000">
                <a:pos x="wd2" y="hd2"/>
              </a:cxn>
              <a:cxn ang="10800000">
                <a:pos x="wd2" y="hd2"/>
              </a:cxn>
              <a:cxn ang="16200000">
                <a:pos x="wd2" y="hd2"/>
              </a:cxn>
            </a:cxnLst>
            <a:rect l="0" t="0" r="r" b="b"/>
            <a:pathLst>
              <a:path w="19238" h="21054" extrusionOk="0">
                <a:moveTo>
                  <a:pt x="1270" y="4034"/>
                </a:moveTo>
                <a:cubicBezTo>
                  <a:pt x="-1071" y="7010"/>
                  <a:pt x="99" y="12048"/>
                  <a:pt x="2547" y="15940"/>
                </a:cubicBezTo>
                <a:cubicBezTo>
                  <a:pt x="2866" y="15940"/>
                  <a:pt x="4781" y="17085"/>
                  <a:pt x="6590" y="18230"/>
                </a:cubicBezTo>
                <a:cubicBezTo>
                  <a:pt x="7335" y="18688"/>
                  <a:pt x="8186" y="19222"/>
                  <a:pt x="9037" y="19833"/>
                </a:cubicBezTo>
                <a:cubicBezTo>
                  <a:pt x="9250" y="19909"/>
                  <a:pt x="9357" y="19985"/>
                  <a:pt x="9463" y="20062"/>
                </a:cubicBezTo>
                <a:cubicBezTo>
                  <a:pt x="9889" y="20367"/>
                  <a:pt x="10421" y="20672"/>
                  <a:pt x="10953" y="21054"/>
                </a:cubicBezTo>
                <a:cubicBezTo>
                  <a:pt x="13081" y="20214"/>
                  <a:pt x="14890" y="17848"/>
                  <a:pt x="17018" y="15253"/>
                </a:cubicBezTo>
                <a:cubicBezTo>
                  <a:pt x="20529" y="10979"/>
                  <a:pt x="19784" y="4949"/>
                  <a:pt x="15422" y="1820"/>
                </a:cubicBezTo>
                <a:cubicBezTo>
                  <a:pt x="12336" y="-393"/>
                  <a:pt x="8293" y="-546"/>
                  <a:pt x="4888" y="1133"/>
                </a:cubicBezTo>
                <a:cubicBezTo>
                  <a:pt x="3611" y="1820"/>
                  <a:pt x="2334" y="2736"/>
                  <a:pt x="1270" y="4034"/>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5" name="Shape"/>
          <p:cNvSpPr/>
          <p:nvPr/>
        </p:nvSpPr>
        <p:spPr>
          <a:xfrm>
            <a:off x="17094409" y="6012489"/>
            <a:ext cx="1777639" cy="1830530"/>
          </a:xfrm>
          <a:custGeom>
            <a:avLst/>
            <a:gdLst/>
            <a:ahLst/>
            <a:cxnLst>
              <a:cxn ang="0">
                <a:pos x="wd2" y="hd2"/>
              </a:cxn>
              <a:cxn ang="5400000">
                <a:pos x="wd2" y="hd2"/>
              </a:cxn>
              <a:cxn ang="10800000">
                <a:pos x="wd2" y="hd2"/>
              </a:cxn>
              <a:cxn ang="16200000">
                <a:pos x="wd2" y="hd2"/>
              </a:cxn>
            </a:cxnLst>
            <a:rect l="0" t="0" r="r" b="b"/>
            <a:pathLst>
              <a:path w="21537" h="21600" extrusionOk="0">
                <a:moveTo>
                  <a:pt x="21512" y="19065"/>
                </a:moveTo>
                <a:cubicBezTo>
                  <a:pt x="21512" y="19065"/>
                  <a:pt x="21399" y="18900"/>
                  <a:pt x="21117" y="18624"/>
                </a:cubicBezTo>
                <a:cubicBezTo>
                  <a:pt x="19024" y="16751"/>
                  <a:pt x="9977" y="8486"/>
                  <a:pt x="4493" y="3692"/>
                </a:cubicBezTo>
                <a:cubicBezTo>
                  <a:pt x="4210" y="3416"/>
                  <a:pt x="3927" y="3196"/>
                  <a:pt x="3701" y="2976"/>
                </a:cubicBezTo>
                <a:cubicBezTo>
                  <a:pt x="3644" y="2920"/>
                  <a:pt x="3588" y="2865"/>
                  <a:pt x="3475" y="2810"/>
                </a:cubicBezTo>
                <a:cubicBezTo>
                  <a:pt x="3022" y="2369"/>
                  <a:pt x="2570" y="1984"/>
                  <a:pt x="2174" y="1653"/>
                </a:cubicBezTo>
                <a:cubicBezTo>
                  <a:pt x="1213" y="827"/>
                  <a:pt x="195" y="0"/>
                  <a:pt x="26" y="0"/>
                </a:cubicBezTo>
                <a:cubicBezTo>
                  <a:pt x="26" y="0"/>
                  <a:pt x="26" y="0"/>
                  <a:pt x="26" y="0"/>
                </a:cubicBezTo>
                <a:cubicBezTo>
                  <a:pt x="26" y="0"/>
                  <a:pt x="26" y="0"/>
                  <a:pt x="26" y="0"/>
                </a:cubicBezTo>
                <a:cubicBezTo>
                  <a:pt x="26" y="0"/>
                  <a:pt x="26" y="0"/>
                  <a:pt x="26" y="0"/>
                </a:cubicBezTo>
                <a:cubicBezTo>
                  <a:pt x="-31" y="0"/>
                  <a:pt x="26" y="55"/>
                  <a:pt x="26" y="110"/>
                </a:cubicBezTo>
                <a:cubicBezTo>
                  <a:pt x="139" y="496"/>
                  <a:pt x="1722" y="2204"/>
                  <a:pt x="3192" y="3802"/>
                </a:cubicBezTo>
                <a:cubicBezTo>
                  <a:pt x="3418" y="4022"/>
                  <a:pt x="3644" y="4298"/>
                  <a:pt x="3927" y="4629"/>
                </a:cubicBezTo>
                <a:cubicBezTo>
                  <a:pt x="3984" y="4629"/>
                  <a:pt x="3984" y="4684"/>
                  <a:pt x="3984" y="4684"/>
                </a:cubicBezTo>
                <a:cubicBezTo>
                  <a:pt x="9129" y="10249"/>
                  <a:pt x="17611" y="19120"/>
                  <a:pt x="19590" y="21159"/>
                </a:cubicBezTo>
                <a:cubicBezTo>
                  <a:pt x="19873" y="21435"/>
                  <a:pt x="20042" y="21600"/>
                  <a:pt x="20042" y="21600"/>
                </a:cubicBezTo>
                <a:cubicBezTo>
                  <a:pt x="20042" y="21600"/>
                  <a:pt x="20099" y="21600"/>
                  <a:pt x="20212" y="21545"/>
                </a:cubicBezTo>
                <a:cubicBezTo>
                  <a:pt x="20438" y="21490"/>
                  <a:pt x="20721" y="21269"/>
                  <a:pt x="21117" y="20718"/>
                </a:cubicBezTo>
                <a:cubicBezTo>
                  <a:pt x="21456" y="20112"/>
                  <a:pt x="21512" y="19616"/>
                  <a:pt x="21512" y="19341"/>
                </a:cubicBezTo>
                <a:cubicBezTo>
                  <a:pt x="21569" y="19176"/>
                  <a:pt x="21512" y="19065"/>
                  <a:pt x="21512" y="19065"/>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6" name="arrow infographic"/>
          <p:cNvSpPr txBox="1"/>
          <p:nvPr/>
        </p:nvSpPr>
        <p:spPr>
          <a:xfrm>
            <a:off x="2377578" y="29296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857" name="Lorem ipsum sit lom dolor sit amet, consectetur sit amet adipiscing. Lorem ipsum sit lom."/>
          <p:cNvSpPr txBox="1"/>
          <p:nvPr/>
        </p:nvSpPr>
        <p:spPr>
          <a:xfrm>
            <a:off x="2419771"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860" name="Group"/>
          <p:cNvGrpSpPr/>
          <p:nvPr/>
        </p:nvGrpSpPr>
        <p:grpSpPr>
          <a:xfrm>
            <a:off x="3946028" y="8434304"/>
            <a:ext cx="3939403" cy="1302570"/>
            <a:chOff x="0" y="0"/>
            <a:chExt cx="3939401" cy="1302568"/>
          </a:xfrm>
        </p:grpSpPr>
        <p:sp>
          <p:nvSpPr>
            <p:cNvPr id="385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63" name="Group"/>
          <p:cNvGrpSpPr/>
          <p:nvPr/>
        </p:nvGrpSpPr>
        <p:grpSpPr>
          <a:xfrm>
            <a:off x="3946028" y="10009893"/>
            <a:ext cx="3939403" cy="1302570"/>
            <a:chOff x="0" y="0"/>
            <a:chExt cx="3939401" cy="1302568"/>
          </a:xfrm>
        </p:grpSpPr>
        <p:sp>
          <p:nvSpPr>
            <p:cNvPr id="386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6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64" name="Shape"/>
          <p:cNvSpPr/>
          <p:nvPr/>
        </p:nvSpPr>
        <p:spPr>
          <a:xfrm>
            <a:off x="2503957"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65" name="Shape"/>
          <p:cNvSpPr/>
          <p:nvPr/>
        </p:nvSpPr>
        <p:spPr>
          <a:xfrm>
            <a:off x="2472039" y="10229371"/>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70" name="Group"/>
          <p:cNvGrpSpPr/>
          <p:nvPr/>
        </p:nvGrpSpPr>
        <p:grpSpPr>
          <a:xfrm>
            <a:off x="9807046" y="7279202"/>
            <a:ext cx="4769908" cy="926220"/>
            <a:chOff x="0" y="0"/>
            <a:chExt cx="4769906" cy="926218"/>
          </a:xfrm>
        </p:grpSpPr>
        <p:sp>
          <p:nvSpPr>
            <p:cNvPr id="3866"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7"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6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75" name="Group"/>
          <p:cNvGrpSpPr/>
          <p:nvPr/>
        </p:nvGrpSpPr>
        <p:grpSpPr>
          <a:xfrm>
            <a:off x="9807046" y="9530427"/>
            <a:ext cx="4769908" cy="926220"/>
            <a:chOff x="0" y="0"/>
            <a:chExt cx="4769906" cy="926218"/>
          </a:xfrm>
        </p:grpSpPr>
        <p:sp>
          <p:nvSpPr>
            <p:cNvPr id="3871"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2"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3"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74"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80" name="Group"/>
          <p:cNvGrpSpPr/>
          <p:nvPr/>
        </p:nvGrpSpPr>
        <p:grpSpPr>
          <a:xfrm>
            <a:off x="9807046" y="5049547"/>
            <a:ext cx="4769908" cy="926220"/>
            <a:chOff x="0" y="0"/>
            <a:chExt cx="4769906" cy="926218"/>
          </a:xfrm>
        </p:grpSpPr>
        <p:sp>
          <p:nvSpPr>
            <p:cNvPr id="3876"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7"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7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83" name="Group"/>
          <p:cNvGrpSpPr/>
          <p:nvPr/>
        </p:nvGrpSpPr>
        <p:grpSpPr>
          <a:xfrm>
            <a:off x="3946028" y="7004752"/>
            <a:ext cx="3939403" cy="1302569"/>
            <a:chOff x="0" y="0"/>
            <a:chExt cx="3939401" cy="1302568"/>
          </a:xfrm>
        </p:grpSpPr>
        <p:sp>
          <p:nvSpPr>
            <p:cNvPr id="388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8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84" name="Shape"/>
          <p:cNvSpPr/>
          <p:nvPr/>
        </p:nvSpPr>
        <p:spPr>
          <a:xfrm>
            <a:off x="2472039"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89" name="Group"/>
          <p:cNvGrpSpPr/>
          <p:nvPr/>
        </p:nvGrpSpPr>
        <p:grpSpPr>
          <a:xfrm>
            <a:off x="9807046" y="7279202"/>
            <a:ext cx="4769908" cy="926220"/>
            <a:chOff x="0" y="0"/>
            <a:chExt cx="4769906" cy="926218"/>
          </a:xfrm>
        </p:grpSpPr>
        <p:sp>
          <p:nvSpPr>
            <p:cNvPr id="388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8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4" name="Group"/>
          <p:cNvGrpSpPr/>
          <p:nvPr/>
        </p:nvGrpSpPr>
        <p:grpSpPr>
          <a:xfrm>
            <a:off x="9807046" y="9530427"/>
            <a:ext cx="4769908" cy="926220"/>
            <a:chOff x="0" y="0"/>
            <a:chExt cx="4769906" cy="926218"/>
          </a:xfrm>
        </p:grpSpPr>
        <p:sp>
          <p:nvSpPr>
            <p:cNvPr id="3890"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1"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3"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9" name="Group"/>
          <p:cNvGrpSpPr/>
          <p:nvPr/>
        </p:nvGrpSpPr>
        <p:grpSpPr>
          <a:xfrm>
            <a:off x="9807046" y="2776753"/>
            <a:ext cx="4769908" cy="926220"/>
            <a:chOff x="0" y="0"/>
            <a:chExt cx="4769906" cy="926218"/>
          </a:xfrm>
        </p:grpSpPr>
        <p:sp>
          <p:nvSpPr>
            <p:cNvPr id="389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3902" name="Shape"/>
          <p:cNvSpPr/>
          <p:nvPr/>
        </p:nvSpPr>
        <p:spPr>
          <a:xfrm>
            <a:off x="12862199" y="635000"/>
            <a:ext cx="10887677" cy="12446000"/>
          </a:xfrm>
          <a:custGeom>
            <a:avLst/>
            <a:gdLst/>
            <a:ahLst/>
            <a:cxnLst>
              <a:cxn ang="0">
                <a:pos x="wd2" y="hd2"/>
              </a:cxn>
              <a:cxn ang="5400000">
                <a:pos x="wd2" y="hd2"/>
              </a:cxn>
              <a:cxn ang="10800000">
                <a:pos x="wd2" y="hd2"/>
              </a:cxn>
              <a:cxn ang="16200000">
                <a:pos x="wd2" y="hd2"/>
              </a:cxn>
            </a:cxnLst>
            <a:rect l="0" t="0" r="r" b="b"/>
            <a:pathLst>
              <a:path w="21600" h="21600" extrusionOk="0">
                <a:moveTo>
                  <a:pt x="8678" y="0"/>
                </a:moveTo>
                <a:lnTo>
                  <a:pt x="0" y="21600"/>
                </a:lnTo>
                <a:lnTo>
                  <a:pt x="21600" y="21600"/>
                </a:lnTo>
                <a:lnTo>
                  <a:pt x="21600" y="0"/>
                </a:lnTo>
                <a:lnTo>
                  <a:pt x="8678" y="0"/>
                </a:lnTo>
                <a:close/>
              </a:path>
            </a:pathLst>
          </a:custGeom>
          <a:solidFill>
            <a:srgbClr val="B3B4B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135</a:t>
            </a:fld>
            <a:endParaRPr/>
          </a:p>
        </p:txBody>
      </p:sp>
      <p:sp>
        <p:nvSpPr>
          <p:cNvPr id="3904" name="Rounded Rectangle"/>
          <p:cNvSpPr/>
          <p:nvPr/>
        </p:nvSpPr>
        <p:spPr>
          <a:xfrm rot="8100000" flipH="1">
            <a:off x="3721934" y="9525558"/>
            <a:ext cx="2765779" cy="858122"/>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5" name="Rounded Rectangle"/>
          <p:cNvSpPr/>
          <p:nvPr/>
        </p:nvSpPr>
        <p:spPr>
          <a:xfrm rot="2700000" flipH="1">
            <a:off x="3732030" y="8184851"/>
            <a:ext cx="2756561" cy="858346"/>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6" name="Shape"/>
          <p:cNvSpPr/>
          <p:nvPr/>
        </p:nvSpPr>
        <p:spPr>
          <a:xfrm rot="10800000" flipH="1">
            <a:off x="-426918" y="8855295"/>
            <a:ext cx="6636128" cy="858346"/>
          </a:xfrm>
          <a:custGeom>
            <a:avLst/>
            <a:gdLst/>
            <a:ahLst/>
            <a:cxnLst>
              <a:cxn ang="0">
                <a:pos x="wd2" y="hd2"/>
              </a:cxn>
              <a:cxn ang="5400000">
                <a:pos x="wd2" y="hd2"/>
              </a:cxn>
              <a:cxn ang="10800000">
                <a:pos x="wd2" y="hd2"/>
              </a:cxn>
              <a:cxn ang="16200000">
                <a:pos x="wd2" y="hd2"/>
              </a:cxn>
            </a:cxnLst>
            <a:rect l="0" t="0" r="r" b="b"/>
            <a:pathLst>
              <a:path w="21600" h="21600" extrusionOk="0">
                <a:moveTo>
                  <a:pt x="13363" y="0"/>
                </a:moveTo>
                <a:lnTo>
                  <a:pt x="13363" y="0"/>
                </a:lnTo>
                <a:lnTo>
                  <a:pt x="20203" y="0"/>
                </a:lnTo>
                <a:cubicBezTo>
                  <a:pt x="20589" y="0"/>
                  <a:pt x="20938" y="1209"/>
                  <a:pt x="21191" y="3163"/>
                </a:cubicBezTo>
                <a:cubicBezTo>
                  <a:pt x="21444" y="5118"/>
                  <a:pt x="21600" y="7818"/>
                  <a:pt x="21600" y="10800"/>
                </a:cubicBezTo>
                <a:lnTo>
                  <a:pt x="21600" y="10800"/>
                </a:lnTo>
                <a:lnTo>
                  <a:pt x="21600" y="10800"/>
                </a:lnTo>
                <a:cubicBezTo>
                  <a:pt x="21600" y="13782"/>
                  <a:pt x="21444" y="16482"/>
                  <a:pt x="21191" y="18437"/>
                </a:cubicBezTo>
                <a:cubicBezTo>
                  <a:pt x="20938" y="20391"/>
                  <a:pt x="20589" y="21600"/>
                  <a:pt x="20203" y="21600"/>
                </a:cubicBezTo>
                <a:lnTo>
                  <a:pt x="13363" y="21600"/>
                </a:lnTo>
                <a:lnTo>
                  <a:pt x="1397" y="21600"/>
                </a:lnTo>
                <a:cubicBezTo>
                  <a:pt x="1011" y="21600"/>
                  <a:pt x="662" y="20391"/>
                  <a:pt x="409" y="18437"/>
                </a:cubicBezTo>
                <a:cubicBezTo>
                  <a:pt x="156" y="16482"/>
                  <a:pt x="0" y="13782"/>
                  <a:pt x="0" y="10800"/>
                </a:cubicBezTo>
                <a:lnTo>
                  <a:pt x="0" y="10800"/>
                </a:lnTo>
                <a:lnTo>
                  <a:pt x="0" y="10800"/>
                </a:lnTo>
                <a:cubicBezTo>
                  <a:pt x="0" y="7818"/>
                  <a:pt x="156" y="5118"/>
                  <a:pt x="409" y="3163"/>
                </a:cubicBezTo>
                <a:cubicBezTo>
                  <a:pt x="662" y="1209"/>
                  <a:pt x="1011" y="0"/>
                  <a:pt x="1397" y="0"/>
                </a:cubicBezTo>
                <a:lnTo>
                  <a:pt x="13363" y="0"/>
                </a:lnTo>
                <a:close/>
              </a:path>
            </a:pathLst>
          </a:cu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7" name="Rounded Rectangle"/>
          <p:cNvSpPr/>
          <p:nvPr/>
        </p:nvSpPr>
        <p:spPr>
          <a:xfrm rot="8100000" flipH="1">
            <a:off x="6600085" y="8188716"/>
            <a:ext cx="2765779" cy="858122"/>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8" name="Rounded Rectangle"/>
          <p:cNvSpPr/>
          <p:nvPr/>
        </p:nvSpPr>
        <p:spPr>
          <a:xfrm rot="2700000" flipH="1">
            <a:off x="6610180" y="6848009"/>
            <a:ext cx="2756561"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9" name="Rounded Rectangle"/>
          <p:cNvSpPr/>
          <p:nvPr/>
        </p:nvSpPr>
        <p:spPr>
          <a:xfrm rot="10800000" flipH="1">
            <a:off x="4026176" y="7518454"/>
            <a:ext cx="5061184"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0" name="Rounded Rectangle"/>
          <p:cNvSpPr/>
          <p:nvPr/>
        </p:nvSpPr>
        <p:spPr>
          <a:xfrm rot="8100000" flipH="1">
            <a:off x="10744884" y="6836609"/>
            <a:ext cx="2765778" cy="858122"/>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1" name="Rounded Rectangle"/>
          <p:cNvSpPr/>
          <p:nvPr/>
        </p:nvSpPr>
        <p:spPr>
          <a:xfrm rot="2700000" flipH="1">
            <a:off x="10754981" y="5495902"/>
            <a:ext cx="2756561" cy="858345"/>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2" name="Shape"/>
          <p:cNvSpPr/>
          <p:nvPr/>
        </p:nvSpPr>
        <p:spPr>
          <a:xfrm rot="10800000" flipH="1">
            <a:off x="6884494" y="6166346"/>
            <a:ext cx="6349098" cy="858346"/>
          </a:xfrm>
          <a:custGeom>
            <a:avLst/>
            <a:gdLst/>
            <a:ahLst/>
            <a:cxnLst>
              <a:cxn ang="0">
                <a:pos x="wd2" y="hd2"/>
              </a:cxn>
              <a:cxn ang="5400000">
                <a:pos x="wd2" y="hd2"/>
              </a:cxn>
              <a:cxn ang="10800000">
                <a:pos x="wd2" y="hd2"/>
              </a:cxn>
              <a:cxn ang="16200000">
                <a:pos x="wd2" y="hd2"/>
              </a:cxn>
            </a:cxnLst>
            <a:rect l="0" t="0" r="r" b="b"/>
            <a:pathLst>
              <a:path w="21600" h="21600" extrusionOk="0">
                <a:moveTo>
                  <a:pt x="7675" y="0"/>
                </a:moveTo>
                <a:lnTo>
                  <a:pt x="7675" y="0"/>
                </a:lnTo>
                <a:lnTo>
                  <a:pt x="20140" y="0"/>
                </a:lnTo>
                <a:cubicBezTo>
                  <a:pt x="20543" y="0"/>
                  <a:pt x="20908" y="1209"/>
                  <a:pt x="21172" y="3163"/>
                </a:cubicBezTo>
                <a:cubicBezTo>
                  <a:pt x="21437" y="5118"/>
                  <a:pt x="21600" y="7818"/>
                  <a:pt x="21600" y="10800"/>
                </a:cubicBezTo>
                <a:lnTo>
                  <a:pt x="21600" y="10800"/>
                </a:lnTo>
                <a:lnTo>
                  <a:pt x="21600" y="10800"/>
                </a:lnTo>
                <a:cubicBezTo>
                  <a:pt x="21600" y="13782"/>
                  <a:pt x="21437" y="16482"/>
                  <a:pt x="21172" y="18437"/>
                </a:cubicBezTo>
                <a:cubicBezTo>
                  <a:pt x="20908" y="20391"/>
                  <a:pt x="20543" y="21600"/>
                  <a:pt x="20140" y="21600"/>
                </a:cubicBezTo>
                <a:lnTo>
                  <a:pt x="7675" y="21600"/>
                </a:lnTo>
                <a:lnTo>
                  <a:pt x="1460" y="21600"/>
                </a:lnTo>
                <a:cubicBezTo>
                  <a:pt x="1057" y="21600"/>
                  <a:pt x="692" y="20391"/>
                  <a:pt x="428" y="18437"/>
                </a:cubicBezTo>
                <a:cubicBezTo>
                  <a:pt x="163" y="16482"/>
                  <a:pt x="0" y="13782"/>
                  <a:pt x="0" y="10800"/>
                </a:cubicBezTo>
                <a:lnTo>
                  <a:pt x="0" y="10800"/>
                </a:lnTo>
                <a:lnTo>
                  <a:pt x="0" y="10800"/>
                </a:lnTo>
                <a:cubicBezTo>
                  <a:pt x="0" y="7818"/>
                  <a:pt x="163" y="5118"/>
                  <a:pt x="428" y="3163"/>
                </a:cubicBezTo>
                <a:cubicBezTo>
                  <a:pt x="692" y="1209"/>
                  <a:pt x="1057" y="0"/>
                  <a:pt x="1460" y="0"/>
                </a:cubicBezTo>
                <a:lnTo>
                  <a:pt x="7675" y="0"/>
                </a:lnTo>
                <a:close/>
              </a:path>
            </a:pathLst>
          </a:cu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3" name="Rounded Rectangle"/>
          <p:cNvSpPr/>
          <p:nvPr/>
        </p:nvSpPr>
        <p:spPr>
          <a:xfrm rot="8100000" flipH="1">
            <a:off x="13623033" y="5499768"/>
            <a:ext cx="2765779" cy="858121"/>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4" name="Rounded Rectangle"/>
          <p:cNvSpPr/>
          <p:nvPr/>
        </p:nvSpPr>
        <p:spPr>
          <a:xfrm rot="2700000" flipH="1">
            <a:off x="13633130" y="4159060"/>
            <a:ext cx="2756561" cy="858345"/>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5" name="Rounded Rectangle"/>
          <p:cNvSpPr/>
          <p:nvPr/>
        </p:nvSpPr>
        <p:spPr>
          <a:xfrm rot="10800000" flipH="1">
            <a:off x="11049127" y="4829505"/>
            <a:ext cx="5061185" cy="858346"/>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6" name="insert title"/>
          <p:cNvSpPr txBox="1"/>
          <p:nvPr/>
        </p:nvSpPr>
        <p:spPr>
          <a:xfrm>
            <a:off x="6864835" y="358157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17" name="Sed ut perspiciatis unde omnis. Sed ut perspi."/>
          <p:cNvSpPr txBox="1"/>
          <p:nvPr/>
        </p:nvSpPr>
        <p:spPr>
          <a:xfrm>
            <a:off x="6873763" y="4185004"/>
            <a:ext cx="293082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Sed ut perspi.</a:t>
            </a:r>
          </a:p>
        </p:txBody>
      </p:sp>
      <p:sp>
        <p:nvSpPr>
          <p:cNvPr id="3918" name="3"/>
          <p:cNvSpPr txBox="1"/>
          <p:nvPr/>
        </p:nvSpPr>
        <p:spPr>
          <a:xfrm>
            <a:off x="6283762" y="3432918"/>
            <a:ext cx="509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3</a:t>
            </a:r>
          </a:p>
        </p:txBody>
      </p:sp>
      <p:sp>
        <p:nvSpPr>
          <p:cNvPr id="3919" name="insert title"/>
          <p:cNvSpPr txBox="1"/>
          <p:nvPr/>
        </p:nvSpPr>
        <p:spPr>
          <a:xfrm>
            <a:off x="10888088" y="2839462"/>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0" name="Sed ut perspiciatis unde omnis."/>
          <p:cNvSpPr txBox="1"/>
          <p:nvPr/>
        </p:nvSpPr>
        <p:spPr>
          <a:xfrm>
            <a:off x="10897017" y="3439148"/>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1" name="4"/>
          <p:cNvSpPr txBox="1"/>
          <p:nvPr/>
        </p:nvSpPr>
        <p:spPr>
          <a:xfrm>
            <a:off x="10307015" y="2687062"/>
            <a:ext cx="5708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4</a:t>
            </a:r>
          </a:p>
        </p:txBody>
      </p:sp>
      <p:sp>
        <p:nvSpPr>
          <p:cNvPr id="3922" name="insert title"/>
          <p:cNvSpPr txBox="1"/>
          <p:nvPr/>
        </p:nvSpPr>
        <p:spPr>
          <a:xfrm>
            <a:off x="3702930" y="5513118"/>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3" name="Sed ut perspiciatis unde omnis."/>
          <p:cNvSpPr txBox="1"/>
          <p:nvPr/>
        </p:nvSpPr>
        <p:spPr>
          <a:xfrm>
            <a:off x="3711858" y="6116546"/>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4" name="2"/>
          <p:cNvSpPr txBox="1"/>
          <p:nvPr/>
        </p:nvSpPr>
        <p:spPr>
          <a:xfrm>
            <a:off x="3121857" y="5364460"/>
            <a:ext cx="5080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2</a:t>
            </a:r>
          </a:p>
        </p:txBody>
      </p:sp>
      <p:sp>
        <p:nvSpPr>
          <p:cNvPr id="3925" name="title"/>
          <p:cNvSpPr txBox="1"/>
          <p:nvPr/>
        </p:nvSpPr>
        <p:spPr>
          <a:xfrm>
            <a:off x="1925639" y="7725593"/>
            <a:ext cx="12031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a:t>
            </a:r>
          </a:p>
        </p:txBody>
      </p:sp>
      <p:sp>
        <p:nvSpPr>
          <p:cNvPr id="3926" name="1"/>
          <p:cNvSpPr txBox="1"/>
          <p:nvPr/>
        </p:nvSpPr>
        <p:spPr>
          <a:xfrm>
            <a:off x="1344566" y="7576935"/>
            <a:ext cx="382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1</a:t>
            </a:r>
          </a:p>
        </p:txBody>
      </p:sp>
      <p:sp>
        <p:nvSpPr>
          <p:cNvPr id="3927" name="arrow infographic"/>
          <p:cNvSpPr txBox="1"/>
          <p:nvPr/>
        </p:nvSpPr>
        <p:spPr>
          <a:xfrm>
            <a:off x="1713464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arrow infographic</a:t>
            </a:r>
          </a:p>
        </p:txBody>
      </p:sp>
      <p:sp>
        <p:nvSpPr>
          <p:cNvPr id="3928" name="Lorem ipsum sit lom dolor sit amet, consectetur sit amet adipiscing. Lorem ipsum sit lom."/>
          <p:cNvSpPr txBox="1"/>
          <p:nvPr/>
        </p:nvSpPr>
        <p:spPr>
          <a:xfrm>
            <a:off x="17176841" y="4792409"/>
            <a:ext cx="506118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931" name="Group"/>
          <p:cNvGrpSpPr/>
          <p:nvPr/>
        </p:nvGrpSpPr>
        <p:grpSpPr>
          <a:xfrm>
            <a:off x="18703098" y="8171257"/>
            <a:ext cx="3939403" cy="1302569"/>
            <a:chOff x="0" y="0"/>
            <a:chExt cx="3939401" cy="1302568"/>
          </a:xfrm>
        </p:grpSpPr>
        <p:sp>
          <p:nvSpPr>
            <p:cNvPr id="39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9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934" name="Group"/>
          <p:cNvGrpSpPr/>
          <p:nvPr/>
        </p:nvGrpSpPr>
        <p:grpSpPr>
          <a:xfrm>
            <a:off x="18703098" y="9746846"/>
            <a:ext cx="3939403" cy="1302569"/>
            <a:chOff x="0" y="0"/>
            <a:chExt cx="3939401" cy="1302568"/>
          </a:xfrm>
        </p:grpSpPr>
        <p:sp>
          <p:nvSpPr>
            <p:cNvPr id="39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35" name="Shape"/>
          <p:cNvSpPr/>
          <p:nvPr/>
        </p:nvSpPr>
        <p:spPr>
          <a:xfrm>
            <a:off x="17261027" y="8322698"/>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36" name="Shape"/>
          <p:cNvSpPr/>
          <p:nvPr/>
        </p:nvSpPr>
        <p:spPr>
          <a:xfrm>
            <a:off x="1722910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939" name="Group"/>
          <p:cNvGrpSpPr/>
          <p:nvPr/>
        </p:nvGrpSpPr>
        <p:grpSpPr>
          <a:xfrm>
            <a:off x="18703098" y="6741704"/>
            <a:ext cx="3939403" cy="1302570"/>
            <a:chOff x="0" y="0"/>
            <a:chExt cx="3939401" cy="1302568"/>
          </a:xfrm>
        </p:grpSpPr>
        <p:sp>
          <p:nvSpPr>
            <p:cNvPr id="39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40" name="Shape"/>
          <p:cNvSpPr/>
          <p:nvPr/>
        </p:nvSpPr>
        <p:spPr>
          <a:xfrm>
            <a:off x="1722910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 name="Rectangle"/>
          <p:cNvSpPr/>
          <p:nvPr/>
        </p:nvSpPr>
        <p:spPr>
          <a:xfrm>
            <a:off x="635000" y="635000"/>
            <a:ext cx="23114000" cy="12446000"/>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136</a:t>
            </a:fld>
            <a:endParaRPr/>
          </a:p>
        </p:txBody>
      </p:sp>
      <p:sp>
        <p:nvSpPr>
          <p:cNvPr id="3944" name="Circle"/>
          <p:cNvSpPr/>
          <p:nvPr/>
        </p:nvSpPr>
        <p:spPr>
          <a:xfrm>
            <a:off x="11933597" y="3602112"/>
            <a:ext cx="503323" cy="503452"/>
          </a:xfrm>
          <a:prstGeom prst="ellipse">
            <a:avLst/>
          </a:pr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5" name="Shape"/>
          <p:cNvSpPr/>
          <p:nvPr/>
        </p:nvSpPr>
        <p:spPr>
          <a:xfrm>
            <a:off x="11603835" y="4157649"/>
            <a:ext cx="1154174" cy="2226994"/>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nvGrpSpPr>
          <p:cNvPr id="3976" name="Group"/>
          <p:cNvGrpSpPr/>
          <p:nvPr/>
        </p:nvGrpSpPr>
        <p:grpSpPr>
          <a:xfrm>
            <a:off x="5556258" y="4078408"/>
            <a:ext cx="13544372" cy="1829939"/>
            <a:chOff x="0" y="0"/>
            <a:chExt cx="13544370" cy="1829938"/>
          </a:xfrm>
        </p:grpSpPr>
        <p:sp>
          <p:nvSpPr>
            <p:cNvPr id="3946" name="Circle"/>
            <p:cNvSpPr/>
            <p:nvPr/>
          </p:nvSpPr>
          <p:spPr>
            <a:xfrm>
              <a:off x="2796245" y="0"/>
              <a:ext cx="331013"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7" name="Shape"/>
            <p:cNvSpPr/>
            <p:nvPr/>
          </p:nvSpPr>
          <p:spPr>
            <a:xfrm>
              <a:off x="2579377"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8" name="Circle"/>
            <p:cNvSpPr/>
            <p:nvPr/>
          </p:nvSpPr>
          <p:spPr>
            <a:xfrm>
              <a:off x="4518608"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9" name="Shape"/>
            <p:cNvSpPr/>
            <p:nvPr/>
          </p:nvSpPr>
          <p:spPr>
            <a:xfrm>
              <a:off x="4301740" y="365350"/>
              <a:ext cx="759047"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0" name="Circle"/>
            <p:cNvSpPr/>
            <p:nvPr/>
          </p:nvSpPr>
          <p:spPr>
            <a:xfrm>
              <a:off x="3660278"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1" name="Shape"/>
            <p:cNvSpPr/>
            <p:nvPr/>
          </p:nvSpPr>
          <p:spPr>
            <a:xfrm>
              <a:off x="344341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2" name="Circle"/>
            <p:cNvSpPr/>
            <p:nvPr/>
          </p:nvSpPr>
          <p:spPr>
            <a:xfrm>
              <a:off x="1939232" y="0"/>
              <a:ext cx="331012"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3" name="Shape"/>
            <p:cNvSpPr/>
            <p:nvPr/>
          </p:nvSpPr>
          <p:spPr>
            <a:xfrm>
              <a:off x="1722363"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4" name="Circle"/>
            <p:cNvSpPr/>
            <p:nvPr/>
          </p:nvSpPr>
          <p:spPr>
            <a:xfrm>
              <a:off x="5379791"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5" name="Shape"/>
            <p:cNvSpPr/>
            <p:nvPr/>
          </p:nvSpPr>
          <p:spPr>
            <a:xfrm>
              <a:off x="5162922"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6" name="Circle"/>
            <p:cNvSpPr/>
            <p:nvPr/>
          </p:nvSpPr>
          <p:spPr>
            <a:xfrm>
              <a:off x="1075199"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7" name="Shape"/>
            <p:cNvSpPr/>
            <p:nvPr/>
          </p:nvSpPr>
          <p:spPr>
            <a:xfrm>
              <a:off x="85833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8" name="Circle"/>
            <p:cNvSpPr/>
            <p:nvPr/>
          </p:nvSpPr>
          <p:spPr>
            <a:xfrm>
              <a:off x="216868" y="0"/>
              <a:ext cx="331013"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9" name="Shape"/>
            <p:cNvSpPr/>
            <p:nvPr/>
          </p:nvSpPr>
          <p:spPr>
            <a:xfrm>
              <a:off x="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0" name="Circle"/>
            <p:cNvSpPr/>
            <p:nvPr/>
          </p:nvSpPr>
          <p:spPr>
            <a:xfrm>
              <a:off x="8404090"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1" name="Shape"/>
            <p:cNvSpPr/>
            <p:nvPr/>
          </p:nvSpPr>
          <p:spPr>
            <a:xfrm>
              <a:off x="8187221"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2" name="Circle"/>
            <p:cNvSpPr/>
            <p:nvPr/>
          </p:nvSpPr>
          <p:spPr>
            <a:xfrm>
              <a:off x="7540059"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3" name="Shape"/>
            <p:cNvSpPr/>
            <p:nvPr/>
          </p:nvSpPr>
          <p:spPr>
            <a:xfrm>
              <a:off x="732319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4" name="Circle"/>
            <p:cNvSpPr/>
            <p:nvPr/>
          </p:nvSpPr>
          <p:spPr>
            <a:xfrm>
              <a:off x="10984785" y="0"/>
              <a:ext cx="331012"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5" name="Shape"/>
            <p:cNvSpPr/>
            <p:nvPr/>
          </p:nvSpPr>
          <p:spPr>
            <a:xfrm>
              <a:off x="1076791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6" name="Circle"/>
            <p:cNvSpPr/>
            <p:nvPr/>
          </p:nvSpPr>
          <p:spPr>
            <a:xfrm>
              <a:off x="10120751"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7" name="Shape"/>
            <p:cNvSpPr/>
            <p:nvPr/>
          </p:nvSpPr>
          <p:spPr>
            <a:xfrm>
              <a:off x="9903882"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8" name="Circle"/>
            <p:cNvSpPr/>
            <p:nvPr/>
          </p:nvSpPr>
          <p:spPr>
            <a:xfrm>
              <a:off x="9262420" y="0"/>
              <a:ext cx="331013"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9" name="Shape"/>
            <p:cNvSpPr/>
            <p:nvPr/>
          </p:nvSpPr>
          <p:spPr>
            <a:xfrm>
              <a:off x="9045551"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0" name="Circle"/>
            <p:cNvSpPr/>
            <p:nvPr/>
          </p:nvSpPr>
          <p:spPr>
            <a:xfrm>
              <a:off x="13002192" y="0"/>
              <a:ext cx="331012"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1" name="Shape"/>
            <p:cNvSpPr/>
            <p:nvPr/>
          </p:nvSpPr>
          <p:spPr>
            <a:xfrm>
              <a:off x="1278532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2" name="Circle"/>
            <p:cNvSpPr/>
            <p:nvPr/>
          </p:nvSpPr>
          <p:spPr>
            <a:xfrm>
              <a:off x="12729305"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3" name="Shape"/>
            <p:cNvSpPr/>
            <p:nvPr/>
          </p:nvSpPr>
          <p:spPr>
            <a:xfrm>
              <a:off x="1251243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4" name="Circle"/>
            <p:cNvSpPr/>
            <p:nvPr/>
          </p:nvSpPr>
          <p:spPr>
            <a:xfrm>
              <a:off x="11870974" y="0"/>
              <a:ext cx="331013"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5" name="Shape"/>
            <p:cNvSpPr/>
            <p:nvPr/>
          </p:nvSpPr>
          <p:spPr>
            <a:xfrm>
              <a:off x="1165410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sp>
        <p:nvSpPr>
          <p:cNvPr id="3977" name="Shape"/>
          <p:cNvSpPr/>
          <p:nvPr/>
        </p:nvSpPr>
        <p:spPr>
          <a:xfrm>
            <a:off x="9431388" y="2254146"/>
            <a:ext cx="5478861" cy="5478463"/>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7923" y="0"/>
                  <a:pt x="5206" y="1128"/>
                  <a:pt x="3153" y="3181"/>
                </a:cubicBezTo>
                <a:cubicBezTo>
                  <a:pt x="1129" y="5205"/>
                  <a:pt x="0" y="7923"/>
                  <a:pt x="0" y="10786"/>
                </a:cubicBezTo>
                <a:cubicBezTo>
                  <a:pt x="0" y="13649"/>
                  <a:pt x="1129" y="16366"/>
                  <a:pt x="3153" y="18419"/>
                </a:cubicBezTo>
                <a:cubicBezTo>
                  <a:pt x="5206" y="20472"/>
                  <a:pt x="7894" y="21600"/>
                  <a:pt x="10785" y="21600"/>
                </a:cubicBezTo>
                <a:cubicBezTo>
                  <a:pt x="13677" y="21600"/>
                  <a:pt x="16395" y="20472"/>
                  <a:pt x="18419" y="18419"/>
                </a:cubicBezTo>
                <a:cubicBezTo>
                  <a:pt x="20472" y="16395"/>
                  <a:pt x="21600" y="13677"/>
                  <a:pt x="21600" y="10814"/>
                </a:cubicBezTo>
                <a:cubicBezTo>
                  <a:pt x="21600" y="4857"/>
                  <a:pt x="16771" y="29"/>
                  <a:pt x="10815" y="0"/>
                </a:cubicBezTo>
                <a:close/>
                <a:moveTo>
                  <a:pt x="10815" y="2777"/>
                </a:moveTo>
                <a:cubicBezTo>
                  <a:pt x="12954" y="2777"/>
                  <a:pt x="14977" y="3616"/>
                  <a:pt x="16480" y="5148"/>
                </a:cubicBezTo>
                <a:cubicBezTo>
                  <a:pt x="18012" y="6651"/>
                  <a:pt x="18821" y="8675"/>
                  <a:pt x="18821" y="10814"/>
                </a:cubicBezTo>
                <a:cubicBezTo>
                  <a:pt x="18821" y="12953"/>
                  <a:pt x="17984" y="14948"/>
                  <a:pt x="16480" y="16480"/>
                </a:cubicBezTo>
                <a:cubicBezTo>
                  <a:pt x="14948" y="17983"/>
                  <a:pt x="12924" y="18823"/>
                  <a:pt x="10785" y="18823"/>
                </a:cubicBezTo>
                <a:cubicBezTo>
                  <a:pt x="6363" y="18823"/>
                  <a:pt x="2750" y="15209"/>
                  <a:pt x="2779" y="10786"/>
                </a:cubicBezTo>
                <a:cubicBezTo>
                  <a:pt x="2779" y="8647"/>
                  <a:pt x="3616" y="6652"/>
                  <a:pt x="5120" y="5120"/>
                </a:cubicBezTo>
                <a:cubicBezTo>
                  <a:pt x="6652" y="3617"/>
                  <a:pt x="8676" y="2777"/>
                  <a:pt x="10815" y="277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8" name="Shape"/>
          <p:cNvSpPr/>
          <p:nvPr/>
        </p:nvSpPr>
        <p:spPr>
          <a:xfrm>
            <a:off x="13902912" y="6725534"/>
            <a:ext cx="2219243" cy="2226994"/>
          </a:xfrm>
          <a:custGeom>
            <a:avLst/>
            <a:gdLst/>
            <a:ahLst/>
            <a:cxnLst>
              <a:cxn ang="0">
                <a:pos x="wd2" y="hd2"/>
              </a:cxn>
              <a:cxn ang="5400000">
                <a:pos x="wd2" y="hd2"/>
              </a:cxn>
              <a:cxn ang="10800000">
                <a:pos x="wd2" y="hd2"/>
              </a:cxn>
              <a:cxn ang="16200000">
                <a:pos x="wd2" y="hd2"/>
              </a:cxn>
            </a:cxnLst>
            <a:rect l="0" t="0" r="r" b="b"/>
            <a:pathLst>
              <a:path w="21080" h="21249" extrusionOk="0">
                <a:moveTo>
                  <a:pt x="1795" y="0"/>
                </a:moveTo>
                <a:cubicBezTo>
                  <a:pt x="1332" y="0"/>
                  <a:pt x="869" y="171"/>
                  <a:pt x="510" y="512"/>
                </a:cubicBezTo>
                <a:cubicBezTo>
                  <a:pt x="-170" y="1234"/>
                  <a:pt x="-170" y="2372"/>
                  <a:pt x="510" y="3093"/>
                </a:cubicBezTo>
                <a:cubicBezTo>
                  <a:pt x="510" y="3093"/>
                  <a:pt x="511" y="3093"/>
                  <a:pt x="2778" y="5408"/>
                </a:cubicBezTo>
                <a:cubicBezTo>
                  <a:pt x="2837" y="5471"/>
                  <a:pt x="2905" y="5521"/>
                  <a:pt x="2971" y="5573"/>
                </a:cubicBezTo>
                <a:cubicBezTo>
                  <a:pt x="2641" y="6784"/>
                  <a:pt x="2938" y="8135"/>
                  <a:pt x="3903" y="9077"/>
                </a:cubicBezTo>
                <a:cubicBezTo>
                  <a:pt x="3903" y="9077"/>
                  <a:pt x="3903" y="9077"/>
                  <a:pt x="14918" y="20196"/>
                </a:cubicBezTo>
                <a:cubicBezTo>
                  <a:pt x="16319" y="21600"/>
                  <a:pt x="18591" y="21600"/>
                  <a:pt x="20029" y="20196"/>
                </a:cubicBezTo>
                <a:cubicBezTo>
                  <a:pt x="21430" y="18792"/>
                  <a:pt x="21430" y="16478"/>
                  <a:pt x="20029" y="15074"/>
                </a:cubicBezTo>
                <a:cubicBezTo>
                  <a:pt x="20029" y="15074"/>
                  <a:pt x="20029" y="15072"/>
                  <a:pt x="9014" y="3953"/>
                </a:cubicBezTo>
                <a:cubicBezTo>
                  <a:pt x="8060" y="2996"/>
                  <a:pt x="6683" y="2694"/>
                  <a:pt x="5460" y="3042"/>
                </a:cubicBezTo>
                <a:cubicBezTo>
                  <a:pt x="5412" y="2981"/>
                  <a:pt x="5367" y="2919"/>
                  <a:pt x="5310" y="2865"/>
                </a:cubicBezTo>
                <a:cubicBezTo>
                  <a:pt x="5310" y="2865"/>
                  <a:pt x="5309" y="2866"/>
                  <a:pt x="3079" y="512"/>
                </a:cubicBezTo>
                <a:cubicBezTo>
                  <a:pt x="2720" y="171"/>
                  <a:pt x="2258" y="0"/>
                  <a:pt x="1795"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9" name="magnifying infographic"/>
          <p:cNvSpPr txBox="1"/>
          <p:nvPr/>
        </p:nvSpPr>
        <p:spPr>
          <a:xfrm>
            <a:off x="2662990" y="981979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magnifying infographic</a:t>
            </a:r>
          </a:p>
        </p:txBody>
      </p:sp>
      <p:sp>
        <p:nvSpPr>
          <p:cNvPr id="3980" name="INFOGRAPHIC :"/>
          <p:cNvSpPr txBox="1"/>
          <p:nvPr/>
        </p:nvSpPr>
        <p:spPr>
          <a:xfrm>
            <a:off x="2662990" y="894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981" name="Square"/>
          <p:cNvSpPr/>
          <p:nvPr/>
        </p:nvSpPr>
        <p:spPr>
          <a:xfrm>
            <a:off x="2720135" y="6564947"/>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2" name="Shape"/>
          <p:cNvSpPr/>
          <p:nvPr/>
        </p:nvSpPr>
        <p:spPr>
          <a:xfrm>
            <a:off x="3862400" y="59204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3" name="Shape"/>
          <p:cNvSpPr/>
          <p:nvPr/>
        </p:nvSpPr>
        <p:spPr>
          <a:xfrm>
            <a:off x="3068989" y="7486974"/>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4"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9219234" y="9929645"/>
            <a:ext cx="12760029" cy="13538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985" name="18.214K"/>
          <p:cNvSpPr txBox="1"/>
          <p:nvPr/>
        </p:nvSpPr>
        <p:spPr>
          <a:xfrm>
            <a:off x="15755664" y="3051195"/>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986" name="18.214K"/>
          <p:cNvSpPr txBox="1"/>
          <p:nvPr/>
        </p:nvSpPr>
        <p:spPr>
          <a:xfrm>
            <a:off x="7202595" y="636405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991" name="Group"/>
          <p:cNvGrpSpPr/>
          <p:nvPr/>
        </p:nvGrpSpPr>
        <p:grpSpPr>
          <a:xfrm>
            <a:off x="17648913" y="7623159"/>
            <a:ext cx="4204149" cy="926220"/>
            <a:chOff x="0" y="0"/>
            <a:chExt cx="4204147" cy="926218"/>
          </a:xfrm>
        </p:grpSpPr>
        <p:sp>
          <p:nvSpPr>
            <p:cNvPr id="3987" name="Line"/>
            <p:cNvSpPr/>
            <p:nvPr/>
          </p:nvSpPr>
          <p:spPr>
            <a:xfrm>
              <a:off x="54738" y="748858"/>
              <a:ext cx="414941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8" name="Line"/>
            <p:cNvSpPr/>
            <p:nvPr/>
          </p:nvSpPr>
          <p:spPr>
            <a:xfrm>
              <a:off x="54738" y="748858"/>
              <a:ext cx="284038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990" name="80%"/>
            <p:cNvSpPr/>
            <p:nvPr/>
          </p:nvSpPr>
          <p:spPr>
            <a:xfrm>
              <a:off x="2035031"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 name="Rectangle"/>
          <p:cNvSpPr/>
          <p:nvPr/>
        </p:nvSpPr>
        <p:spPr>
          <a:xfrm>
            <a:off x="635000" y="634999"/>
            <a:ext cx="8939202" cy="12446001"/>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137</a:t>
            </a:fld>
            <a:endParaRPr/>
          </a:p>
        </p:txBody>
      </p:sp>
      <p:sp>
        <p:nvSpPr>
          <p:cNvPr id="3995" name="Shape"/>
          <p:cNvSpPr/>
          <p:nvPr/>
        </p:nvSpPr>
        <p:spPr>
          <a:xfrm>
            <a:off x="11686177"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6" name="Shape"/>
          <p:cNvSpPr/>
          <p:nvPr/>
        </p:nvSpPr>
        <p:spPr>
          <a:xfrm>
            <a:off x="14709968"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9"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7" name="Shape"/>
          <p:cNvSpPr/>
          <p:nvPr/>
        </p:nvSpPr>
        <p:spPr>
          <a:xfrm>
            <a:off x="13203034"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4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8" name="Shape"/>
          <p:cNvSpPr/>
          <p:nvPr/>
        </p:nvSpPr>
        <p:spPr>
          <a:xfrm>
            <a:off x="20757946"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8"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9" name="Shape"/>
          <p:cNvSpPr/>
          <p:nvPr/>
        </p:nvSpPr>
        <p:spPr>
          <a:xfrm>
            <a:off x="16222062"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41" y="7281"/>
                  <a:pt x="4818" y="7281"/>
                </a:cubicBezTo>
                <a:cubicBezTo>
                  <a:pt x="4894"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0" name="Shape"/>
          <p:cNvSpPr/>
          <p:nvPr/>
        </p:nvSpPr>
        <p:spPr>
          <a:xfrm>
            <a:off x="19241090"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1" name="Shape"/>
          <p:cNvSpPr/>
          <p:nvPr/>
        </p:nvSpPr>
        <p:spPr>
          <a:xfrm>
            <a:off x="17734156"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3"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2" name="Shape"/>
          <p:cNvSpPr/>
          <p:nvPr/>
        </p:nvSpPr>
        <p:spPr>
          <a:xfrm>
            <a:off x="17158160" y="3952416"/>
            <a:ext cx="4148440" cy="3097082"/>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3"/>
                  <a:pt x="20304" y="87"/>
                  <a:pt x="20508" y="173"/>
                </a:cubicBezTo>
                <a:cubicBezTo>
                  <a:pt x="20732" y="282"/>
                  <a:pt x="20932" y="455"/>
                  <a:pt x="21096" y="675"/>
                </a:cubicBezTo>
                <a:cubicBezTo>
                  <a:pt x="21260" y="895"/>
                  <a:pt x="21389" y="1163"/>
                  <a:pt x="21471" y="1462"/>
                </a:cubicBezTo>
                <a:cubicBezTo>
                  <a:pt x="21535" y="1736"/>
                  <a:pt x="21568" y="2001"/>
                  <a:pt x="21584" y="2327"/>
                </a:cubicBezTo>
                <a:cubicBezTo>
                  <a:pt x="21600" y="2653"/>
                  <a:pt x="21600" y="3040"/>
                  <a:pt x="21600" y="3555"/>
                </a:cubicBezTo>
                <a:lnTo>
                  <a:pt x="21600" y="11896"/>
                </a:lnTo>
                <a:cubicBezTo>
                  <a:pt x="21600" y="12404"/>
                  <a:pt x="21600" y="12786"/>
                  <a:pt x="21584" y="13110"/>
                </a:cubicBezTo>
                <a:cubicBezTo>
                  <a:pt x="21568" y="13434"/>
                  <a:pt x="21535" y="13700"/>
                  <a:pt x="21471" y="13974"/>
                </a:cubicBezTo>
                <a:cubicBezTo>
                  <a:pt x="21389" y="14273"/>
                  <a:pt x="21260" y="14541"/>
                  <a:pt x="21096" y="14761"/>
                </a:cubicBezTo>
                <a:cubicBezTo>
                  <a:pt x="20932" y="14981"/>
                  <a:pt x="20732" y="15153"/>
                  <a:pt x="20508" y="15262"/>
                </a:cubicBezTo>
                <a:cubicBezTo>
                  <a:pt x="20304" y="15349"/>
                  <a:pt x="20106" y="15392"/>
                  <a:pt x="19862" y="15414"/>
                </a:cubicBezTo>
                <a:cubicBezTo>
                  <a:pt x="19619" y="15436"/>
                  <a:pt x="19331" y="15436"/>
                  <a:pt x="18946" y="15436"/>
                </a:cubicBezTo>
                <a:lnTo>
                  <a:pt x="10794" y="15436"/>
                </a:lnTo>
                <a:lnTo>
                  <a:pt x="6718" y="15436"/>
                </a:lnTo>
                <a:lnTo>
                  <a:pt x="6705" y="21600"/>
                </a:lnTo>
                <a:lnTo>
                  <a:pt x="2642" y="15436"/>
                </a:lnTo>
                <a:cubicBezTo>
                  <a:pt x="2264" y="15436"/>
                  <a:pt x="1978" y="15436"/>
                  <a:pt x="1736" y="15414"/>
                </a:cubicBezTo>
                <a:cubicBezTo>
                  <a:pt x="1494" y="15392"/>
                  <a:pt x="1296" y="15349"/>
                  <a:pt x="1092" y="15262"/>
                </a:cubicBezTo>
                <a:cubicBezTo>
                  <a:pt x="868" y="15153"/>
                  <a:pt x="668" y="14981"/>
                  <a:pt x="504" y="14761"/>
                </a:cubicBezTo>
                <a:cubicBezTo>
                  <a:pt x="340" y="14541"/>
                  <a:pt x="211" y="14273"/>
                  <a:pt x="129" y="13974"/>
                </a:cubicBezTo>
                <a:cubicBezTo>
                  <a:pt x="65" y="13700"/>
                  <a:pt x="32" y="13434"/>
                  <a:pt x="16" y="13108"/>
                </a:cubicBezTo>
                <a:cubicBezTo>
                  <a:pt x="0" y="12782"/>
                  <a:pt x="0" y="12396"/>
                  <a:pt x="0" y="11881"/>
                </a:cubicBezTo>
                <a:lnTo>
                  <a:pt x="0" y="3539"/>
                </a:lnTo>
                <a:cubicBezTo>
                  <a:pt x="0" y="3032"/>
                  <a:pt x="0" y="2650"/>
                  <a:pt x="16" y="2325"/>
                </a:cubicBezTo>
                <a:cubicBezTo>
                  <a:pt x="32" y="2001"/>
                  <a:pt x="65" y="1736"/>
                  <a:pt x="129" y="1462"/>
                </a:cubicBezTo>
                <a:cubicBezTo>
                  <a:pt x="211" y="1163"/>
                  <a:pt x="340" y="895"/>
                  <a:pt x="504" y="675"/>
                </a:cubicBezTo>
                <a:cubicBezTo>
                  <a:pt x="668" y="455"/>
                  <a:pt x="868" y="282"/>
                  <a:pt x="1092" y="173"/>
                </a:cubicBezTo>
                <a:cubicBezTo>
                  <a:pt x="1296" y="87"/>
                  <a:pt x="1494" y="43"/>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03" name="people infographic"/>
          <p:cNvSpPr txBox="1"/>
          <p:nvPr/>
        </p:nvSpPr>
        <p:spPr>
          <a:xfrm>
            <a:off x="237757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people infographic</a:t>
            </a:r>
          </a:p>
        </p:txBody>
      </p:sp>
      <p:sp>
        <p:nvSpPr>
          <p:cNvPr id="4004" name="Lorem ipsum sit lom dolor sit amet, consectetur sit amet adipiscing. Lorem ipsum sit lom."/>
          <p:cNvSpPr txBox="1"/>
          <p:nvPr/>
        </p:nvSpPr>
        <p:spPr>
          <a:xfrm>
            <a:off x="2419771"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007" name="Group"/>
          <p:cNvGrpSpPr/>
          <p:nvPr/>
        </p:nvGrpSpPr>
        <p:grpSpPr>
          <a:xfrm>
            <a:off x="3946028" y="8171257"/>
            <a:ext cx="3939403" cy="1302569"/>
            <a:chOff x="0" y="0"/>
            <a:chExt cx="3939401" cy="1302568"/>
          </a:xfrm>
        </p:grpSpPr>
        <p:sp>
          <p:nvSpPr>
            <p:cNvPr id="400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00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10" name="Group"/>
          <p:cNvGrpSpPr/>
          <p:nvPr/>
        </p:nvGrpSpPr>
        <p:grpSpPr>
          <a:xfrm>
            <a:off x="3946028" y="9746846"/>
            <a:ext cx="3939403" cy="1302569"/>
            <a:chOff x="0" y="0"/>
            <a:chExt cx="3939401" cy="1302568"/>
          </a:xfrm>
        </p:grpSpPr>
        <p:sp>
          <p:nvSpPr>
            <p:cNvPr id="400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0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1" name="Shape"/>
          <p:cNvSpPr/>
          <p:nvPr/>
        </p:nvSpPr>
        <p:spPr>
          <a:xfrm>
            <a:off x="250395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2" name="Shape"/>
          <p:cNvSpPr/>
          <p:nvPr/>
        </p:nvSpPr>
        <p:spPr>
          <a:xfrm>
            <a:off x="247203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015" name="Group"/>
          <p:cNvGrpSpPr/>
          <p:nvPr/>
        </p:nvGrpSpPr>
        <p:grpSpPr>
          <a:xfrm>
            <a:off x="3946028" y="6741704"/>
            <a:ext cx="3939403" cy="1302570"/>
            <a:chOff x="0" y="0"/>
            <a:chExt cx="3939401" cy="1302568"/>
          </a:xfrm>
        </p:grpSpPr>
        <p:sp>
          <p:nvSpPr>
            <p:cNvPr id="401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1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6" name="Shape"/>
          <p:cNvSpPr/>
          <p:nvPr/>
        </p:nvSpPr>
        <p:spPr>
          <a:xfrm>
            <a:off x="247203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7" name="Shape"/>
          <p:cNvSpPr/>
          <p:nvPr/>
        </p:nvSpPr>
        <p:spPr>
          <a:xfrm>
            <a:off x="12554225" y="3933425"/>
            <a:ext cx="4148440" cy="3084307"/>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4"/>
                  <a:pt x="20304" y="87"/>
                  <a:pt x="20508" y="174"/>
                </a:cubicBezTo>
                <a:cubicBezTo>
                  <a:pt x="20732" y="284"/>
                  <a:pt x="20932" y="457"/>
                  <a:pt x="21096" y="678"/>
                </a:cubicBezTo>
                <a:cubicBezTo>
                  <a:pt x="21260" y="899"/>
                  <a:pt x="21389" y="1167"/>
                  <a:pt x="21471" y="1468"/>
                </a:cubicBezTo>
                <a:cubicBezTo>
                  <a:pt x="21535" y="1743"/>
                  <a:pt x="21568" y="2010"/>
                  <a:pt x="21584" y="2337"/>
                </a:cubicBezTo>
                <a:cubicBezTo>
                  <a:pt x="21600" y="2664"/>
                  <a:pt x="21600" y="3052"/>
                  <a:pt x="21600" y="3570"/>
                </a:cubicBezTo>
                <a:lnTo>
                  <a:pt x="21600" y="11946"/>
                </a:lnTo>
                <a:cubicBezTo>
                  <a:pt x="21600" y="12455"/>
                  <a:pt x="21600" y="12839"/>
                  <a:pt x="21584" y="13165"/>
                </a:cubicBezTo>
                <a:cubicBezTo>
                  <a:pt x="21568" y="13490"/>
                  <a:pt x="21535" y="13757"/>
                  <a:pt x="21471" y="14031"/>
                </a:cubicBezTo>
                <a:cubicBezTo>
                  <a:pt x="21389" y="14332"/>
                  <a:pt x="21260" y="14601"/>
                  <a:pt x="21096" y="14822"/>
                </a:cubicBezTo>
                <a:cubicBezTo>
                  <a:pt x="20932" y="15043"/>
                  <a:pt x="20732" y="15216"/>
                  <a:pt x="20508" y="15325"/>
                </a:cubicBezTo>
                <a:cubicBezTo>
                  <a:pt x="20304" y="15413"/>
                  <a:pt x="20106" y="15456"/>
                  <a:pt x="19862" y="15478"/>
                </a:cubicBezTo>
                <a:cubicBezTo>
                  <a:pt x="19619" y="15500"/>
                  <a:pt x="19331" y="15500"/>
                  <a:pt x="18946" y="15500"/>
                </a:cubicBezTo>
                <a:lnTo>
                  <a:pt x="14898" y="21600"/>
                </a:lnTo>
                <a:lnTo>
                  <a:pt x="14870" y="15500"/>
                </a:lnTo>
                <a:lnTo>
                  <a:pt x="10794" y="15500"/>
                </a:lnTo>
                <a:lnTo>
                  <a:pt x="2642" y="15500"/>
                </a:lnTo>
                <a:cubicBezTo>
                  <a:pt x="2264" y="15500"/>
                  <a:pt x="1978" y="15500"/>
                  <a:pt x="1736" y="15478"/>
                </a:cubicBezTo>
                <a:cubicBezTo>
                  <a:pt x="1494" y="15456"/>
                  <a:pt x="1296" y="15413"/>
                  <a:pt x="1092" y="15325"/>
                </a:cubicBezTo>
                <a:cubicBezTo>
                  <a:pt x="868" y="15216"/>
                  <a:pt x="668" y="15043"/>
                  <a:pt x="504" y="14822"/>
                </a:cubicBezTo>
                <a:cubicBezTo>
                  <a:pt x="340" y="14601"/>
                  <a:pt x="211" y="14332"/>
                  <a:pt x="129" y="14031"/>
                </a:cubicBezTo>
                <a:cubicBezTo>
                  <a:pt x="65" y="13757"/>
                  <a:pt x="32" y="13490"/>
                  <a:pt x="16" y="13163"/>
                </a:cubicBezTo>
                <a:cubicBezTo>
                  <a:pt x="0" y="12835"/>
                  <a:pt x="0" y="12447"/>
                  <a:pt x="0" y="11930"/>
                </a:cubicBezTo>
                <a:lnTo>
                  <a:pt x="0" y="3554"/>
                </a:lnTo>
                <a:cubicBezTo>
                  <a:pt x="0" y="3045"/>
                  <a:pt x="0" y="2661"/>
                  <a:pt x="16" y="2335"/>
                </a:cubicBezTo>
                <a:cubicBezTo>
                  <a:pt x="32" y="2010"/>
                  <a:pt x="65" y="1743"/>
                  <a:pt x="129" y="1468"/>
                </a:cubicBezTo>
                <a:cubicBezTo>
                  <a:pt x="211" y="1167"/>
                  <a:pt x="340" y="899"/>
                  <a:pt x="504" y="678"/>
                </a:cubicBezTo>
                <a:cubicBezTo>
                  <a:pt x="668" y="457"/>
                  <a:pt x="868" y="284"/>
                  <a:pt x="1092" y="174"/>
                </a:cubicBezTo>
                <a:cubicBezTo>
                  <a:pt x="1296" y="87"/>
                  <a:pt x="1494" y="44"/>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18" name="Lorem ipsum sit lom dolor sit amet, consectetur."/>
          <p:cNvSpPr txBox="1"/>
          <p:nvPr/>
        </p:nvSpPr>
        <p:spPr>
          <a:xfrm>
            <a:off x="17642282" y="4353894"/>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4019" name="Lorem ipsum sit lom dolor sit amet, consectetur."/>
          <p:cNvSpPr txBox="1"/>
          <p:nvPr/>
        </p:nvSpPr>
        <p:spPr>
          <a:xfrm>
            <a:off x="13038348" y="4313163"/>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grpSp>
        <p:nvGrpSpPr>
          <p:cNvPr id="4022" name="Group"/>
          <p:cNvGrpSpPr/>
          <p:nvPr/>
        </p:nvGrpSpPr>
        <p:grpSpPr>
          <a:xfrm>
            <a:off x="13027476" y="2298040"/>
            <a:ext cx="3939402" cy="1302569"/>
            <a:chOff x="0" y="0"/>
            <a:chExt cx="3939401" cy="1302568"/>
          </a:xfrm>
        </p:grpSpPr>
        <p:sp>
          <p:nvSpPr>
            <p:cNvPr id="402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25" name="Group"/>
          <p:cNvGrpSpPr/>
          <p:nvPr/>
        </p:nvGrpSpPr>
        <p:grpSpPr>
          <a:xfrm>
            <a:off x="17557408" y="2257309"/>
            <a:ext cx="3939403" cy="1302570"/>
            <a:chOff x="0" y="0"/>
            <a:chExt cx="3939401" cy="1302568"/>
          </a:xfrm>
        </p:grpSpPr>
        <p:sp>
          <p:nvSpPr>
            <p:cNvPr id="402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26" name="INSERT TITLE"/>
          <p:cNvSpPr txBox="1"/>
          <p:nvPr/>
        </p:nvSpPr>
        <p:spPr>
          <a:xfrm>
            <a:off x="17006811" y="1134103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8"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40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138</a:t>
            </a:fld>
            <a:endParaRPr/>
          </a:p>
        </p:txBody>
      </p:sp>
      <p:grpSp>
        <p:nvGrpSpPr>
          <p:cNvPr id="4424" name="Group"/>
          <p:cNvGrpSpPr/>
          <p:nvPr/>
        </p:nvGrpSpPr>
        <p:grpSpPr>
          <a:xfrm>
            <a:off x="5657320" y="4161847"/>
            <a:ext cx="13069359" cy="6482556"/>
            <a:chOff x="0" y="0"/>
            <a:chExt cx="13069358" cy="6482554"/>
          </a:xfrm>
        </p:grpSpPr>
        <p:sp>
          <p:nvSpPr>
            <p:cNvPr id="4030" name="Shape"/>
            <p:cNvSpPr/>
            <p:nvPr/>
          </p:nvSpPr>
          <p:spPr>
            <a:xfrm>
              <a:off x="4670106" y="30058"/>
              <a:ext cx="67614" cy="25885"/>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1" name="Shape"/>
            <p:cNvSpPr/>
            <p:nvPr/>
          </p:nvSpPr>
          <p:spPr>
            <a:xfrm>
              <a:off x="10206889" y="4591392"/>
              <a:ext cx="1493212" cy="111966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2" name="Shape"/>
            <p:cNvSpPr/>
            <p:nvPr/>
          </p:nvSpPr>
          <p:spPr>
            <a:xfrm>
              <a:off x="5927213" y="1735861"/>
              <a:ext cx="284893" cy="443358"/>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3" name="Shape"/>
            <p:cNvSpPr/>
            <p:nvPr/>
          </p:nvSpPr>
          <p:spPr>
            <a:xfrm>
              <a:off x="5264401" y="1279884"/>
              <a:ext cx="389855" cy="18545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4" name="Shape"/>
            <p:cNvSpPr/>
            <p:nvPr/>
          </p:nvSpPr>
          <p:spPr>
            <a:xfrm>
              <a:off x="8025731" y="571611"/>
              <a:ext cx="650422" cy="45037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5" name="Shape"/>
            <p:cNvSpPr/>
            <p:nvPr/>
          </p:nvSpPr>
          <p:spPr>
            <a:xfrm>
              <a:off x="9727260" y="375728"/>
              <a:ext cx="218396" cy="11589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6" name="Shape"/>
            <p:cNvSpPr/>
            <p:nvPr/>
          </p:nvSpPr>
          <p:spPr>
            <a:xfrm>
              <a:off x="9530756" y="312185"/>
              <a:ext cx="213025" cy="11364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7" name="Shape"/>
            <p:cNvSpPr/>
            <p:nvPr/>
          </p:nvSpPr>
          <p:spPr>
            <a:xfrm>
              <a:off x="9465646" y="319785"/>
              <a:ext cx="83588" cy="33400"/>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8" name="Shape"/>
            <p:cNvSpPr/>
            <p:nvPr/>
          </p:nvSpPr>
          <p:spPr>
            <a:xfrm>
              <a:off x="9485679" y="212913"/>
              <a:ext cx="185311" cy="112496"/>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9" name="Shape"/>
            <p:cNvSpPr/>
            <p:nvPr/>
          </p:nvSpPr>
          <p:spPr>
            <a:xfrm>
              <a:off x="11443297" y="681720"/>
              <a:ext cx="174196" cy="54706"/>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0" name="Shape"/>
            <p:cNvSpPr/>
            <p:nvPr/>
          </p:nvSpPr>
          <p:spPr>
            <a:xfrm>
              <a:off x="11213373" y="802839"/>
              <a:ext cx="135637" cy="51313"/>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1" name="Shape"/>
            <p:cNvSpPr/>
            <p:nvPr/>
          </p:nvSpPr>
          <p:spPr>
            <a:xfrm>
              <a:off x="11220002" y="772572"/>
              <a:ext cx="37950" cy="2898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2" name="Shape"/>
            <p:cNvSpPr/>
            <p:nvPr/>
          </p:nvSpPr>
          <p:spPr>
            <a:xfrm>
              <a:off x="11054977" y="666747"/>
              <a:ext cx="18365" cy="32108"/>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3" name="Shape"/>
            <p:cNvSpPr/>
            <p:nvPr/>
          </p:nvSpPr>
          <p:spPr>
            <a:xfrm>
              <a:off x="11050803" y="777495"/>
              <a:ext cx="30052" cy="25264"/>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4" name="Shape"/>
            <p:cNvSpPr/>
            <p:nvPr/>
          </p:nvSpPr>
          <p:spPr>
            <a:xfrm>
              <a:off x="11106751" y="633728"/>
              <a:ext cx="304660" cy="113419"/>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5" name="Shape"/>
            <p:cNvSpPr/>
            <p:nvPr/>
          </p:nvSpPr>
          <p:spPr>
            <a:xfrm>
              <a:off x="11297697" y="668796"/>
              <a:ext cx="31390" cy="50379"/>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6" name="Shape"/>
            <p:cNvSpPr/>
            <p:nvPr/>
          </p:nvSpPr>
          <p:spPr>
            <a:xfrm>
              <a:off x="12244727" y="1071240"/>
              <a:ext cx="54762" cy="3003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7" name="Shape"/>
            <p:cNvSpPr/>
            <p:nvPr/>
          </p:nvSpPr>
          <p:spPr>
            <a:xfrm>
              <a:off x="12085039" y="1717493"/>
              <a:ext cx="40902" cy="27990"/>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8" name="Shape"/>
            <p:cNvSpPr/>
            <p:nvPr/>
          </p:nvSpPr>
          <p:spPr>
            <a:xfrm>
              <a:off x="11116712" y="1928736"/>
              <a:ext cx="22900" cy="20040"/>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9" name="Shape"/>
            <p:cNvSpPr/>
            <p:nvPr/>
          </p:nvSpPr>
          <p:spPr>
            <a:xfrm>
              <a:off x="11776029" y="2154264"/>
              <a:ext cx="31044" cy="29967"/>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0" name="Shape"/>
            <p:cNvSpPr/>
            <p:nvPr/>
          </p:nvSpPr>
          <p:spPr>
            <a:xfrm>
              <a:off x="11748134" y="22041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1" name="Shape"/>
            <p:cNvSpPr/>
            <p:nvPr/>
          </p:nvSpPr>
          <p:spPr>
            <a:xfrm>
              <a:off x="11649219" y="2321908"/>
              <a:ext cx="12701" cy="12701"/>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2" name="Shape"/>
            <p:cNvSpPr/>
            <p:nvPr/>
          </p:nvSpPr>
          <p:spPr>
            <a:xfrm>
              <a:off x="11563177" y="2362074"/>
              <a:ext cx="39539" cy="2375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3" name="Shape"/>
            <p:cNvSpPr/>
            <p:nvPr/>
          </p:nvSpPr>
          <p:spPr>
            <a:xfrm>
              <a:off x="11505214" y="2392133"/>
              <a:ext cx="32472" cy="21772"/>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4" name="Shape"/>
            <p:cNvSpPr/>
            <p:nvPr/>
          </p:nvSpPr>
          <p:spPr>
            <a:xfrm>
              <a:off x="11461494" y="2414675"/>
              <a:ext cx="33390" cy="2898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5" name="Shape"/>
            <p:cNvSpPr/>
            <p:nvPr/>
          </p:nvSpPr>
          <p:spPr>
            <a:xfrm>
              <a:off x="11452323" y="24621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6" name="Shape"/>
            <p:cNvSpPr/>
            <p:nvPr/>
          </p:nvSpPr>
          <p:spPr>
            <a:xfrm>
              <a:off x="11416417" y="2438889"/>
              <a:ext cx="32220" cy="2588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7" name="Shape"/>
            <p:cNvSpPr/>
            <p:nvPr/>
          </p:nvSpPr>
          <p:spPr>
            <a:xfrm>
              <a:off x="11148274" y="2707743"/>
              <a:ext cx="12701" cy="22544"/>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8" name="Shape"/>
            <p:cNvSpPr/>
            <p:nvPr/>
          </p:nvSpPr>
          <p:spPr>
            <a:xfrm>
              <a:off x="11204317" y="2398289"/>
              <a:ext cx="219613" cy="178885"/>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9" name="Shape"/>
            <p:cNvSpPr/>
            <p:nvPr/>
          </p:nvSpPr>
          <p:spPr>
            <a:xfrm>
              <a:off x="10878030" y="2571558"/>
              <a:ext cx="406340" cy="341584"/>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0" name="Shape"/>
            <p:cNvSpPr/>
            <p:nvPr/>
          </p:nvSpPr>
          <p:spPr>
            <a:xfrm>
              <a:off x="11013240" y="2870406"/>
              <a:ext cx="15027" cy="12701"/>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1" name="Shape"/>
            <p:cNvSpPr/>
            <p:nvPr/>
          </p:nvSpPr>
          <p:spPr>
            <a:xfrm>
              <a:off x="10925593" y="2878629"/>
              <a:ext cx="86784" cy="58472"/>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2" name="Shape"/>
            <p:cNvSpPr/>
            <p:nvPr/>
          </p:nvSpPr>
          <p:spPr>
            <a:xfrm>
              <a:off x="10830433" y="2898112"/>
              <a:ext cx="80134" cy="111852"/>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3" name="Shape"/>
            <p:cNvSpPr/>
            <p:nvPr/>
          </p:nvSpPr>
          <p:spPr>
            <a:xfrm>
              <a:off x="10755802" y="3186173"/>
              <a:ext cx="22047" cy="22544"/>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4" name="Shape"/>
            <p:cNvSpPr/>
            <p:nvPr/>
          </p:nvSpPr>
          <p:spPr>
            <a:xfrm>
              <a:off x="10815409" y="3111188"/>
              <a:ext cx="15027" cy="12701"/>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5" name="Shape"/>
            <p:cNvSpPr/>
            <p:nvPr/>
          </p:nvSpPr>
          <p:spPr>
            <a:xfrm>
              <a:off x="10620942" y="32637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6" name="Shape"/>
            <p:cNvSpPr/>
            <p:nvPr/>
          </p:nvSpPr>
          <p:spPr>
            <a:xfrm>
              <a:off x="10477344" y="3245187"/>
              <a:ext cx="66555" cy="116324"/>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7" name="Shape"/>
            <p:cNvSpPr/>
            <p:nvPr/>
          </p:nvSpPr>
          <p:spPr>
            <a:xfrm>
              <a:off x="10056516" y="3444170"/>
              <a:ext cx="84438" cy="67309"/>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8" name="Shape"/>
            <p:cNvSpPr/>
            <p:nvPr/>
          </p:nvSpPr>
          <p:spPr>
            <a:xfrm>
              <a:off x="10462319" y="3501023"/>
              <a:ext cx="131148" cy="201148"/>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9" name="Shape"/>
            <p:cNvSpPr/>
            <p:nvPr/>
          </p:nvSpPr>
          <p:spPr>
            <a:xfrm>
              <a:off x="10587528" y="3676112"/>
              <a:ext cx="38769" cy="48427"/>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0" name="Shape"/>
            <p:cNvSpPr/>
            <p:nvPr/>
          </p:nvSpPr>
          <p:spPr>
            <a:xfrm>
              <a:off x="10630122" y="3722208"/>
              <a:ext cx="54848" cy="97691"/>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1" name="Shape"/>
            <p:cNvSpPr/>
            <p:nvPr/>
          </p:nvSpPr>
          <p:spPr>
            <a:xfrm>
              <a:off x="10484853" y="3690053"/>
              <a:ext cx="45075" cy="42822"/>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2" name="Shape"/>
            <p:cNvSpPr/>
            <p:nvPr/>
          </p:nvSpPr>
          <p:spPr>
            <a:xfrm>
              <a:off x="10537445" y="3745587"/>
              <a:ext cx="49484" cy="60488"/>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3" name="Shape"/>
            <p:cNvSpPr/>
            <p:nvPr/>
          </p:nvSpPr>
          <p:spPr>
            <a:xfrm>
              <a:off x="10560387" y="3786372"/>
              <a:ext cx="37016" cy="66339"/>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4" name="Shape"/>
            <p:cNvSpPr/>
            <p:nvPr/>
          </p:nvSpPr>
          <p:spPr>
            <a:xfrm>
              <a:off x="10595039" y="3781059"/>
              <a:ext cx="25878" cy="513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5" name="Shape"/>
            <p:cNvSpPr/>
            <p:nvPr/>
          </p:nvSpPr>
          <p:spPr>
            <a:xfrm>
              <a:off x="10614631" y="3817866"/>
              <a:ext cx="26210" cy="178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6" name="Shape"/>
            <p:cNvSpPr/>
            <p:nvPr/>
          </p:nvSpPr>
          <p:spPr>
            <a:xfrm>
              <a:off x="10616737" y="3832423"/>
              <a:ext cx="94167" cy="145390"/>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7" name="Shape"/>
            <p:cNvSpPr/>
            <p:nvPr/>
          </p:nvSpPr>
          <p:spPr>
            <a:xfrm>
              <a:off x="10544956" y="3868789"/>
              <a:ext cx="70005" cy="68838"/>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8" name="Shape"/>
            <p:cNvSpPr/>
            <p:nvPr/>
          </p:nvSpPr>
          <p:spPr>
            <a:xfrm>
              <a:off x="10367158" y="3789840"/>
              <a:ext cx="83370" cy="87671"/>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9" name="Shape"/>
            <p:cNvSpPr/>
            <p:nvPr/>
          </p:nvSpPr>
          <p:spPr>
            <a:xfrm>
              <a:off x="10624054" y="36770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0" name="Shape"/>
            <p:cNvSpPr/>
            <p:nvPr/>
          </p:nvSpPr>
          <p:spPr>
            <a:xfrm>
              <a:off x="9569396" y="3987593"/>
              <a:ext cx="396818" cy="416844"/>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1" name="Shape"/>
            <p:cNvSpPr/>
            <p:nvPr/>
          </p:nvSpPr>
          <p:spPr>
            <a:xfrm>
              <a:off x="9639426" y="4135511"/>
              <a:ext cx="25562"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2" name="Shape"/>
            <p:cNvSpPr/>
            <p:nvPr/>
          </p:nvSpPr>
          <p:spPr>
            <a:xfrm>
              <a:off x="9691617" y="4223181"/>
              <a:ext cx="23859"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3" name="Shape"/>
            <p:cNvSpPr/>
            <p:nvPr/>
          </p:nvSpPr>
          <p:spPr>
            <a:xfrm>
              <a:off x="9933932" y="4250289"/>
              <a:ext cx="52589" cy="48035"/>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4" name="Shape"/>
            <p:cNvSpPr/>
            <p:nvPr/>
          </p:nvSpPr>
          <p:spPr>
            <a:xfrm>
              <a:off x="10020014" y="4283297"/>
              <a:ext cx="20662" cy="23728"/>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5" name="Shape"/>
            <p:cNvSpPr/>
            <p:nvPr/>
          </p:nvSpPr>
          <p:spPr>
            <a:xfrm>
              <a:off x="9941444" y="4408538"/>
              <a:ext cx="332722" cy="10205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6" name="Shape"/>
            <p:cNvSpPr/>
            <p:nvPr/>
          </p:nvSpPr>
          <p:spPr>
            <a:xfrm>
              <a:off x="10208120" y="4441557"/>
              <a:ext cx="41341" cy="1707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7" name="Shape"/>
            <p:cNvSpPr/>
            <p:nvPr/>
          </p:nvSpPr>
          <p:spPr>
            <a:xfrm>
              <a:off x="10277462" y="4488693"/>
              <a:ext cx="31297" cy="3005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8" name="Shape"/>
            <p:cNvSpPr/>
            <p:nvPr/>
          </p:nvSpPr>
          <p:spPr>
            <a:xfrm>
              <a:off x="10322123" y="4496206"/>
              <a:ext cx="26116" cy="18369"/>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9" name="Shape"/>
            <p:cNvSpPr/>
            <p:nvPr/>
          </p:nvSpPr>
          <p:spPr>
            <a:xfrm>
              <a:off x="10350971" y="4498085"/>
              <a:ext cx="40829" cy="28181"/>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0" name="Shape"/>
            <p:cNvSpPr/>
            <p:nvPr/>
          </p:nvSpPr>
          <p:spPr>
            <a:xfrm>
              <a:off x="10382183" y="4488693"/>
              <a:ext cx="58223" cy="33173"/>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1" name="Shape"/>
            <p:cNvSpPr/>
            <p:nvPr/>
          </p:nvSpPr>
          <p:spPr>
            <a:xfrm>
              <a:off x="10462319" y="4496206"/>
              <a:ext cx="90152" cy="2171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2" name="Shape"/>
            <p:cNvSpPr/>
            <p:nvPr/>
          </p:nvSpPr>
          <p:spPr>
            <a:xfrm>
              <a:off x="10434772" y="4538790"/>
              <a:ext cx="62353" cy="33126"/>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3" name="Shape"/>
            <p:cNvSpPr/>
            <p:nvPr/>
          </p:nvSpPr>
          <p:spPr>
            <a:xfrm>
              <a:off x="10699128" y="4303335"/>
              <a:ext cx="29311" cy="25885"/>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4" name="Shape"/>
            <p:cNvSpPr/>
            <p:nvPr/>
          </p:nvSpPr>
          <p:spPr>
            <a:xfrm>
              <a:off x="10769631" y="4298326"/>
              <a:ext cx="105882" cy="35069"/>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5" name="Shape"/>
            <p:cNvSpPr/>
            <p:nvPr/>
          </p:nvSpPr>
          <p:spPr>
            <a:xfrm>
              <a:off x="10429783" y="4134186"/>
              <a:ext cx="232872" cy="259322"/>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6" name="Shape"/>
            <p:cNvSpPr/>
            <p:nvPr/>
          </p:nvSpPr>
          <p:spPr>
            <a:xfrm>
              <a:off x="10742786" y="4112964"/>
              <a:ext cx="52360" cy="110214"/>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7" name="Shape"/>
            <p:cNvSpPr/>
            <p:nvPr/>
          </p:nvSpPr>
          <p:spPr>
            <a:xfrm>
              <a:off x="10776507" y="4097937"/>
              <a:ext cx="12701" cy="15031"/>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8" name="Shape"/>
            <p:cNvSpPr/>
            <p:nvPr/>
          </p:nvSpPr>
          <p:spPr>
            <a:xfrm>
              <a:off x="10852973" y="4193138"/>
              <a:ext cx="35060"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9" name="Shape"/>
            <p:cNvSpPr/>
            <p:nvPr/>
          </p:nvSpPr>
          <p:spPr>
            <a:xfrm>
              <a:off x="10865760" y="4206101"/>
              <a:ext cx="127825" cy="7302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0" name="Shape"/>
            <p:cNvSpPr/>
            <p:nvPr/>
          </p:nvSpPr>
          <p:spPr>
            <a:xfrm>
              <a:off x="11514081" y="4351648"/>
              <a:ext cx="146651" cy="72364"/>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1" name="Shape"/>
            <p:cNvSpPr/>
            <p:nvPr/>
          </p:nvSpPr>
          <p:spPr>
            <a:xfrm>
              <a:off x="11739599" y="4385993"/>
              <a:ext cx="54186" cy="6237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2" name="Shape"/>
            <p:cNvSpPr/>
            <p:nvPr/>
          </p:nvSpPr>
          <p:spPr>
            <a:xfrm>
              <a:off x="11931066" y="4542097"/>
              <a:ext cx="36274" cy="25072"/>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3" name="Shape"/>
            <p:cNvSpPr/>
            <p:nvPr/>
          </p:nvSpPr>
          <p:spPr>
            <a:xfrm>
              <a:off x="11879695" y="4472676"/>
              <a:ext cx="61682" cy="3856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4" name="Shape"/>
            <p:cNvSpPr/>
            <p:nvPr/>
          </p:nvSpPr>
          <p:spPr>
            <a:xfrm>
              <a:off x="11814585" y="4436090"/>
              <a:ext cx="30051" cy="31257"/>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5" name="Shape"/>
            <p:cNvSpPr/>
            <p:nvPr/>
          </p:nvSpPr>
          <p:spPr>
            <a:xfrm>
              <a:off x="12097211" y="4952091"/>
              <a:ext cx="98572" cy="80797"/>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6" name="Shape"/>
            <p:cNvSpPr/>
            <p:nvPr/>
          </p:nvSpPr>
          <p:spPr>
            <a:xfrm>
              <a:off x="12400567" y="5510671"/>
              <a:ext cx="82639" cy="10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7" name="Shape"/>
            <p:cNvSpPr/>
            <p:nvPr/>
          </p:nvSpPr>
          <p:spPr>
            <a:xfrm>
              <a:off x="12445320" y="5605857"/>
              <a:ext cx="168102" cy="2117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8" name="Shape"/>
            <p:cNvSpPr/>
            <p:nvPr/>
          </p:nvSpPr>
          <p:spPr>
            <a:xfrm>
              <a:off x="12177013" y="5774870"/>
              <a:ext cx="278342" cy="268928"/>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9" name="Shape"/>
            <p:cNvSpPr/>
            <p:nvPr/>
          </p:nvSpPr>
          <p:spPr>
            <a:xfrm>
              <a:off x="12217760" y="6049217"/>
              <a:ext cx="15027"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0" name="Shape"/>
            <p:cNvSpPr/>
            <p:nvPr/>
          </p:nvSpPr>
          <p:spPr>
            <a:xfrm>
              <a:off x="11373848" y="5782737"/>
              <a:ext cx="134038" cy="126209"/>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1" name="Shape"/>
            <p:cNvSpPr/>
            <p:nvPr/>
          </p:nvSpPr>
          <p:spPr>
            <a:xfrm>
              <a:off x="11490011" y="5738615"/>
              <a:ext cx="16559" cy="31256"/>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2" name="Circle"/>
            <p:cNvSpPr/>
            <p:nvPr/>
          </p:nvSpPr>
          <p:spPr>
            <a:xfrm>
              <a:off x="11337446" y="5738615"/>
              <a:ext cx="12701" cy="15030"/>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3" name="Shape"/>
            <p:cNvSpPr/>
            <p:nvPr/>
          </p:nvSpPr>
          <p:spPr>
            <a:xfrm>
              <a:off x="9047443" y="3832423"/>
              <a:ext cx="72040" cy="13275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4" name="Shape"/>
            <p:cNvSpPr/>
            <p:nvPr/>
          </p:nvSpPr>
          <p:spPr>
            <a:xfrm>
              <a:off x="7695179" y="4628966"/>
              <a:ext cx="265445" cy="509826"/>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5" name="Shape"/>
            <p:cNvSpPr/>
            <p:nvPr/>
          </p:nvSpPr>
          <p:spPr>
            <a:xfrm>
              <a:off x="8288963" y="1029492"/>
              <a:ext cx="66498" cy="54115"/>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6" name="Shape"/>
            <p:cNvSpPr/>
            <p:nvPr/>
          </p:nvSpPr>
          <p:spPr>
            <a:xfrm>
              <a:off x="7900522" y="1098794"/>
              <a:ext cx="76087" cy="4842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7" name="Shape"/>
            <p:cNvSpPr/>
            <p:nvPr/>
          </p:nvSpPr>
          <p:spPr>
            <a:xfrm>
              <a:off x="8707176" y="825973"/>
              <a:ext cx="59800" cy="35696"/>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8" name="Shape"/>
            <p:cNvSpPr/>
            <p:nvPr/>
          </p:nvSpPr>
          <p:spPr>
            <a:xfrm>
              <a:off x="10175126" y="753208"/>
              <a:ext cx="61021" cy="33316"/>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9" name="Oval"/>
            <p:cNvSpPr/>
            <p:nvPr/>
          </p:nvSpPr>
          <p:spPr>
            <a:xfrm>
              <a:off x="9428084" y="221592"/>
              <a:ext cx="45075"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0" name="Shape"/>
            <p:cNvSpPr/>
            <p:nvPr/>
          </p:nvSpPr>
          <p:spPr>
            <a:xfrm>
              <a:off x="9027668" y="860464"/>
              <a:ext cx="27865" cy="23751"/>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1" name="Shape"/>
            <p:cNvSpPr/>
            <p:nvPr/>
          </p:nvSpPr>
          <p:spPr>
            <a:xfrm>
              <a:off x="6467422" y="2500015"/>
              <a:ext cx="34318" cy="69152"/>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2" name="Shape"/>
            <p:cNvSpPr/>
            <p:nvPr/>
          </p:nvSpPr>
          <p:spPr>
            <a:xfrm>
              <a:off x="6448084" y="2577117"/>
              <a:ext cx="59685" cy="96266"/>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3" name="Shape"/>
            <p:cNvSpPr/>
            <p:nvPr/>
          </p:nvSpPr>
          <p:spPr>
            <a:xfrm>
              <a:off x="6600843" y="2704265"/>
              <a:ext cx="111842" cy="60294"/>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4" name="Shape"/>
            <p:cNvSpPr/>
            <p:nvPr/>
          </p:nvSpPr>
          <p:spPr>
            <a:xfrm>
              <a:off x="7310110" y="2808274"/>
              <a:ext cx="79356" cy="4537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5" name="Shape"/>
            <p:cNvSpPr/>
            <p:nvPr/>
          </p:nvSpPr>
          <p:spPr>
            <a:xfrm>
              <a:off x="6990615" y="2814617"/>
              <a:ext cx="103555" cy="25885"/>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6" name="Shape"/>
            <p:cNvSpPr/>
            <p:nvPr/>
          </p:nvSpPr>
          <p:spPr>
            <a:xfrm>
              <a:off x="6935571" y="1732521"/>
              <a:ext cx="48415" cy="32392"/>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7" name="Shape"/>
            <p:cNvSpPr/>
            <p:nvPr/>
          </p:nvSpPr>
          <p:spPr>
            <a:xfrm>
              <a:off x="6938910" y="1711978"/>
              <a:ext cx="33163" cy="12701"/>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8" name="Shape"/>
            <p:cNvSpPr/>
            <p:nvPr/>
          </p:nvSpPr>
          <p:spPr>
            <a:xfrm>
              <a:off x="6801478" y="1770836"/>
              <a:ext cx="27246" cy="53458"/>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9" name="Shape"/>
            <p:cNvSpPr/>
            <p:nvPr/>
          </p:nvSpPr>
          <p:spPr>
            <a:xfrm>
              <a:off x="6856730" y="1633162"/>
              <a:ext cx="22708" cy="2471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0" name="Shape"/>
            <p:cNvSpPr/>
            <p:nvPr/>
          </p:nvSpPr>
          <p:spPr>
            <a:xfrm>
              <a:off x="6558271" y="1870840"/>
              <a:ext cx="42571" cy="57895"/>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1" name="Shape"/>
            <p:cNvSpPr/>
            <p:nvPr/>
          </p:nvSpPr>
          <p:spPr>
            <a:xfrm>
              <a:off x="6512210" y="1894859"/>
              <a:ext cx="42032" cy="36045"/>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2" name="Shape"/>
            <p:cNvSpPr/>
            <p:nvPr/>
          </p:nvSpPr>
          <p:spPr>
            <a:xfrm>
              <a:off x="6242742" y="2635103"/>
              <a:ext cx="30952" cy="22093"/>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3" name="Shape"/>
            <p:cNvSpPr/>
            <p:nvPr/>
          </p:nvSpPr>
          <p:spPr>
            <a:xfrm>
              <a:off x="5888653" y="1741206"/>
              <a:ext cx="34383" cy="37864"/>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4" name="Shape"/>
            <p:cNvSpPr/>
            <p:nvPr/>
          </p:nvSpPr>
          <p:spPr>
            <a:xfrm>
              <a:off x="5904676" y="1794443"/>
              <a:ext cx="22539" cy="16564"/>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5" name="Shape"/>
            <p:cNvSpPr/>
            <p:nvPr/>
          </p:nvSpPr>
          <p:spPr>
            <a:xfrm>
              <a:off x="5928957" y="180841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6" name="Shape"/>
            <p:cNvSpPr/>
            <p:nvPr/>
          </p:nvSpPr>
          <p:spPr>
            <a:xfrm>
              <a:off x="5924618" y="1831047"/>
              <a:ext cx="12701"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7" name="Shape"/>
            <p:cNvSpPr/>
            <p:nvPr/>
          </p:nvSpPr>
          <p:spPr>
            <a:xfrm>
              <a:off x="5928957" y="184348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8" name="Shape"/>
            <p:cNvSpPr/>
            <p:nvPr/>
          </p:nvSpPr>
          <p:spPr>
            <a:xfrm>
              <a:off x="5980128" y="1956286"/>
              <a:ext cx="12701" cy="1503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9" name="Shape"/>
            <p:cNvSpPr/>
            <p:nvPr/>
          </p:nvSpPr>
          <p:spPr>
            <a:xfrm>
              <a:off x="6097447" y="1631957"/>
              <a:ext cx="12701" cy="2375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0" name="Shape"/>
            <p:cNvSpPr/>
            <p:nvPr/>
          </p:nvSpPr>
          <p:spPr>
            <a:xfrm>
              <a:off x="3445551" y="6317636"/>
              <a:ext cx="80344" cy="3550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1" name="Shape"/>
            <p:cNvSpPr/>
            <p:nvPr/>
          </p:nvSpPr>
          <p:spPr>
            <a:xfrm>
              <a:off x="3438037" y="6362779"/>
              <a:ext cx="54637" cy="35445"/>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2" name="Shape"/>
            <p:cNvSpPr/>
            <p:nvPr/>
          </p:nvSpPr>
          <p:spPr>
            <a:xfrm>
              <a:off x="3430527" y="6299701"/>
              <a:ext cx="49359" cy="27044"/>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3" name="Shape"/>
            <p:cNvSpPr/>
            <p:nvPr/>
          </p:nvSpPr>
          <p:spPr>
            <a:xfrm>
              <a:off x="3407148" y="6333257"/>
              <a:ext cx="46758" cy="25570"/>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4" name="Shape"/>
            <p:cNvSpPr/>
            <p:nvPr/>
          </p:nvSpPr>
          <p:spPr>
            <a:xfrm>
              <a:off x="3385451" y="6279734"/>
              <a:ext cx="16559" cy="15564"/>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5" name="Shape"/>
            <p:cNvSpPr/>
            <p:nvPr/>
          </p:nvSpPr>
          <p:spPr>
            <a:xfrm>
              <a:off x="3385451" y="6217041"/>
              <a:ext cx="45076" cy="48200"/>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6" name="Shape"/>
            <p:cNvSpPr/>
            <p:nvPr/>
          </p:nvSpPr>
          <p:spPr>
            <a:xfrm>
              <a:off x="3377937" y="6133477"/>
              <a:ext cx="37564" cy="53961"/>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7" name="Shape"/>
            <p:cNvSpPr/>
            <p:nvPr/>
          </p:nvSpPr>
          <p:spPr>
            <a:xfrm>
              <a:off x="3375891" y="6198496"/>
              <a:ext cx="17073" cy="33573"/>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8" name="Shape"/>
            <p:cNvSpPr/>
            <p:nvPr/>
          </p:nvSpPr>
          <p:spPr>
            <a:xfrm>
              <a:off x="3370425" y="6091798"/>
              <a:ext cx="37564" cy="52602"/>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9" name="Shape"/>
            <p:cNvSpPr/>
            <p:nvPr/>
          </p:nvSpPr>
          <p:spPr>
            <a:xfrm>
              <a:off x="3407990" y="5946515"/>
              <a:ext cx="27828" cy="3008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0" name="Shape"/>
            <p:cNvSpPr/>
            <p:nvPr/>
          </p:nvSpPr>
          <p:spPr>
            <a:xfrm>
              <a:off x="3415501" y="5818177"/>
              <a:ext cx="34957" cy="73238"/>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1" name="Shape"/>
            <p:cNvSpPr/>
            <p:nvPr/>
          </p:nvSpPr>
          <p:spPr>
            <a:xfrm>
              <a:off x="3568350" y="3735189"/>
              <a:ext cx="20873" cy="20026"/>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2" name="Shape"/>
            <p:cNvSpPr/>
            <p:nvPr/>
          </p:nvSpPr>
          <p:spPr>
            <a:xfrm>
              <a:off x="3882719" y="3785181"/>
              <a:ext cx="28359" cy="3340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3" name="Shape"/>
            <p:cNvSpPr/>
            <p:nvPr/>
          </p:nvSpPr>
          <p:spPr>
            <a:xfrm>
              <a:off x="4286252" y="4174912"/>
              <a:ext cx="90229" cy="8802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4" name="Shape"/>
            <p:cNvSpPr/>
            <p:nvPr/>
          </p:nvSpPr>
          <p:spPr>
            <a:xfrm>
              <a:off x="3686747" y="3494267"/>
              <a:ext cx="60757" cy="24649"/>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5" name="Shape"/>
            <p:cNvSpPr/>
            <p:nvPr/>
          </p:nvSpPr>
          <p:spPr>
            <a:xfrm>
              <a:off x="3267752" y="3493963"/>
              <a:ext cx="78467" cy="3036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6" name="Shape"/>
            <p:cNvSpPr/>
            <p:nvPr/>
          </p:nvSpPr>
          <p:spPr>
            <a:xfrm>
              <a:off x="3042377" y="3318928"/>
              <a:ext cx="380639" cy="128662"/>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7" name="Shape"/>
            <p:cNvSpPr/>
            <p:nvPr/>
          </p:nvSpPr>
          <p:spPr>
            <a:xfrm>
              <a:off x="3273388" y="3238773"/>
              <a:ext cx="15821" cy="27555"/>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8" name="Shape"/>
            <p:cNvSpPr/>
            <p:nvPr/>
          </p:nvSpPr>
          <p:spPr>
            <a:xfrm>
              <a:off x="3453064" y="3391586"/>
              <a:ext cx="15027"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9" name="Shape"/>
            <p:cNvSpPr/>
            <p:nvPr/>
          </p:nvSpPr>
          <p:spPr>
            <a:xfrm>
              <a:off x="3893803" y="2319447"/>
              <a:ext cx="42571" cy="58336"/>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0" name="Shape"/>
            <p:cNvSpPr/>
            <p:nvPr/>
          </p:nvSpPr>
          <p:spPr>
            <a:xfrm>
              <a:off x="3926839" y="2353355"/>
              <a:ext cx="29615" cy="23751"/>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1" name="Shape"/>
            <p:cNvSpPr/>
            <p:nvPr/>
          </p:nvSpPr>
          <p:spPr>
            <a:xfrm>
              <a:off x="3785138" y="2316987"/>
              <a:ext cx="93638" cy="4842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2" name="Shape"/>
            <p:cNvSpPr/>
            <p:nvPr/>
          </p:nvSpPr>
          <p:spPr>
            <a:xfrm>
              <a:off x="3791133" y="2182183"/>
              <a:ext cx="96292" cy="36658"/>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3" name="Shape"/>
            <p:cNvSpPr/>
            <p:nvPr/>
          </p:nvSpPr>
          <p:spPr>
            <a:xfrm>
              <a:off x="3973938" y="2096560"/>
              <a:ext cx="235396" cy="222089"/>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4" name="Shape"/>
            <p:cNvSpPr/>
            <p:nvPr/>
          </p:nvSpPr>
          <p:spPr>
            <a:xfrm>
              <a:off x="4170783" y="2263410"/>
              <a:ext cx="53576" cy="68606"/>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5" name="Shape"/>
            <p:cNvSpPr/>
            <p:nvPr/>
          </p:nvSpPr>
          <p:spPr>
            <a:xfrm>
              <a:off x="3753570" y="1558675"/>
              <a:ext cx="22538" cy="27718"/>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6" name="Shape"/>
            <p:cNvSpPr/>
            <p:nvPr/>
          </p:nvSpPr>
          <p:spPr>
            <a:xfrm>
              <a:off x="3643385" y="1631059"/>
              <a:ext cx="17074" cy="1273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7" name="Shape"/>
            <p:cNvSpPr/>
            <p:nvPr/>
          </p:nvSpPr>
          <p:spPr>
            <a:xfrm>
              <a:off x="3143991" y="2019427"/>
              <a:ext cx="43630" cy="2105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8" name="Shape"/>
            <p:cNvSpPr/>
            <p:nvPr/>
          </p:nvSpPr>
          <p:spPr>
            <a:xfrm>
              <a:off x="3217669" y="1848425"/>
              <a:ext cx="38240" cy="29879"/>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9" name="Shape"/>
            <p:cNvSpPr/>
            <p:nvPr/>
          </p:nvSpPr>
          <p:spPr>
            <a:xfrm>
              <a:off x="3204061" y="1529725"/>
              <a:ext cx="29311" cy="3904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0" name="Shape"/>
            <p:cNvSpPr/>
            <p:nvPr/>
          </p:nvSpPr>
          <p:spPr>
            <a:xfrm>
              <a:off x="3075283" y="1492891"/>
              <a:ext cx="62899" cy="45087"/>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1" name="Shape"/>
            <p:cNvSpPr/>
            <p:nvPr/>
          </p:nvSpPr>
          <p:spPr>
            <a:xfrm>
              <a:off x="3268852" y="1465337"/>
              <a:ext cx="36465" cy="20039"/>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2" name="Shape"/>
            <p:cNvSpPr/>
            <p:nvPr/>
          </p:nvSpPr>
          <p:spPr>
            <a:xfrm>
              <a:off x="2955317" y="1323031"/>
              <a:ext cx="239816" cy="16371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3" name="Shape"/>
            <p:cNvSpPr/>
            <p:nvPr/>
          </p:nvSpPr>
          <p:spPr>
            <a:xfrm>
              <a:off x="3048111" y="1302520"/>
              <a:ext cx="33388" cy="31054"/>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4" name="Shape"/>
            <p:cNvSpPr/>
            <p:nvPr/>
          </p:nvSpPr>
          <p:spPr>
            <a:xfrm>
              <a:off x="3027350" y="1316038"/>
              <a:ext cx="22047" cy="2557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5" name="Shape"/>
            <p:cNvSpPr/>
            <p:nvPr/>
          </p:nvSpPr>
          <p:spPr>
            <a:xfrm>
              <a:off x="2963909" y="1175176"/>
              <a:ext cx="18365" cy="35275"/>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6" name="Shape"/>
            <p:cNvSpPr/>
            <p:nvPr/>
          </p:nvSpPr>
          <p:spPr>
            <a:xfrm>
              <a:off x="2849552" y="796453"/>
              <a:ext cx="1051434" cy="76110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7" name="Shape"/>
            <p:cNvSpPr/>
            <p:nvPr/>
          </p:nvSpPr>
          <p:spPr>
            <a:xfrm>
              <a:off x="3539716" y="1506381"/>
              <a:ext cx="32536" cy="12701"/>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8" name="Shape"/>
            <p:cNvSpPr/>
            <p:nvPr/>
          </p:nvSpPr>
          <p:spPr>
            <a:xfrm>
              <a:off x="3409072" y="1184796"/>
              <a:ext cx="47332" cy="15030"/>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9" name="Shape"/>
            <p:cNvSpPr/>
            <p:nvPr/>
          </p:nvSpPr>
          <p:spPr>
            <a:xfrm>
              <a:off x="3317256" y="1169766"/>
              <a:ext cx="76576" cy="67357"/>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0" name="Shape"/>
            <p:cNvSpPr/>
            <p:nvPr/>
          </p:nvSpPr>
          <p:spPr>
            <a:xfrm>
              <a:off x="3238711" y="1104639"/>
              <a:ext cx="33659" cy="27555"/>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1" name="Shape"/>
            <p:cNvSpPr/>
            <p:nvPr/>
          </p:nvSpPr>
          <p:spPr>
            <a:xfrm>
              <a:off x="3313664" y="1103104"/>
              <a:ext cx="21865" cy="16564"/>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2" name="Shape"/>
            <p:cNvSpPr/>
            <p:nvPr/>
          </p:nvSpPr>
          <p:spPr>
            <a:xfrm>
              <a:off x="3262745" y="1081060"/>
              <a:ext cx="29441" cy="12701"/>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3" name="Shape"/>
            <p:cNvSpPr/>
            <p:nvPr/>
          </p:nvSpPr>
          <p:spPr>
            <a:xfrm>
              <a:off x="3181080" y="806962"/>
              <a:ext cx="178482" cy="70933"/>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4" name="Shape"/>
            <p:cNvSpPr/>
            <p:nvPr/>
          </p:nvSpPr>
          <p:spPr>
            <a:xfrm>
              <a:off x="1446366" y="2134134"/>
              <a:ext cx="193618" cy="124270"/>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5" name="Shape"/>
            <p:cNvSpPr/>
            <p:nvPr/>
          </p:nvSpPr>
          <p:spPr>
            <a:xfrm>
              <a:off x="1277233" y="1971318"/>
              <a:ext cx="78761" cy="102700"/>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6" name="Shape"/>
            <p:cNvSpPr/>
            <p:nvPr/>
          </p:nvSpPr>
          <p:spPr>
            <a:xfrm>
              <a:off x="1288017" y="1859570"/>
              <a:ext cx="17055" cy="1873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7" name="Shape"/>
            <p:cNvSpPr/>
            <p:nvPr/>
          </p:nvSpPr>
          <p:spPr>
            <a:xfrm>
              <a:off x="1241856" y="1823633"/>
              <a:ext cx="39732" cy="3747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8" name="Shape"/>
            <p:cNvSpPr/>
            <p:nvPr/>
          </p:nvSpPr>
          <p:spPr>
            <a:xfrm>
              <a:off x="1229475" y="1831047"/>
              <a:ext cx="14731" cy="39106"/>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9" name="Shape"/>
            <p:cNvSpPr/>
            <p:nvPr/>
          </p:nvSpPr>
          <p:spPr>
            <a:xfrm>
              <a:off x="1183032" y="1803338"/>
              <a:ext cx="31278" cy="60097"/>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0" name="Shape"/>
            <p:cNvSpPr/>
            <p:nvPr/>
          </p:nvSpPr>
          <p:spPr>
            <a:xfrm>
              <a:off x="1146695" y="1762806"/>
              <a:ext cx="52590" cy="4279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1" name="Shape"/>
            <p:cNvSpPr/>
            <p:nvPr/>
          </p:nvSpPr>
          <p:spPr>
            <a:xfrm>
              <a:off x="1210919" y="1764407"/>
              <a:ext cx="32444" cy="56284"/>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2" name="Shape"/>
            <p:cNvSpPr/>
            <p:nvPr/>
          </p:nvSpPr>
          <p:spPr>
            <a:xfrm>
              <a:off x="1184258" y="1770841"/>
              <a:ext cx="22539"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3" name="Shape"/>
            <p:cNvSpPr/>
            <p:nvPr/>
          </p:nvSpPr>
          <p:spPr>
            <a:xfrm>
              <a:off x="479954" y="1784925"/>
              <a:ext cx="90320" cy="40916"/>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4" name="Shape"/>
            <p:cNvSpPr/>
            <p:nvPr/>
          </p:nvSpPr>
          <p:spPr>
            <a:xfrm>
              <a:off x="526326" y="1746682"/>
              <a:ext cx="49413" cy="36436"/>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5" name="Shape"/>
            <p:cNvSpPr/>
            <p:nvPr/>
          </p:nvSpPr>
          <p:spPr>
            <a:xfrm>
              <a:off x="105746" y="1936248"/>
              <a:ext cx="59147" cy="27555"/>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6" name="Shape"/>
            <p:cNvSpPr/>
            <p:nvPr/>
          </p:nvSpPr>
          <p:spPr>
            <a:xfrm>
              <a:off x="9790" y="1985184"/>
              <a:ext cx="42571" cy="31223"/>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7" name="Shape"/>
            <p:cNvSpPr/>
            <p:nvPr/>
          </p:nvSpPr>
          <p:spPr>
            <a:xfrm>
              <a:off x="2506476" y="1073424"/>
              <a:ext cx="145483" cy="84537"/>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8" name="Shape"/>
            <p:cNvSpPr/>
            <p:nvPr/>
          </p:nvSpPr>
          <p:spPr>
            <a:xfrm>
              <a:off x="2464708" y="1117936"/>
              <a:ext cx="21280" cy="2177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9" name="Shape"/>
            <p:cNvSpPr/>
            <p:nvPr/>
          </p:nvSpPr>
          <p:spPr>
            <a:xfrm>
              <a:off x="2409976" y="1139705"/>
              <a:ext cx="12701" cy="15031"/>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0" name="Shape"/>
            <p:cNvSpPr/>
            <p:nvPr/>
          </p:nvSpPr>
          <p:spPr>
            <a:xfrm>
              <a:off x="1784385" y="836837"/>
              <a:ext cx="669504" cy="317250"/>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1" name="Shape"/>
            <p:cNvSpPr/>
            <p:nvPr/>
          </p:nvSpPr>
          <p:spPr>
            <a:xfrm>
              <a:off x="2226008" y="801551"/>
              <a:ext cx="94082" cy="61314"/>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2" name="Shape"/>
            <p:cNvSpPr/>
            <p:nvPr/>
          </p:nvSpPr>
          <p:spPr>
            <a:xfrm>
              <a:off x="2388780" y="776841"/>
              <a:ext cx="228628" cy="20044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3" name="Shape"/>
            <p:cNvSpPr/>
            <p:nvPr/>
          </p:nvSpPr>
          <p:spPr>
            <a:xfrm>
              <a:off x="2640770" y="775828"/>
              <a:ext cx="188576" cy="158481"/>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4" name="Shape"/>
            <p:cNvSpPr/>
            <p:nvPr/>
          </p:nvSpPr>
          <p:spPr>
            <a:xfrm>
              <a:off x="1537352" y="751454"/>
              <a:ext cx="386171" cy="23761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5" name="Shape"/>
            <p:cNvSpPr/>
            <p:nvPr/>
          </p:nvSpPr>
          <p:spPr>
            <a:xfrm>
              <a:off x="2312121" y="683823"/>
              <a:ext cx="37680" cy="30060"/>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6" name="Shape"/>
            <p:cNvSpPr/>
            <p:nvPr/>
          </p:nvSpPr>
          <p:spPr>
            <a:xfrm>
              <a:off x="1852881" y="565202"/>
              <a:ext cx="435396" cy="193769"/>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7" name="Shape"/>
            <p:cNvSpPr/>
            <p:nvPr/>
          </p:nvSpPr>
          <p:spPr>
            <a:xfrm>
              <a:off x="1777754" y="637704"/>
              <a:ext cx="69194" cy="40072"/>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8" name="Shape"/>
            <p:cNvSpPr/>
            <p:nvPr/>
          </p:nvSpPr>
          <p:spPr>
            <a:xfrm>
              <a:off x="1647536" y="523515"/>
              <a:ext cx="264637" cy="125245"/>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9" name="Shape"/>
            <p:cNvSpPr/>
            <p:nvPr/>
          </p:nvSpPr>
          <p:spPr>
            <a:xfrm>
              <a:off x="1954359" y="573608"/>
              <a:ext cx="34115" cy="15031"/>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0" name="Shape"/>
            <p:cNvSpPr/>
            <p:nvPr/>
          </p:nvSpPr>
          <p:spPr>
            <a:xfrm>
              <a:off x="2002402" y="470913"/>
              <a:ext cx="133659" cy="68606"/>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1" name="Shape"/>
            <p:cNvSpPr/>
            <p:nvPr/>
          </p:nvSpPr>
          <p:spPr>
            <a:xfrm>
              <a:off x="1939334" y="485941"/>
              <a:ext cx="35162" cy="3005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2" name="Shape"/>
            <p:cNvSpPr/>
            <p:nvPr/>
          </p:nvSpPr>
          <p:spPr>
            <a:xfrm>
              <a:off x="2010896" y="422876"/>
              <a:ext cx="132328" cy="43861"/>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3" name="Shape"/>
            <p:cNvSpPr/>
            <p:nvPr/>
          </p:nvSpPr>
          <p:spPr>
            <a:xfrm>
              <a:off x="2386546" y="580991"/>
              <a:ext cx="197547" cy="132892"/>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4" name="Shape"/>
            <p:cNvSpPr/>
            <p:nvPr/>
          </p:nvSpPr>
          <p:spPr>
            <a:xfrm>
              <a:off x="2364831" y="641242"/>
              <a:ext cx="47863" cy="2003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5" name="Shape"/>
            <p:cNvSpPr/>
            <p:nvPr/>
          </p:nvSpPr>
          <p:spPr>
            <a:xfrm>
              <a:off x="2350030" y="633728"/>
              <a:ext cx="42794" cy="15030"/>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6" name="Shape"/>
            <p:cNvSpPr/>
            <p:nvPr/>
          </p:nvSpPr>
          <p:spPr>
            <a:xfrm>
              <a:off x="2326691" y="616649"/>
              <a:ext cx="62088" cy="22135"/>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7" name="Shape"/>
            <p:cNvSpPr/>
            <p:nvPr/>
          </p:nvSpPr>
          <p:spPr>
            <a:xfrm>
              <a:off x="2321167" y="585528"/>
              <a:ext cx="52589" cy="33173"/>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8" name="Shape"/>
            <p:cNvSpPr/>
            <p:nvPr/>
          </p:nvSpPr>
          <p:spPr>
            <a:xfrm>
              <a:off x="2264433" y="500128"/>
              <a:ext cx="52273" cy="51781"/>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9" name="Shape"/>
            <p:cNvSpPr/>
            <p:nvPr/>
          </p:nvSpPr>
          <p:spPr>
            <a:xfrm>
              <a:off x="2398717" y="491351"/>
              <a:ext cx="49072" cy="1273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0" name="Shape"/>
            <p:cNvSpPr/>
            <p:nvPr/>
          </p:nvSpPr>
          <p:spPr>
            <a:xfrm>
              <a:off x="2280099" y="372537"/>
              <a:ext cx="238054" cy="126383"/>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1" name="Shape"/>
            <p:cNvSpPr/>
            <p:nvPr/>
          </p:nvSpPr>
          <p:spPr>
            <a:xfrm>
              <a:off x="2479403" y="307418"/>
              <a:ext cx="58934" cy="3073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2" name="Shape"/>
            <p:cNvSpPr/>
            <p:nvPr/>
          </p:nvSpPr>
          <p:spPr>
            <a:xfrm>
              <a:off x="2541410" y="422484"/>
              <a:ext cx="134460" cy="7848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3" name="Shape"/>
            <p:cNvSpPr/>
            <p:nvPr/>
          </p:nvSpPr>
          <p:spPr>
            <a:xfrm>
              <a:off x="2625261" y="497629"/>
              <a:ext cx="111203" cy="33400"/>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4" name="Shape"/>
            <p:cNvSpPr/>
            <p:nvPr/>
          </p:nvSpPr>
          <p:spPr>
            <a:xfrm>
              <a:off x="2615747" y="665455"/>
              <a:ext cx="109514" cy="76609"/>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5" name="Shape"/>
            <p:cNvSpPr/>
            <p:nvPr/>
          </p:nvSpPr>
          <p:spPr>
            <a:xfrm>
              <a:off x="2671311" y="644911"/>
              <a:ext cx="20021" cy="12701"/>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6" name="Shape"/>
            <p:cNvSpPr/>
            <p:nvPr/>
          </p:nvSpPr>
          <p:spPr>
            <a:xfrm>
              <a:off x="2804614" y="512426"/>
              <a:ext cx="59964" cy="36866"/>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7" name="Shape"/>
            <p:cNvSpPr/>
            <p:nvPr/>
          </p:nvSpPr>
          <p:spPr>
            <a:xfrm>
              <a:off x="2837104" y="579589"/>
              <a:ext cx="15560" cy="18612"/>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8" name="Shape"/>
            <p:cNvSpPr/>
            <p:nvPr/>
          </p:nvSpPr>
          <p:spPr>
            <a:xfrm>
              <a:off x="2594123" y="555415"/>
              <a:ext cx="633289" cy="196043"/>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9" name="Shape"/>
            <p:cNvSpPr/>
            <p:nvPr/>
          </p:nvSpPr>
          <p:spPr>
            <a:xfrm>
              <a:off x="2609151" y="205397"/>
              <a:ext cx="426855" cy="265651"/>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0" name="Shape"/>
            <p:cNvSpPr/>
            <p:nvPr/>
          </p:nvSpPr>
          <p:spPr>
            <a:xfrm>
              <a:off x="2784442" y="49022"/>
              <a:ext cx="1127895" cy="578320"/>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1" name="Shape"/>
            <p:cNvSpPr/>
            <p:nvPr/>
          </p:nvSpPr>
          <p:spPr>
            <a:xfrm>
              <a:off x="3320343" y="373623"/>
              <a:ext cx="97457" cy="26819"/>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2" name="Shape"/>
            <p:cNvSpPr/>
            <p:nvPr/>
          </p:nvSpPr>
          <p:spPr>
            <a:xfrm>
              <a:off x="3045135" y="396728"/>
              <a:ext cx="26634" cy="12701"/>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3" name="Shape"/>
            <p:cNvSpPr/>
            <p:nvPr/>
          </p:nvSpPr>
          <p:spPr>
            <a:xfrm>
              <a:off x="3230850" y="631135"/>
              <a:ext cx="26634" cy="12701"/>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4" name="Shape"/>
            <p:cNvSpPr/>
            <p:nvPr/>
          </p:nvSpPr>
          <p:spPr>
            <a:xfrm>
              <a:off x="734495" y="1654500"/>
              <a:ext cx="25256" cy="2375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5" name="Shape"/>
            <p:cNvSpPr/>
            <p:nvPr/>
          </p:nvSpPr>
          <p:spPr>
            <a:xfrm>
              <a:off x="778492" y="1638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6" name="Shape"/>
            <p:cNvSpPr/>
            <p:nvPr/>
          </p:nvSpPr>
          <p:spPr>
            <a:xfrm>
              <a:off x="38343" y="1651949"/>
              <a:ext cx="33106" cy="23178"/>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7" name="Shape"/>
            <p:cNvSpPr/>
            <p:nvPr/>
          </p:nvSpPr>
          <p:spPr>
            <a:xfrm>
              <a:off x="10837945" y="4256070"/>
              <a:ext cx="15027" cy="12701"/>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8" name="Shape"/>
            <p:cNvSpPr/>
            <p:nvPr/>
          </p:nvSpPr>
          <p:spPr>
            <a:xfrm>
              <a:off x="10742786" y="4244683"/>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9" name="Shape"/>
            <p:cNvSpPr/>
            <p:nvPr/>
          </p:nvSpPr>
          <p:spPr>
            <a:xfrm>
              <a:off x="11079795" y="5562111"/>
              <a:ext cx="37179" cy="20585"/>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0" name="Square"/>
            <p:cNvSpPr/>
            <p:nvPr/>
          </p:nvSpPr>
          <p:spPr>
            <a:xfrm>
              <a:off x="6735981" y="1157153"/>
              <a:ext cx="12701" cy="12701"/>
            </a:xfrm>
            <a:prstGeom prst="rect">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1" name="Shape"/>
            <p:cNvSpPr/>
            <p:nvPr/>
          </p:nvSpPr>
          <p:spPr>
            <a:xfrm>
              <a:off x="4229365" y="5335333"/>
              <a:ext cx="64251" cy="61109"/>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2" name="Shape"/>
            <p:cNvSpPr/>
            <p:nvPr/>
          </p:nvSpPr>
          <p:spPr>
            <a:xfrm>
              <a:off x="3106751" y="2369580"/>
              <a:ext cx="45811" cy="12701"/>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3" name="Shape"/>
            <p:cNvSpPr/>
            <p:nvPr/>
          </p:nvSpPr>
          <p:spPr>
            <a:xfrm>
              <a:off x="3620844" y="6327252"/>
              <a:ext cx="132724" cy="117729"/>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4" name="Shape"/>
            <p:cNvSpPr/>
            <p:nvPr/>
          </p:nvSpPr>
          <p:spPr>
            <a:xfrm>
              <a:off x="3480611" y="6317613"/>
              <a:ext cx="220372" cy="164942"/>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5" name="Shape"/>
            <p:cNvSpPr/>
            <p:nvPr/>
          </p:nvSpPr>
          <p:spPr>
            <a:xfrm>
              <a:off x="3458049" y="3759779"/>
              <a:ext cx="500941" cy="398408"/>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6" name="Shape"/>
            <p:cNvSpPr/>
            <p:nvPr/>
          </p:nvSpPr>
          <p:spPr>
            <a:xfrm>
              <a:off x="3904565" y="3869994"/>
              <a:ext cx="179556" cy="268239"/>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7" name="Shape"/>
            <p:cNvSpPr/>
            <p:nvPr/>
          </p:nvSpPr>
          <p:spPr>
            <a:xfrm>
              <a:off x="4021939" y="3957663"/>
              <a:ext cx="157343" cy="164113"/>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8" name="Shape"/>
            <p:cNvSpPr/>
            <p:nvPr/>
          </p:nvSpPr>
          <p:spPr>
            <a:xfrm>
              <a:off x="4149232" y="3978905"/>
              <a:ext cx="117699" cy="12245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9" name="Shape"/>
            <p:cNvSpPr/>
            <p:nvPr/>
          </p:nvSpPr>
          <p:spPr>
            <a:xfrm>
              <a:off x="3104265" y="3724736"/>
              <a:ext cx="574552" cy="616172"/>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0" name="Shape"/>
            <p:cNvSpPr/>
            <p:nvPr/>
          </p:nvSpPr>
          <p:spPr>
            <a:xfrm>
              <a:off x="3180106" y="4135507"/>
              <a:ext cx="201269" cy="236792"/>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1" name="Shape"/>
            <p:cNvSpPr/>
            <p:nvPr/>
          </p:nvSpPr>
          <p:spPr>
            <a:xfrm>
              <a:off x="3168271" y="4180595"/>
              <a:ext cx="460088" cy="688206"/>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2" y="18644"/>
                  </a:cubicBezTo>
                  <a:cubicBezTo>
                    <a:pt x="20096" y="18417"/>
                    <a:pt x="19759" y="18417"/>
                    <a:pt x="20096" y="17735"/>
                  </a:cubicBezTo>
                  <a:cubicBezTo>
                    <a:pt x="20096" y="17507"/>
                    <a:pt x="20096" y="17280"/>
                    <a:pt x="20096" y="17280"/>
                  </a:cubicBezTo>
                  <a:cubicBezTo>
                    <a:pt x="20434" y="17053"/>
                    <a:pt x="20772" y="16825"/>
                    <a:pt x="20772" y="16825"/>
                  </a:cubicBezTo>
                  <a:cubicBezTo>
                    <a:pt x="21109" y="16143"/>
                    <a:pt x="20434" y="15006"/>
                    <a:pt x="21109" y="14552"/>
                  </a:cubicBezTo>
                  <a:cubicBezTo>
                    <a:pt x="21109" y="14324"/>
                    <a:pt x="20772"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2" name="Shape"/>
            <p:cNvSpPr/>
            <p:nvPr/>
          </p:nvSpPr>
          <p:spPr>
            <a:xfrm>
              <a:off x="3365418" y="4834362"/>
              <a:ext cx="320538" cy="1550864"/>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3" name="Shape"/>
            <p:cNvSpPr/>
            <p:nvPr/>
          </p:nvSpPr>
          <p:spPr>
            <a:xfrm>
              <a:off x="3597143" y="4545567"/>
              <a:ext cx="442927" cy="496372"/>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4" name="Shape"/>
            <p:cNvSpPr/>
            <p:nvPr/>
          </p:nvSpPr>
          <p:spPr>
            <a:xfrm>
              <a:off x="3853031" y="4903984"/>
              <a:ext cx="307998" cy="321135"/>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5" name="Shape"/>
            <p:cNvSpPr/>
            <p:nvPr/>
          </p:nvSpPr>
          <p:spPr>
            <a:xfrm>
              <a:off x="3438678" y="4001137"/>
              <a:ext cx="1437369" cy="14744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6" name="Shape"/>
            <p:cNvSpPr/>
            <p:nvPr/>
          </p:nvSpPr>
          <p:spPr>
            <a:xfrm>
              <a:off x="3998990" y="5327639"/>
              <a:ext cx="190866" cy="1980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7" name="Shape"/>
            <p:cNvSpPr/>
            <p:nvPr/>
          </p:nvSpPr>
          <p:spPr>
            <a:xfrm>
              <a:off x="3446624" y="5002467"/>
              <a:ext cx="735870" cy="1309758"/>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8" name="Shape"/>
            <p:cNvSpPr/>
            <p:nvPr/>
          </p:nvSpPr>
          <p:spPr>
            <a:xfrm>
              <a:off x="2939702" y="3625959"/>
              <a:ext cx="160272" cy="163882"/>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9" name="Shape"/>
            <p:cNvSpPr/>
            <p:nvPr/>
          </p:nvSpPr>
          <p:spPr>
            <a:xfrm>
              <a:off x="3003509" y="3774808"/>
              <a:ext cx="111490" cy="104325"/>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0" name="Shape"/>
            <p:cNvSpPr/>
            <p:nvPr/>
          </p:nvSpPr>
          <p:spPr>
            <a:xfrm>
              <a:off x="2849552" y="3649567"/>
              <a:ext cx="82639" cy="4879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1" name="Shape"/>
            <p:cNvSpPr/>
            <p:nvPr/>
          </p:nvSpPr>
          <p:spPr>
            <a:xfrm>
              <a:off x="2774347" y="3520927"/>
              <a:ext cx="135309" cy="154405"/>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2" name="Shape"/>
            <p:cNvSpPr/>
            <p:nvPr/>
          </p:nvSpPr>
          <p:spPr>
            <a:xfrm>
              <a:off x="1867907" y="2939996"/>
              <a:ext cx="1099346" cy="702059"/>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3" name="Shape"/>
            <p:cNvSpPr/>
            <p:nvPr/>
          </p:nvSpPr>
          <p:spPr>
            <a:xfrm>
              <a:off x="2877380" y="3597854"/>
              <a:ext cx="215082" cy="111832"/>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4" name="Shape"/>
            <p:cNvSpPr/>
            <p:nvPr/>
          </p:nvSpPr>
          <p:spPr>
            <a:xfrm>
              <a:off x="2877726" y="3498350"/>
              <a:ext cx="46954" cy="99418"/>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5" name="Shape"/>
            <p:cNvSpPr/>
            <p:nvPr/>
          </p:nvSpPr>
          <p:spPr>
            <a:xfrm>
              <a:off x="3423011" y="3434939"/>
              <a:ext cx="95160" cy="7435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6" name="Shape"/>
            <p:cNvSpPr/>
            <p:nvPr/>
          </p:nvSpPr>
          <p:spPr>
            <a:xfrm>
              <a:off x="3510661" y="3434484"/>
              <a:ext cx="128116" cy="9088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7" name="Shape"/>
            <p:cNvSpPr/>
            <p:nvPr/>
          </p:nvSpPr>
          <p:spPr>
            <a:xfrm>
              <a:off x="0" y="983868"/>
              <a:ext cx="1397119" cy="947027"/>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8" name="Shape"/>
            <p:cNvSpPr/>
            <p:nvPr/>
          </p:nvSpPr>
          <p:spPr>
            <a:xfrm>
              <a:off x="1585207" y="2205113"/>
              <a:ext cx="2110434" cy="1046184"/>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9" name="Shape"/>
            <p:cNvSpPr/>
            <p:nvPr/>
          </p:nvSpPr>
          <p:spPr>
            <a:xfrm>
              <a:off x="986428" y="934309"/>
              <a:ext cx="3121545" cy="161062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0" name="Shape"/>
            <p:cNvSpPr/>
            <p:nvPr/>
          </p:nvSpPr>
          <p:spPr>
            <a:xfrm>
              <a:off x="10599883" y="4518751"/>
              <a:ext cx="62772" cy="53610"/>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1" name="Shape"/>
            <p:cNvSpPr/>
            <p:nvPr/>
          </p:nvSpPr>
          <p:spPr>
            <a:xfrm>
              <a:off x="10654129" y="4503722"/>
              <a:ext cx="82162" cy="3081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2" name="Shape"/>
            <p:cNvSpPr/>
            <p:nvPr/>
          </p:nvSpPr>
          <p:spPr>
            <a:xfrm>
              <a:off x="6600843" y="2119103"/>
              <a:ext cx="219272" cy="125245"/>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3" name="Shape"/>
            <p:cNvSpPr/>
            <p:nvPr/>
          </p:nvSpPr>
          <p:spPr>
            <a:xfrm>
              <a:off x="6498171" y="2221802"/>
              <a:ext cx="268859" cy="117729"/>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4" name="Shape"/>
            <p:cNvSpPr/>
            <p:nvPr/>
          </p:nvSpPr>
          <p:spPr>
            <a:xfrm>
              <a:off x="6403011" y="2313570"/>
              <a:ext cx="408465" cy="40168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5" name="Shape"/>
            <p:cNvSpPr/>
            <p:nvPr/>
          </p:nvSpPr>
          <p:spPr>
            <a:xfrm>
              <a:off x="6649988" y="2332015"/>
              <a:ext cx="193762" cy="185361"/>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6" name="Shape"/>
            <p:cNvSpPr/>
            <p:nvPr/>
          </p:nvSpPr>
          <p:spPr>
            <a:xfrm>
              <a:off x="5977144" y="2120937"/>
              <a:ext cx="472062" cy="409138"/>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7" name="Shape"/>
            <p:cNvSpPr/>
            <p:nvPr/>
          </p:nvSpPr>
          <p:spPr>
            <a:xfrm>
              <a:off x="6378341" y="2286002"/>
              <a:ext cx="157391" cy="82624"/>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8" name="Shape"/>
            <p:cNvSpPr/>
            <p:nvPr/>
          </p:nvSpPr>
          <p:spPr>
            <a:xfrm>
              <a:off x="6247820" y="2104073"/>
              <a:ext cx="134400" cy="95185"/>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9" name="Shape"/>
            <p:cNvSpPr/>
            <p:nvPr/>
          </p:nvSpPr>
          <p:spPr>
            <a:xfrm>
              <a:off x="6367326" y="2171705"/>
              <a:ext cx="20661" cy="27555"/>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0" name="Shape"/>
            <p:cNvSpPr/>
            <p:nvPr/>
          </p:nvSpPr>
          <p:spPr>
            <a:xfrm>
              <a:off x="6270289" y="2001375"/>
              <a:ext cx="147752" cy="132760"/>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1" name="Shape"/>
            <p:cNvSpPr/>
            <p:nvPr/>
          </p:nvSpPr>
          <p:spPr>
            <a:xfrm>
              <a:off x="6448084" y="1785059"/>
              <a:ext cx="110186" cy="153154"/>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2" name="Shape"/>
            <p:cNvSpPr/>
            <p:nvPr/>
          </p:nvSpPr>
          <p:spPr>
            <a:xfrm>
              <a:off x="6373732" y="1928736"/>
              <a:ext cx="320449" cy="374911"/>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3" name="Shape"/>
            <p:cNvSpPr/>
            <p:nvPr/>
          </p:nvSpPr>
          <p:spPr>
            <a:xfrm>
              <a:off x="6946423" y="2052951"/>
              <a:ext cx="647753" cy="37318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4" name="Shape"/>
            <p:cNvSpPr/>
            <p:nvPr/>
          </p:nvSpPr>
          <p:spPr>
            <a:xfrm>
              <a:off x="6757057" y="2191743"/>
              <a:ext cx="204392" cy="8560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5" name="Shape"/>
            <p:cNvSpPr/>
            <p:nvPr/>
          </p:nvSpPr>
          <p:spPr>
            <a:xfrm>
              <a:off x="6986507" y="1861103"/>
              <a:ext cx="336368" cy="24744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6" name="Shape"/>
            <p:cNvSpPr/>
            <p:nvPr/>
          </p:nvSpPr>
          <p:spPr>
            <a:xfrm>
              <a:off x="6903851" y="1850176"/>
              <a:ext cx="206179" cy="13092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7" name="Shape"/>
            <p:cNvSpPr/>
            <p:nvPr/>
          </p:nvSpPr>
          <p:spPr>
            <a:xfrm>
              <a:off x="6903851" y="1762886"/>
              <a:ext cx="262943" cy="122914"/>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8" name="Shape"/>
            <p:cNvSpPr/>
            <p:nvPr/>
          </p:nvSpPr>
          <p:spPr>
            <a:xfrm>
              <a:off x="6983984" y="1678251"/>
              <a:ext cx="175296" cy="110213"/>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9" name="Shape"/>
            <p:cNvSpPr/>
            <p:nvPr/>
          </p:nvSpPr>
          <p:spPr>
            <a:xfrm>
              <a:off x="6851264" y="1906191"/>
              <a:ext cx="117699" cy="5121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0" name="Shape"/>
            <p:cNvSpPr/>
            <p:nvPr/>
          </p:nvSpPr>
          <p:spPr>
            <a:xfrm>
              <a:off x="6668455" y="1929813"/>
              <a:ext cx="350589" cy="292989"/>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1" name="Shape"/>
            <p:cNvSpPr/>
            <p:nvPr/>
          </p:nvSpPr>
          <p:spPr>
            <a:xfrm>
              <a:off x="6881311" y="2244347"/>
              <a:ext cx="338069" cy="220429"/>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2" name="Shape"/>
            <p:cNvSpPr/>
            <p:nvPr/>
          </p:nvSpPr>
          <p:spPr>
            <a:xfrm>
              <a:off x="7116707" y="2242713"/>
              <a:ext cx="110677" cy="14190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3" name="Shape"/>
            <p:cNvSpPr/>
            <p:nvPr/>
          </p:nvSpPr>
          <p:spPr>
            <a:xfrm>
              <a:off x="7166792" y="2324500"/>
              <a:ext cx="72622" cy="67632"/>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4" name="Shape"/>
            <p:cNvSpPr/>
            <p:nvPr/>
          </p:nvSpPr>
          <p:spPr>
            <a:xfrm>
              <a:off x="6952641" y="2434714"/>
              <a:ext cx="216666" cy="13495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5" name="Shape"/>
            <p:cNvSpPr/>
            <p:nvPr/>
          </p:nvSpPr>
          <p:spPr>
            <a:xfrm>
              <a:off x="6725278" y="2399646"/>
              <a:ext cx="121505" cy="110214"/>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6" name="Shape"/>
            <p:cNvSpPr/>
            <p:nvPr/>
          </p:nvSpPr>
          <p:spPr>
            <a:xfrm>
              <a:off x="6813698" y="2352467"/>
              <a:ext cx="158440" cy="192461"/>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7" name="Shape"/>
            <p:cNvSpPr/>
            <p:nvPr/>
          </p:nvSpPr>
          <p:spPr>
            <a:xfrm>
              <a:off x="6738335" y="2235516"/>
              <a:ext cx="234395" cy="134076"/>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8" name="Shape"/>
            <p:cNvSpPr/>
            <p:nvPr/>
          </p:nvSpPr>
          <p:spPr>
            <a:xfrm>
              <a:off x="6877474" y="2544929"/>
              <a:ext cx="224209" cy="22882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9" name="Shape"/>
            <p:cNvSpPr/>
            <p:nvPr/>
          </p:nvSpPr>
          <p:spPr>
            <a:xfrm>
              <a:off x="7084434" y="2535870"/>
              <a:ext cx="104896" cy="67357"/>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0" name="Shape"/>
            <p:cNvSpPr/>
            <p:nvPr/>
          </p:nvSpPr>
          <p:spPr>
            <a:xfrm>
              <a:off x="6843750" y="2516520"/>
              <a:ext cx="56833" cy="126101"/>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1" name="Shape"/>
            <p:cNvSpPr/>
            <p:nvPr/>
          </p:nvSpPr>
          <p:spPr>
            <a:xfrm>
              <a:off x="6885748" y="2524890"/>
              <a:ext cx="80864" cy="65130"/>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2" name="Shape"/>
            <p:cNvSpPr/>
            <p:nvPr/>
          </p:nvSpPr>
          <p:spPr>
            <a:xfrm>
              <a:off x="7717053" y="2567470"/>
              <a:ext cx="110850" cy="109310"/>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3" name="Shape"/>
            <p:cNvSpPr/>
            <p:nvPr/>
          </p:nvSpPr>
          <p:spPr>
            <a:xfrm>
              <a:off x="7740253" y="2641597"/>
              <a:ext cx="707939" cy="60218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4" name="Shape"/>
            <p:cNvSpPr/>
            <p:nvPr/>
          </p:nvSpPr>
          <p:spPr>
            <a:xfrm>
              <a:off x="7755277" y="2635103"/>
              <a:ext cx="57599" cy="4258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5" name="Shape"/>
            <p:cNvSpPr/>
            <p:nvPr/>
          </p:nvSpPr>
          <p:spPr>
            <a:xfrm>
              <a:off x="7584990" y="2467046"/>
              <a:ext cx="251558" cy="12297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6" name="Shape"/>
            <p:cNvSpPr/>
            <p:nvPr/>
          </p:nvSpPr>
          <p:spPr>
            <a:xfrm>
              <a:off x="7779074" y="2544929"/>
              <a:ext cx="169845" cy="155303"/>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7" name="Shape"/>
            <p:cNvSpPr/>
            <p:nvPr/>
          </p:nvSpPr>
          <p:spPr>
            <a:xfrm>
              <a:off x="7827899" y="3039468"/>
              <a:ext cx="65111" cy="66548"/>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8" name="Shape"/>
            <p:cNvSpPr/>
            <p:nvPr/>
          </p:nvSpPr>
          <p:spPr>
            <a:xfrm>
              <a:off x="7428426" y="2752829"/>
              <a:ext cx="244216" cy="197883"/>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9" name="Shape"/>
            <p:cNvSpPr/>
            <p:nvPr/>
          </p:nvSpPr>
          <p:spPr>
            <a:xfrm>
              <a:off x="7541510" y="2743317"/>
              <a:ext cx="359013" cy="340154"/>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0" name="Shape"/>
            <p:cNvSpPr/>
            <p:nvPr/>
          </p:nvSpPr>
          <p:spPr>
            <a:xfrm>
              <a:off x="7082004" y="2537414"/>
              <a:ext cx="680464" cy="26551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1" name="Shape"/>
            <p:cNvSpPr/>
            <p:nvPr/>
          </p:nvSpPr>
          <p:spPr>
            <a:xfrm>
              <a:off x="7391624" y="2960071"/>
              <a:ext cx="766829" cy="61685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2" name="Shape"/>
            <p:cNvSpPr/>
            <p:nvPr/>
          </p:nvSpPr>
          <p:spPr>
            <a:xfrm>
              <a:off x="7402186" y="2913140"/>
              <a:ext cx="152757" cy="162815"/>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3" name="Shape"/>
            <p:cNvSpPr/>
            <p:nvPr/>
          </p:nvSpPr>
          <p:spPr>
            <a:xfrm>
              <a:off x="7409698" y="2855531"/>
              <a:ext cx="51848" cy="61109"/>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4" name="Shape"/>
            <p:cNvSpPr/>
            <p:nvPr/>
          </p:nvSpPr>
          <p:spPr>
            <a:xfrm>
              <a:off x="7402186" y="2943200"/>
              <a:ext cx="22540" cy="52603"/>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5" name="Shape"/>
            <p:cNvSpPr/>
            <p:nvPr/>
          </p:nvSpPr>
          <p:spPr>
            <a:xfrm>
              <a:off x="7372136" y="2913140"/>
              <a:ext cx="57523" cy="19287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6" name="Shape"/>
            <p:cNvSpPr/>
            <p:nvPr/>
          </p:nvSpPr>
          <p:spPr>
            <a:xfrm>
              <a:off x="7980657" y="3201198"/>
              <a:ext cx="27444" cy="57614"/>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7" name="Shape"/>
            <p:cNvSpPr/>
            <p:nvPr/>
          </p:nvSpPr>
          <p:spPr>
            <a:xfrm>
              <a:off x="7681995" y="3474229"/>
              <a:ext cx="382411" cy="24181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8" name="Shape"/>
            <p:cNvSpPr/>
            <p:nvPr/>
          </p:nvSpPr>
          <p:spPr>
            <a:xfrm>
              <a:off x="8025731" y="3201198"/>
              <a:ext cx="290777" cy="360700"/>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9" name="Shape"/>
            <p:cNvSpPr/>
            <p:nvPr/>
          </p:nvSpPr>
          <p:spPr>
            <a:xfrm>
              <a:off x="8671117" y="2494832"/>
              <a:ext cx="396362" cy="171283"/>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0" name="Shape"/>
            <p:cNvSpPr/>
            <p:nvPr/>
          </p:nvSpPr>
          <p:spPr>
            <a:xfrm>
              <a:off x="8177558" y="2384618"/>
              <a:ext cx="627062" cy="38324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1" name="Oval"/>
            <p:cNvSpPr/>
            <p:nvPr/>
          </p:nvSpPr>
          <p:spPr>
            <a:xfrm>
              <a:off x="8371311" y="2807850"/>
              <a:ext cx="127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2" name="Shape"/>
            <p:cNvSpPr/>
            <p:nvPr/>
          </p:nvSpPr>
          <p:spPr>
            <a:xfrm>
              <a:off x="8047926" y="2517375"/>
              <a:ext cx="521216" cy="315611"/>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3" name="Shape"/>
            <p:cNvSpPr/>
            <p:nvPr/>
          </p:nvSpPr>
          <p:spPr>
            <a:xfrm>
              <a:off x="8605554" y="2595291"/>
              <a:ext cx="281355" cy="18014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4" name="Shape"/>
            <p:cNvSpPr/>
            <p:nvPr/>
          </p:nvSpPr>
          <p:spPr>
            <a:xfrm>
              <a:off x="8363798" y="2760345"/>
              <a:ext cx="608524" cy="538211"/>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5" name="Shape"/>
            <p:cNvSpPr/>
            <p:nvPr/>
          </p:nvSpPr>
          <p:spPr>
            <a:xfrm>
              <a:off x="8344548" y="2698904"/>
              <a:ext cx="540125" cy="375351"/>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6" name="Shape"/>
            <p:cNvSpPr/>
            <p:nvPr/>
          </p:nvSpPr>
          <p:spPr>
            <a:xfrm>
              <a:off x="8288522" y="2382513"/>
              <a:ext cx="15177" cy="24649"/>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7" name="Shape"/>
            <p:cNvSpPr/>
            <p:nvPr/>
          </p:nvSpPr>
          <p:spPr>
            <a:xfrm>
              <a:off x="7830129" y="1913707"/>
              <a:ext cx="1480258" cy="695544"/>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8" name="Shape"/>
            <p:cNvSpPr/>
            <p:nvPr/>
          </p:nvSpPr>
          <p:spPr>
            <a:xfrm>
              <a:off x="8626739" y="2809992"/>
              <a:ext cx="1019577" cy="1077120"/>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9" name="Shape"/>
            <p:cNvSpPr/>
            <p:nvPr/>
          </p:nvSpPr>
          <p:spPr>
            <a:xfrm>
              <a:off x="9473158" y="3115553"/>
              <a:ext cx="300504" cy="711860"/>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0" name="Shape"/>
            <p:cNvSpPr/>
            <p:nvPr/>
          </p:nvSpPr>
          <p:spPr>
            <a:xfrm>
              <a:off x="9338229" y="3197980"/>
              <a:ext cx="149994" cy="201102"/>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1" name="Shape"/>
            <p:cNvSpPr/>
            <p:nvPr/>
          </p:nvSpPr>
          <p:spPr>
            <a:xfrm>
              <a:off x="9648452" y="3424892"/>
              <a:ext cx="302683" cy="558746"/>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2" name="Shape"/>
            <p:cNvSpPr/>
            <p:nvPr/>
          </p:nvSpPr>
          <p:spPr>
            <a:xfrm>
              <a:off x="9816234" y="3314307"/>
              <a:ext cx="275221" cy="557029"/>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3" name="Shape"/>
            <p:cNvSpPr/>
            <p:nvPr/>
          </p:nvSpPr>
          <p:spPr>
            <a:xfrm>
              <a:off x="9751124" y="3348985"/>
              <a:ext cx="270455" cy="322477"/>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4" name="Shape"/>
            <p:cNvSpPr/>
            <p:nvPr/>
          </p:nvSpPr>
          <p:spPr>
            <a:xfrm>
              <a:off x="10910568" y="4245720"/>
              <a:ext cx="330555" cy="280544"/>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5" name="Shape"/>
            <p:cNvSpPr/>
            <p:nvPr/>
          </p:nvSpPr>
          <p:spPr>
            <a:xfrm>
              <a:off x="11237700" y="4290811"/>
              <a:ext cx="366301" cy="29651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6" name="Shape"/>
            <p:cNvSpPr/>
            <p:nvPr/>
          </p:nvSpPr>
          <p:spPr>
            <a:xfrm>
              <a:off x="10066653" y="4030640"/>
              <a:ext cx="365856" cy="309003"/>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7" name="Shape"/>
            <p:cNvSpPr/>
            <p:nvPr/>
          </p:nvSpPr>
          <p:spPr>
            <a:xfrm>
              <a:off x="10089191" y="3936329"/>
              <a:ext cx="353546" cy="229238"/>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8" name="Shape"/>
            <p:cNvSpPr/>
            <p:nvPr/>
          </p:nvSpPr>
          <p:spPr>
            <a:xfrm>
              <a:off x="9366178" y="3118813"/>
              <a:ext cx="108302" cy="6310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9" name="Shape"/>
            <p:cNvSpPr/>
            <p:nvPr/>
          </p:nvSpPr>
          <p:spPr>
            <a:xfrm>
              <a:off x="9067478" y="3030870"/>
              <a:ext cx="272957" cy="16494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0" name="Shape"/>
            <p:cNvSpPr/>
            <p:nvPr/>
          </p:nvSpPr>
          <p:spPr>
            <a:xfrm>
              <a:off x="9823745" y="3654899"/>
              <a:ext cx="199529" cy="16499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1" name="Shape"/>
            <p:cNvSpPr/>
            <p:nvPr/>
          </p:nvSpPr>
          <p:spPr>
            <a:xfrm>
              <a:off x="9743610" y="3950148"/>
              <a:ext cx="155375" cy="19287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2" name="Shape"/>
            <p:cNvSpPr/>
            <p:nvPr/>
          </p:nvSpPr>
          <p:spPr>
            <a:xfrm>
              <a:off x="8832936" y="2005848"/>
              <a:ext cx="2187179" cy="1430807"/>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3" name="Shape"/>
            <p:cNvSpPr/>
            <p:nvPr/>
          </p:nvSpPr>
          <p:spPr>
            <a:xfrm>
              <a:off x="9332924" y="2079881"/>
              <a:ext cx="1136027" cy="48926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4" name="Shape"/>
            <p:cNvSpPr/>
            <p:nvPr/>
          </p:nvSpPr>
          <p:spPr>
            <a:xfrm>
              <a:off x="6558271" y="1118045"/>
              <a:ext cx="460772" cy="788149"/>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5" name="Shape"/>
            <p:cNvSpPr/>
            <p:nvPr/>
          </p:nvSpPr>
          <p:spPr>
            <a:xfrm>
              <a:off x="6896338" y="1052038"/>
              <a:ext cx="390453" cy="612817"/>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6" name="Shape"/>
            <p:cNvSpPr/>
            <p:nvPr/>
          </p:nvSpPr>
          <p:spPr>
            <a:xfrm>
              <a:off x="6334465" y="983701"/>
              <a:ext cx="929140" cy="782220"/>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7" name="Shape"/>
            <p:cNvSpPr/>
            <p:nvPr/>
          </p:nvSpPr>
          <p:spPr>
            <a:xfrm>
              <a:off x="7133528" y="512792"/>
              <a:ext cx="5935831" cy="2058441"/>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8" name="Shape"/>
            <p:cNvSpPr/>
            <p:nvPr/>
          </p:nvSpPr>
          <p:spPr>
            <a:xfrm>
              <a:off x="11266782" y="1971318"/>
              <a:ext cx="99551" cy="235457"/>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9" name="Shape"/>
            <p:cNvSpPr/>
            <p:nvPr/>
          </p:nvSpPr>
          <p:spPr>
            <a:xfrm>
              <a:off x="11283974" y="2204811"/>
              <a:ext cx="104897" cy="16477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0" name="Shape"/>
            <p:cNvSpPr/>
            <p:nvPr/>
          </p:nvSpPr>
          <p:spPr>
            <a:xfrm>
              <a:off x="10697712" y="2700229"/>
              <a:ext cx="149938" cy="180022"/>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1" name="Shape"/>
            <p:cNvSpPr/>
            <p:nvPr/>
          </p:nvSpPr>
          <p:spPr>
            <a:xfrm>
              <a:off x="10632603" y="2507694"/>
              <a:ext cx="235396" cy="222595"/>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2" name="Shape"/>
            <p:cNvSpPr/>
            <p:nvPr/>
          </p:nvSpPr>
          <p:spPr>
            <a:xfrm>
              <a:off x="5764440" y="1925282"/>
              <a:ext cx="165710" cy="178790"/>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3" name="Shape"/>
            <p:cNvSpPr/>
            <p:nvPr/>
          </p:nvSpPr>
          <p:spPr>
            <a:xfrm>
              <a:off x="5857961" y="1916200"/>
              <a:ext cx="89329" cy="59017"/>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4" name="Shape"/>
            <p:cNvSpPr/>
            <p:nvPr/>
          </p:nvSpPr>
          <p:spPr>
            <a:xfrm>
              <a:off x="5815698" y="2464772"/>
              <a:ext cx="454591" cy="333851"/>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5" name="Shape"/>
            <p:cNvSpPr/>
            <p:nvPr/>
          </p:nvSpPr>
          <p:spPr>
            <a:xfrm>
              <a:off x="5809515" y="2537414"/>
              <a:ext cx="109080" cy="222935"/>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6" name="Shape"/>
            <p:cNvSpPr/>
            <p:nvPr/>
          </p:nvSpPr>
          <p:spPr>
            <a:xfrm>
              <a:off x="7226892" y="4564253"/>
              <a:ext cx="381650" cy="634005"/>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7" name="Shape"/>
            <p:cNvSpPr/>
            <p:nvPr/>
          </p:nvSpPr>
          <p:spPr>
            <a:xfrm>
              <a:off x="7320414" y="4533779"/>
              <a:ext cx="105947" cy="278041"/>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8" name="Shape"/>
            <p:cNvSpPr/>
            <p:nvPr/>
          </p:nvSpPr>
          <p:spPr>
            <a:xfrm>
              <a:off x="6922541" y="4481178"/>
              <a:ext cx="424819" cy="36821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9" name="Shape"/>
            <p:cNvSpPr/>
            <p:nvPr/>
          </p:nvSpPr>
          <p:spPr>
            <a:xfrm>
              <a:off x="6586972" y="4811818"/>
              <a:ext cx="451531" cy="46156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0" name="Shape"/>
            <p:cNvSpPr/>
            <p:nvPr/>
          </p:nvSpPr>
          <p:spPr>
            <a:xfrm>
              <a:off x="6597412" y="3984518"/>
              <a:ext cx="662704" cy="694546"/>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1" name="Shape"/>
            <p:cNvSpPr/>
            <p:nvPr/>
          </p:nvSpPr>
          <p:spPr>
            <a:xfrm>
              <a:off x="6585816" y="4399026"/>
              <a:ext cx="413195" cy="451346"/>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2" name="Shape"/>
            <p:cNvSpPr/>
            <p:nvPr/>
          </p:nvSpPr>
          <p:spPr>
            <a:xfrm>
              <a:off x="6855345" y="4849078"/>
              <a:ext cx="327300" cy="338470"/>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3" name="Shape"/>
            <p:cNvSpPr/>
            <p:nvPr/>
          </p:nvSpPr>
          <p:spPr>
            <a:xfrm>
              <a:off x="7044759" y="4761719"/>
              <a:ext cx="277294" cy="255496"/>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4" name="Shape"/>
            <p:cNvSpPr/>
            <p:nvPr/>
          </p:nvSpPr>
          <p:spPr>
            <a:xfrm>
              <a:off x="7244181" y="5149323"/>
              <a:ext cx="46214" cy="62938"/>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5" name="Shape"/>
            <p:cNvSpPr/>
            <p:nvPr/>
          </p:nvSpPr>
          <p:spPr>
            <a:xfrm>
              <a:off x="6741979" y="5012230"/>
              <a:ext cx="572560" cy="500091"/>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6" name="Shape"/>
            <p:cNvSpPr/>
            <p:nvPr/>
          </p:nvSpPr>
          <p:spPr>
            <a:xfrm>
              <a:off x="7115853" y="5263720"/>
              <a:ext cx="78600" cy="69944"/>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7" name="Shape"/>
            <p:cNvSpPr/>
            <p:nvPr/>
          </p:nvSpPr>
          <p:spPr>
            <a:xfrm>
              <a:off x="6593330" y="4346370"/>
              <a:ext cx="37563" cy="54650"/>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8" name="Shape"/>
            <p:cNvSpPr/>
            <p:nvPr/>
          </p:nvSpPr>
          <p:spPr>
            <a:xfrm>
              <a:off x="6558269" y="4045615"/>
              <a:ext cx="255430" cy="325351"/>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9" name="Shape"/>
            <p:cNvSpPr/>
            <p:nvPr/>
          </p:nvSpPr>
          <p:spPr>
            <a:xfrm>
              <a:off x="6679212" y="3774808"/>
              <a:ext cx="439446" cy="330641"/>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6" y="7680"/>
                  </a:cubicBezTo>
                  <a:cubicBezTo>
                    <a:pt x="16716"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0" name="Shape"/>
            <p:cNvSpPr/>
            <p:nvPr/>
          </p:nvSpPr>
          <p:spPr>
            <a:xfrm>
              <a:off x="6158798" y="3303896"/>
              <a:ext cx="847726" cy="60367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1" name="Shape"/>
            <p:cNvSpPr/>
            <p:nvPr/>
          </p:nvSpPr>
          <p:spPr>
            <a:xfrm>
              <a:off x="6929180" y="3318926"/>
              <a:ext cx="598215" cy="737422"/>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2" name="Shape"/>
            <p:cNvSpPr/>
            <p:nvPr/>
          </p:nvSpPr>
          <p:spPr>
            <a:xfrm>
              <a:off x="7452273" y="3509295"/>
              <a:ext cx="235396" cy="212914"/>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3" name="Shape"/>
            <p:cNvSpPr/>
            <p:nvPr/>
          </p:nvSpPr>
          <p:spPr>
            <a:xfrm>
              <a:off x="7332083" y="3635200"/>
              <a:ext cx="540892" cy="422347"/>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4" name="Shape"/>
            <p:cNvSpPr/>
            <p:nvPr/>
          </p:nvSpPr>
          <p:spPr>
            <a:xfrm>
              <a:off x="7357109" y="3744752"/>
              <a:ext cx="632710" cy="611183"/>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5" name="Shape"/>
            <p:cNvSpPr/>
            <p:nvPr/>
          </p:nvSpPr>
          <p:spPr>
            <a:xfrm>
              <a:off x="7645095" y="3714100"/>
              <a:ext cx="59027" cy="6962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6" name="Shape"/>
            <p:cNvSpPr/>
            <p:nvPr/>
          </p:nvSpPr>
          <p:spPr>
            <a:xfrm>
              <a:off x="7204356" y="4032810"/>
              <a:ext cx="190318" cy="201102"/>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7" name="Shape"/>
            <p:cNvSpPr/>
            <p:nvPr/>
          </p:nvSpPr>
          <p:spPr>
            <a:xfrm>
              <a:off x="7181817" y="4268265"/>
              <a:ext cx="66337" cy="7264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8" name="Shape"/>
            <p:cNvSpPr/>
            <p:nvPr/>
          </p:nvSpPr>
          <p:spPr>
            <a:xfrm>
              <a:off x="7181817" y="4223179"/>
              <a:ext cx="67743" cy="61280"/>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9" name="Shape"/>
            <p:cNvSpPr/>
            <p:nvPr/>
          </p:nvSpPr>
          <p:spPr>
            <a:xfrm>
              <a:off x="7202337" y="4212502"/>
              <a:ext cx="390170" cy="404752"/>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0" name="Shape"/>
            <p:cNvSpPr/>
            <p:nvPr/>
          </p:nvSpPr>
          <p:spPr>
            <a:xfrm>
              <a:off x="6478138" y="4097936"/>
              <a:ext cx="196000" cy="227944"/>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1" name="Shape"/>
            <p:cNvSpPr/>
            <p:nvPr/>
          </p:nvSpPr>
          <p:spPr>
            <a:xfrm>
              <a:off x="6490658" y="4097936"/>
              <a:ext cx="82639" cy="526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2" name="Shape"/>
            <p:cNvSpPr/>
            <p:nvPr/>
          </p:nvSpPr>
          <p:spPr>
            <a:xfrm>
              <a:off x="6468373" y="3702170"/>
              <a:ext cx="265192" cy="410157"/>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3" name="Shape"/>
            <p:cNvSpPr/>
            <p:nvPr/>
          </p:nvSpPr>
          <p:spPr>
            <a:xfrm>
              <a:off x="6180474" y="3722208"/>
              <a:ext cx="104842" cy="227945"/>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4" name="Shape"/>
            <p:cNvSpPr/>
            <p:nvPr/>
          </p:nvSpPr>
          <p:spPr>
            <a:xfrm>
              <a:off x="6254557" y="3669953"/>
              <a:ext cx="428926" cy="355424"/>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5" name="Shape"/>
            <p:cNvSpPr/>
            <p:nvPr/>
          </p:nvSpPr>
          <p:spPr>
            <a:xfrm>
              <a:off x="5946134" y="3619506"/>
              <a:ext cx="298218" cy="220429"/>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6" name="Shape"/>
            <p:cNvSpPr/>
            <p:nvPr/>
          </p:nvSpPr>
          <p:spPr>
            <a:xfrm>
              <a:off x="6155652" y="3782323"/>
              <a:ext cx="58753" cy="173515"/>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7" name="Shape"/>
            <p:cNvSpPr/>
            <p:nvPr/>
          </p:nvSpPr>
          <p:spPr>
            <a:xfrm>
              <a:off x="5841855" y="3795133"/>
              <a:ext cx="214034" cy="222650"/>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8" name="Shape"/>
            <p:cNvSpPr/>
            <p:nvPr/>
          </p:nvSpPr>
          <p:spPr>
            <a:xfrm>
              <a:off x="6036010" y="3782323"/>
              <a:ext cx="161661" cy="22042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9" name="Shape"/>
            <p:cNvSpPr/>
            <p:nvPr/>
          </p:nvSpPr>
          <p:spPr>
            <a:xfrm>
              <a:off x="5667655" y="3816338"/>
              <a:ext cx="101347" cy="11505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0" name="Shape"/>
            <p:cNvSpPr/>
            <p:nvPr/>
          </p:nvSpPr>
          <p:spPr>
            <a:xfrm>
              <a:off x="5726877" y="3869233"/>
              <a:ext cx="158663" cy="148548"/>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1" name="Shape"/>
            <p:cNvSpPr/>
            <p:nvPr/>
          </p:nvSpPr>
          <p:spPr>
            <a:xfrm>
              <a:off x="5611683" y="3716550"/>
              <a:ext cx="255430" cy="200867"/>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2" name="Shape"/>
            <p:cNvSpPr/>
            <p:nvPr/>
          </p:nvSpPr>
          <p:spPr>
            <a:xfrm>
              <a:off x="5544071" y="3722208"/>
              <a:ext cx="106427" cy="52603"/>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3" name="Shape"/>
            <p:cNvSpPr/>
            <p:nvPr/>
          </p:nvSpPr>
          <p:spPr>
            <a:xfrm>
              <a:off x="5536557" y="3678068"/>
              <a:ext cx="110185" cy="24102"/>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4" name="Shape"/>
            <p:cNvSpPr/>
            <p:nvPr/>
          </p:nvSpPr>
          <p:spPr>
            <a:xfrm>
              <a:off x="5526875" y="3156112"/>
              <a:ext cx="435396" cy="48434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5" name="Shape"/>
            <p:cNvSpPr/>
            <p:nvPr/>
          </p:nvSpPr>
          <p:spPr>
            <a:xfrm>
              <a:off x="5527351" y="3573464"/>
              <a:ext cx="207038" cy="159500"/>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6" name="Shape"/>
            <p:cNvSpPr/>
            <p:nvPr/>
          </p:nvSpPr>
          <p:spPr>
            <a:xfrm>
              <a:off x="5706843" y="3242856"/>
              <a:ext cx="603712" cy="56768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7" name="Shape"/>
            <p:cNvSpPr/>
            <p:nvPr/>
          </p:nvSpPr>
          <p:spPr>
            <a:xfrm>
              <a:off x="7032405" y="2973254"/>
              <a:ext cx="399832" cy="395768"/>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8" name="Shape"/>
            <p:cNvSpPr/>
            <p:nvPr/>
          </p:nvSpPr>
          <p:spPr>
            <a:xfrm>
              <a:off x="6428082" y="2745316"/>
              <a:ext cx="145217" cy="285554"/>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9" name="Shape"/>
            <p:cNvSpPr/>
            <p:nvPr/>
          </p:nvSpPr>
          <p:spPr>
            <a:xfrm>
              <a:off x="6496508" y="2913140"/>
              <a:ext cx="552590" cy="538546"/>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0" name="Shape"/>
            <p:cNvSpPr/>
            <p:nvPr/>
          </p:nvSpPr>
          <p:spPr>
            <a:xfrm>
              <a:off x="5529045" y="3141082"/>
              <a:ext cx="308018" cy="25048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1" name="Shape"/>
            <p:cNvSpPr/>
            <p:nvPr/>
          </p:nvSpPr>
          <p:spPr>
            <a:xfrm>
              <a:off x="5676791" y="2807212"/>
              <a:ext cx="430162" cy="333871"/>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2" name="Shape"/>
            <p:cNvSpPr/>
            <p:nvPr/>
          </p:nvSpPr>
          <p:spPr>
            <a:xfrm>
              <a:off x="5837545" y="2752830"/>
              <a:ext cx="755787" cy="72640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3" name="Shape"/>
            <p:cNvSpPr/>
            <p:nvPr/>
          </p:nvSpPr>
          <p:spPr>
            <a:xfrm>
              <a:off x="3473098" y="0"/>
              <a:ext cx="2235091" cy="167073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4" name="Shape"/>
            <p:cNvSpPr/>
            <p:nvPr/>
          </p:nvSpPr>
          <p:spPr>
            <a:xfrm>
              <a:off x="4139557" y="1041183"/>
              <a:ext cx="112348" cy="68414"/>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5" name="Shape"/>
            <p:cNvSpPr/>
            <p:nvPr/>
          </p:nvSpPr>
          <p:spPr>
            <a:xfrm>
              <a:off x="4178122" y="979395"/>
              <a:ext cx="17350" cy="15031"/>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6" name="Shape"/>
            <p:cNvSpPr/>
            <p:nvPr/>
          </p:nvSpPr>
          <p:spPr>
            <a:xfrm>
              <a:off x="4202644" y="116214"/>
              <a:ext cx="68156" cy="34683"/>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7" name="Shape"/>
            <p:cNvSpPr/>
            <p:nvPr/>
          </p:nvSpPr>
          <p:spPr>
            <a:xfrm>
              <a:off x="4442223" y="51465"/>
              <a:ext cx="60101" cy="22307"/>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8" name="Shape"/>
            <p:cNvSpPr/>
            <p:nvPr/>
          </p:nvSpPr>
          <p:spPr>
            <a:xfrm>
              <a:off x="5397280" y="140271"/>
              <a:ext cx="30641" cy="23751"/>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9" name="Shape"/>
            <p:cNvSpPr/>
            <p:nvPr/>
          </p:nvSpPr>
          <p:spPr>
            <a:xfrm>
              <a:off x="5457714" y="167735"/>
              <a:ext cx="23297" cy="12701"/>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0" name="Shape"/>
            <p:cNvSpPr/>
            <p:nvPr/>
          </p:nvSpPr>
          <p:spPr>
            <a:xfrm>
              <a:off x="5458883" y="588638"/>
              <a:ext cx="20081" cy="52602"/>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1" name="Shape"/>
            <p:cNvSpPr/>
            <p:nvPr/>
          </p:nvSpPr>
          <p:spPr>
            <a:xfrm>
              <a:off x="5465725" y="683821"/>
              <a:ext cx="36907" cy="30059"/>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2" name="Shape"/>
            <p:cNvSpPr/>
            <p:nvPr/>
          </p:nvSpPr>
          <p:spPr>
            <a:xfrm>
              <a:off x="5258591" y="857533"/>
              <a:ext cx="93286" cy="6174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3" name="Shape"/>
            <p:cNvSpPr/>
            <p:nvPr/>
          </p:nvSpPr>
          <p:spPr>
            <a:xfrm>
              <a:off x="5236055" y="831601"/>
              <a:ext cx="59965" cy="12701"/>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4" name="Shape"/>
            <p:cNvSpPr/>
            <p:nvPr/>
          </p:nvSpPr>
          <p:spPr>
            <a:xfrm>
              <a:off x="5133383" y="991102"/>
              <a:ext cx="93330" cy="39394"/>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5" name="Shape"/>
            <p:cNvSpPr/>
            <p:nvPr/>
          </p:nvSpPr>
          <p:spPr>
            <a:xfrm>
              <a:off x="4273226" y="1066388"/>
              <a:ext cx="19582" cy="27202"/>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6" name="Shape"/>
            <p:cNvSpPr/>
            <p:nvPr/>
          </p:nvSpPr>
          <p:spPr>
            <a:xfrm>
              <a:off x="4207602" y="969777"/>
              <a:ext cx="21766" cy="14527"/>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7" name="Shape"/>
            <p:cNvSpPr/>
            <p:nvPr/>
          </p:nvSpPr>
          <p:spPr>
            <a:xfrm>
              <a:off x="5493986" y="496820"/>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8" name="Shape"/>
            <p:cNvSpPr/>
            <p:nvPr/>
          </p:nvSpPr>
          <p:spPr>
            <a:xfrm>
              <a:off x="5438287" y="411376"/>
              <a:ext cx="13738" cy="12701"/>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9" name="Shape"/>
            <p:cNvSpPr/>
            <p:nvPr/>
          </p:nvSpPr>
          <p:spPr>
            <a:xfrm>
              <a:off x="5497652" y="387642"/>
              <a:ext cx="12701" cy="12733"/>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0" name="Shape"/>
            <p:cNvSpPr/>
            <p:nvPr/>
          </p:nvSpPr>
          <p:spPr>
            <a:xfrm>
              <a:off x="3494440" y="527181"/>
              <a:ext cx="31247" cy="12701"/>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1" name="Oval"/>
            <p:cNvSpPr/>
            <p:nvPr/>
          </p:nvSpPr>
          <p:spPr>
            <a:xfrm>
              <a:off x="3539514" y="531026"/>
              <a:ext cx="32442" cy="127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2" name="Shape"/>
            <p:cNvSpPr/>
            <p:nvPr/>
          </p:nvSpPr>
          <p:spPr>
            <a:xfrm>
              <a:off x="4383951" y="65126"/>
              <a:ext cx="18816" cy="15031"/>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3" name="Shape"/>
            <p:cNvSpPr/>
            <p:nvPr/>
          </p:nvSpPr>
          <p:spPr>
            <a:xfrm>
              <a:off x="1249361" y="1867254"/>
              <a:ext cx="67614" cy="7629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25" name="editable world map"/>
          <p:cNvSpPr txBox="1"/>
          <p:nvPr/>
        </p:nvSpPr>
        <p:spPr>
          <a:xfrm>
            <a:off x="6895241" y="2300543"/>
            <a:ext cx="1059351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editable world map</a:t>
            </a:r>
          </a:p>
        </p:txBody>
      </p:sp>
      <p:grpSp>
        <p:nvGrpSpPr>
          <p:cNvPr id="4428" name="Group"/>
          <p:cNvGrpSpPr/>
          <p:nvPr/>
        </p:nvGrpSpPr>
        <p:grpSpPr>
          <a:xfrm>
            <a:off x="5410432" y="7999686"/>
            <a:ext cx="3939403" cy="1302569"/>
            <a:chOff x="0" y="0"/>
            <a:chExt cx="3939401" cy="1302568"/>
          </a:xfrm>
        </p:grpSpPr>
        <p:sp>
          <p:nvSpPr>
            <p:cNvPr id="4426" name="4.152K"/>
            <p:cNvSpPr txBox="1"/>
            <p:nvPr/>
          </p:nvSpPr>
          <p:spPr>
            <a:xfrm>
              <a:off x="0" y="0"/>
              <a:ext cx="230314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4.152K</a:t>
              </a:r>
            </a:p>
          </p:txBody>
        </p:sp>
        <p:sp>
          <p:nvSpPr>
            <p:cNvPr id="44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31" name="Group"/>
          <p:cNvGrpSpPr/>
          <p:nvPr/>
        </p:nvGrpSpPr>
        <p:grpSpPr>
          <a:xfrm>
            <a:off x="17907579" y="3597954"/>
            <a:ext cx="3939403" cy="1302569"/>
            <a:chOff x="0" y="0"/>
            <a:chExt cx="3939401" cy="1302568"/>
          </a:xfrm>
        </p:grpSpPr>
        <p:sp>
          <p:nvSpPr>
            <p:cNvPr id="442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4" name="Group"/>
          <p:cNvGrpSpPr/>
          <p:nvPr/>
        </p:nvGrpSpPr>
        <p:grpSpPr>
          <a:xfrm>
            <a:off x="17923020" y="7091316"/>
            <a:ext cx="3908521" cy="1378407"/>
            <a:chOff x="0" y="0"/>
            <a:chExt cx="3908519" cy="1378405"/>
          </a:xfrm>
        </p:grpSpPr>
        <p:grpSp>
          <p:nvGrpSpPr>
            <p:cNvPr id="4442" name="Group"/>
            <p:cNvGrpSpPr/>
            <p:nvPr/>
          </p:nvGrpSpPr>
          <p:grpSpPr>
            <a:xfrm>
              <a:off x="0" y="-1"/>
              <a:ext cx="3402799" cy="731703"/>
              <a:chOff x="0" y="0"/>
              <a:chExt cx="3402798" cy="731701"/>
            </a:xfrm>
          </p:grpSpPr>
          <p:sp>
            <p:nvSpPr>
              <p:cNvPr id="4432"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3"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4"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5"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6"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7"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8"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9"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0"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1"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443" name="Insert title here"/>
            <p:cNvSpPr txBox="1"/>
            <p:nvPr/>
          </p:nvSpPr>
          <p:spPr>
            <a:xfrm>
              <a:off x="2277" y="895805"/>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7" name="Group"/>
          <p:cNvGrpSpPr/>
          <p:nvPr/>
        </p:nvGrpSpPr>
        <p:grpSpPr>
          <a:xfrm>
            <a:off x="4029057" y="3597954"/>
            <a:ext cx="3939403" cy="1302569"/>
            <a:chOff x="0" y="0"/>
            <a:chExt cx="3939401" cy="1302568"/>
          </a:xfrm>
        </p:grpSpPr>
        <p:sp>
          <p:nvSpPr>
            <p:cNvPr id="44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448" name="Lorem ipsum sit lom dolor sit amet, consectetur sit amet adipiscing. Lorem ipsum sit lom."/>
          <p:cNvSpPr txBox="1"/>
          <p:nvPr/>
        </p:nvSpPr>
        <p:spPr>
          <a:xfrm>
            <a:off x="4092037" y="11261497"/>
            <a:ext cx="1619992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0"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12192000" y="635000"/>
            <a:ext cx="11557000" cy="6223000"/>
          </a:xfrm>
          <a:prstGeom prst="rect">
            <a:avLst/>
          </a:prstGeom>
        </p:spPr>
      </p:pic>
      <p:sp>
        <p:nvSpPr>
          <p:cNvPr id="4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139</a:t>
            </a:fld>
            <a:endParaRPr/>
          </a:p>
        </p:txBody>
      </p:sp>
      <p:pic>
        <p:nvPicPr>
          <p:cNvPr id="4452" name="Insert Picture Here.png" descr="Insert Picture Here.png"/>
          <p:cNvPicPr>
            <a:picLocks noGrp="1" noChangeAspect="1"/>
          </p:cNvPicPr>
          <p:nvPr>
            <p:ph type="pic" idx="24"/>
          </p:nvPr>
        </p:nvPicPr>
        <p:blipFill>
          <a:blip r:embed="rId2">
            <a:alphaModFix amt="75000"/>
          </a:blip>
          <a:srcRect t="2136" b="2136"/>
          <a:stretch>
            <a:fillRect/>
          </a:stretch>
        </p:blipFill>
        <p:spPr>
          <a:xfrm>
            <a:off x="635000" y="6858000"/>
            <a:ext cx="11557000" cy="6223000"/>
          </a:xfrm>
          <a:prstGeom prst="rect">
            <a:avLst/>
          </a:prstGeom>
        </p:spPr>
      </p:pic>
      <p:grpSp>
        <p:nvGrpSpPr>
          <p:cNvPr id="4487" name="Group"/>
          <p:cNvGrpSpPr/>
          <p:nvPr/>
        </p:nvGrpSpPr>
        <p:grpSpPr>
          <a:xfrm>
            <a:off x="3565245" y="7921407"/>
            <a:ext cx="5696510" cy="4096186"/>
            <a:chOff x="0" y="0"/>
            <a:chExt cx="5696508" cy="4096184"/>
          </a:xfrm>
        </p:grpSpPr>
        <p:sp>
          <p:nvSpPr>
            <p:cNvPr id="4453" name="Shape"/>
            <p:cNvSpPr/>
            <p:nvPr/>
          </p:nvSpPr>
          <p:spPr>
            <a:xfrm>
              <a:off x="3644510" y="3862892"/>
              <a:ext cx="301441" cy="233293"/>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4" name="Shape"/>
            <p:cNvSpPr/>
            <p:nvPr/>
          </p:nvSpPr>
          <p:spPr>
            <a:xfrm>
              <a:off x="-1" y="597578"/>
              <a:ext cx="2270863" cy="1510126"/>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5" name="Shape"/>
            <p:cNvSpPr/>
            <p:nvPr/>
          </p:nvSpPr>
          <p:spPr>
            <a:xfrm>
              <a:off x="271975" y="1998005"/>
              <a:ext cx="2212066" cy="1014868"/>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6" name="Shape"/>
            <p:cNvSpPr/>
            <p:nvPr/>
          </p:nvSpPr>
          <p:spPr>
            <a:xfrm>
              <a:off x="1483555" y="1743183"/>
              <a:ext cx="1428974" cy="870058"/>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7" name="Shape"/>
            <p:cNvSpPr/>
            <p:nvPr/>
          </p:nvSpPr>
          <p:spPr>
            <a:xfrm>
              <a:off x="4384628" y="0"/>
              <a:ext cx="1311881" cy="10087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8" name="Shape"/>
            <p:cNvSpPr/>
            <p:nvPr/>
          </p:nvSpPr>
          <p:spPr>
            <a:xfrm>
              <a:off x="4449357" y="1114463"/>
              <a:ext cx="661603" cy="566283"/>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9" name="Shape"/>
            <p:cNvSpPr/>
            <p:nvPr/>
          </p:nvSpPr>
          <p:spPr>
            <a:xfrm>
              <a:off x="4596496" y="812225"/>
              <a:ext cx="963516" cy="574353"/>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0" name="Shape"/>
            <p:cNvSpPr/>
            <p:nvPr/>
          </p:nvSpPr>
          <p:spPr>
            <a:xfrm>
              <a:off x="2354344" y="57654"/>
              <a:ext cx="2497235" cy="1928458"/>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1" name="Shape"/>
            <p:cNvSpPr/>
            <p:nvPr/>
          </p:nvSpPr>
          <p:spPr>
            <a:xfrm>
              <a:off x="3756659" y="3235264"/>
              <a:ext cx="862717" cy="617913"/>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2" name="Shape"/>
            <p:cNvSpPr/>
            <p:nvPr/>
          </p:nvSpPr>
          <p:spPr>
            <a:xfrm>
              <a:off x="3594586" y="2754502"/>
              <a:ext cx="643321" cy="599030"/>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3" name="Shape"/>
            <p:cNvSpPr/>
            <p:nvPr/>
          </p:nvSpPr>
          <p:spPr>
            <a:xfrm>
              <a:off x="2282600" y="2879119"/>
              <a:ext cx="1030015" cy="91203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4" name="Shape"/>
            <p:cNvSpPr/>
            <p:nvPr/>
          </p:nvSpPr>
          <p:spPr>
            <a:xfrm>
              <a:off x="3107295" y="3164493"/>
              <a:ext cx="901611" cy="566393"/>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5" name="Shape"/>
            <p:cNvSpPr/>
            <p:nvPr/>
          </p:nvSpPr>
          <p:spPr>
            <a:xfrm>
              <a:off x="3209427" y="1710009"/>
              <a:ext cx="571343" cy="87155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6" name="Shape"/>
            <p:cNvSpPr/>
            <p:nvPr/>
          </p:nvSpPr>
          <p:spPr>
            <a:xfrm>
              <a:off x="3001757" y="2875641"/>
              <a:ext cx="681737" cy="517076"/>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1"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7" name="Shape"/>
            <p:cNvSpPr/>
            <p:nvPr/>
          </p:nvSpPr>
          <p:spPr>
            <a:xfrm>
              <a:off x="2311385" y="2339412"/>
              <a:ext cx="1400984" cy="90280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8" name="Shape"/>
            <p:cNvSpPr/>
            <p:nvPr/>
          </p:nvSpPr>
          <p:spPr>
            <a:xfrm>
              <a:off x="1967592" y="1384163"/>
              <a:ext cx="1540827" cy="1133440"/>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9" name="Shape"/>
            <p:cNvSpPr/>
            <p:nvPr/>
          </p:nvSpPr>
          <p:spPr>
            <a:xfrm>
              <a:off x="3075844" y="1760754"/>
              <a:ext cx="299241" cy="448328"/>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0" name="Shape"/>
            <p:cNvSpPr/>
            <p:nvPr/>
          </p:nvSpPr>
          <p:spPr>
            <a:xfrm>
              <a:off x="4138613" y="2691066"/>
              <a:ext cx="546869" cy="64392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1" name="Shape"/>
            <p:cNvSpPr/>
            <p:nvPr/>
          </p:nvSpPr>
          <p:spPr>
            <a:xfrm>
              <a:off x="3519521" y="2402533"/>
              <a:ext cx="876318" cy="469928"/>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2" name="Shape"/>
            <p:cNvSpPr/>
            <p:nvPr/>
          </p:nvSpPr>
          <p:spPr>
            <a:xfrm>
              <a:off x="4442067" y="2850752"/>
              <a:ext cx="496789" cy="539200"/>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3" name="Shape"/>
            <p:cNvSpPr/>
            <p:nvPr/>
          </p:nvSpPr>
          <p:spPr>
            <a:xfrm>
              <a:off x="3668388" y="1557806"/>
              <a:ext cx="386717" cy="708209"/>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4" name="Shape"/>
            <p:cNvSpPr/>
            <p:nvPr/>
          </p:nvSpPr>
          <p:spPr>
            <a:xfrm>
              <a:off x="3688629" y="2039530"/>
              <a:ext cx="685380" cy="523769"/>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5" name="Shape"/>
            <p:cNvSpPr/>
            <p:nvPr/>
          </p:nvSpPr>
          <p:spPr>
            <a:xfrm>
              <a:off x="4201203" y="2193254"/>
              <a:ext cx="549648" cy="55362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6" name="Shape"/>
            <p:cNvSpPr/>
            <p:nvPr/>
          </p:nvSpPr>
          <p:spPr>
            <a:xfrm>
              <a:off x="4330308" y="2105745"/>
              <a:ext cx="659827" cy="44025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7" name="Shape"/>
            <p:cNvSpPr/>
            <p:nvPr/>
          </p:nvSpPr>
          <p:spPr>
            <a:xfrm>
              <a:off x="4611973" y="2517957"/>
              <a:ext cx="441549" cy="425849"/>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8" name="Shape"/>
            <p:cNvSpPr/>
            <p:nvPr/>
          </p:nvSpPr>
          <p:spPr>
            <a:xfrm>
              <a:off x="4884454" y="2427527"/>
              <a:ext cx="121090" cy="12530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9" name="Shape"/>
            <p:cNvSpPr/>
            <p:nvPr/>
          </p:nvSpPr>
          <p:spPr>
            <a:xfrm>
              <a:off x="4161708" y="1779177"/>
              <a:ext cx="757708" cy="435544"/>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0" name="Shape"/>
            <p:cNvSpPr/>
            <p:nvPr/>
          </p:nvSpPr>
          <p:spPr>
            <a:xfrm>
              <a:off x="3963432" y="1302301"/>
              <a:ext cx="612423" cy="755004"/>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1" name="Shape"/>
            <p:cNvSpPr/>
            <p:nvPr/>
          </p:nvSpPr>
          <p:spPr>
            <a:xfrm>
              <a:off x="4139122" y="1498070"/>
              <a:ext cx="192080" cy="175893"/>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2" name="Shape"/>
            <p:cNvSpPr/>
            <p:nvPr/>
          </p:nvSpPr>
          <p:spPr>
            <a:xfrm>
              <a:off x="4277446" y="1575880"/>
              <a:ext cx="137185" cy="182357"/>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3" name="Shape"/>
            <p:cNvSpPr/>
            <p:nvPr/>
          </p:nvSpPr>
          <p:spPr>
            <a:xfrm>
              <a:off x="4973161" y="3131565"/>
              <a:ext cx="192312" cy="38699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4" name="Shape"/>
            <p:cNvSpPr/>
            <p:nvPr/>
          </p:nvSpPr>
          <p:spPr>
            <a:xfrm>
              <a:off x="5380182" y="3179615"/>
              <a:ext cx="28250" cy="18858"/>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5" name="Shape"/>
            <p:cNvSpPr/>
            <p:nvPr/>
          </p:nvSpPr>
          <p:spPr>
            <a:xfrm>
              <a:off x="5429722" y="3155938"/>
              <a:ext cx="18812" cy="25737"/>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6" name="Shape"/>
            <p:cNvSpPr/>
            <p:nvPr/>
          </p:nvSpPr>
          <p:spPr>
            <a:xfrm>
              <a:off x="5544080" y="3100399"/>
              <a:ext cx="27762" cy="20510"/>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495" name="Group"/>
          <p:cNvGrpSpPr/>
          <p:nvPr/>
        </p:nvGrpSpPr>
        <p:grpSpPr>
          <a:xfrm>
            <a:off x="15663333" y="1570504"/>
            <a:ext cx="4614334" cy="4351992"/>
            <a:chOff x="0" y="0"/>
            <a:chExt cx="4614332" cy="4351990"/>
          </a:xfrm>
        </p:grpSpPr>
        <p:sp>
          <p:nvSpPr>
            <p:cNvPr id="4488" name="Shape"/>
            <p:cNvSpPr/>
            <p:nvPr/>
          </p:nvSpPr>
          <p:spPr>
            <a:xfrm>
              <a:off x="0" y="415771"/>
              <a:ext cx="1822946" cy="2681208"/>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9" name="Shape"/>
            <p:cNvSpPr/>
            <p:nvPr/>
          </p:nvSpPr>
          <p:spPr>
            <a:xfrm>
              <a:off x="1816947" y="103056"/>
              <a:ext cx="1026148" cy="179085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0" name="Shape"/>
            <p:cNvSpPr/>
            <p:nvPr/>
          </p:nvSpPr>
          <p:spPr>
            <a:xfrm>
              <a:off x="2841253" y="0"/>
              <a:ext cx="1766847" cy="2304286"/>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1" name="Shape"/>
            <p:cNvSpPr/>
            <p:nvPr/>
          </p:nvSpPr>
          <p:spPr>
            <a:xfrm>
              <a:off x="1823180" y="1889992"/>
              <a:ext cx="1363774" cy="162982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2" name="Shape"/>
            <p:cNvSpPr/>
            <p:nvPr/>
          </p:nvSpPr>
          <p:spPr>
            <a:xfrm>
              <a:off x="3183034" y="2950727"/>
              <a:ext cx="1019914" cy="723890"/>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3" name="Shape"/>
            <p:cNvSpPr/>
            <p:nvPr/>
          </p:nvSpPr>
          <p:spPr>
            <a:xfrm>
              <a:off x="3185111" y="2171539"/>
              <a:ext cx="1429222" cy="1267244"/>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4" name="Shape"/>
            <p:cNvSpPr/>
            <p:nvPr/>
          </p:nvSpPr>
          <p:spPr>
            <a:xfrm>
              <a:off x="3509232" y="3740304"/>
              <a:ext cx="521268" cy="611687"/>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96" name="editable china and australia"/>
          <p:cNvSpPr txBox="1"/>
          <p:nvPr/>
        </p:nvSpPr>
        <p:spPr>
          <a:xfrm>
            <a:off x="5435418" y="1881264"/>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and australia</a:t>
            </a:r>
          </a:p>
        </p:txBody>
      </p:sp>
      <p:sp>
        <p:nvSpPr>
          <p:cNvPr id="4497" name="Lorem ipsum sit lom dolor sit amet, consectetur."/>
          <p:cNvSpPr txBox="1"/>
          <p:nvPr/>
        </p:nvSpPr>
        <p:spPr>
          <a:xfrm>
            <a:off x="5435418" y="4436185"/>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4498" name="Square"/>
          <p:cNvSpPr/>
          <p:nvPr/>
        </p:nvSpPr>
        <p:spPr>
          <a:xfrm>
            <a:off x="2406831" y="212451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9" name="Shape"/>
          <p:cNvSpPr/>
          <p:nvPr/>
        </p:nvSpPr>
        <p:spPr>
          <a:xfrm>
            <a:off x="3549096" y="14800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0" name="Shape"/>
          <p:cNvSpPr/>
          <p:nvPr/>
        </p:nvSpPr>
        <p:spPr>
          <a:xfrm>
            <a:off x="2762533" y="3077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3" name="Group"/>
          <p:cNvGrpSpPr/>
          <p:nvPr/>
        </p:nvGrpSpPr>
        <p:grpSpPr>
          <a:xfrm>
            <a:off x="19129565" y="9265090"/>
            <a:ext cx="3939403" cy="1302569"/>
            <a:chOff x="0" y="0"/>
            <a:chExt cx="3939401" cy="1302568"/>
          </a:xfrm>
        </p:grpSpPr>
        <p:sp>
          <p:nvSpPr>
            <p:cNvPr id="45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5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04" name="Shape"/>
          <p:cNvSpPr/>
          <p:nvPr/>
        </p:nvSpPr>
        <p:spPr>
          <a:xfrm>
            <a:off x="17687494" y="9416532"/>
            <a:ext cx="608031"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9" name="Group"/>
          <p:cNvGrpSpPr/>
          <p:nvPr/>
        </p:nvGrpSpPr>
        <p:grpSpPr>
          <a:xfrm>
            <a:off x="17652359" y="10694643"/>
            <a:ext cx="4769908" cy="926219"/>
            <a:chOff x="0" y="0"/>
            <a:chExt cx="4769906" cy="926218"/>
          </a:xfrm>
        </p:grpSpPr>
        <p:sp>
          <p:nvSpPr>
            <p:cNvPr id="450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50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4512" name="Group"/>
          <p:cNvGrpSpPr/>
          <p:nvPr/>
        </p:nvGrpSpPr>
        <p:grpSpPr>
          <a:xfrm>
            <a:off x="19129565" y="7835538"/>
            <a:ext cx="3939403" cy="1302569"/>
            <a:chOff x="0" y="0"/>
            <a:chExt cx="3939401" cy="1302568"/>
          </a:xfrm>
        </p:grpSpPr>
        <p:sp>
          <p:nvSpPr>
            <p:cNvPr id="45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5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13" name="Shape"/>
          <p:cNvSpPr/>
          <p:nvPr/>
        </p:nvSpPr>
        <p:spPr>
          <a:xfrm>
            <a:off x="17655576" y="8055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4" name="Lorem ipsum sit lom dolor sit amet, consectetur sit amet adipiscing. Lorem ipsum sit lom."/>
          <p:cNvSpPr txBox="1"/>
          <p:nvPr/>
        </p:nvSpPr>
        <p:spPr>
          <a:xfrm>
            <a:off x="13732929" y="7864948"/>
            <a:ext cx="3120526"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746" name="Rectangle"/>
          <p:cNvSpPr/>
          <p:nvPr/>
        </p:nvSpPr>
        <p:spPr>
          <a:xfrm>
            <a:off x="13711401" y="634999"/>
            <a:ext cx="10037599" cy="12446001"/>
          </a:xfrm>
          <a:prstGeom prst="rect">
            <a:avLst/>
          </a:prstGeom>
          <a:solidFill>
            <a:schemeClr val="accent3">
              <a:hueOff val="-546623"/>
              <a:satOff val="7767"/>
              <a:lumOff val="-1451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a:t>
            </a:fld>
            <a:endParaRPr/>
          </a:p>
        </p:txBody>
      </p:sp>
      <p:sp>
        <p:nvSpPr>
          <p:cNvPr id="748" name="extra large picture showcase"/>
          <p:cNvSpPr txBox="1"/>
          <p:nvPr/>
        </p:nvSpPr>
        <p:spPr>
          <a:xfrm>
            <a:off x="1552070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749" name="Lorem ipsum sit lom dolor sit amet, consectetur sit amet adipiscing. Lorem ipsum sit lom dolor. Lorem ipsum."/>
          <p:cNvSpPr txBox="1"/>
          <p:nvPr/>
        </p:nvSpPr>
        <p:spPr>
          <a:xfrm>
            <a:off x="15562901"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750" name="Rectangle"/>
          <p:cNvSpPr/>
          <p:nvPr/>
        </p:nvSpPr>
        <p:spPr>
          <a:xfrm>
            <a:off x="1557678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53" name="Group"/>
          <p:cNvGrpSpPr/>
          <p:nvPr/>
        </p:nvGrpSpPr>
        <p:grpSpPr>
          <a:xfrm>
            <a:off x="17089158" y="9370686"/>
            <a:ext cx="3939402" cy="1270001"/>
            <a:chOff x="0" y="438149"/>
            <a:chExt cx="3939401" cy="1270000"/>
          </a:xfrm>
        </p:grpSpPr>
        <p:sp>
          <p:nvSpPr>
            <p:cNvPr id="75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75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6" name="Group"/>
          <p:cNvGrpSpPr/>
          <p:nvPr/>
        </p:nvGrpSpPr>
        <p:grpSpPr>
          <a:xfrm>
            <a:off x="17089158" y="10362089"/>
            <a:ext cx="3939403" cy="1302570"/>
            <a:chOff x="0" y="0"/>
            <a:chExt cx="3939401" cy="1302568"/>
          </a:xfrm>
        </p:grpSpPr>
        <p:sp>
          <p:nvSpPr>
            <p:cNvPr id="75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75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9" name="Group"/>
          <p:cNvGrpSpPr/>
          <p:nvPr/>
        </p:nvGrpSpPr>
        <p:grpSpPr>
          <a:xfrm>
            <a:off x="17089158" y="7502984"/>
            <a:ext cx="3939403" cy="1302570"/>
            <a:chOff x="0" y="0"/>
            <a:chExt cx="3939401" cy="1302568"/>
          </a:xfrm>
        </p:grpSpPr>
        <p:sp>
          <p:nvSpPr>
            <p:cNvPr id="75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760" name="Shape"/>
          <p:cNvSpPr/>
          <p:nvPr/>
        </p:nvSpPr>
        <p:spPr>
          <a:xfrm>
            <a:off x="1561516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1" name="Shape"/>
          <p:cNvSpPr/>
          <p:nvPr/>
        </p:nvSpPr>
        <p:spPr>
          <a:xfrm>
            <a:off x="15647086"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2" name="Shape"/>
          <p:cNvSpPr/>
          <p:nvPr/>
        </p:nvSpPr>
        <p:spPr>
          <a:xfrm>
            <a:off x="1561516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3" name="Rectangle"/>
          <p:cNvSpPr/>
          <p:nvPr/>
        </p:nvSpPr>
        <p:spPr>
          <a:xfrm>
            <a:off x="4751639" y="4717237"/>
            <a:ext cx="3209196"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4" name="Shape"/>
          <p:cNvSpPr/>
          <p:nvPr/>
        </p:nvSpPr>
        <p:spPr>
          <a:xfrm>
            <a:off x="8013502" y="339241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6"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4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140</a:t>
            </a:fld>
            <a:endParaRPr/>
          </a:p>
        </p:txBody>
      </p:sp>
      <p:grpSp>
        <p:nvGrpSpPr>
          <p:cNvPr id="4535" name="Group"/>
          <p:cNvGrpSpPr/>
          <p:nvPr/>
        </p:nvGrpSpPr>
        <p:grpSpPr>
          <a:xfrm>
            <a:off x="16132319" y="5303625"/>
            <a:ext cx="4516504" cy="3198038"/>
            <a:chOff x="0" y="0"/>
            <a:chExt cx="4516503" cy="3198036"/>
          </a:xfrm>
        </p:grpSpPr>
        <p:sp>
          <p:nvSpPr>
            <p:cNvPr id="4518" name="Shape"/>
            <p:cNvSpPr/>
            <p:nvPr/>
          </p:nvSpPr>
          <p:spPr>
            <a:xfrm>
              <a:off x="1301526" y="209587"/>
              <a:ext cx="1493525" cy="1194231"/>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9" name="Shape"/>
            <p:cNvSpPr/>
            <p:nvPr/>
          </p:nvSpPr>
          <p:spPr>
            <a:xfrm>
              <a:off x="2413961" y="440247"/>
              <a:ext cx="408545" cy="276093"/>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0" name="Shape"/>
            <p:cNvSpPr/>
            <p:nvPr/>
          </p:nvSpPr>
          <p:spPr>
            <a:xfrm>
              <a:off x="2683427" y="334488"/>
              <a:ext cx="831442" cy="1158040"/>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1" name="Shape"/>
            <p:cNvSpPr/>
            <p:nvPr/>
          </p:nvSpPr>
          <p:spPr>
            <a:xfrm>
              <a:off x="2595977" y="182967"/>
              <a:ext cx="498028" cy="537253"/>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2" name="Shape"/>
            <p:cNvSpPr/>
            <p:nvPr/>
          </p:nvSpPr>
          <p:spPr>
            <a:xfrm>
              <a:off x="2325461" y="127278"/>
              <a:ext cx="483826" cy="379755"/>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3" name="Shape"/>
            <p:cNvSpPr/>
            <p:nvPr/>
          </p:nvSpPr>
          <p:spPr>
            <a:xfrm>
              <a:off x="1927391" y="104556"/>
              <a:ext cx="483290" cy="288200"/>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4" name="Shape"/>
            <p:cNvSpPr/>
            <p:nvPr/>
          </p:nvSpPr>
          <p:spPr>
            <a:xfrm>
              <a:off x="1272180" y="47717"/>
              <a:ext cx="752097" cy="299262"/>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5" name="Shape"/>
            <p:cNvSpPr/>
            <p:nvPr/>
          </p:nvSpPr>
          <p:spPr>
            <a:xfrm>
              <a:off x="675339" y="-1"/>
              <a:ext cx="720494" cy="759065"/>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6" name="Shape"/>
            <p:cNvSpPr/>
            <p:nvPr/>
          </p:nvSpPr>
          <p:spPr>
            <a:xfrm>
              <a:off x="3345184" y="356860"/>
              <a:ext cx="892779" cy="88550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7" name="Shape"/>
            <p:cNvSpPr/>
            <p:nvPr/>
          </p:nvSpPr>
          <p:spPr>
            <a:xfrm>
              <a:off x="2636652" y="1892069"/>
              <a:ext cx="466506" cy="494330"/>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8" name="Shape"/>
            <p:cNvSpPr/>
            <p:nvPr/>
          </p:nvSpPr>
          <p:spPr>
            <a:xfrm>
              <a:off x="1771739" y="941423"/>
              <a:ext cx="1266514" cy="1212102"/>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9" name="Shape"/>
            <p:cNvSpPr/>
            <p:nvPr/>
          </p:nvSpPr>
          <p:spPr>
            <a:xfrm>
              <a:off x="2868927" y="1142937"/>
              <a:ext cx="572841" cy="1077703"/>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0" name="Shape"/>
            <p:cNvSpPr/>
            <p:nvPr/>
          </p:nvSpPr>
          <p:spPr>
            <a:xfrm>
              <a:off x="1169335" y="1256591"/>
              <a:ext cx="816077" cy="925251"/>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1" name="Shape"/>
            <p:cNvSpPr/>
            <p:nvPr/>
          </p:nvSpPr>
          <p:spPr>
            <a:xfrm>
              <a:off x="1173402" y="1899524"/>
              <a:ext cx="1665374" cy="965079"/>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2" name="Shape"/>
            <p:cNvSpPr/>
            <p:nvPr/>
          </p:nvSpPr>
          <p:spPr>
            <a:xfrm>
              <a:off x="3643557" y="1402252"/>
              <a:ext cx="872947" cy="528567"/>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3" name="Shape"/>
            <p:cNvSpPr/>
            <p:nvPr/>
          </p:nvSpPr>
          <p:spPr>
            <a:xfrm>
              <a:off x="0" y="2644589"/>
              <a:ext cx="1337654" cy="55344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4" name="Shape"/>
            <p:cNvSpPr/>
            <p:nvPr/>
          </p:nvSpPr>
          <p:spPr>
            <a:xfrm>
              <a:off x="2006571" y="1001587"/>
              <a:ext cx="427130" cy="477336"/>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13" name="Group"/>
          <p:cNvGrpSpPr/>
          <p:nvPr/>
        </p:nvGrpSpPr>
        <p:grpSpPr>
          <a:xfrm>
            <a:off x="3729226" y="5303625"/>
            <a:ext cx="4727829" cy="3198039"/>
            <a:chOff x="0" y="0"/>
            <a:chExt cx="4727827" cy="3198037"/>
          </a:xfrm>
        </p:grpSpPr>
        <p:sp>
          <p:nvSpPr>
            <p:cNvPr id="4536" name="Shape"/>
            <p:cNvSpPr/>
            <p:nvPr/>
          </p:nvSpPr>
          <p:spPr>
            <a:xfrm>
              <a:off x="1956534" y="330801"/>
              <a:ext cx="195821" cy="257769"/>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7" name="Shape"/>
            <p:cNvSpPr/>
            <p:nvPr/>
          </p:nvSpPr>
          <p:spPr>
            <a:xfrm>
              <a:off x="1990981" y="707142"/>
              <a:ext cx="156336" cy="140055"/>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8" name="Shape"/>
            <p:cNvSpPr/>
            <p:nvPr/>
          </p:nvSpPr>
          <p:spPr>
            <a:xfrm>
              <a:off x="1445577" y="292136"/>
              <a:ext cx="313565" cy="328225"/>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9" name="Shape"/>
            <p:cNvSpPr/>
            <p:nvPr/>
          </p:nvSpPr>
          <p:spPr>
            <a:xfrm>
              <a:off x="1821475" y="45538"/>
              <a:ext cx="145407" cy="182157"/>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0" name="Shape"/>
            <p:cNvSpPr/>
            <p:nvPr/>
          </p:nvSpPr>
          <p:spPr>
            <a:xfrm>
              <a:off x="1628727" y="36087"/>
              <a:ext cx="77524" cy="54991"/>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1" name="Shape"/>
            <p:cNvSpPr/>
            <p:nvPr/>
          </p:nvSpPr>
          <p:spPr>
            <a:xfrm>
              <a:off x="2189117" y="4296"/>
              <a:ext cx="80943" cy="50695"/>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2" name="Shape"/>
            <p:cNvSpPr/>
            <p:nvPr/>
          </p:nvSpPr>
          <p:spPr>
            <a:xfrm>
              <a:off x="2573897" y="358297"/>
              <a:ext cx="160017" cy="97952"/>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3" name="Shape"/>
            <p:cNvSpPr/>
            <p:nvPr/>
          </p:nvSpPr>
          <p:spPr>
            <a:xfrm>
              <a:off x="2296462" y="29213"/>
              <a:ext cx="50164" cy="52414"/>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4" name="Shape"/>
            <p:cNvSpPr/>
            <p:nvPr/>
          </p:nvSpPr>
          <p:spPr>
            <a:xfrm>
              <a:off x="2170375" y="73033"/>
              <a:ext cx="444820" cy="253473"/>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5" name="Shape"/>
            <p:cNvSpPr/>
            <p:nvPr/>
          </p:nvSpPr>
          <p:spPr>
            <a:xfrm>
              <a:off x="2158248" y="207932"/>
              <a:ext cx="93451" cy="9967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6" name="Shape"/>
            <p:cNvSpPr/>
            <p:nvPr/>
          </p:nvSpPr>
          <p:spPr>
            <a:xfrm>
              <a:off x="2117094" y="737215"/>
              <a:ext cx="37779" cy="36088"/>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7" name="Shape"/>
            <p:cNvSpPr/>
            <p:nvPr/>
          </p:nvSpPr>
          <p:spPr>
            <a:xfrm>
              <a:off x="2262485" y="719171"/>
              <a:ext cx="26916" cy="24919"/>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8" name="Shape"/>
            <p:cNvSpPr/>
            <p:nvPr/>
          </p:nvSpPr>
          <p:spPr>
            <a:xfrm>
              <a:off x="1440795" y="351423"/>
              <a:ext cx="535510" cy="435628"/>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9" name="Shape"/>
            <p:cNvSpPr/>
            <p:nvPr/>
          </p:nvSpPr>
          <p:spPr>
            <a:xfrm>
              <a:off x="1858284" y="323928"/>
              <a:ext cx="79012" cy="8678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0" name="Shape"/>
            <p:cNvSpPr/>
            <p:nvPr/>
          </p:nvSpPr>
          <p:spPr>
            <a:xfrm>
              <a:off x="1829031" y="319631"/>
              <a:ext cx="18838" cy="27496"/>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1" name="Shape"/>
            <p:cNvSpPr/>
            <p:nvPr/>
          </p:nvSpPr>
          <p:spPr>
            <a:xfrm>
              <a:off x="1948979" y="767288"/>
              <a:ext cx="35488" cy="40385"/>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2" name="Shape"/>
            <p:cNvSpPr/>
            <p:nvPr/>
          </p:nvSpPr>
          <p:spPr>
            <a:xfrm>
              <a:off x="1974116" y="618642"/>
              <a:ext cx="37517" cy="38666"/>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3" name="Shape"/>
            <p:cNvSpPr/>
            <p:nvPr/>
          </p:nvSpPr>
          <p:spPr>
            <a:xfrm>
              <a:off x="1794086" y="775880"/>
              <a:ext cx="34322" cy="3437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4" name="Shape"/>
            <p:cNvSpPr/>
            <p:nvPr/>
          </p:nvSpPr>
          <p:spPr>
            <a:xfrm>
              <a:off x="1891366" y="782754"/>
              <a:ext cx="35249" cy="30074"/>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5" name="Shape"/>
            <p:cNvSpPr/>
            <p:nvPr/>
          </p:nvSpPr>
          <p:spPr>
            <a:xfrm>
              <a:off x="1249128" y="335097"/>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6" name="Shape"/>
            <p:cNvSpPr/>
            <p:nvPr/>
          </p:nvSpPr>
          <p:spPr>
            <a:xfrm>
              <a:off x="2147942" y="202776"/>
              <a:ext cx="41252" cy="31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7" name="Shape"/>
            <p:cNvSpPr/>
            <p:nvPr/>
          </p:nvSpPr>
          <p:spPr>
            <a:xfrm>
              <a:off x="3326957" y="1379056"/>
              <a:ext cx="48493" cy="4725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8" name="Shape"/>
            <p:cNvSpPr/>
            <p:nvPr/>
          </p:nvSpPr>
          <p:spPr>
            <a:xfrm>
              <a:off x="3496961" y="1332658"/>
              <a:ext cx="802798" cy="735498"/>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9" name="Shape"/>
            <p:cNvSpPr/>
            <p:nvPr/>
          </p:nvSpPr>
          <p:spPr>
            <a:xfrm>
              <a:off x="3411959" y="1168546"/>
              <a:ext cx="23614" cy="27496"/>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0" name="Shape"/>
            <p:cNvSpPr/>
            <p:nvPr/>
          </p:nvSpPr>
          <p:spPr>
            <a:xfrm>
              <a:off x="4448898" y="1960752"/>
              <a:ext cx="41644" cy="38666"/>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1" name="Shape"/>
            <p:cNvSpPr/>
            <p:nvPr/>
          </p:nvSpPr>
          <p:spPr>
            <a:xfrm>
              <a:off x="4485818" y="1942708"/>
              <a:ext cx="32113" cy="24919"/>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2" name="Shape"/>
            <p:cNvSpPr/>
            <p:nvPr/>
          </p:nvSpPr>
          <p:spPr>
            <a:xfrm>
              <a:off x="3414793" y="1226114"/>
              <a:ext cx="56146" cy="54132"/>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3" name="Shape"/>
            <p:cNvSpPr/>
            <p:nvPr/>
          </p:nvSpPr>
          <p:spPr>
            <a:xfrm>
              <a:off x="4261543" y="2159233"/>
              <a:ext cx="37365" cy="4124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4" name="Shape"/>
            <p:cNvSpPr/>
            <p:nvPr/>
          </p:nvSpPr>
          <p:spPr>
            <a:xfrm>
              <a:off x="2990726" y="1273372"/>
              <a:ext cx="42502" cy="2320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5" name="Shape"/>
            <p:cNvSpPr/>
            <p:nvPr/>
          </p:nvSpPr>
          <p:spPr>
            <a:xfrm>
              <a:off x="2812222" y="1239003"/>
              <a:ext cx="58873" cy="4639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6" name="Shape"/>
            <p:cNvSpPr/>
            <p:nvPr/>
          </p:nvSpPr>
          <p:spPr>
            <a:xfrm>
              <a:off x="2828846" y="1191745"/>
              <a:ext cx="25255" cy="24919"/>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7" name="Shape"/>
            <p:cNvSpPr/>
            <p:nvPr/>
          </p:nvSpPr>
          <p:spPr>
            <a:xfrm>
              <a:off x="2856838" y="1216663"/>
              <a:ext cx="50776" cy="360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8" name="Shape"/>
            <p:cNvSpPr/>
            <p:nvPr/>
          </p:nvSpPr>
          <p:spPr>
            <a:xfrm>
              <a:off x="2782839" y="807672"/>
              <a:ext cx="153433" cy="11427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9" name="Shape"/>
            <p:cNvSpPr/>
            <p:nvPr/>
          </p:nvSpPr>
          <p:spPr>
            <a:xfrm>
              <a:off x="2832258" y="773302"/>
              <a:ext cx="36125" cy="39526"/>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0" name="Shape"/>
            <p:cNvSpPr/>
            <p:nvPr/>
          </p:nvSpPr>
          <p:spPr>
            <a:xfrm>
              <a:off x="2776356" y="1605032"/>
              <a:ext cx="23589" cy="26637"/>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1" name="Shape"/>
            <p:cNvSpPr/>
            <p:nvPr/>
          </p:nvSpPr>
          <p:spPr>
            <a:xfrm>
              <a:off x="2845906" y="1851630"/>
              <a:ext cx="94765" cy="84205"/>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2" name="Shape"/>
            <p:cNvSpPr/>
            <p:nvPr/>
          </p:nvSpPr>
          <p:spPr>
            <a:xfrm>
              <a:off x="2843920" y="1769144"/>
              <a:ext cx="21193" cy="20623"/>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3" name="Shape"/>
            <p:cNvSpPr/>
            <p:nvPr/>
          </p:nvSpPr>
          <p:spPr>
            <a:xfrm>
              <a:off x="2867946" y="1835305"/>
              <a:ext cx="21723" cy="2320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4" name="Shape"/>
            <p:cNvSpPr/>
            <p:nvPr/>
          </p:nvSpPr>
          <p:spPr>
            <a:xfrm>
              <a:off x="2785694" y="2159233"/>
              <a:ext cx="94531" cy="5241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5" name="Shape"/>
            <p:cNvSpPr/>
            <p:nvPr/>
          </p:nvSpPr>
          <p:spPr>
            <a:xfrm>
              <a:off x="2589436" y="1312896"/>
              <a:ext cx="97892" cy="91079"/>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6" name="Shape"/>
            <p:cNvSpPr/>
            <p:nvPr/>
          </p:nvSpPr>
          <p:spPr>
            <a:xfrm>
              <a:off x="2753295" y="1344687"/>
              <a:ext cx="60984" cy="84206"/>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7" name="Shape"/>
            <p:cNvSpPr/>
            <p:nvPr/>
          </p:nvSpPr>
          <p:spPr>
            <a:xfrm>
              <a:off x="2781999" y="1570664"/>
              <a:ext cx="33484" cy="41243"/>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8" name="Shape"/>
            <p:cNvSpPr/>
            <p:nvPr/>
          </p:nvSpPr>
          <p:spPr>
            <a:xfrm>
              <a:off x="219726" y="1984444"/>
              <a:ext cx="12701" cy="2249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9" name="Shape"/>
            <p:cNvSpPr/>
            <p:nvPr/>
          </p:nvSpPr>
          <p:spPr>
            <a:xfrm>
              <a:off x="646329" y="1287119"/>
              <a:ext cx="734081" cy="1098091"/>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0" name="Shape"/>
            <p:cNvSpPr/>
            <p:nvPr/>
          </p:nvSpPr>
          <p:spPr>
            <a:xfrm>
              <a:off x="138434" y="147786"/>
              <a:ext cx="716852" cy="1052552"/>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1" name="Shape"/>
            <p:cNvSpPr/>
            <p:nvPr/>
          </p:nvSpPr>
          <p:spPr>
            <a:xfrm>
              <a:off x="1036622" y="1460683"/>
              <a:ext cx="712130" cy="1055130"/>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2" name="Shape"/>
            <p:cNvSpPr/>
            <p:nvPr/>
          </p:nvSpPr>
          <p:spPr>
            <a:xfrm>
              <a:off x="62164" y="789628"/>
              <a:ext cx="868679" cy="151567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3" name="Shape"/>
            <p:cNvSpPr/>
            <p:nvPr/>
          </p:nvSpPr>
          <p:spPr>
            <a:xfrm>
              <a:off x="-1" y="1376479"/>
              <a:ext cx="111046" cy="21480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4" name="Shape"/>
            <p:cNvSpPr/>
            <p:nvPr/>
          </p:nvSpPr>
          <p:spPr>
            <a:xfrm>
              <a:off x="3713244" y="2385209"/>
              <a:ext cx="375899" cy="294715"/>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5" name="Shape"/>
            <p:cNvSpPr/>
            <p:nvPr/>
          </p:nvSpPr>
          <p:spPr>
            <a:xfrm>
              <a:off x="4002937" y="2477146"/>
              <a:ext cx="302489" cy="300730"/>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6" name="Shape"/>
            <p:cNvSpPr/>
            <p:nvPr/>
          </p:nvSpPr>
          <p:spPr>
            <a:xfrm>
              <a:off x="4149588" y="2314753"/>
              <a:ext cx="35948" cy="59287"/>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7" name="Shape"/>
            <p:cNvSpPr/>
            <p:nvPr/>
          </p:nvSpPr>
          <p:spPr>
            <a:xfrm>
              <a:off x="4269536" y="1837883"/>
              <a:ext cx="458292" cy="433050"/>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8" name="Shape"/>
            <p:cNvSpPr/>
            <p:nvPr/>
          </p:nvSpPr>
          <p:spPr>
            <a:xfrm>
              <a:off x="1588192" y="1543168"/>
              <a:ext cx="795243" cy="102247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9" name="Shape"/>
            <p:cNvSpPr/>
            <p:nvPr/>
          </p:nvSpPr>
          <p:spPr>
            <a:xfrm>
              <a:off x="4235793" y="2337093"/>
              <a:ext cx="117811" cy="144351"/>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0" name="Shape"/>
            <p:cNvSpPr/>
            <p:nvPr/>
          </p:nvSpPr>
          <p:spPr>
            <a:xfrm>
              <a:off x="3902659" y="2177276"/>
              <a:ext cx="204210" cy="60147"/>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1" name="Shape"/>
            <p:cNvSpPr/>
            <p:nvPr/>
          </p:nvSpPr>
          <p:spPr>
            <a:xfrm>
              <a:off x="674341" y="274093"/>
              <a:ext cx="1147135" cy="126907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2" name="Shape"/>
            <p:cNvSpPr/>
            <p:nvPr/>
          </p:nvSpPr>
          <p:spPr>
            <a:xfrm>
              <a:off x="2789555" y="2812244"/>
              <a:ext cx="122781" cy="5241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3" name="Shape"/>
            <p:cNvSpPr/>
            <p:nvPr/>
          </p:nvSpPr>
          <p:spPr>
            <a:xfrm>
              <a:off x="4024527" y="2426452"/>
              <a:ext cx="175119" cy="73035"/>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4" name="Shape"/>
            <p:cNvSpPr/>
            <p:nvPr/>
          </p:nvSpPr>
          <p:spPr>
            <a:xfrm>
              <a:off x="1986757"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5" name="Shape"/>
            <p:cNvSpPr/>
            <p:nvPr/>
          </p:nvSpPr>
          <p:spPr>
            <a:xfrm>
              <a:off x="2845278" y="1293993"/>
              <a:ext cx="1409147" cy="1527703"/>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6" name="Shape"/>
            <p:cNvSpPr/>
            <p:nvPr/>
          </p:nvSpPr>
          <p:spPr>
            <a:xfrm>
              <a:off x="2935003" y="2244296"/>
              <a:ext cx="37779" cy="36089"/>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7" name="Shape"/>
            <p:cNvSpPr/>
            <p:nvPr/>
          </p:nvSpPr>
          <p:spPr>
            <a:xfrm>
              <a:off x="2608481" y="698550"/>
              <a:ext cx="33737" cy="27496"/>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8" name="Shape"/>
            <p:cNvSpPr/>
            <p:nvPr/>
          </p:nvSpPr>
          <p:spPr>
            <a:xfrm>
              <a:off x="2428768" y="858366"/>
              <a:ext cx="37780" cy="61865"/>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9" name="Shape"/>
            <p:cNvSpPr/>
            <p:nvPr/>
          </p:nvSpPr>
          <p:spPr>
            <a:xfrm>
              <a:off x="1302018" y="97951"/>
              <a:ext cx="352333" cy="287842"/>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0" name="Shape"/>
            <p:cNvSpPr/>
            <p:nvPr/>
          </p:nvSpPr>
          <p:spPr>
            <a:xfrm>
              <a:off x="2436323" y="1054269"/>
              <a:ext cx="310731" cy="267220"/>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1" name="Shape"/>
            <p:cNvSpPr/>
            <p:nvPr/>
          </p:nvSpPr>
          <p:spPr>
            <a:xfrm>
              <a:off x="2538456" y="1043099"/>
              <a:ext cx="65984" cy="5241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2" name="Shape"/>
            <p:cNvSpPr/>
            <p:nvPr/>
          </p:nvSpPr>
          <p:spPr>
            <a:xfrm>
              <a:off x="2750738" y="719171"/>
              <a:ext cx="38817" cy="41244"/>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3" name="Shape"/>
            <p:cNvSpPr/>
            <p:nvPr/>
          </p:nvSpPr>
          <p:spPr>
            <a:xfrm>
              <a:off x="2686608" y="702846"/>
              <a:ext cx="54240" cy="93656"/>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4" name="Shape"/>
            <p:cNvSpPr/>
            <p:nvPr/>
          </p:nvSpPr>
          <p:spPr>
            <a:xfrm>
              <a:off x="2704552" y="796501"/>
              <a:ext cx="37780" cy="56710"/>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5" name="Shape"/>
            <p:cNvSpPr/>
            <p:nvPr/>
          </p:nvSpPr>
          <p:spPr>
            <a:xfrm>
              <a:off x="2638388" y="702846"/>
              <a:ext cx="48220" cy="38666"/>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6" name="Shape"/>
            <p:cNvSpPr/>
            <p:nvPr/>
          </p:nvSpPr>
          <p:spPr>
            <a:xfrm>
              <a:off x="1651999" y="29213"/>
              <a:ext cx="192144" cy="207934"/>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7" name="Shape"/>
            <p:cNvSpPr/>
            <p:nvPr/>
          </p:nvSpPr>
          <p:spPr>
            <a:xfrm>
              <a:off x="1773307" y="0"/>
              <a:ext cx="42817" cy="31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8" name="Shape"/>
            <p:cNvSpPr/>
            <p:nvPr/>
          </p:nvSpPr>
          <p:spPr>
            <a:xfrm>
              <a:off x="2408934" y="695972"/>
              <a:ext cx="43545" cy="31793"/>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9" name="Shape"/>
            <p:cNvSpPr/>
            <p:nvPr/>
          </p:nvSpPr>
          <p:spPr>
            <a:xfrm>
              <a:off x="1950902" y="194185"/>
              <a:ext cx="48203" cy="4553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0" name="Shape"/>
            <p:cNvSpPr/>
            <p:nvPr/>
          </p:nvSpPr>
          <p:spPr>
            <a:xfrm>
              <a:off x="1985726" y="81626"/>
              <a:ext cx="174589" cy="18043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1" name="Shape"/>
            <p:cNvSpPr/>
            <p:nvPr/>
          </p:nvSpPr>
          <p:spPr>
            <a:xfrm>
              <a:off x="500441" y="335098"/>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2" name="Shape"/>
            <p:cNvSpPr/>
            <p:nvPr/>
          </p:nvSpPr>
          <p:spPr>
            <a:xfrm>
              <a:off x="1240903"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65" name="Group"/>
          <p:cNvGrpSpPr/>
          <p:nvPr/>
        </p:nvGrpSpPr>
        <p:grpSpPr>
          <a:xfrm>
            <a:off x="9834037" y="5361111"/>
            <a:ext cx="4715926" cy="3083066"/>
            <a:chOff x="0" y="0"/>
            <a:chExt cx="4715925" cy="3083065"/>
          </a:xfrm>
        </p:grpSpPr>
        <p:sp>
          <p:nvSpPr>
            <p:cNvPr id="4614" name="Shape"/>
            <p:cNvSpPr/>
            <p:nvPr/>
          </p:nvSpPr>
          <p:spPr>
            <a:xfrm>
              <a:off x="355249" y="-1"/>
              <a:ext cx="587745" cy="43618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5" name="Shape"/>
            <p:cNvSpPr/>
            <p:nvPr/>
          </p:nvSpPr>
          <p:spPr>
            <a:xfrm>
              <a:off x="1232801" y="1536113"/>
              <a:ext cx="617538" cy="6339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6" name="Shape"/>
            <p:cNvSpPr/>
            <p:nvPr/>
          </p:nvSpPr>
          <p:spPr>
            <a:xfrm>
              <a:off x="1463020" y="1655318"/>
              <a:ext cx="1224241" cy="120830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7" name="Shape"/>
            <p:cNvSpPr/>
            <p:nvPr/>
          </p:nvSpPr>
          <p:spPr>
            <a:xfrm>
              <a:off x="731728" y="1460254"/>
              <a:ext cx="593160" cy="698974"/>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8" name="Shape"/>
            <p:cNvSpPr/>
            <p:nvPr/>
          </p:nvSpPr>
          <p:spPr>
            <a:xfrm>
              <a:off x="130442" y="707099"/>
              <a:ext cx="696083" cy="120559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9" name="Shape"/>
            <p:cNvSpPr/>
            <p:nvPr/>
          </p:nvSpPr>
          <p:spPr>
            <a:xfrm>
              <a:off x="1839504" y="1598426"/>
              <a:ext cx="761087" cy="40909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0" name="Shape"/>
            <p:cNvSpPr/>
            <p:nvPr/>
          </p:nvSpPr>
          <p:spPr>
            <a:xfrm>
              <a:off x="1937010" y="1267904"/>
              <a:ext cx="644622" cy="357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1" name="Shape"/>
            <p:cNvSpPr/>
            <p:nvPr/>
          </p:nvSpPr>
          <p:spPr>
            <a:xfrm>
              <a:off x="1801585" y="926544"/>
              <a:ext cx="717752"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2" name="Shape"/>
            <p:cNvSpPr/>
            <p:nvPr/>
          </p:nvSpPr>
          <p:spPr>
            <a:xfrm>
              <a:off x="1823252" y="601441"/>
              <a:ext cx="617539" cy="41180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3" name="Shape"/>
            <p:cNvSpPr/>
            <p:nvPr/>
          </p:nvSpPr>
          <p:spPr>
            <a:xfrm>
              <a:off x="1227384" y="631241"/>
              <a:ext cx="620246" cy="51204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4" name="Shape"/>
            <p:cNvSpPr/>
            <p:nvPr/>
          </p:nvSpPr>
          <p:spPr>
            <a:xfrm>
              <a:off x="1855755" y="262790"/>
              <a:ext cx="576911" cy="371163"/>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5" name="Shape"/>
            <p:cNvSpPr/>
            <p:nvPr/>
          </p:nvSpPr>
          <p:spPr>
            <a:xfrm>
              <a:off x="1324890" y="1097224"/>
              <a:ext cx="644622" cy="506621"/>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6" name="Shape"/>
            <p:cNvSpPr/>
            <p:nvPr/>
          </p:nvSpPr>
          <p:spPr>
            <a:xfrm>
              <a:off x="896948" y="915707"/>
              <a:ext cx="495655" cy="620408"/>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7" name="Shape"/>
            <p:cNvSpPr/>
            <p:nvPr/>
          </p:nvSpPr>
          <p:spPr>
            <a:xfrm>
              <a:off x="433794" y="801922"/>
              <a:ext cx="568785" cy="861524"/>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8" name="Shape"/>
            <p:cNvSpPr/>
            <p:nvPr/>
          </p:nvSpPr>
          <p:spPr>
            <a:xfrm>
              <a:off x="192739" y="265500"/>
              <a:ext cx="706917" cy="59873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9" name="Shape"/>
            <p:cNvSpPr/>
            <p:nvPr/>
          </p:nvSpPr>
          <p:spPr>
            <a:xfrm>
              <a:off x="769646" y="105658"/>
              <a:ext cx="522740" cy="856106"/>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0" name="Shape"/>
            <p:cNvSpPr/>
            <p:nvPr/>
          </p:nvSpPr>
          <p:spPr>
            <a:xfrm>
              <a:off x="991744" y="124622"/>
              <a:ext cx="896512" cy="57977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1" name="Shape"/>
            <p:cNvSpPr/>
            <p:nvPr/>
          </p:nvSpPr>
          <p:spPr>
            <a:xfrm>
              <a:off x="4399030" y="195062"/>
              <a:ext cx="316896" cy="506621"/>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2" name="Shape"/>
            <p:cNvSpPr/>
            <p:nvPr/>
          </p:nvSpPr>
          <p:spPr>
            <a:xfrm>
              <a:off x="3789619" y="541840"/>
              <a:ext cx="655457" cy="482238"/>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3" name="Shape"/>
            <p:cNvSpPr/>
            <p:nvPr/>
          </p:nvSpPr>
          <p:spPr>
            <a:xfrm>
              <a:off x="4231104" y="509328"/>
              <a:ext cx="151677" cy="27363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4" name="Shape"/>
            <p:cNvSpPr/>
            <p:nvPr/>
          </p:nvSpPr>
          <p:spPr>
            <a:xfrm>
              <a:off x="4350277" y="474108"/>
              <a:ext cx="135425" cy="300722"/>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5" name="Shape"/>
            <p:cNvSpPr/>
            <p:nvPr/>
          </p:nvSpPr>
          <p:spPr>
            <a:xfrm>
              <a:off x="4298818" y="839850"/>
              <a:ext cx="151677" cy="138171"/>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6" name="Shape"/>
            <p:cNvSpPr/>
            <p:nvPr/>
          </p:nvSpPr>
          <p:spPr>
            <a:xfrm>
              <a:off x="4434242" y="826303"/>
              <a:ext cx="65006" cy="83987"/>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7" name="Shape"/>
            <p:cNvSpPr/>
            <p:nvPr/>
          </p:nvSpPr>
          <p:spPr>
            <a:xfrm>
              <a:off x="4298818" y="728772"/>
              <a:ext cx="295226" cy="14900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8" name="Shape"/>
            <p:cNvSpPr/>
            <p:nvPr/>
          </p:nvSpPr>
          <p:spPr>
            <a:xfrm>
              <a:off x="4526331" y="868459"/>
              <a:ext cx="27085" cy="1745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9" name="Shape"/>
            <p:cNvSpPr/>
            <p:nvPr/>
          </p:nvSpPr>
          <p:spPr>
            <a:xfrm>
              <a:off x="4185060" y="969893"/>
              <a:ext cx="113757" cy="25466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0" name="Shape"/>
            <p:cNvSpPr/>
            <p:nvPr/>
          </p:nvSpPr>
          <p:spPr>
            <a:xfrm>
              <a:off x="4163393" y="1145990"/>
              <a:ext cx="89381" cy="1462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1" name="Shape"/>
            <p:cNvSpPr/>
            <p:nvPr/>
          </p:nvSpPr>
          <p:spPr>
            <a:xfrm>
              <a:off x="3730033" y="902160"/>
              <a:ext cx="509198" cy="330523"/>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2" name="Shape"/>
            <p:cNvSpPr/>
            <p:nvPr/>
          </p:nvSpPr>
          <p:spPr>
            <a:xfrm>
              <a:off x="3253338" y="2226960"/>
              <a:ext cx="788172" cy="61769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3" name="Shape"/>
            <p:cNvSpPr/>
            <p:nvPr/>
          </p:nvSpPr>
          <p:spPr>
            <a:xfrm>
              <a:off x="2641218" y="2064406"/>
              <a:ext cx="492948" cy="436183"/>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4" name="Shape"/>
            <p:cNvSpPr/>
            <p:nvPr/>
          </p:nvSpPr>
          <p:spPr>
            <a:xfrm>
              <a:off x="2581631" y="1674283"/>
              <a:ext cx="441486" cy="398254"/>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5" name="Shape"/>
            <p:cNvSpPr/>
            <p:nvPr/>
          </p:nvSpPr>
          <p:spPr>
            <a:xfrm>
              <a:off x="2977072" y="1593007"/>
              <a:ext cx="747546" cy="243828"/>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6" name="Shape"/>
            <p:cNvSpPr/>
            <p:nvPr/>
          </p:nvSpPr>
          <p:spPr>
            <a:xfrm>
              <a:off x="3507937" y="1511730"/>
              <a:ext cx="747546" cy="330523"/>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7" name="Shape"/>
            <p:cNvSpPr/>
            <p:nvPr/>
          </p:nvSpPr>
          <p:spPr>
            <a:xfrm>
              <a:off x="3399597" y="1782651"/>
              <a:ext cx="460444" cy="495786"/>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8" name="Shape"/>
            <p:cNvSpPr/>
            <p:nvPr/>
          </p:nvSpPr>
          <p:spPr>
            <a:xfrm>
              <a:off x="3551273" y="1232684"/>
              <a:ext cx="671708" cy="376580"/>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9" name="Shape"/>
            <p:cNvSpPr/>
            <p:nvPr/>
          </p:nvSpPr>
          <p:spPr>
            <a:xfrm>
              <a:off x="3610859" y="1742013"/>
              <a:ext cx="433361" cy="335941"/>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0" name="Shape"/>
            <p:cNvSpPr/>
            <p:nvPr/>
          </p:nvSpPr>
          <p:spPr>
            <a:xfrm>
              <a:off x="3163957" y="1804323"/>
              <a:ext cx="341272" cy="5472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1" name="Shape"/>
            <p:cNvSpPr/>
            <p:nvPr/>
          </p:nvSpPr>
          <p:spPr>
            <a:xfrm>
              <a:off x="2866022" y="1823288"/>
              <a:ext cx="314188" cy="549968"/>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2" name="Shape"/>
            <p:cNvSpPr/>
            <p:nvPr/>
          </p:nvSpPr>
          <p:spPr>
            <a:xfrm>
              <a:off x="3857333" y="1159535"/>
              <a:ext cx="390025" cy="284468"/>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3" name="Shape"/>
            <p:cNvSpPr/>
            <p:nvPr/>
          </p:nvSpPr>
          <p:spPr>
            <a:xfrm>
              <a:off x="3618984" y="1127025"/>
              <a:ext cx="400859" cy="39554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4" name="Shape"/>
            <p:cNvSpPr/>
            <p:nvPr/>
          </p:nvSpPr>
          <p:spPr>
            <a:xfrm>
              <a:off x="3031242" y="1338342"/>
              <a:ext cx="639205" cy="330523"/>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5" name="Shape"/>
            <p:cNvSpPr/>
            <p:nvPr/>
          </p:nvSpPr>
          <p:spPr>
            <a:xfrm>
              <a:off x="2486833" y="1221846"/>
              <a:ext cx="582327" cy="50662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6" name="Shape"/>
            <p:cNvSpPr/>
            <p:nvPr/>
          </p:nvSpPr>
          <p:spPr>
            <a:xfrm>
              <a:off x="2383910" y="249244"/>
              <a:ext cx="563368" cy="655627"/>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7" name="Shape"/>
            <p:cNvSpPr/>
            <p:nvPr/>
          </p:nvSpPr>
          <p:spPr>
            <a:xfrm>
              <a:off x="2901235" y="441598"/>
              <a:ext cx="658164" cy="62040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8" name="Shape"/>
            <p:cNvSpPr/>
            <p:nvPr/>
          </p:nvSpPr>
          <p:spPr>
            <a:xfrm>
              <a:off x="2714348" y="514747"/>
              <a:ext cx="460445" cy="490367"/>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9" name="Shape"/>
            <p:cNvSpPr/>
            <p:nvPr/>
          </p:nvSpPr>
          <p:spPr>
            <a:xfrm>
              <a:off x="3388763" y="978018"/>
              <a:ext cx="368358" cy="42263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0" name="Shape"/>
            <p:cNvSpPr/>
            <p:nvPr/>
          </p:nvSpPr>
          <p:spPr>
            <a:xfrm>
              <a:off x="3150415" y="1051168"/>
              <a:ext cx="270850" cy="465983"/>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1" name="Shape"/>
            <p:cNvSpPr/>
            <p:nvPr/>
          </p:nvSpPr>
          <p:spPr>
            <a:xfrm>
              <a:off x="2844355" y="991566"/>
              <a:ext cx="349397" cy="61227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2" name="Shape"/>
            <p:cNvSpPr/>
            <p:nvPr/>
          </p:nvSpPr>
          <p:spPr>
            <a:xfrm>
              <a:off x="2416413" y="856104"/>
              <a:ext cx="530866" cy="3901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3" name="Shape"/>
            <p:cNvSpPr/>
            <p:nvPr/>
          </p:nvSpPr>
          <p:spPr>
            <a:xfrm>
              <a:off x="-1" y="2164647"/>
              <a:ext cx="1181341" cy="91841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4" name="Shape"/>
            <p:cNvSpPr/>
            <p:nvPr/>
          </p:nvSpPr>
          <p:spPr>
            <a:xfrm>
              <a:off x="1284262" y="2598117"/>
              <a:ext cx="720459" cy="4578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666" name="three maps comparison"/>
          <p:cNvSpPr txBox="1"/>
          <p:nvPr/>
        </p:nvSpPr>
        <p:spPr>
          <a:xfrm>
            <a:off x="6855607" y="2850304"/>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three maps comparison</a:t>
            </a:r>
          </a:p>
        </p:txBody>
      </p:sp>
      <p:sp>
        <p:nvSpPr>
          <p:cNvPr id="4667" name="EDITABLE MAPS :"/>
          <p:cNvSpPr txBox="1"/>
          <p:nvPr/>
        </p:nvSpPr>
        <p:spPr>
          <a:xfrm>
            <a:off x="6855607" y="2227693"/>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4668" name="Square"/>
          <p:cNvSpPr/>
          <p:nvPr/>
        </p:nvSpPr>
        <p:spPr>
          <a:xfrm>
            <a:off x="3890301" y="247143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9" name="Shape"/>
          <p:cNvSpPr/>
          <p:nvPr/>
        </p:nvSpPr>
        <p:spPr>
          <a:xfrm>
            <a:off x="5032566" y="18269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0" name="Shape"/>
          <p:cNvSpPr/>
          <p:nvPr/>
        </p:nvSpPr>
        <p:spPr>
          <a:xfrm>
            <a:off x="4239154" y="339346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1" name="Sed ut perspiciatis unde omnis iste natus error sit voluptatem accusantium doloremque laudantium, totam rem aperiam, eaque ipsa quae. Sed ut perspiciatis unde."/>
          <p:cNvSpPr txBox="1"/>
          <p:nvPr/>
        </p:nvSpPr>
        <p:spPr>
          <a:xfrm>
            <a:off x="13128322" y="2436464"/>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4672" name="Lorem ipsum sit lom dolor sit amet, consectetur. Lorem ipsum."/>
          <p:cNvSpPr txBox="1"/>
          <p:nvPr/>
        </p:nvSpPr>
        <p:spPr>
          <a:xfrm>
            <a:off x="9988313"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a:t>
            </a:r>
          </a:p>
        </p:txBody>
      </p:sp>
      <p:sp>
        <p:nvSpPr>
          <p:cNvPr id="4673" name="UNITED STATES"/>
          <p:cNvSpPr txBox="1"/>
          <p:nvPr/>
        </p:nvSpPr>
        <p:spPr>
          <a:xfrm>
            <a:off x="995068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UNITED STATES</a:t>
            </a:r>
          </a:p>
        </p:txBody>
      </p:sp>
      <p:sp>
        <p:nvSpPr>
          <p:cNvPr id="4674" name="Lorem ipsum sit lom dolor sit amet, consectetur. Lorem ipsum sit lom."/>
          <p:cNvSpPr txBox="1"/>
          <p:nvPr/>
        </p:nvSpPr>
        <p:spPr>
          <a:xfrm>
            <a:off x="16186884"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4675" name="SPAIN"/>
          <p:cNvSpPr txBox="1"/>
          <p:nvPr/>
        </p:nvSpPr>
        <p:spPr>
          <a:xfrm>
            <a:off x="16149257"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SPAIN</a:t>
            </a:r>
          </a:p>
        </p:txBody>
      </p:sp>
      <p:sp>
        <p:nvSpPr>
          <p:cNvPr id="4676" name="Lorem ipsum sit lom dolor sit amet, consectetur. Lorem ipsum sit lom dolor sit amet, consectetur."/>
          <p:cNvSpPr txBox="1"/>
          <p:nvPr/>
        </p:nvSpPr>
        <p:spPr>
          <a:xfrm>
            <a:off x="3889454" y="9774139"/>
            <a:ext cx="4445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sit amet, consectetur.</a:t>
            </a:r>
          </a:p>
        </p:txBody>
      </p:sp>
      <p:sp>
        <p:nvSpPr>
          <p:cNvPr id="4677" name="CANADA"/>
          <p:cNvSpPr txBox="1"/>
          <p:nvPr/>
        </p:nvSpPr>
        <p:spPr>
          <a:xfrm>
            <a:off x="385182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CANADA</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4680" name="Rectangle"/>
          <p:cNvSpPr/>
          <p:nvPr/>
        </p:nvSpPr>
        <p:spPr>
          <a:xfrm>
            <a:off x="635000" y="635000"/>
            <a:ext cx="7721600" cy="12446000"/>
          </a:xfrm>
          <a:prstGeom prst="rect">
            <a:avLst/>
          </a:prstGeom>
          <a:solidFill>
            <a:schemeClr val="accent3">
              <a:hueOff val="-546623"/>
              <a:satOff val="7767"/>
              <a:lumOff val="-14512"/>
              <a:alpha val="80000"/>
            </a:schemeClr>
          </a:solidFill>
          <a:ln w="12700">
            <a:miter lim="400000"/>
          </a:ln>
          <a:effectLst>
            <a:outerShdw blurRad="1016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141</a:t>
            </a:fld>
            <a:endParaRPr/>
          </a:p>
        </p:txBody>
      </p:sp>
      <p:sp>
        <p:nvSpPr>
          <p:cNvPr id="4682" name="editable japan map"/>
          <p:cNvSpPr txBox="1"/>
          <p:nvPr/>
        </p:nvSpPr>
        <p:spPr>
          <a:xfrm>
            <a:off x="2037094"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japan map</a:t>
            </a:r>
          </a:p>
        </p:txBody>
      </p:sp>
      <p:sp>
        <p:nvSpPr>
          <p:cNvPr id="4683" name="Lorem ipsum sit lom dolor sit amet, consectetur sit amet adipiscing. Lorem ipsum sit lom."/>
          <p:cNvSpPr txBox="1"/>
          <p:nvPr/>
        </p:nvSpPr>
        <p:spPr>
          <a:xfrm>
            <a:off x="2079287" y="4792409"/>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686" name="Group"/>
          <p:cNvGrpSpPr/>
          <p:nvPr/>
        </p:nvGrpSpPr>
        <p:grpSpPr>
          <a:xfrm>
            <a:off x="3605544" y="8628457"/>
            <a:ext cx="3939403" cy="1302569"/>
            <a:chOff x="0" y="0"/>
            <a:chExt cx="3939401" cy="1302568"/>
          </a:xfrm>
        </p:grpSpPr>
        <p:sp>
          <p:nvSpPr>
            <p:cNvPr id="468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6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87" name="Shape"/>
          <p:cNvSpPr/>
          <p:nvPr/>
        </p:nvSpPr>
        <p:spPr>
          <a:xfrm>
            <a:off x="2163472" y="87798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8" name="Shape"/>
          <p:cNvSpPr/>
          <p:nvPr/>
        </p:nvSpPr>
        <p:spPr>
          <a:xfrm>
            <a:off x="2131555" y="104235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691" name="Group"/>
          <p:cNvGrpSpPr/>
          <p:nvPr/>
        </p:nvGrpSpPr>
        <p:grpSpPr>
          <a:xfrm>
            <a:off x="3605544" y="7198904"/>
            <a:ext cx="3939403" cy="1302570"/>
            <a:chOff x="0" y="0"/>
            <a:chExt cx="3939401" cy="1302568"/>
          </a:xfrm>
        </p:grpSpPr>
        <p:sp>
          <p:nvSpPr>
            <p:cNvPr id="468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69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92" name="Shape"/>
          <p:cNvSpPr/>
          <p:nvPr/>
        </p:nvSpPr>
        <p:spPr>
          <a:xfrm>
            <a:off x="2131555" y="74183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705" name="Group"/>
          <p:cNvGrpSpPr/>
          <p:nvPr/>
        </p:nvGrpSpPr>
        <p:grpSpPr>
          <a:xfrm>
            <a:off x="3620985" y="10242327"/>
            <a:ext cx="3908521" cy="768807"/>
            <a:chOff x="0" y="0"/>
            <a:chExt cx="3908519" cy="768805"/>
          </a:xfrm>
        </p:grpSpPr>
        <p:grpSp>
          <p:nvGrpSpPr>
            <p:cNvPr id="4703" name="Group"/>
            <p:cNvGrpSpPr/>
            <p:nvPr/>
          </p:nvGrpSpPr>
          <p:grpSpPr>
            <a:xfrm>
              <a:off x="0" y="-1"/>
              <a:ext cx="3402799" cy="731703"/>
              <a:chOff x="0" y="0"/>
              <a:chExt cx="3402798" cy="731701"/>
            </a:xfrm>
          </p:grpSpPr>
          <p:sp>
            <p:nvSpPr>
              <p:cNvPr id="4693"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4"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5"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6"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7"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8"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9"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0"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1"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2"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704"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14" name="Group"/>
          <p:cNvGrpSpPr/>
          <p:nvPr/>
        </p:nvGrpSpPr>
        <p:grpSpPr>
          <a:xfrm>
            <a:off x="11100917" y="1480699"/>
            <a:ext cx="9476893" cy="10754602"/>
            <a:chOff x="0" y="0"/>
            <a:chExt cx="9476891" cy="10754600"/>
          </a:xfrm>
        </p:grpSpPr>
        <p:sp>
          <p:nvSpPr>
            <p:cNvPr id="4706" name="Shape"/>
            <p:cNvSpPr/>
            <p:nvPr/>
          </p:nvSpPr>
          <p:spPr>
            <a:xfrm>
              <a:off x="0" y="7827617"/>
              <a:ext cx="1870669" cy="2926984"/>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7" name="Shape"/>
            <p:cNvSpPr/>
            <p:nvPr/>
          </p:nvSpPr>
          <p:spPr>
            <a:xfrm>
              <a:off x="1239611" y="6718083"/>
              <a:ext cx="2005085" cy="1687292"/>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8" name="Shape"/>
            <p:cNvSpPr/>
            <p:nvPr/>
          </p:nvSpPr>
          <p:spPr>
            <a:xfrm>
              <a:off x="1879485" y="7925768"/>
              <a:ext cx="1493226" cy="1213606"/>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9" name="Shape"/>
            <p:cNvSpPr/>
            <p:nvPr/>
          </p:nvSpPr>
          <p:spPr>
            <a:xfrm>
              <a:off x="3106496" y="7112823"/>
              <a:ext cx="1461022" cy="1534812"/>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0" name="Shape"/>
            <p:cNvSpPr/>
            <p:nvPr/>
          </p:nvSpPr>
          <p:spPr>
            <a:xfrm>
              <a:off x="3759372" y="5177535"/>
              <a:ext cx="2457405" cy="2732815"/>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1" name="Shape"/>
            <p:cNvSpPr/>
            <p:nvPr/>
          </p:nvSpPr>
          <p:spPr>
            <a:xfrm>
              <a:off x="5393697" y="6156915"/>
              <a:ext cx="1356475" cy="2766955"/>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2" name="Shape"/>
            <p:cNvSpPr/>
            <p:nvPr/>
          </p:nvSpPr>
          <p:spPr>
            <a:xfrm>
              <a:off x="5822548" y="3026744"/>
              <a:ext cx="1584768" cy="3375066"/>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3" name="Shape"/>
            <p:cNvSpPr/>
            <p:nvPr/>
          </p:nvSpPr>
          <p:spPr>
            <a:xfrm>
              <a:off x="5901489" y="-1"/>
              <a:ext cx="3575403" cy="3130814"/>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15" name="Line"/>
          <p:cNvSpPr/>
          <p:nvPr/>
        </p:nvSpPr>
        <p:spPr>
          <a:xfrm flipH="1">
            <a:off x="17973157" y="4919572"/>
            <a:ext cx="1758900" cy="717296"/>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6" name="Line"/>
          <p:cNvSpPr/>
          <p:nvPr/>
        </p:nvSpPr>
        <p:spPr>
          <a:xfrm>
            <a:off x="13511335" y="10176034"/>
            <a:ext cx="801108" cy="80110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7" name="Line"/>
          <p:cNvSpPr/>
          <p:nvPr/>
        </p:nvSpPr>
        <p:spPr>
          <a:xfrm flipH="1" flipV="1">
            <a:off x="15117176" y="5928257"/>
            <a:ext cx="2012450" cy="22708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20" name="Group"/>
          <p:cNvGrpSpPr/>
          <p:nvPr/>
        </p:nvGrpSpPr>
        <p:grpSpPr>
          <a:xfrm>
            <a:off x="20249421" y="4276049"/>
            <a:ext cx="3939403" cy="1302570"/>
            <a:chOff x="0" y="0"/>
            <a:chExt cx="3939401" cy="1302568"/>
          </a:xfrm>
        </p:grpSpPr>
        <p:sp>
          <p:nvSpPr>
            <p:cNvPr id="47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23" name="Group"/>
          <p:cNvGrpSpPr/>
          <p:nvPr/>
        </p:nvGrpSpPr>
        <p:grpSpPr>
          <a:xfrm>
            <a:off x="12644078" y="5865188"/>
            <a:ext cx="2535620" cy="1270001"/>
            <a:chOff x="0" y="438149"/>
            <a:chExt cx="2535619" cy="1270000"/>
          </a:xfrm>
        </p:grpSpPr>
        <p:sp>
          <p:nvSpPr>
            <p:cNvPr id="4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4726" name="Group"/>
          <p:cNvGrpSpPr/>
          <p:nvPr/>
        </p:nvGrpSpPr>
        <p:grpSpPr>
          <a:xfrm>
            <a:off x="14708009" y="10677793"/>
            <a:ext cx="3939402" cy="1302570"/>
            <a:chOff x="0" y="0"/>
            <a:chExt cx="3939401" cy="1302568"/>
          </a:xfrm>
        </p:grpSpPr>
        <p:sp>
          <p:nvSpPr>
            <p:cNvPr id="472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727" name="Sed ut perspiciatis unde omnis iste natus error sit voluptatem accusantium doloremque laudantium, totam rem."/>
          <p:cNvSpPr txBox="1"/>
          <p:nvPr/>
        </p:nvSpPr>
        <p:spPr>
          <a:xfrm>
            <a:off x="18474850" y="9661530"/>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
        <p:nvSpPr>
          <p:cNvPr id="4728" name="Sed ut perspiciatis unde omnis iste natus error sit voluptatem accusantium doloremque laudantium, totam rem."/>
          <p:cNvSpPr txBox="1"/>
          <p:nvPr/>
        </p:nvSpPr>
        <p:spPr>
          <a:xfrm>
            <a:off x="10142549" y="2065768"/>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 name="Rectangle"/>
          <p:cNvSpPr/>
          <p:nvPr/>
        </p:nvSpPr>
        <p:spPr>
          <a:xfrm>
            <a:off x="1905000" y="1904999"/>
            <a:ext cx="14605000" cy="9906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1" name="Rectangle"/>
          <p:cNvSpPr/>
          <p:nvPr/>
        </p:nvSpPr>
        <p:spPr>
          <a:xfrm>
            <a:off x="16510000" y="635000"/>
            <a:ext cx="7239000" cy="12446000"/>
          </a:xfrm>
          <a:prstGeom prst="rect">
            <a:avLst/>
          </a:prstGeom>
          <a:solidFill>
            <a:schemeClr val="accent3"/>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142</a:t>
            </a:fld>
            <a:endParaRPr/>
          </a:p>
        </p:txBody>
      </p:sp>
      <p:sp>
        <p:nvSpPr>
          <p:cNvPr id="4733" name="editable united states"/>
          <p:cNvSpPr txBox="1"/>
          <p:nvPr/>
        </p:nvSpPr>
        <p:spPr>
          <a:xfrm>
            <a:off x="3259777" y="3485858"/>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united states</a:t>
            </a:r>
          </a:p>
        </p:txBody>
      </p:sp>
      <p:sp>
        <p:nvSpPr>
          <p:cNvPr id="473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301970" y="6089941"/>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grpSp>
        <p:nvGrpSpPr>
          <p:cNvPr id="4786" name="Group"/>
          <p:cNvGrpSpPr/>
          <p:nvPr/>
        </p:nvGrpSpPr>
        <p:grpSpPr>
          <a:xfrm>
            <a:off x="9156897" y="5020268"/>
            <a:ext cx="6070206" cy="3968436"/>
            <a:chOff x="0" y="0"/>
            <a:chExt cx="6070204" cy="3968434"/>
          </a:xfrm>
        </p:grpSpPr>
        <p:sp>
          <p:nvSpPr>
            <p:cNvPr id="4735" name="Shape"/>
            <p:cNvSpPr/>
            <p:nvPr/>
          </p:nvSpPr>
          <p:spPr>
            <a:xfrm>
              <a:off x="457267" y="-1"/>
              <a:ext cx="756527" cy="56144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6" name="Shape"/>
            <p:cNvSpPr/>
            <p:nvPr/>
          </p:nvSpPr>
          <p:spPr>
            <a:xfrm>
              <a:off x="1586827" y="1977241"/>
              <a:ext cx="794877" cy="8160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7" name="Shape"/>
            <p:cNvSpPr/>
            <p:nvPr/>
          </p:nvSpPr>
          <p:spPr>
            <a:xfrm>
              <a:off x="1883159" y="2130679"/>
              <a:ext cx="1575807" cy="155529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8" name="Shape"/>
            <p:cNvSpPr/>
            <p:nvPr/>
          </p:nvSpPr>
          <p:spPr>
            <a:xfrm>
              <a:off x="941859" y="1879598"/>
              <a:ext cx="763498" cy="89969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9" name="Shape"/>
            <p:cNvSpPr/>
            <p:nvPr/>
          </p:nvSpPr>
          <p:spPr>
            <a:xfrm>
              <a:off x="167901" y="910158"/>
              <a:ext cx="895979" cy="1551806"/>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0" name="Shape"/>
            <p:cNvSpPr/>
            <p:nvPr/>
          </p:nvSpPr>
          <p:spPr>
            <a:xfrm>
              <a:off x="2367757" y="2057449"/>
              <a:ext cx="979650" cy="526571"/>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1" name="Shape"/>
            <p:cNvSpPr/>
            <p:nvPr/>
          </p:nvSpPr>
          <p:spPr>
            <a:xfrm>
              <a:off x="2493264" y="1632010"/>
              <a:ext cx="829739" cy="4603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2" name="Shape"/>
            <p:cNvSpPr/>
            <p:nvPr/>
          </p:nvSpPr>
          <p:spPr>
            <a:xfrm>
              <a:off x="2318949" y="1192622"/>
              <a:ext cx="923870" cy="467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3" name="Shape"/>
            <p:cNvSpPr/>
            <p:nvPr/>
          </p:nvSpPr>
          <p:spPr>
            <a:xfrm>
              <a:off x="2346839" y="774158"/>
              <a:ext cx="794877" cy="530057"/>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4" name="Shape"/>
            <p:cNvSpPr/>
            <p:nvPr/>
          </p:nvSpPr>
          <p:spPr>
            <a:xfrm>
              <a:off x="1579854" y="812515"/>
              <a:ext cx="798362" cy="659083"/>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5" name="Shape"/>
            <p:cNvSpPr/>
            <p:nvPr/>
          </p:nvSpPr>
          <p:spPr>
            <a:xfrm>
              <a:off x="2388676" y="338256"/>
              <a:ext cx="742582" cy="477751"/>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6" name="Shape"/>
            <p:cNvSpPr/>
            <p:nvPr/>
          </p:nvSpPr>
          <p:spPr>
            <a:xfrm>
              <a:off x="1705361" y="1412316"/>
              <a:ext cx="829739" cy="652108"/>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7" name="Shape"/>
            <p:cNvSpPr/>
            <p:nvPr/>
          </p:nvSpPr>
          <p:spPr>
            <a:xfrm>
              <a:off x="1154526" y="1178673"/>
              <a:ext cx="637993" cy="798571"/>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8" name="Shape"/>
            <p:cNvSpPr/>
            <p:nvPr/>
          </p:nvSpPr>
          <p:spPr>
            <a:xfrm>
              <a:off x="558368" y="1032211"/>
              <a:ext cx="732124" cy="110893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9" name="Shape"/>
            <p:cNvSpPr/>
            <p:nvPr/>
          </p:nvSpPr>
          <p:spPr>
            <a:xfrm>
              <a:off x="248088" y="341744"/>
              <a:ext cx="909924" cy="77067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0" name="Shape"/>
            <p:cNvSpPr/>
            <p:nvPr/>
          </p:nvSpPr>
          <p:spPr>
            <a:xfrm>
              <a:off x="990667" y="136000"/>
              <a:ext cx="672856" cy="110195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1" name="Shape"/>
            <p:cNvSpPr/>
            <p:nvPr/>
          </p:nvSpPr>
          <p:spPr>
            <a:xfrm>
              <a:off x="1276545" y="160410"/>
              <a:ext cx="1153965" cy="74626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2" name="Shape"/>
            <p:cNvSpPr/>
            <p:nvPr/>
          </p:nvSpPr>
          <p:spPr>
            <a:xfrm>
              <a:off x="5662307" y="251078"/>
              <a:ext cx="407898" cy="652109"/>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3" name="Shape"/>
            <p:cNvSpPr/>
            <p:nvPr/>
          </p:nvSpPr>
          <p:spPr>
            <a:xfrm>
              <a:off x="4877891" y="697441"/>
              <a:ext cx="843685" cy="620723"/>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4" name="Shape"/>
            <p:cNvSpPr/>
            <p:nvPr/>
          </p:nvSpPr>
          <p:spPr>
            <a:xfrm>
              <a:off x="5446157" y="655593"/>
              <a:ext cx="195234" cy="352209"/>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5" name="Shape"/>
            <p:cNvSpPr/>
            <p:nvPr/>
          </p:nvSpPr>
          <p:spPr>
            <a:xfrm>
              <a:off x="5599553" y="610259"/>
              <a:ext cx="174315" cy="387080"/>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6" name="Shape"/>
            <p:cNvSpPr/>
            <p:nvPr/>
          </p:nvSpPr>
          <p:spPr>
            <a:xfrm>
              <a:off x="5533316" y="1081032"/>
              <a:ext cx="195234" cy="177849"/>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7" name="Shape"/>
            <p:cNvSpPr/>
            <p:nvPr/>
          </p:nvSpPr>
          <p:spPr>
            <a:xfrm>
              <a:off x="5707631" y="1063594"/>
              <a:ext cx="83673" cy="10810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8" name="Shape"/>
            <p:cNvSpPr/>
            <p:nvPr/>
          </p:nvSpPr>
          <p:spPr>
            <a:xfrm>
              <a:off x="5533316" y="938055"/>
              <a:ext cx="380007" cy="19179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9" name="Shape"/>
            <p:cNvSpPr/>
            <p:nvPr/>
          </p:nvSpPr>
          <p:spPr>
            <a:xfrm>
              <a:off x="5826165" y="1117856"/>
              <a:ext cx="34863" cy="2246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0" name="Shape"/>
            <p:cNvSpPr/>
            <p:nvPr/>
          </p:nvSpPr>
          <p:spPr>
            <a:xfrm>
              <a:off x="5386891" y="1248419"/>
              <a:ext cx="146424" cy="32779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1" name="Shape"/>
            <p:cNvSpPr/>
            <p:nvPr/>
          </p:nvSpPr>
          <p:spPr>
            <a:xfrm>
              <a:off x="5359002" y="1475086"/>
              <a:ext cx="115047" cy="1883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2" name="Shape"/>
            <p:cNvSpPr/>
            <p:nvPr/>
          </p:nvSpPr>
          <p:spPr>
            <a:xfrm>
              <a:off x="4801193" y="1161235"/>
              <a:ext cx="655425" cy="42544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3" name="Shape"/>
            <p:cNvSpPr/>
            <p:nvPr/>
          </p:nvSpPr>
          <p:spPr>
            <a:xfrm>
              <a:off x="4187605" y="2866481"/>
              <a:ext cx="1014512" cy="795083"/>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4" name="Shape"/>
            <p:cNvSpPr/>
            <p:nvPr/>
          </p:nvSpPr>
          <p:spPr>
            <a:xfrm>
              <a:off x="3399701" y="2657245"/>
              <a:ext cx="634509" cy="561442"/>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5" name="Shape"/>
            <p:cNvSpPr/>
            <p:nvPr/>
          </p:nvSpPr>
          <p:spPr>
            <a:xfrm>
              <a:off x="3323002" y="2155089"/>
              <a:ext cx="568268" cy="512622"/>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6" name="Shape"/>
            <p:cNvSpPr/>
            <p:nvPr/>
          </p:nvSpPr>
          <p:spPr>
            <a:xfrm>
              <a:off x="3832003" y="2050474"/>
              <a:ext cx="962219" cy="3138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7" name="Shape"/>
            <p:cNvSpPr/>
            <p:nvPr/>
          </p:nvSpPr>
          <p:spPr>
            <a:xfrm>
              <a:off x="4515318" y="1945857"/>
              <a:ext cx="962219" cy="42543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8" name="Shape"/>
            <p:cNvSpPr/>
            <p:nvPr/>
          </p:nvSpPr>
          <p:spPr>
            <a:xfrm>
              <a:off x="4375865" y="2294578"/>
              <a:ext cx="592671" cy="63816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9" name="Shape"/>
            <p:cNvSpPr/>
            <p:nvPr/>
          </p:nvSpPr>
          <p:spPr>
            <a:xfrm>
              <a:off x="4571098" y="1586676"/>
              <a:ext cx="864603" cy="484723"/>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0" name="Shape"/>
            <p:cNvSpPr/>
            <p:nvPr/>
          </p:nvSpPr>
          <p:spPr>
            <a:xfrm>
              <a:off x="4647796" y="2242270"/>
              <a:ext cx="557809" cy="432414"/>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1" name="Shape"/>
            <p:cNvSpPr/>
            <p:nvPr/>
          </p:nvSpPr>
          <p:spPr>
            <a:xfrm>
              <a:off x="4072556" y="2322474"/>
              <a:ext cx="439275" cy="70441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2" name="Shape"/>
            <p:cNvSpPr/>
            <p:nvPr/>
          </p:nvSpPr>
          <p:spPr>
            <a:xfrm>
              <a:off x="3689063" y="2346885"/>
              <a:ext cx="404413" cy="707903"/>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3" name="Shape"/>
            <p:cNvSpPr/>
            <p:nvPr/>
          </p:nvSpPr>
          <p:spPr>
            <a:xfrm>
              <a:off x="4965050" y="1492521"/>
              <a:ext cx="502029" cy="366159"/>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4" name="Shape"/>
            <p:cNvSpPr/>
            <p:nvPr/>
          </p:nvSpPr>
          <p:spPr>
            <a:xfrm>
              <a:off x="4658254" y="1450675"/>
              <a:ext cx="515974" cy="50913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5" name="Shape"/>
            <p:cNvSpPr/>
            <p:nvPr/>
          </p:nvSpPr>
          <p:spPr>
            <a:xfrm>
              <a:off x="3901729" y="1722676"/>
              <a:ext cx="822767" cy="42544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6" name="Shape"/>
            <p:cNvSpPr/>
            <p:nvPr/>
          </p:nvSpPr>
          <p:spPr>
            <a:xfrm>
              <a:off x="3200981" y="1572726"/>
              <a:ext cx="749555" cy="652109"/>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7" name="Shape"/>
            <p:cNvSpPr/>
            <p:nvPr/>
          </p:nvSpPr>
          <p:spPr>
            <a:xfrm>
              <a:off x="3068501" y="320821"/>
              <a:ext cx="725151" cy="84390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8" name="Shape"/>
            <p:cNvSpPr/>
            <p:nvPr/>
          </p:nvSpPr>
          <p:spPr>
            <a:xfrm>
              <a:off x="3734387" y="568413"/>
              <a:ext cx="847170" cy="798572"/>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9" name="Shape"/>
            <p:cNvSpPr/>
            <p:nvPr/>
          </p:nvSpPr>
          <p:spPr>
            <a:xfrm>
              <a:off x="3493832" y="662568"/>
              <a:ext cx="592671" cy="631186"/>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0" name="Shape"/>
            <p:cNvSpPr/>
            <p:nvPr/>
          </p:nvSpPr>
          <p:spPr>
            <a:xfrm>
              <a:off x="4361920" y="1258878"/>
              <a:ext cx="474139" cy="544004"/>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1" name="Shape"/>
            <p:cNvSpPr/>
            <p:nvPr/>
          </p:nvSpPr>
          <p:spPr>
            <a:xfrm>
              <a:off x="4055125" y="1353035"/>
              <a:ext cx="348631" cy="599799"/>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2" name="Shape"/>
            <p:cNvSpPr/>
            <p:nvPr/>
          </p:nvSpPr>
          <p:spPr>
            <a:xfrm>
              <a:off x="3661174" y="1276315"/>
              <a:ext cx="449733" cy="78810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3" name="Shape"/>
            <p:cNvSpPr/>
            <p:nvPr/>
          </p:nvSpPr>
          <p:spPr>
            <a:xfrm>
              <a:off x="3110338" y="1101954"/>
              <a:ext cx="683316" cy="5021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4" name="Shape"/>
            <p:cNvSpPr/>
            <p:nvPr/>
          </p:nvSpPr>
          <p:spPr>
            <a:xfrm>
              <a:off x="-1" y="2786273"/>
              <a:ext cx="1520588" cy="1182162"/>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5" name="Shape"/>
            <p:cNvSpPr/>
            <p:nvPr/>
          </p:nvSpPr>
          <p:spPr>
            <a:xfrm>
              <a:off x="1653065" y="3344223"/>
              <a:ext cx="927355" cy="589341"/>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87" name="Line"/>
          <p:cNvSpPr/>
          <p:nvPr/>
        </p:nvSpPr>
        <p:spPr>
          <a:xfrm>
            <a:off x="9817885" y="4465710"/>
            <a:ext cx="1" cy="2231058"/>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8" name="Line"/>
          <p:cNvSpPr/>
          <p:nvPr/>
        </p:nvSpPr>
        <p:spPr>
          <a:xfrm>
            <a:off x="13477566" y="4906176"/>
            <a:ext cx="1" cy="1281571"/>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9" name="Line"/>
          <p:cNvSpPr/>
          <p:nvPr/>
        </p:nvSpPr>
        <p:spPr>
          <a:xfrm>
            <a:off x="14192756" y="8345265"/>
            <a:ext cx="1" cy="905025"/>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90" name="Line"/>
          <p:cNvSpPr/>
          <p:nvPr/>
        </p:nvSpPr>
        <p:spPr>
          <a:xfrm>
            <a:off x="11024222" y="7012885"/>
            <a:ext cx="1" cy="2231058"/>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93" name="Group"/>
          <p:cNvGrpSpPr/>
          <p:nvPr/>
        </p:nvGrpSpPr>
        <p:grpSpPr>
          <a:xfrm>
            <a:off x="9562399" y="2709251"/>
            <a:ext cx="2535620" cy="1270001"/>
            <a:chOff x="0" y="438149"/>
            <a:chExt cx="2535619" cy="1270000"/>
          </a:xfrm>
        </p:grpSpPr>
        <p:sp>
          <p:nvSpPr>
            <p:cNvPr id="479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6" name="Group"/>
          <p:cNvGrpSpPr/>
          <p:nvPr/>
        </p:nvGrpSpPr>
        <p:grpSpPr>
          <a:xfrm>
            <a:off x="10729001" y="10076340"/>
            <a:ext cx="2535620" cy="1270001"/>
            <a:chOff x="0" y="438149"/>
            <a:chExt cx="2535619" cy="1270000"/>
          </a:xfrm>
        </p:grpSpPr>
        <p:sp>
          <p:nvSpPr>
            <p:cNvPr id="479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5"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9" name="Group"/>
          <p:cNvGrpSpPr/>
          <p:nvPr/>
        </p:nvGrpSpPr>
        <p:grpSpPr>
          <a:xfrm>
            <a:off x="13328008" y="3506362"/>
            <a:ext cx="2535620" cy="1270001"/>
            <a:chOff x="0" y="438149"/>
            <a:chExt cx="2535619" cy="1270000"/>
          </a:xfrm>
        </p:grpSpPr>
        <p:sp>
          <p:nvSpPr>
            <p:cNvPr id="47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00" name="812K"/>
          <p:cNvSpPr txBox="1"/>
          <p:nvPr/>
        </p:nvSpPr>
        <p:spPr>
          <a:xfrm>
            <a:off x="13959196" y="9638190"/>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grpSp>
        <p:nvGrpSpPr>
          <p:cNvPr id="4803" name="Group"/>
          <p:cNvGrpSpPr/>
          <p:nvPr/>
        </p:nvGrpSpPr>
        <p:grpSpPr>
          <a:xfrm>
            <a:off x="18896793" y="4360837"/>
            <a:ext cx="3939403" cy="1302570"/>
            <a:chOff x="0" y="0"/>
            <a:chExt cx="3939401" cy="1302568"/>
          </a:xfrm>
        </p:grpSpPr>
        <p:sp>
          <p:nvSpPr>
            <p:cNvPr id="48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8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806" name="Group"/>
          <p:cNvGrpSpPr/>
          <p:nvPr/>
        </p:nvGrpSpPr>
        <p:grpSpPr>
          <a:xfrm>
            <a:off x="18896793" y="2931285"/>
            <a:ext cx="3939403" cy="1302569"/>
            <a:chOff x="0" y="0"/>
            <a:chExt cx="3939401" cy="1302568"/>
          </a:xfrm>
        </p:grpSpPr>
        <p:sp>
          <p:nvSpPr>
            <p:cNvPr id="48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8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807"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8"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13" name="Group"/>
          <p:cNvGrpSpPr/>
          <p:nvPr/>
        </p:nvGrpSpPr>
        <p:grpSpPr>
          <a:xfrm>
            <a:off x="17611165" y="7656161"/>
            <a:ext cx="5036672" cy="926220"/>
            <a:chOff x="0" y="0"/>
            <a:chExt cx="5036670" cy="926218"/>
          </a:xfrm>
        </p:grpSpPr>
        <p:sp>
          <p:nvSpPr>
            <p:cNvPr id="480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18" name="Group"/>
          <p:cNvGrpSpPr/>
          <p:nvPr/>
        </p:nvGrpSpPr>
        <p:grpSpPr>
          <a:xfrm>
            <a:off x="17611165" y="9375895"/>
            <a:ext cx="5036672" cy="926220"/>
            <a:chOff x="0" y="0"/>
            <a:chExt cx="5036670" cy="926218"/>
          </a:xfrm>
        </p:grpSpPr>
        <p:sp>
          <p:nvSpPr>
            <p:cNvPr id="4814"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5"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7"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23" name="Group"/>
          <p:cNvGrpSpPr/>
          <p:nvPr/>
        </p:nvGrpSpPr>
        <p:grpSpPr>
          <a:xfrm>
            <a:off x="17611165" y="5936426"/>
            <a:ext cx="5036672" cy="926220"/>
            <a:chOff x="0" y="0"/>
            <a:chExt cx="5036670" cy="926218"/>
          </a:xfrm>
        </p:grpSpPr>
        <p:sp>
          <p:nvSpPr>
            <p:cNvPr id="481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2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25" name="Insert Picture Here.png" descr="Insert Picture Here.png"/>
          <p:cNvPicPr>
            <a:picLocks noGrp="1" noChangeAspect="1"/>
          </p:cNvPicPr>
          <p:nvPr>
            <p:ph type="pic" idx="21"/>
          </p:nvPr>
        </p:nvPicPr>
        <p:blipFill>
          <a:blip r:embed="rId2">
            <a:alphaModFix amt="25000"/>
          </a:blip>
          <a:srcRect l="23883" r="23883"/>
          <a:stretch>
            <a:fillRect/>
          </a:stretch>
        </p:blipFill>
        <p:spPr>
          <a:xfrm>
            <a:off x="12192000" y="635000"/>
            <a:ext cx="11557000" cy="12446000"/>
          </a:xfrm>
          <a:prstGeom prst="rect">
            <a:avLst/>
          </a:prstGeom>
        </p:spPr>
      </p:pic>
      <p:sp>
        <p:nvSpPr>
          <p:cNvPr id="48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143</a:t>
            </a:fld>
            <a:endParaRPr/>
          </a:p>
        </p:txBody>
      </p:sp>
      <p:sp>
        <p:nvSpPr>
          <p:cNvPr id="4827" name="Rectangle"/>
          <p:cNvSpPr/>
          <p:nvPr/>
        </p:nvSpPr>
        <p:spPr>
          <a:xfrm>
            <a:off x="635000" y="634999"/>
            <a:ext cx="115570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88" name="Group"/>
          <p:cNvGrpSpPr/>
          <p:nvPr/>
        </p:nvGrpSpPr>
        <p:grpSpPr>
          <a:xfrm>
            <a:off x="14060682" y="3915312"/>
            <a:ext cx="7225579" cy="7246699"/>
            <a:chOff x="0" y="0"/>
            <a:chExt cx="7225577" cy="7246697"/>
          </a:xfrm>
        </p:grpSpPr>
        <p:sp>
          <p:nvSpPr>
            <p:cNvPr id="4828" name="Shape"/>
            <p:cNvSpPr/>
            <p:nvPr/>
          </p:nvSpPr>
          <p:spPr>
            <a:xfrm>
              <a:off x="2769869" y="0"/>
              <a:ext cx="364692" cy="725203"/>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29" name="Shape"/>
            <p:cNvSpPr/>
            <p:nvPr/>
          </p:nvSpPr>
          <p:spPr>
            <a:xfrm>
              <a:off x="2942559" y="438231"/>
              <a:ext cx="1444390" cy="1352590"/>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2"/>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0" name="Shape"/>
            <p:cNvSpPr/>
            <p:nvPr/>
          </p:nvSpPr>
          <p:spPr>
            <a:xfrm>
              <a:off x="1307795" y="34562"/>
              <a:ext cx="1863489" cy="1849161"/>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1" name="Shape"/>
            <p:cNvSpPr/>
            <p:nvPr/>
          </p:nvSpPr>
          <p:spPr>
            <a:xfrm>
              <a:off x="475323" y="173578"/>
              <a:ext cx="1495685" cy="1502642"/>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2" name="Shape"/>
            <p:cNvSpPr/>
            <p:nvPr/>
          </p:nvSpPr>
          <p:spPr>
            <a:xfrm>
              <a:off x="467901" y="956501"/>
              <a:ext cx="1178246" cy="1326429"/>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3" name="Shape"/>
            <p:cNvSpPr/>
            <p:nvPr/>
          </p:nvSpPr>
          <p:spPr>
            <a:xfrm>
              <a:off x="474835" y="2107644"/>
              <a:ext cx="548839" cy="449008"/>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4" name="Shape"/>
            <p:cNvSpPr/>
            <p:nvPr/>
          </p:nvSpPr>
          <p:spPr>
            <a:xfrm>
              <a:off x="567652" y="2502761"/>
              <a:ext cx="245060" cy="153805"/>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5" name="Shape"/>
            <p:cNvSpPr/>
            <p:nvPr/>
          </p:nvSpPr>
          <p:spPr>
            <a:xfrm>
              <a:off x="827541" y="2757339"/>
              <a:ext cx="281795" cy="295351"/>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6" name="Shape"/>
            <p:cNvSpPr/>
            <p:nvPr/>
          </p:nvSpPr>
          <p:spPr>
            <a:xfrm>
              <a:off x="653126" y="2509603"/>
              <a:ext cx="686543" cy="491280"/>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7" name="Shape"/>
            <p:cNvSpPr/>
            <p:nvPr/>
          </p:nvSpPr>
          <p:spPr>
            <a:xfrm>
              <a:off x="935258" y="1295173"/>
              <a:ext cx="1560657" cy="1446666"/>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8" name="Shape"/>
            <p:cNvSpPr/>
            <p:nvPr/>
          </p:nvSpPr>
          <p:spPr>
            <a:xfrm>
              <a:off x="1004096" y="2920114"/>
              <a:ext cx="381261" cy="406029"/>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9" name="Shape"/>
            <p:cNvSpPr/>
            <p:nvPr/>
          </p:nvSpPr>
          <p:spPr>
            <a:xfrm>
              <a:off x="1270837" y="2718279"/>
              <a:ext cx="580378" cy="605117"/>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0" name="Shape"/>
            <p:cNvSpPr/>
            <p:nvPr/>
          </p:nvSpPr>
          <p:spPr>
            <a:xfrm>
              <a:off x="1561044" y="2277650"/>
              <a:ext cx="775861" cy="509917"/>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1" name="Shape"/>
            <p:cNvSpPr/>
            <p:nvPr/>
          </p:nvSpPr>
          <p:spPr>
            <a:xfrm>
              <a:off x="2121857" y="2661835"/>
              <a:ext cx="114171" cy="495648"/>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8"/>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3"/>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2" name="Shape"/>
            <p:cNvSpPr/>
            <p:nvPr/>
          </p:nvSpPr>
          <p:spPr>
            <a:xfrm>
              <a:off x="2173151" y="2538459"/>
              <a:ext cx="269702" cy="598497"/>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3" name="Shape"/>
            <p:cNvSpPr/>
            <p:nvPr/>
          </p:nvSpPr>
          <p:spPr>
            <a:xfrm>
              <a:off x="1774931" y="2644834"/>
              <a:ext cx="390993" cy="616031"/>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4" name="Shape"/>
            <p:cNvSpPr/>
            <p:nvPr/>
          </p:nvSpPr>
          <p:spPr>
            <a:xfrm>
              <a:off x="2099629" y="1423459"/>
              <a:ext cx="1455311" cy="1143913"/>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5" name="Shape"/>
            <p:cNvSpPr/>
            <p:nvPr/>
          </p:nvSpPr>
          <p:spPr>
            <a:xfrm>
              <a:off x="3359749" y="1450981"/>
              <a:ext cx="948549" cy="1535455"/>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6" name="Shape"/>
            <p:cNvSpPr/>
            <p:nvPr/>
          </p:nvSpPr>
          <p:spPr>
            <a:xfrm>
              <a:off x="2334326" y="2403685"/>
              <a:ext cx="1081459" cy="900005"/>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7" name="Shape"/>
            <p:cNvSpPr/>
            <p:nvPr/>
          </p:nvSpPr>
          <p:spPr>
            <a:xfrm>
              <a:off x="2978464" y="3503300"/>
              <a:ext cx="199649" cy="116007"/>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8" name="Shape"/>
            <p:cNvSpPr/>
            <p:nvPr/>
          </p:nvSpPr>
          <p:spPr>
            <a:xfrm>
              <a:off x="2884426" y="2302637"/>
              <a:ext cx="747366" cy="1232750"/>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9" name="Shape"/>
            <p:cNvSpPr/>
            <p:nvPr/>
          </p:nvSpPr>
          <p:spPr>
            <a:xfrm>
              <a:off x="2896420" y="3517067"/>
              <a:ext cx="579687" cy="576038"/>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0" name="Shape"/>
            <p:cNvSpPr/>
            <p:nvPr/>
          </p:nvSpPr>
          <p:spPr>
            <a:xfrm>
              <a:off x="3115248" y="3364548"/>
              <a:ext cx="726276" cy="879079"/>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1" name="Shape"/>
            <p:cNvSpPr/>
            <p:nvPr/>
          </p:nvSpPr>
          <p:spPr>
            <a:xfrm>
              <a:off x="3207576" y="3200630"/>
              <a:ext cx="1826623" cy="1800080"/>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2" name="Shape"/>
            <p:cNvSpPr/>
            <p:nvPr/>
          </p:nvSpPr>
          <p:spPr>
            <a:xfrm>
              <a:off x="3177850" y="4279933"/>
              <a:ext cx="1192087" cy="118554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3" name="Shape"/>
            <p:cNvSpPr/>
            <p:nvPr/>
          </p:nvSpPr>
          <p:spPr>
            <a:xfrm>
              <a:off x="3177039" y="5364763"/>
              <a:ext cx="1248188" cy="119101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4" name="Shape"/>
            <p:cNvSpPr/>
            <p:nvPr/>
          </p:nvSpPr>
          <p:spPr>
            <a:xfrm>
              <a:off x="3552955" y="5870665"/>
              <a:ext cx="1556275" cy="1376033"/>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5" name="Shape"/>
            <p:cNvSpPr/>
            <p:nvPr/>
          </p:nvSpPr>
          <p:spPr>
            <a:xfrm>
              <a:off x="3891495" y="5431075"/>
              <a:ext cx="898966" cy="957712"/>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6" name="Shape"/>
            <p:cNvSpPr/>
            <p:nvPr/>
          </p:nvSpPr>
          <p:spPr>
            <a:xfrm>
              <a:off x="4885830" y="4747319"/>
              <a:ext cx="1035800" cy="1553996"/>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7" name="Shape"/>
            <p:cNvSpPr/>
            <p:nvPr/>
          </p:nvSpPr>
          <p:spPr>
            <a:xfrm>
              <a:off x="4459147" y="5217400"/>
              <a:ext cx="715344" cy="711034"/>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8" name="Shape"/>
            <p:cNvSpPr/>
            <p:nvPr/>
          </p:nvSpPr>
          <p:spPr>
            <a:xfrm>
              <a:off x="4137290" y="4543844"/>
              <a:ext cx="1098398" cy="909080"/>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9" name="Shape"/>
            <p:cNvSpPr/>
            <p:nvPr/>
          </p:nvSpPr>
          <p:spPr>
            <a:xfrm>
              <a:off x="5178972" y="4635133"/>
              <a:ext cx="267812" cy="729535"/>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0" name="Shape"/>
            <p:cNvSpPr/>
            <p:nvPr/>
          </p:nvSpPr>
          <p:spPr>
            <a:xfrm>
              <a:off x="4850116" y="3954977"/>
              <a:ext cx="147684" cy="192402"/>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1" name="Shape"/>
            <p:cNvSpPr/>
            <p:nvPr/>
          </p:nvSpPr>
          <p:spPr>
            <a:xfrm>
              <a:off x="4833593" y="3812976"/>
              <a:ext cx="187689" cy="172371"/>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2" name="Shape"/>
            <p:cNvSpPr/>
            <p:nvPr/>
          </p:nvSpPr>
          <p:spPr>
            <a:xfrm>
              <a:off x="4847271" y="3806135"/>
              <a:ext cx="1035750" cy="1051850"/>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3" name="Shape"/>
            <p:cNvSpPr/>
            <p:nvPr/>
          </p:nvSpPr>
          <p:spPr>
            <a:xfrm>
              <a:off x="4872149" y="3310100"/>
              <a:ext cx="539171" cy="553803"/>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4" name="Shape"/>
            <p:cNvSpPr/>
            <p:nvPr/>
          </p:nvSpPr>
          <p:spPr>
            <a:xfrm>
              <a:off x="5300367" y="3232574"/>
              <a:ext cx="771784" cy="918687"/>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5" name="Shape"/>
            <p:cNvSpPr/>
            <p:nvPr/>
          </p:nvSpPr>
          <p:spPr>
            <a:xfrm>
              <a:off x="3468619" y="2639598"/>
              <a:ext cx="1227803" cy="834319"/>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6" name="Shape"/>
            <p:cNvSpPr/>
            <p:nvPr/>
          </p:nvSpPr>
          <p:spPr>
            <a:xfrm>
              <a:off x="4344591" y="546277"/>
              <a:ext cx="1035750" cy="1040484"/>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7" name="Shape"/>
            <p:cNvSpPr/>
            <p:nvPr/>
          </p:nvSpPr>
          <p:spPr>
            <a:xfrm>
              <a:off x="4178741" y="1432010"/>
              <a:ext cx="1482006" cy="1916372"/>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8" name="Shape"/>
            <p:cNvSpPr/>
            <p:nvPr/>
          </p:nvSpPr>
          <p:spPr>
            <a:xfrm>
              <a:off x="5953903" y="2515522"/>
              <a:ext cx="953113" cy="1368907"/>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9" name="Shape"/>
            <p:cNvSpPr/>
            <p:nvPr/>
          </p:nvSpPr>
          <p:spPr>
            <a:xfrm>
              <a:off x="5213954" y="2284277"/>
              <a:ext cx="1377367" cy="1088724"/>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0" name="Shape"/>
            <p:cNvSpPr/>
            <p:nvPr/>
          </p:nvSpPr>
          <p:spPr>
            <a:xfrm>
              <a:off x="5511355" y="1934887"/>
              <a:ext cx="589472" cy="553804"/>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1" name="Shape"/>
            <p:cNvSpPr/>
            <p:nvPr/>
          </p:nvSpPr>
          <p:spPr>
            <a:xfrm>
              <a:off x="5830631" y="2163031"/>
              <a:ext cx="37071" cy="26365"/>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2" name="Shape"/>
            <p:cNvSpPr/>
            <p:nvPr/>
          </p:nvSpPr>
          <p:spPr>
            <a:xfrm>
              <a:off x="6003264" y="2430921"/>
              <a:ext cx="155910" cy="210814"/>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3" name="Shape"/>
            <p:cNvSpPr/>
            <p:nvPr/>
          </p:nvSpPr>
          <p:spPr>
            <a:xfrm>
              <a:off x="6103040" y="4900147"/>
              <a:ext cx="740823" cy="1353185"/>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4" name="Shape"/>
            <p:cNvSpPr/>
            <p:nvPr/>
          </p:nvSpPr>
          <p:spPr>
            <a:xfrm>
              <a:off x="6950912" y="5842489"/>
              <a:ext cx="57822" cy="63905"/>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5" name="Shape"/>
            <p:cNvSpPr/>
            <p:nvPr/>
          </p:nvSpPr>
          <p:spPr>
            <a:xfrm>
              <a:off x="7133601" y="5774060"/>
              <a:ext cx="76063" cy="56696"/>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6" name="Shape"/>
            <p:cNvSpPr/>
            <p:nvPr/>
          </p:nvSpPr>
          <p:spPr>
            <a:xfrm>
              <a:off x="7153982" y="4161446"/>
              <a:ext cx="71596" cy="82179"/>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7" name="Shape"/>
            <p:cNvSpPr/>
            <p:nvPr/>
          </p:nvSpPr>
          <p:spPr>
            <a:xfrm>
              <a:off x="0" y="2351755"/>
              <a:ext cx="47350" cy="80290"/>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8" name="Shape"/>
            <p:cNvSpPr/>
            <p:nvPr/>
          </p:nvSpPr>
          <p:spPr>
            <a:xfrm>
              <a:off x="524457" y="927424"/>
              <a:ext cx="59657" cy="44080"/>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9" name="Shape"/>
            <p:cNvSpPr/>
            <p:nvPr/>
          </p:nvSpPr>
          <p:spPr>
            <a:xfrm>
              <a:off x="439418" y="891504"/>
              <a:ext cx="24608" cy="21840"/>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0" name="Shape"/>
            <p:cNvSpPr/>
            <p:nvPr/>
          </p:nvSpPr>
          <p:spPr>
            <a:xfrm>
              <a:off x="769408" y="920582"/>
              <a:ext cx="42017" cy="52698"/>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1" name="Shape"/>
            <p:cNvSpPr/>
            <p:nvPr/>
          </p:nvSpPr>
          <p:spPr>
            <a:xfrm>
              <a:off x="827541" y="841901"/>
              <a:ext cx="21729" cy="50923"/>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2" name="Shape"/>
            <p:cNvSpPr/>
            <p:nvPr/>
          </p:nvSpPr>
          <p:spPr>
            <a:xfrm>
              <a:off x="583040" y="402311"/>
              <a:ext cx="42364" cy="56120"/>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3" name="Shape"/>
            <p:cNvSpPr/>
            <p:nvPr/>
          </p:nvSpPr>
          <p:spPr>
            <a:xfrm>
              <a:off x="2682669" y="3673552"/>
              <a:ext cx="35521" cy="44213"/>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4" name="Shape"/>
            <p:cNvSpPr/>
            <p:nvPr/>
          </p:nvSpPr>
          <p:spPr>
            <a:xfrm>
              <a:off x="2758634" y="3566781"/>
              <a:ext cx="33064" cy="30284"/>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5" name="Shape"/>
            <p:cNvSpPr/>
            <p:nvPr/>
          </p:nvSpPr>
          <p:spPr>
            <a:xfrm>
              <a:off x="2889878" y="3349893"/>
              <a:ext cx="59630" cy="65873"/>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6" name="Shape"/>
            <p:cNvSpPr/>
            <p:nvPr/>
          </p:nvSpPr>
          <p:spPr>
            <a:xfrm>
              <a:off x="6191030" y="4820031"/>
              <a:ext cx="30536" cy="51333"/>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7" name="Shape"/>
            <p:cNvSpPr/>
            <p:nvPr/>
          </p:nvSpPr>
          <p:spPr>
            <a:xfrm>
              <a:off x="6264691" y="4859611"/>
              <a:ext cx="42365" cy="3298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889" name="Line"/>
          <p:cNvSpPr/>
          <p:nvPr/>
        </p:nvSpPr>
        <p:spPr>
          <a:xfrm>
            <a:off x="19578247" y="3511721"/>
            <a:ext cx="1" cy="256521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0" name="Line"/>
          <p:cNvSpPr/>
          <p:nvPr/>
        </p:nvSpPr>
        <p:spPr>
          <a:xfrm>
            <a:off x="16131378" y="3511722"/>
            <a:ext cx="1" cy="131967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1" name="Line"/>
          <p:cNvSpPr/>
          <p:nvPr/>
        </p:nvSpPr>
        <p:spPr>
          <a:xfrm>
            <a:off x="20530525" y="9547690"/>
            <a:ext cx="1" cy="943125"/>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2" name="Line"/>
          <p:cNvSpPr/>
          <p:nvPr/>
        </p:nvSpPr>
        <p:spPr>
          <a:xfrm>
            <a:off x="15094014" y="5668970"/>
            <a:ext cx="1" cy="2269158"/>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3" name="editable africa map"/>
          <p:cNvSpPr txBox="1"/>
          <p:nvPr/>
        </p:nvSpPr>
        <p:spPr>
          <a:xfrm>
            <a:off x="3071169" y="2580154"/>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africa map</a:t>
            </a:r>
          </a:p>
        </p:txBody>
      </p:sp>
      <p:sp>
        <p:nvSpPr>
          <p:cNvPr id="4894" name="Lorem ipsum sit lom dolor sit amet, consectetur sit amet adipiscing. Lorem ipsum sit lom. Lorem ipsum sit lom dolor sit amet, consectetur sit amet adipiscing. Lorem ipsum sit lom."/>
          <p:cNvSpPr txBox="1"/>
          <p:nvPr/>
        </p:nvSpPr>
        <p:spPr>
          <a:xfrm>
            <a:off x="3113363" y="4438062"/>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grpSp>
        <p:nvGrpSpPr>
          <p:cNvPr id="4897" name="Group"/>
          <p:cNvGrpSpPr/>
          <p:nvPr/>
        </p:nvGrpSpPr>
        <p:grpSpPr>
          <a:xfrm>
            <a:off x="4639620" y="8731309"/>
            <a:ext cx="3939402" cy="1302570"/>
            <a:chOff x="0" y="0"/>
            <a:chExt cx="3939401" cy="1302568"/>
          </a:xfrm>
        </p:grpSpPr>
        <p:sp>
          <p:nvSpPr>
            <p:cNvPr id="48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4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98" name="Shape"/>
          <p:cNvSpPr/>
          <p:nvPr/>
        </p:nvSpPr>
        <p:spPr>
          <a:xfrm>
            <a:off x="3197548" y="888275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99" name="Shape"/>
          <p:cNvSpPr/>
          <p:nvPr/>
        </p:nvSpPr>
        <p:spPr>
          <a:xfrm>
            <a:off x="3165631" y="1052637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02" name="Group"/>
          <p:cNvGrpSpPr/>
          <p:nvPr/>
        </p:nvGrpSpPr>
        <p:grpSpPr>
          <a:xfrm>
            <a:off x="4639620" y="7301757"/>
            <a:ext cx="3939402" cy="1302569"/>
            <a:chOff x="0" y="0"/>
            <a:chExt cx="3939401" cy="1302568"/>
          </a:xfrm>
        </p:grpSpPr>
        <p:sp>
          <p:nvSpPr>
            <p:cNvPr id="49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9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903" name="Shape"/>
          <p:cNvSpPr/>
          <p:nvPr/>
        </p:nvSpPr>
        <p:spPr>
          <a:xfrm>
            <a:off x="3165631" y="7521235"/>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16" name="Group"/>
          <p:cNvGrpSpPr/>
          <p:nvPr/>
        </p:nvGrpSpPr>
        <p:grpSpPr>
          <a:xfrm>
            <a:off x="4655061" y="10345180"/>
            <a:ext cx="3908520" cy="768806"/>
            <a:chOff x="0" y="0"/>
            <a:chExt cx="3908519" cy="768805"/>
          </a:xfrm>
        </p:grpSpPr>
        <p:grpSp>
          <p:nvGrpSpPr>
            <p:cNvPr id="4914" name="Group"/>
            <p:cNvGrpSpPr/>
            <p:nvPr/>
          </p:nvGrpSpPr>
          <p:grpSpPr>
            <a:xfrm>
              <a:off x="0" y="-1"/>
              <a:ext cx="3402799" cy="731703"/>
              <a:chOff x="0" y="0"/>
              <a:chExt cx="3402798" cy="731701"/>
            </a:xfrm>
          </p:grpSpPr>
          <p:sp>
            <p:nvSpPr>
              <p:cNvPr id="4904"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5"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6"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7"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8"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9"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0"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1"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2"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3"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915"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4919" name="Group"/>
          <p:cNvGrpSpPr/>
          <p:nvPr/>
        </p:nvGrpSpPr>
        <p:grpSpPr>
          <a:xfrm>
            <a:off x="19262714" y="2231326"/>
            <a:ext cx="2535620" cy="1270001"/>
            <a:chOff x="0" y="438149"/>
            <a:chExt cx="2535619" cy="1270000"/>
          </a:xfrm>
        </p:grpSpPr>
        <p:sp>
          <p:nvSpPr>
            <p:cNvPr id="491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1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2" name="Group"/>
          <p:cNvGrpSpPr/>
          <p:nvPr/>
        </p:nvGrpSpPr>
        <p:grpSpPr>
          <a:xfrm>
            <a:off x="14277739" y="8543198"/>
            <a:ext cx="2535620" cy="1270001"/>
            <a:chOff x="0" y="438149"/>
            <a:chExt cx="2535619" cy="1270000"/>
          </a:xfrm>
        </p:grpSpPr>
        <p:sp>
          <p:nvSpPr>
            <p:cNvPr id="492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5" name="Group"/>
          <p:cNvGrpSpPr/>
          <p:nvPr/>
        </p:nvGrpSpPr>
        <p:grpSpPr>
          <a:xfrm>
            <a:off x="20255453" y="11058405"/>
            <a:ext cx="2535620" cy="1270001"/>
            <a:chOff x="0" y="438149"/>
            <a:chExt cx="2535619" cy="1270000"/>
          </a:xfrm>
        </p:grpSpPr>
        <p:sp>
          <p:nvSpPr>
            <p:cNvPr id="492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8" name="Group"/>
          <p:cNvGrpSpPr/>
          <p:nvPr/>
        </p:nvGrpSpPr>
        <p:grpSpPr>
          <a:xfrm>
            <a:off x="15874271" y="2231326"/>
            <a:ext cx="2535620" cy="1270001"/>
            <a:chOff x="0" y="438149"/>
            <a:chExt cx="2535619" cy="1270000"/>
          </a:xfrm>
        </p:grpSpPr>
        <p:sp>
          <p:nvSpPr>
            <p:cNvPr id="492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0" name="Insert Picture Here.png" descr="Insert Picture Here.png"/>
          <p:cNvPicPr>
            <a:picLocks noGrp="1" noChangeAspect="1"/>
          </p:cNvPicPr>
          <p:nvPr>
            <p:ph type="pic" idx="21"/>
          </p:nvPr>
        </p:nvPicPr>
        <p:blipFill>
          <a:blip r:embed="rId2">
            <a:alphaModFix amt="60000"/>
          </a:blip>
          <a:srcRect t="2136" b="2136"/>
          <a:stretch>
            <a:fillRect/>
          </a:stretch>
        </p:blipFill>
        <p:spPr>
          <a:xfrm>
            <a:off x="635000" y="635000"/>
            <a:ext cx="23114000" cy="12446001"/>
          </a:xfrm>
          <a:prstGeom prst="rect">
            <a:avLst/>
          </a:prstGeom>
        </p:spPr>
      </p:pic>
      <p:sp>
        <p:nvSpPr>
          <p:cNvPr id="493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144</a:t>
            </a:fld>
            <a:endParaRPr/>
          </a:p>
        </p:txBody>
      </p:sp>
      <p:grpSp>
        <p:nvGrpSpPr>
          <p:cNvPr id="5015" name="Group"/>
          <p:cNvGrpSpPr/>
          <p:nvPr/>
        </p:nvGrpSpPr>
        <p:grpSpPr>
          <a:xfrm>
            <a:off x="8190501" y="4909185"/>
            <a:ext cx="8002999" cy="4198475"/>
            <a:chOff x="0" y="0"/>
            <a:chExt cx="8002997" cy="4198473"/>
          </a:xfrm>
        </p:grpSpPr>
        <p:sp>
          <p:nvSpPr>
            <p:cNvPr id="4932" name="Shape"/>
            <p:cNvSpPr/>
            <p:nvPr/>
          </p:nvSpPr>
          <p:spPr>
            <a:xfrm>
              <a:off x="852027" y="1881413"/>
              <a:ext cx="56932" cy="507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3" name="Shape"/>
            <p:cNvSpPr/>
            <p:nvPr/>
          </p:nvSpPr>
          <p:spPr>
            <a:xfrm>
              <a:off x="6370656" y="1137989"/>
              <a:ext cx="769924" cy="925187"/>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4" name="Shape"/>
            <p:cNvSpPr/>
            <p:nvPr/>
          </p:nvSpPr>
          <p:spPr>
            <a:xfrm>
              <a:off x="6998144" y="2567525"/>
              <a:ext cx="679164" cy="661988"/>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5" name="Shape"/>
            <p:cNvSpPr/>
            <p:nvPr/>
          </p:nvSpPr>
          <p:spPr>
            <a:xfrm>
              <a:off x="6734279" y="3314224"/>
              <a:ext cx="299348" cy="238272"/>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6" name="Shape"/>
            <p:cNvSpPr/>
            <p:nvPr/>
          </p:nvSpPr>
          <p:spPr>
            <a:xfrm>
              <a:off x="5647082" y="2860637"/>
              <a:ext cx="1101890" cy="648451"/>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7" name="Shape"/>
            <p:cNvSpPr/>
            <p:nvPr/>
          </p:nvSpPr>
          <p:spPr>
            <a:xfrm>
              <a:off x="2499839" y="654428"/>
              <a:ext cx="870008" cy="1119611"/>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8" name="Shape"/>
            <p:cNvSpPr/>
            <p:nvPr/>
          </p:nvSpPr>
          <p:spPr>
            <a:xfrm>
              <a:off x="1276254" y="1773638"/>
              <a:ext cx="793361" cy="674351"/>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9" name="Shape"/>
            <p:cNvSpPr/>
            <p:nvPr/>
          </p:nvSpPr>
          <p:spPr>
            <a:xfrm>
              <a:off x="1430518" y="1266019"/>
              <a:ext cx="461258" cy="513870"/>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0" name="Shape"/>
            <p:cNvSpPr/>
            <p:nvPr/>
          </p:nvSpPr>
          <p:spPr>
            <a:xfrm>
              <a:off x="978744" y="2032063"/>
              <a:ext cx="673990" cy="491250"/>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1" name="Shape"/>
            <p:cNvSpPr/>
            <p:nvPr/>
          </p:nvSpPr>
          <p:spPr>
            <a:xfrm>
              <a:off x="710618" y="1796263"/>
              <a:ext cx="381989" cy="35861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2" name="Shape"/>
            <p:cNvSpPr/>
            <p:nvPr/>
          </p:nvSpPr>
          <p:spPr>
            <a:xfrm>
              <a:off x="653687" y="2000950"/>
              <a:ext cx="363624" cy="245626"/>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3" name="Shape"/>
            <p:cNvSpPr/>
            <p:nvPr/>
          </p:nvSpPr>
          <p:spPr>
            <a:xfrm>
              <a:off x="488195" y="1887963"/>
              <a:ext cx="257317" cy="368438"/>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4" name="Shape"/>
            <p:cNvSpPr/>
            <p:nvPr/>
          </p:nvSpPr>
          <p:spPr>
            <a:xfrm>
              <a:off x="521840" y="3008012"/>
              <a:ext cx="464251" cy="388088"/>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5" name="Shape"/>
            <p:cNvSpPr/>
            <p:nvPr/>
          </p:nvSpPr>
          <p:spPr>
            <a:xfrm>
              <a:off x="675724" y="3351887"/>
              <a:ext cx="207784" cy="348788"/>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6" name="Shape"/>
            <p:cNvSpPr/>
            <p:nvPr/>
          </p:nvSpPr>
          <p:spPr>
            <a:xfrm>
              <a:off x="227623" y="3052225"/>
              <a:ext cx="423816" cy="414555"/>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7" name="Shape"/>
            <p:cNvSpPr/>
            <p:nvPr/>
          </p:nvSpPr>
          <p:spPr>
            <a:xfrm>
              <a:off x="1384606" y="2400500"/>
              <a:ext cx="527072" cy="519088"/>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8" name="Shape"/>
            <p:cNvSpPr/>
            <p:nvPr/>
          </p:nvSpPr>
          <p:spPr>
            <a:xfrm>
              <a:off x="1013637" y="2577350"/>
              <a:ext cx="484832" cy="286563"/>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9" name="Shape"/>
            <p:cNvSpPr/>
            <p:nvPr/>
          </p:nvSpPr>
          <p:spPr>
            <a:xfrm>
              <a:off x="886920" y="2816425"/>
              <a:ext cx="271800" cy="255450"/>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0" name="Shape"/>
            <p:cNvSpPr/>
            <p:nvPr/>
          </p:nvSpPr>
          <p:spPr>
            <a:xfrm>
              <a:off x="1289109" y="3117724"/>
              <a:ext cx="639711" cy="555509"/>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1" name="Shape"/>
            <p:cNvSpPr/>
            <p:nvPr/>
          </p:nvSpPr>
          <p:spPr>
            <a:xfrm>
              <a:off x="795096" y="2942512"/>
              <a:ext cx="494014" cy="42801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2" name="Shape"/>
            <p:cNvSpPr/>
            <p:nvPr/>
          </p:nvSpPr>
          <p:spPr>
            <a:xfrm>
              <a:off x="1197285" y="3039125"/>
              <a:ext cx="317713" cy="23416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3" name="Shape"/>
            <p:cNvSpPr/>
            <p:nvPr/>
          </p:nvSpPr>
          <p:spPr>
            <a:xfrm>
              <a:off x="1112807" y="2904850"/>
              <a:ext cx="293838" cy="216151"/>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4" name="Shape"/>
            <p:cNvSpPr/>
            <p:nvPr/>
          </p:nvSpPr>
          <p:spPr>
            <a:xfrm>
              <a:off x="1116480" y="2390675"/>
              <a:ext cx="455449" cy="227613"/>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5" name="Shape"/>
            <p:cNvSpPr/>
            <p:nvPr/>
          </p:nvSpPr>
          <p:spPr>
            <a:xfrm>
              <a:off x="1024656" y="2472550"/>
              <a:ext cx="247926" cy="19322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6" name="Shape"/>
            <p:cNvSpPr/>
            <p:nvPr/>
          </p:nvSpPr>
          <p:spPr>
            <a:xfrm>
              <a:off x="912631" y="2466000"/>
              <a:ext cx="200177" cy="227613"/>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7" name="Shape"/>
            <p:cNvSpPr/>
            <p:nvPr/>
          </p:nvSpPr>
          <p:spPr>
            <a:xfrm>
              <a:off x="951197" y="2294063"/>
              <a:ext cx="268127" cy="198138"/>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8" name="Shape"/>
            <p:cNvSpPr/>
            <p:nvPr/>
          </p:nvSpPr>
          <p:spPr>
            <a:xfrm>
              <a:off x="583900" y="2151600"/>
              <a:ext cx="482996" cy="283289"/>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9" name="Shape"/>
            <p:cNvSpPr/>
            <p:nvPr/>
          </p:nvSpPr>
          <p:spPr>
            <a:xfrm>
              <a:off x="445810" y="2236750"/>
              <a:ext cx="321740" cy="255451"/>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0" name="Shape"/>
            <p:cNvSpPr/>
            <p:nvPr/>
          </p:nvSpPr>
          <p:spPr>
            <a:xfrm>
              <a:off x="307577" y="2423411"/>
              <a:ext cx="245104" cy="212890"/>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1" name="Shape"/>
            <p:cNvSpPr/>
            <p:nvPr/>
          </p:nvSpPr>
          <p:spPr>
            <a:xfrm>
              <a:off x="359487" y="2624837"/>
              <a:ext cx="248289" cy="225976"/>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2" name="Shape"/>
            <p:cNvSpPr/>
            <p:nvPr/>
          </p:nvSpPr>
          <p:spPr>
            <a:xfrm>
              <a:off x="710618" y="2778762"/>
              <a:ext cx="225888" cy="222701"/>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3" name="Shape"/>
            <p:cNvSpPr/>
            <p:nvPr/>
          </p:nvSpPr>
          <p:spPr>
            <a:xfrm>
              <a:off x="358013" y="2759112"/>
              <a:ext cx="200178" cy="239076"/>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4" name="Shape"/>
            <p:cNvSpPr/>
            <p:nvPr/>
          </p:nvSpPr>
          <p:spPr>
            <a:xfrm>
              <a:off x="495749" y="2809875"/>
              <a:ext cx="310367" cy="276738"/>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5" name="Shape"/>
            <p:cNvSpPr/>
            <p:nvPr/>
          </p:nvSpPr>
          <p:spPr>
            <a:xfrm>
              <a:off x="752857" y="2629750"/>
              <a:ext cx="282819" cy="186676"/>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6" name="Shape"/>
            <p:cNvSpPr/>
            <p:nvPr/>
          </p:nvSpPr>
          <p:spPr>
            <a:xfrm>
              <a:off x="576554" y="2708350"/>
              <a:ext cx="229562" cy="180126"/>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7" name="Shape"/>
            <p:cNvSpPr/>
            <p:nvPr/>
          </p:nvSpPr>
          <p:spPr>
            <a:xfrm>
              <a:off x="470038" y="2574075"/>
              <a:ext cx="198342" cy="198138"/>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8" name="Shape"/>
            <p:cNvSpPr/>
            <p:nvPr/>
          </p:nvSpPr>
          <p:spPr>
            <a:xfrm>
              <a:off x="611448" y="2551150"/>
              <a:ext cx="190995" cy="183401"/>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9" name="Shape"/>
            <p:cNvSpPr/>
            <p:nvPr/>
          </p:nvSpPr>
          <p:spPr>
            <a:xfrm>
              <a:off x="530642" y="2431613"/>
              <a:ext cx="260782" cy="157201"/>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0" name="Shape"/>
            <p:cNvSpPr/>
            <p:nvPr/>
          </p:nvSpPr>
          <p:spPr>
            <a:xfrm>
              <a:off x="710618" y="2369388"/>
              <a:ext cx="251599" cy="283288"/>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1" name="Shape"/>
            <p:cNvSpPr/>
            <p:nvPr/>
          </p:nvSpPr>
          <p:spPr>
            <a:xfrm>
              <a:off x="817134" y="2461087"/>
              <a:ext cx="73460" cy="6877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2" name="Shape"/>
            <p:cNvSpPr/>
            <p:nvPr/>
          </p:nvSpPr>
          <p:spPr>
            <a:xfrm>
              <a:off x="2348760" y="2973624"/>
              <a:ext cx="650115" cy="470256"/>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3" name="Shape"/>
            <p:cNvSpPr/>
            <p:nvPr/>
          </p:nvSpPr>
          <p:spPr>
            <a:xfrm>
              <a:off x="2108181" y="3175037"/>
              <a:ext cx="413209" cy="253202"/>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4" name="Shape"/>
            <p:cNvSpPr/>
            <p:nvPr/>
          </p:nvSpPr>
          <p:spPr>
            <a:xfrm>
              <a:off x="1781287" y="3121000"/>
              <a:ext cx="398517" cy="409786"/>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5" name="Shape"/>
            <p:cNvSpPr/>
            <p:nvPr/>
          </p:nvSpPr>
          <p:spPr>
            <a:xfrm>
              <a:off x="1904331" y="2615013"/>
              <a:ext cx="578493" cy="597688"/>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6" name="Shape"/>
            <p:cNvSpPr/>
            <p:nvPr/>
          </p:nvSpPr>
          <p:spPr>
            <a:xfrm>
              <a:off x="2998874" y="2990000"/>
              <a:ext cx="837437" cy="546925"/>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7" name="Shape"/>
            <p:cNvSpPr/>
            <p:nvPr/>
          </p:nvSpPr>
          <p:spPr>
            <a:xfrm>
              <a:off x="4238500" y="2605187"/>
              <a:ext cx="1313085" cy="1313275"/>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8" name="Shape"/>
            <p:cNvSpPr/>
            <p:nvPr/>
          </p:nvSpPr>
          <p:spPr>
            <a:xfrm>
              <a:off x="2642757" y="3143924"/>
              <a:ext cx="391012" cy="514105"/>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9" name="Shape"/>
            <p:cNvSpPr/>
            <p:nvPr/>
          </p:nvSpPr>
          <p:spPr>
            <a:xfrm>
              <a:off x="6829776" y="785927"/>
              <a:ext cx="1173222" cy="165551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0" name="Shape"/>
            <p:cNvSpPr/>
            <p:nvPr/>
          </p:nvSpPr>
          <p:spPr>
            <a:xfrm>
              <a:off x="6986076" y="3212699"/>
              <a:ext cx="376117" cy="799101"/>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1" name="Shape"/>
            <p:cNvSpPr/>
            <p:nvPr/>
          </p:nvSpPr>
          <p:spPr>
            <a:xfrm>
              <a:off x="6201699" y="1919075"/>
              <a:ext cx="1129438" cy="1608025"/>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2" name="Shape"/>
            <p:cNvSpPr/>
            <p:nvPr/>
          </p:nvSpPr>
          <p:spPr>
            <a:xfrm>
              <a:off x="244151" y="3389694"/>
              <a:ext cx="293838" cy="345369"/>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3" name="Shape"/>
            <p:cNvSpPr/>
            <p:nvPr/>
          </p:nvSpPr>
          <p:spPr>
            <a:xfrm>
              <a:off x="0" y="3170324"/>
              <a:ext cx="335976" cy="373151"/>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4" name="Shape"/>
            <p:cNvSpPr/>
            <p:nvPr/>
          </p:nvSpPr>
          <p:spPr>
            <a:xfrm>
              <a:off x="1744557" y="2542963"/>
              <a:ext cx="530744" cy="540375"/>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5" name="Shape"/>
            <p:cNvSpPr/>
            <p:nvPr/>
          </p:nvSpPr>
          <p:spPr>
            <a:xfrm>
              <a:off x="3428611" y="860091"/>
              <a:ext cx="1357162" cy="3079659"/>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6" name="Shape"/>
            <p:cNvSpPr/>
            <p:nvPr/>
          </p:nvSpPr>
          <p:spPr>
            <a:xfrm>
              <a:off x="5153068" y="2990000"/>
              <a:ext cx="786015" cy="1029554"/>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7" name="Shape"/>
            <p:cNvSpPr/>
            <p:nvPr/>
          </p:nvSpPr>
          <p:spPr>
            <a:xfrm>
              <a:off x="3055805" y="3663011"/>
              <a:ext cx="624405" cy="3815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8" name="Shape"/>
            <p:cNvSpPr/>
            <p:nvPr/>
          </p:nvSpPr>
          <p:spPr>
            <a:xfrm>
              <a:off x="2930925" y="3325687"/>
              <a:ext cx="629914" cy="425750"/>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9" name="Shape"/>
            <p:cNvSpPr/>
            <p:nvPr/>
          </p:nvSpPr>
          <p:spPr>
            <a:xfrm>
              <a:off x="3527781" y="3433762"/>
              <a:ext cx="301184" cy="471600"/>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0" name="Shape"/>
            <p:cNvSpPr/>
            <p:nvPr/>
          </p:nvSpPr>
          <p:spPr>
            <a:xfrm>
              <a:off x="4537847" y="865898"/>
              <a:ext cx="2027477" cy="2230540"/>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1" name="Shape"/>
            <p:cNvSpPr/>
            <p:nvPr/>
          </p:nvSpPr>
          <p:spPr>
            <a:xfrm>
              <a:off x="1652733" y="2010776"/>
              <a:ext cx="1201060" cy="628800"/>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8"/>
                  </a:lnTo>
                  <a:lnTo>
                    <a:pt x="6672" y="6244"/>
                  </a:lnTo>
                  <a:lnTo>
                    <a:pt x="7134" y="5288"/>
                  </a:lnTo>
                  <a:lnTo>
                    <a:pt x="6870" y="4500"/>
                  </a:lnTo>
                  <a:lnTo>
                    <a:pt x="7002" y="3656"/>
                  </a:lnTo>
                  <a:lnTo>
                    <a:pt x="6672" y="2588"/>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2" name="Shape"/>
            <p:cNvSpPr/>
            <p:nvPr/>
          </p:nvSpPr>
          <p:spPr>
            <a:xfrm>
              <a:off x="971398" y="1462213"/>
              <a:ext cx="586715" cy="623888"/>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3" name="Shape"/>
            <p:cNvSpPr/>
            <p:nvPr/>
          </p:nvSpPr>
          <p:spPr>
            <a:xfrm>
              <a:off x="113761" y="3515636"/>
              <a:ext cx="163448" cy="126089"/>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4" name="Shape"/>
            <p:cNvSpPr/>
            <p:nvPr/>
          </p:nvSpPr>
          <p:spPr>
            <a:xfrm>
              <a:off x="205585" y="3625349"/>
              <a:ext cx="163448" cy="103164"/>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5" name="Shape"/>
            <p:cNvSpPr/>
            <p:nvPr/>
          </p:nvSpPr>
          <p:spPr>
            <a:xfrm>
              <a:off x="251497" y="3694124"/>
              <a:ext cx="141410" cy="101526"/>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6" name="Shape"/>
            <p:cNvSpPr/>
            <p:nvPr/>
          </p:nvSpPr>
          <p:spPr>
            <a:xfrm>
              <a:off x="326793" y="3731786"/>
              <a:ext cx="73460" cy="104801"/>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7" name="Shape"/>
            <p:cNvSpPr/>
            <p:nvPr/>
          </p:nvSpPr>
          <p:spPr>
            <a:xfrm>
              <a:off x="350667" y="3663011"/>
              <a:ext cx="236761" cy="396212"/>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8" name="Shape"/>
            <p:cNvSpPr/>
            <p:nvPr/>
          </p:nvSpPr>
          <p:spPr>
            <a:xfrm>
              <a:off x="346994" y="3713774"/>
              <a:ext cx="172630" cy="17030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9" name="Shape"/>
            <p:cNvSpPr/>
            <p:nvPr/>
          </p:nvSpPr>
          <p:spPr>
            <a:xfrm>
              <a:off x="346994" y="3335512"/>
              <a:ext cx="424228" cy="384813"/>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0" name="Shape"/>
            <p:cNvSpPr/>
            <p:nvPr/>
          </p:nvSpPr>
          <p:spPr>
            <a:xfrm>
              <a:off x="86214" y="3345337"/>
              <a:ext cx="117533" cy="163751"/>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1" name="Shape"/>
            <p:cNvSpPr/>
            <p:nvPr/>
          </p:nvSpPr>
          <p:spPr>
            <a:xfrm>
              <a:off x="1560909" y="2990000"/>
              <a:ext cx="442593" cy="522363"/>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2" name="Shape"/>
            <p:cNvSpPr/>
            <p:nvPr/>
          </p:nvSpPr>
          <p:spPr>
            <a:xfrm>
              <a:off x="947524" y="2762387"/>
              <a:ext cx="282819" cy="173576"/>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3" name="Shape"/>
            <p:cNvSpPr/>
            <p:nvPr/>
          </p:nvSpPr>
          <p:spPr>
            <a:xfrm>
              <a:off x="1257889" y="2837712"/>
              <a:ext cx="440757" cy="330776"/>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4" name="Shape"/>
            <p:cNvSpPr/>
            <p:nvPr/>
          </p:nvSpPr>
          <p:spPr>
            <a:xfrm>
              <a:off x="1219323" y="2778762"/>
              <a:ext cx="172630" cy="14737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5" name="Shape"/>
            <p:cNvSpPr/>
            <p:nvPr/>
          </p:nvSpPr>
          <p:spPr>
            <a:xfrm>
              <a:off x="1283600" y="2703438"/>
              <a:ext cx="260781" cy="168663"/>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6" name="Shape"/>
            <p:cNvSpPr/>
            <p:nvPr/>
          </p:nvSpPr>
          <p:spPr>
            <a:xfrm>
              <a:off x="1571928" y="2744375"/>
              <a:ext cx="251599" cy="273463"/>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7" name="Shape"/>
            <p:cNvSpPr/>
            <p:nvPr/>
          </p:nvSpPr>
          <p:spPr>
            <a:xfrm>
              <a:off x="4460714" y="3140649"/>
              <a:ext cx="1111073" cy="878012"/>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8" name="Shape"/>
            <p:cNvSpPr/>
            <p:nvPr/>
          </p:nvSpPr>
          <p:spPr>
            <a:xfrm>
              <a:off x="3803253" y="3735061"/>
              <a:ext cx="692355" cy="406101"/>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9" name="Shape"/>
            <p:cNvSpPr/>
            <p:nvPr/>
          </p:nvSpPr>
          <p:spPr>
            <a:xfrm>
              <a:off x="3454322" y="3851324"/>
              <a:ext cx="402190" cy="347150"/>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0" name="Shape"/>
            <p:cNvSpPr/>
            <p:nvPr/>
          </p:nvSpPr>
          <p:spPr>
            <a:xfrm>
              <a:off x="3722448" y="3574587"/>
              <a:ext cx="279147" cy="415925"/>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1" name="Shape"/>
            <p:cNvSpPr/>
            <p:nvPr/>
          </p:nvSpPr>
          <p:spPr>
            <a:xfrm>
              <a:off x="6313725" y="-1"/>
              <a:ext cx="1091362" cy="1232966"/>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2" name="Shape"/>
            <p:cNvSpPr/>
            <p:nvPr/>
          </p:nvSpPr>
          <p:spPr>
            <a:xfrm>
              <a:off x="1911677" y="1670588"/>
              <a:ext cx="953135" cy="518676"/>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3" name="Shape"/>
            <p:cNvSpPr/>
            <p:nvPr/>
          </p:nvSpPr>
          <p:spPr>
            <a:xfrm>
              <a:off x="2558119" y="1640443"/>
              <a:ext cx="1122091" cy="1244758"/>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4" name="Shape"/>
            <p:cNvSpPr/>
            <p:nvPr/>
          </p:nvSpPr>
          <p:spPr>
            <a:xfrm>
              <a:off x="2295502" y="2312075"/>
              <a:ext cx="1353488" cy="86951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016" name="Line"/>
          <p:cNvSpPr/>
          <p:nvPr/>
        </p:nvSpPr>
        <p:spPr>
          <a:xfrm>
            <a:off x="9277381" y="4805276"/>
            <a:ext cx="1" cy="2299312"/>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7" name="Line"/>
          <p:cNvSpPr/>
          <p:nvPr/>
        </p:nvSpPr>
        <p:spPr>
          <a:xfrm>
            <a:off x="14057708" y="8230000"/>
            <a:ext cx="1" cy="1074544"/>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8" name="Line"/>
          <p:cNvSpPr/>
          <p:nvPr/>
        </p:nvSpPr>
        <p:spPr>
          <a:xfrm>
            <a:off x="10483717" y="7806853"/>
            <a:ext cx="1" cy="1443551"/>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9" name="Line"/>
          <p:cNvSpPr/>
          <p:nvPr/>
        </p:nvSpPr>
        <p:spPr>
          <a:xfrm>
            <a:off x="14600338" y="4710427"/>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20" name="editable russia map"/>
          <p:cNvSpPr txBox="1"/>
          <p:nvPr/>
        </p:nvSpPr>
        <p:spPr>
          <a:xfrm>
            <a:off x="2384214" y="3137242"/>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russia map</a:t>
            </a:r>
          </a:p>
        </p:txBody>
      </p:sp>
      <p:sp>
        <p:nvSpPr>
          <p:cNvPr id="502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426407" y="5741326"/>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sp>
        <p:nvSpPr>
          <p:cNvPr id="5022" name="Sed ut perspiciatis unde omnis iste natus error sit volup lor."/>
          <p:cNvSpPr txBox="1"/>
          <p:nvPr/>
        </p:nvSpPr>
        <p:spPr>
          <a:xfrm>
            <a:off x="17523748" y="3045050"/>
            <a:ext cx="43237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a:t>
            </a:r>
          </a:p>
        </p:txBody>
      </p:sp>
      <p:grpSp>
        <p:nvGrpSpPr>
          <p:cNvPr id="5025" name="Group"/>
          <p:cNvGrpSpPr/>
          <p:nvPr/>
        </p:nvGrpSpPr>
        <p:grpSpPr>
          <a:xfrm>
            <a:off x="18790156" y="6423873"/>
            <a:ext cx="3939403" cy="1302569"/>
            <a:chOff x="0" y="0"/>
            <a:chExt cx="3939401" cy="1302568"/>
          </a:xfrm>
        </p:grpSpPr>
        <p:sp>
          <p:nvSpPr>
            <p:cNvPr id="502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28" name="Group"/>
          <p:cNvGrpSpPr/>
          <p:nvPr/>
        </p:nvGrpSpPr>
        <p:grpSpPr>
          <a:xfrm>
            <a:off x="18790156" y="7843001"/>
            <a:ext cx="3939403" cy="1302570"/>
            <a:chOff x="0" y="0"/>
            <a:chExt cx="3939401" cy="1302568"/>
          </a:xfrm>
        </p:grpSpPr>
        <p:sp>
          <p:nvSpPr>
            <p:cNvPr id="50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29" name="Shape"/>
          <p:cNvSpPr/>
          <p:nvPr/>
        </p:nvSpPr>
        <p:spPr>
          <a:xfrm>
            <a:off x="17582714" y="65753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0" name="Shape"/>
          <p:cNvSpPr/>
          <p:nvPr/>
        </p:nvSpPr>
        <p:spPr>
          <a:xfrm>
            <a:off x="17550796" y="806247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35" name="Group"/>
          <p:cNvGrpSpPr/>
          <p:nvPr/>
        </p:nvGrpSpPr>
        <p:grpSpPr>
          <a:xfrm>
            <a:off x="17571986" y="9262130"/>
            <a:ext cx="5929981" cy="926220"/>
            <a:chOff x="0" y="0"/>
            <a:chExt cx="5929980" cy="926218"/>
          </a:xfrm>
        </p:grpSpPr>
        <p:sp>
          <p:nvSpPr>
            <p:cNvPr id="5031"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03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038" name="Group"/>
          <p:cNvGrpSpPr/>
          <p:nvPr/>
        </p:nvGrpSpPr>
        <p:grpSpPr>
          <a:xfrm>
            <a:off x="18790156" y="4994321"/>
            <a:ext cx="3939403" cy="1302570"/>
            <a:chOff x="0" y="0"/>
            <a:chExt cx="3939401" cy="1302568"/>
          </a:xfrm>
        </p:grpSpPr>
        <p:sp>
          <p:nvSpPr>
            <p:cNvPr id="50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39" name="Shape"/>
          <p:cNvSpPr/>
          <p:nvPr/>
        </p:nvSpPr>
        <p:spPr>
          <a:xfrm>
            <a:off x="17550796" y="521379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42" name="Group"/>
          <p:cNvGrpSpPr/>
          <p:nvPr/>
        </p:nvGrpSpPr>
        <p:grpSpPr>
          <a:xfrm>
            <a:off x="10248767" y="9957925"/>
            <a:ext cx="2535620" cy="1270001"/>
            <a:chOff x="0" y="438149"/>
            <a:chExt cx="2535619" cy="1270000"/>
          </a:xfrm>
        </p:grpSpPr>
        <p:sp>
          <p:nvSpPr>
            <p:cNvPr id="504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5" name="Group"/>
          <p:cNvGrpSpPr/>
          <p:nvPr/>
        </p:nvGrpSpPr>
        <p:grpSpPr>
          <a:xfrm>
            <a:off x="14366639" y="3321838"/>
            <a:ext cx="2535620" cy="1270001"/>
            <a:chOff x="0" y="438149"/>
            <a:chExt cx="2535619" cy="1270000"/>
          </a:xfrm>
        </p:grpSpPr>
        <p:sp>
          <p:nvSpPr>
            <p:cNvPr id="504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8" name="Group"/>
          <p:cNvGrpSpPr/>
          <p:nvPr/>
        </p:nvGrpSpPr>
        <p:grpSpPr>
          <a:xfrm>
            <a:off x="13821477" y="9957925"/>
            <a:ext cx="2535620" cy="1270001"/>
            <a:chOff x="0" y="438149"/>
            <a:chExt cx="2535619" cy="1270000"/>
          </a:xfrm>
        </p:grpSpPr>
        <p:sp>
          <p:nvSpPr>
            <p:cNvPr id="504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51" name="Group"/>
          <p:cNvGrpSpPr/>
          <p:nvPr/>
        </p:nvGrpSpPr>
        <p:grpSpPr>
          <a:xfrm>
            <a:off x="9094369" y="3093238"/>
            <a:ext cx="2535620" cy="1270001"/>
            <a:chOff x="0" y="438149"/>
            <a:chExt cx="2535619" cy="1270000"/>
          </a:xfrm>
        </p:grpSpPr>
        <p:sp>
          <p:nvSpPr>
            <p:cNvPr id="5049"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50"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3" name="Rectangle"/>
          <p:cNvSpPr/>
          <p:nvPr/>
        </p:nvSpPr>
        <p:spPr>
          <a:xfrm>
            <a:off x="635000" y="635000"/>
            <a:ext cx="23114000" cy="12446000"/>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00" name="Group"/>
          <p:cNvGrpSpPr/>
          <p:nvPr/>
        </p:nvGrpSpPr>
        <p:grpSpPr>
          <a:xfrm>
            <a:off x="11028957" y="635000"/>
            <a:ext cx="12752024" cy="9326804"/>
            <a:chOff x="0" y="0"/>
            <a:chExt cx="12752022" cy="9326803"/>
          </a:xfrm>
        </p:grpSpPr>
        <p:sp>
          <p:nvSpPr>
            <p:cNvPr id="5054" name="Shape"/>
            <p:cNvSpPr/>
            <p:nvPr/>
          </p:nvSpPr>
          <p:spPr>
            <a:xfrm>
              <a:off x="5607043" y="4526831"/>
              <a:ext cx="474899" cy="237485"/>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5" name="Shape"/>
            <p:cNvSpPr/>
            <p:nvPr/>
          </p:nvSpPr>
          <p:spPr>
            <a:xfrm>
              <a:off x="6094902" y="7436311"/>
              <a:ext cx="347585" cy="348066"/>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6" name="Shape"/>
            <p:cNvSpPr/>
            <p:nvPr/>
          </p:nvSpPr>
          <p:spPr>
            <a:xfrm>
              <a:off x="5985045" y="7614339"/>
              <a:ext cx="394009" cy="725177"/>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7" name="Shape"/>
            <p:cNvSpPr/>
            <p:nvPr/>
          </p:nvSpPr>
          <p:spPr>
            <a:xfrm>
              <a:off x="5985045" y="7614339"/>
              <a:ext cx="396601" cy="725177"/>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8" name="Shape"/>
            <p:cNvSpPr/>
            <p:nvPr/>
          </p:nvSpPr>
          <p:spPr>
            <a:xfrm>
              <a:off x="5802519" y="7415572"/>
              <a:ext cx="362798" cy="401906"/>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9" name="Shape"/>
            <p:cNvSpPr/>
            <p:nvPr/>
          </p:nvSpPr>
          <p:spPr>
            <a:xfrm>
              <a:off x="6226160" y="7605603"/>
              <a:ext cx="495751" cy="421564"/>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0" name="Shape"/>
            <p:cNvSpPr/>
            <p:nvPr/>
          </p:nvSpPr>
          <p:spPr>
            <a:xfrm>
              <a:off x="5347331" y="5914985"/>
              <a:ext cx="912630" cy="493645"/>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1" name="Shape"/>
            <p:cNvSpPr/>
            <p:nvPr/>
          </p:nvSpPr>
          <p:spPr>
            <a:xfrm>
              <a:off x="4797500" y="6653264"/>
              <a:ext cx="545325" cy="399722"/>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2" name="Shape"/>
            <p:cNvSpPr/>
            <p:nvPr/>
          </p:nvSpPr>
          <p:spPr>
            <a:xfrm>
              <a:off x="4833555" y="6738449"/>
              <a:ext cx="1061356" cy="953444"/>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3" name="Shape"/>
            <p:cNvSpPr/>
            <p:nvPr/>
          </p:nvSpPr>
          <p:spPr>
            <a:xfrm>
              <a:off x="8887431" y="8709215"/>
              <a:ext cx="440166" cy="239347"/>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4" name="Shape"/>
            <p:cNvSpPr/>
            <p:nvPr/>
          </p:nvSpPr>
          <p:spPr>
            <a:xfrm>
              <a:off x="5768719" y="6758109"/>
              <a:ext cx="869815" cy="897734"/>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5" name="Shape"/>
            <p:cNvSpPr/>
            <p:nvPr/>
          </p:nvSpPr>
          <p:spPr>
            <a:xfrm>
              <a:off x="3488271" y="6485077"/>
              <a:ext cx="806375" cy="493645"/>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6" name="Shape"/>
            <p:cNvSpPr/>
            <p:nvPr/>
          </p:nvSpPr>
          <p:spPr>
            <a:xfrm>
              <a:off x="5685342" y="3756931"/>
              <a:ext cx="1014035" cy="607226"/>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7" name="Shape"/>
            <p:cNvSpPr/>
            <p:nvPr/>
          </p:nvSpPr>
          <p:spPr>
            <a:xfrm>
              <a:off x="5236914" y="7037696"/>
              <a:ext cx="734274" cy="631254"/>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8" name="Shape"/>
            <p:cNvSpPr/>
            <p:nvPr/>
          </p:nvSpPr>
          <p:spPr>
            <a:xfrm>
              <a:off x="3889378" y="4060545"/>
              <a:ext cx="660249" cy="757940"/>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9" name="Shape"/>
            <p:cNvSpPr/>
            <p:nvPr/>
          </p:nvSpPr>
          <p:spPr>
            <a:xfrm>
              <a:off x="3152514" y="5034726"/>
              <a:ext cx="632865" cy="720808"/>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0" name="Shape"/>
            <p:cNvSpPr/>
            <p:nvPr/>
          </p:nvSpPr>
          <p:spPr>
            <a:xfrm>
              <a:off x="10401718" y="6766847"/>
              <a:ext cx="788694" cy="53951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1" name="Shape"/>
            <p:cNvSpPr/>
            <p:nvPr/>
          </p:nvSpPr>
          <p:spPr>
            <a:xfrm>
              <a:off x="5268462" y="6131226"/>
              <a:ext cx="1122196" cy="771047"/>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2" name="Shape"/>
            <p:cNvSpPr/>
            <p:nvPr/>
          </p:nvSpPr>
          <p:spPr>
            <a:xfrm>
              <a:off x="6172078" y="4115151"/>
              <a:ext cx="1345285" cy="1223187"/>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3" name="Shape"/>
            <p:cNvSpPr/>
            <p:nvPr/>
          </p:nvSpPr>
          <p:spPr>
            <a:xfrm>
              <a:off x="6960768" y="5939487"/>
              <a:ext cx="725599" cy="687568"/>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4" name="Shape"/>
            <p:cNvSpPr/>
            <p:nvPr/>
          </p:nvSpPr>
          <p:spPr>
            <a:xfrm>
              <a:off x="3006042" y="5558319"/>
              <a:ext cx="603913" cy="492091"/>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5" name="Shape"/>
            <p:cNvSpPr/>
            <p:nvPr/>
          </p:nvSpPr>
          <p:spPr>
            <a:xfrm>
              <a:off x="4524838" y="5665978"/>
              <a:ext cx="1122196" cy="602856"/>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6" name="Shape"/>
            <p:cNvSpPr/>
            <p:nvPr/>
          </p:nvSpPr>
          <p:spPr>
            <a:xfrm>
              <a:off x="9651817" y="6471970"/>
              <a:ext cx="1352747" cy="481103"/>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7" name="Shape"/>
            <p:cNvSpPr/>
            <p:nvPr/>
          </p:nvSpPr>
          <p:spPr>
            <a:xfrm>
              <a:off x="5720261" y="4152283"/>
              <a:ext cx="843911" cy="633437"/>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8" name="Shape"/>
            <p:cNvSpPr/>
            <p:nvPr/>
          </p:nvSpPr>
          <p:spPr>
            <a:xfrm>
              <a:off x="5714979" y="3339739"/>
              <a:ext cx="819898" cy="540483"/>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9" name="Shape"/>
            <p:cNvSpPr/>
            <p:nvPr/>
          </p:nvSpPr>
          <p:spPr>
            <a:xfrm>
              <a:off x="6487897" y="6994010"/>
              <a:ext cx="1137628" cy="832204"/>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0" name="Shape"/>
            <p:cNvSpPr/>
            <p:nvPr/>
          </p:nvSpPr>
          <p:spPr>
            <a:xfrm>
              <a:off x="10723957" y="6467601"/>
              <a:ext cx="1275429" cy="1011316"/>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1" name="Shape"/>
            <p:cNvSpPr/>
            <p:nvPr/>
          </p:nvSpPr>
          <p:spPr>
            <a:xfrm>
              <a:off x="4105704" y="6154141"/>
              <a:ext cx="1295862" cy="638918"/>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2" name="Shape"/>
            <p:cNvSpPr/>
            <p:nvPr/>
          </p:nvSpPr>
          <p:spPr>
            <a:xfrm>
              <a:off x="1699066" y="5633215"/>
              <a:ext cx="2429173" cy="2439822"/>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3" name="Shape"/>
            <p:cNvSpPr/>
            <p:nvPr/>
          </p:nvSpPr>
          <p:spPr>
            <a:xfrm>
              <a:off x="-1" y="2232315"/>
              <a:ext cx="1113185" cy="897734"/>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4" name="Shape"/>
            <p:cNvSpPr/>
            <p:nvPr/>
          </p:nvSpPr>
          <p:spPr>
            <a:xfrm>
              <a:off x="4802007" y="4688856"/>
              <a:ext cx="1639512" cy="1335340"/>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5" name="Shape"/>
            <p:cNvSpPr/>
            <p:nvPr/>
          </p:nvSpPr>
          <p:spPr>
            <a:xfrm>
              <a:off x="1034995" y="4362306"/>
              <a:ext cx="769984" cy="849346"/>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6" name="Shape"/>
            <p:cNvSpPr/>
            <p:nvPr/>
          </p:nvSpPr>
          <p:spPr>
            <a:xfrm>
              <a:off x="281675" y="7470178"/>
              <a:ext cx="831508" cy="1258137"/>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7" name="Shape"/>
            <p:cNvSpPr/>
            <p:nvPr/>
          </p:nvSpPr>
          <p:spPr>
            <a:xfrm>
              <a:off x="3535592" y="4750772"/>
              <a:ext cx="1457954" cy="1869258"/>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8" name="Shape"/>
            <p:cNvSpPr/>
            <p:nvPr/>
          </p:nvSpPr>
          <p:spPr>
            <a:xfrm>
              <a:off x="3604864" y="6653264"/>
              <a:ext cx="2294553" cy="2539966"/>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9" name="Shape"/>
            <p:cNvSpPr/>
            <p:nvPr/>
          </p:nvSpPr>
          <p:spPr>
            <a:xfrm>
              <a:off x="5994059" y="6032933"/>
              <a:ext cx="1723856" cy="1197377"/>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0" name="Shape"/>
            <p:cNvSpPr/>
            <p:nvPr/>
          </p:nvSpPr>
          <p:spPr>
            <a:xfrm>
              <a:off x="6221652" y="4747601"/>
              <a:ext cx="2859427" cy="1927509"/>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1" name="Shape"/>
            <p:cNvSpPr/>
            <p:nvPr/>
          </p:nvSpPr>
          <p:spPr>
            <a:xfrm>
              <a:off x="4301750" y="1172950"/>
              <a:ext cx="1318244" cy="3470460"/>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2" name="Shape"/>
            <p:cNvSpPr/>
            <p:nvPr/>
          </p:nvSpPr>
          <p:spPr>
            <a:xfrm>
              <a:off x="3501959" y="552618"/>
              <a:ext cx="2502686" cy="3441322"/>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3" name="Shape"/>
            <p:cNvSpPr/>
            <p:nvPr/>
          </p:nvSpPr>
          <p:spPr>
            <a:xfrm>
              <a:off x="5838574" y="-1"/>
              <a:ext cx="6913449" cy="6753872"/>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4" name="Shape"/>
            <p:cNvSpPr/>
            <p:nvPr/>
          </p:nvSpPr>
          <p:spPr>
            <a:xfrm>
              <a:off x="1543583" y="3230525"/>
              <a:ext cx="1361058" cy="2494430"/>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5" name="Shape"/>
            <p:cNvSpPr/>
            <p:nvPr/>
          </p:nvSpPr>
          <p:spPr>
            <a:xfrm>
              <a:off x="612925" y="7092301"/>
              <a:ext cx="2483764" cy="198986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6" name="Shape"/>
            <p:cNvSpPr/>
            <p:nvPr/>
          </p:nvSpPr>
          <p:spPr>
            <a:xfrm>
              <a:off x="6147290" y="7605603"/>
              <a:ext cx="1906382" cy="1721201"/>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7" name="Shape"/>
            <p:cNvSpPr/>
            <p:nvPr/>
          </p:nvSpPr>
          <p:spPr>
            <a:xfrm>
              <a:off x="7321315" y="6864033"/>
              <a:ext cx="3709482" cy="1927965"/>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8" name="Shape"/>
            <p:cNvSpPr/>
            <p:nvPr/>
          </p:nvSpPr>
          <p:spPr>
            <a:xfrm>
              <a:off x="5122333" y="817249"/>
              <a:ext cx="1477894" cy="2618597"/>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9" name="Shape"/>
            <p:cNvSpPr/>
            <p:nvPr/>
          </p:nvSpPr>
          <p:spPr>
            <a:xfrm>
              <a:off x="10354398" y="3335370"/>
              <a:ext cx="2397625" cy="2950940"/>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145</a:t>
            </a:fld>
            <a:endParaRPr/>
          </a:p>
        </p:txBody>
      </p:sp>
      <p:sp>
        <p:nvSpPr>
          <p:cNvPr id="5102" name="Line"/>
          <p:cNvSpPr/>
          <p:nvPr/>
        </p:nvSpPr>
        <p:spPr>
          <a:xfrm>
            <a:off x="12703554" y="9384779"/>
            <a:ext cx="1" cy="86692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3" name="Line"/>
          <p:cNvSpPr/>
          <p:nvPr/>
        </p:nvSpPr>
        <p:spPr>
          <a:xfrm>
            <a:off x="19849693" y="8961860"/>
            <a:ext cx="1" cy="12868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4" name="Line"/>
          <p:cNvSpPr/>
          <p:nvPr/>
        </p:nvSpPr>
        <p:spPr>
          <a:xfrm>
            <a:off x="16575592" y="9284517"/>
            <a:ext cx="1" cy="10674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07" name="Group"/>
          <p:cNvGrpSpPr/>
          <p:nvPr/>
        </p:nvGrpSpPr>
        <p:grpSpPr>
          <a:xfrm>
            <a:off x="16383355" y="10997527"/>
            <a:ext cx="2535620" cy="1270001"/>
            <a:chOff x="0" y="438149"/>
            <a:chExt cx="2535619" cy="1270000"/>
          </a:xfrm>
        </p:grpSpPr>
        <p:sp>
          <p:nvSpPr>
            <p:cNvPr id="510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0" name="Group"/>
          <p:cNvGrpSpPr/>
          <p:nvPr/>
        </p:nvGrpSpPr>
        <p:grpSpPr>
          <a:xfrm>
            <a:off x="19613548" y="10997527"/>
            <a:ext cx="2535620" cy="1270001"/>
            <a:chOff x="0" y="438149"/>
            <a:chExt cx="2535619" cy="1270000"/>
          </a:xfrm>
        </p:grpSpPr>
        <p:sp>
          <p:nvSpPr>
            <p:cNvPr id="510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3" name="Group"/>
          <p:cNvGrpSpPr/>
          <p:nvPr/>
        </p:nvGrpSpPr>
        <p:grpSpPr>
          <a:xfrm>
            <a:off x="12447716" y="10997527"/>
            <a:ext cx="2535621" cy="1270001"/>
            <a:chOff x="0" y="438149"/>
            <a:chExt cx="2535619" cy="1270000"/>
          </a:xfrm>
        </p:grpSpPr>
        <p:sp>
          <p:nvSpPr>
            <p:cNvPr id="511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1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114" name="editable europe"/>
          <p:cNvSpPr txBox="1"/>
          <p:nvPr/>
        </p:nvSpPr>
        <p:spPr>
          <a:xfrm>
            <a:off x="3241589" y="6255244"/>
            <a:ext cx="63129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europe</a:t>
            </a:r>
          </a:p>
        </p:txBody>
      </p:sp>
      <p:sp>
        <p:nvSpPr>
          <p:cNvPr id="5115" name="Rectangle"/>
          <p:cNvSpPr/>
          <p:nvPr/>
        </p:nvSpPr>
        <p:spPr>
          <a:xfrm>
            <a:off x="3297668" y="83810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6" name="EDITABLE MAPS :"/>
          <p:cNvSpPr txBox="1"/>
          <p:nvPr/>
        </p:nvSpPr>
        <p:spPr>
          <a:xfrm>
            <a:off x="3241589" y="53836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5117" name="Lorem ipsum sit lom dolor sit amet, consectetur sit amet adipiscing. Lorem ipsum sit lom dolor. Lorem ipsum."/>
          <p:cNvSpPr txBox="1"/>
          <p:nvPr/>
        </p:nvSpPr>
        <p:spPr>
          <a:xfrm>
            <a:off x="3279217" y="90603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5118" name="Square"/>
          <p:cNvSpPr/>
          <p:nvPr/>
        </p:nvSpPr>
        <p:spPr>
          <a:xfrm>
            <a:off x="3298735" y="3000400"/>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9" name="Shape"/>
          <p:cNvSpPr/>
          <p:nvPr/>
        </p:nvSpPr>
        <p:spPr>
          <a:xfrm>
            <a:off x="4441000" y="23558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0" name="Shape"/>
          <p:cNvSpPr/>
          <p:nvPr/>
        </p:nvSpPr>
        <p:spPr>
          <a:xfrm>
            <a:off x="3647588" y="39224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5123" name="Shape"/>
          <p:cNvSpPr/>
          <p:nvPr/>
        </p:nvSpPr>
        <p:spPr>
          <a:xfrm>
            <a:off x="9137273"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3">
              <a:hueOff val="-546623"/>
              <a:satOff val="7767"/>
              <a:lumOff val="-1451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4" name="Shape"/>
          <p:cNvSpPr/>
          <p:nvPr/>
        </p:nvSpPr>
        <p:spPr>
          <a:xfrm>
            <a:off x="9956472"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5" name="Shape"/>
          <p:cNvSpPr/>
          <p:nvPr/>
        </p:nvSpPr>
        <p:spPr>
          <a:xfrm>
            <a:off x="10824597" y="-1"/>
            <a:ext cx="1356322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677" y="0"/>
                </a:moveTo>
                <a:lnTo>
                  <a:pt x="0" y="21600"/>
                </a:lnTo>
                <a:lnTo>
                  <a:pt x="21600" y="21600"/>
                </a:lnTo>
                <a:lnTo>
                  <a:pt x="21600" y="0"/>
                </a:lnTo>
                <a:lnTo>
                  <a:pt x="7677" y="0"/>
                </a:lnTo>
                <a:close/>
              </a:path>
            </a:pathLst>
          </a:cu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146</a:t>
            </a:fld>
            <a:endParaRPr/>
          </a:p>
        </p:txBody>
      </p:sp>
      <p:grpSp>
        <p:nvGrpSpPr>
          <p:cNvPr id="5161" name="Group"/>
          <p:cNvGrpSpPr/>
          <p:nvPr/>
        </p:nvGrpSpPr>
        <p:grpSpPr>
          <a:xfrm>
            <a:off x="2469405" y="4322098"/>
            <a:ext cx="7620000" cy="5479310"/>
            <a:chOff x="0" y="0"/>
            <a:chExt cx="7619999" cy="5479308"/>
          </a:xfrm>
        </p:grpSpPr>
        <p:sp>
          <p:nvSpPr>
            <p:cNvPr id="5127" name="Shape"/>
            <p:cNvSpPr/>
            <p:nvPr/>
          </p:nvSpPr>
          <p:spPr>
            <a:xfrm>
              <a:off x="4875121" y="5167243"/>
              <a:ext cx="403225" cy="312066"/>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8" name="Shape"/>
            <p:cNvSpPr/>
            <p:nvPr/>
          </p:nvSpPr>
          <p:spPr>
            <a:xfrm>
              <a:off x="-1" y="799357"/>
              <a:ext cx="3037645" cy="2020037"/>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9" name="Shape"/>
            <p:cNvSpPr/>
            <p:nvPr/>
          </p:nvSpPr>
          <p:spPr>
            <a:xfrm>
              <a:off x="363811" y="2672655"/>
              <a:ext cx="2958995" cy="1357550"/>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0" name="Shape"/>
            <p:cNvSpPr/>
            <p:nvPr/>
          </p:nvSpPr>
          <p:spPr>
            <a:xfrm>
              <a:off x="1984495" y="2331790"/>
              <a:ext cx="1911483" cy="1163843"/>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1" name="Shape"/>
            <p:cNvSpPr/>
            <p:nvPr/>
          </p:nvSpPr>
          <p:spPr>
            <a:xfrm>
              <a:off x="5865148" y="0"/>
              <a:ext cx="1754852" cy="13493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2" name="Shape"/>
            <p:cNvSpPr/>
            <p:nvPr/>
          </p:nvSpPr>
          <p:spPr>
            <a:xfrm>
              <a:off x="5951733" y="1490775"/>
              <a:ext cx="885001" cy="757494"/>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3" name="Shape"/>
            <p:cNvSpPr/>
            <p:nvPr/>
          </p:nvSpPr>
          <p:spPr>
            <a:xfrm>
              <a:off x="6148556" y="1086483"/>
              <a:ext cx="1288858" cy="768289"/>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4" name="Shape"/>
            <p:cNvSpPr/>
            <p:nvPr/>
          </p:nvSpPr>
          <p:spPr>
            <a:xfrm>
              <a:off x="3149316" y="77121"/>
              <a:ext cx="3340455" cy="257962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5" name="Shape"/>
            <p:cNvSpPr/>
            <p:nvPr/>
          </p:nvSpPr>
          <p:spPr>
            <a:xfrm>
              <a:off x="5025139" y="4327690"/>
              <a:ext cx="1154022" cy="826557"/>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6" name="Shape"/>
            <p:cNvSpPr/>
            <p:nvPr/>
          </p:nvSpPr>
          <p:spPr>
            <a:xfrm>
              <a:off x="4808340" y="3684593"/>
              <a:ext cx="860545" cy="801298"/>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7" name="Shape"/>
            <p:cNvSpPr/>
            <p:nvPr/>
          </p:nvSpPr>
          <p:spPr>
            <a:xfrm>
              <a:off x="3053347" y="3851287"/>
              <a:ext cx="1377810" cy="121999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8" name="Shape"/>
            <p:cNvSpPr/>
            <p:nvPr/>
          </p:nvSpPr>
          <p:spPr>
            <a:xfrm>
              <a:off x="4156510" y="4233022"/>
              <a:ext cx="1206049" cy="757641"/>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9" name="Shape"/>
            <p:cNvSpPr/>
            <p:nvPr/>
          </p:nvSpPr>
          <p:spPr>
            <a:xfrm>
              <a:off x="4293127" y="2287414"/>
              <a:ext cx="764264" cy="1165839"/>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0" name="Shape"/>
            <p:cNvSpPr/>
            <p:nvPr/>
          </p:nvSpPr>
          <p:spPr>
            <a:xfrm>
              <a:off x="4015335" y="3846634"/>
              <a:ext cx="911932" cy="691673"/>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1" name="Shape"/>
            <p:cNvSpPr/>
            <p:nvPr/>
          </p:nvSpPr>
          <p:spPr>
            <a:xfrm>
              <a:off x="3091851" y="3129342"/>
              <a:ext cx="1874042" cy="1207649"/>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2" name="Shape"/>
            <p:cNvSpPr/>
            <p:nvPr/>
          </p:nvSpPr>
          <p:spPr>
            <a:xfrm>
              <a:off x="2631972" y="1851543"/>
              <a:ext cx="2061105" cy="1516158"/>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3" name="Shape"/>
            <p:cNvSpPr/>
            <p:nvPr/>
          </p:nvSpPr>
          <p:spPr>
            <a:xfrm>
              <a:off x="4114438" y="2355294"/>
              <a:ext cx="400283" cy="599710"/>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4" name="Shape"/>
            <p:cNvSpPr/>
            <p:nvPr/>
          </p:nvSpPr>
          <p:spPr>
            <a:xfrm>
              <a:off x="5536063" y="3599736"/>
              <a:ext cx="731526" cy="86135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5" name="Shape"/>
            <p:cNvSpPr/>
            <p:nvPr/>
          </p:nvSpPr>
          <p:spPr>
            <a:xfrm>
              <a:off x="4707928" y="3213777"/>
              <a:ext cx="1172216" cy="628604"/>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6" name="Shape"/>
            <p:cNvSpPr/>
            <p:nvPr/>
          </p:nvSpPr>
          <p:spPr>
            <a:xfrm>
              <a:off x="5941983" y="3813342"/>
              <a:ext cx="664534" cy="721267"/>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7" name="Shape"/>
            <p:cNvSpPr/>
            <p:nvPr/>
          </p:nvSpPr>
          <p:spPr>
            <a:xfrm>
              <a:off x="4907062" y="2083817"/>
              <a:ext cx="517296" cy="947344"/>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8" name="Shape"/>
            <p:cNvSpPr/>
            <p:nvPr/>
          </p:nvSpPr>
          <p:spPr>
            <a:xfrm>
              <a:off x="4934138" y="2728201"/>
              <a:ext cx="916805" cy="700625"/>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9" name="Shape"/>
            <p:cNvSpPr/>
            <p:nvPr/>
          </p:nvSpPr>
          <p:spPr>
            <a:xfrm>
              <a:off x="5619788" y="2933832"/>
              <a:ext cx="735243" cy="740561"/>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0" name="Shape"/>
            <p:cNvSpPr/>
            <p:nvPr/>
          </p:nvSpPr>
          <p:spPr>
            <a:xfrm>
              <a:off x="5792487" y="2816774"/>
              <a:ext cx="882624" cy="588917"/>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1" name="Shape"/>
            <p:cNvSpPr/>
            <p:nvPr/>
          </p:nvSpPr>
          <p:spPr>
            <a:xfrm>
              <a:off x="6169260" y="3368175"/>
              <a:ext cx="590641" cy="569642"/>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2" name="Shape"/>
            <p:cNvSpPr/>
            <p:nvPr/>
          </p:nvSpPr>
          <p:spPr>
            <a:xfrm>
              <a:off x="6533747" y="3247210"/>
              <a:ext cx="161977" cy="167619"/>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3" name="Shape"/>
            <p:cNvSpPr/>
            <p:nvPr/>
          </p:nvSpPr>
          <p:spPr>
            <a:xfrm>
              <a:off x="5566957" y="2379937"/>
              <a:ext cx="1013556" cy="582611"/>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4" name="Shape"/>
            <p:cNvSpPr/>
            <p:nvPr/>
          </p:nvSpPr>
          <p:spPr>
            <a:xfrm>
              <a:off x="5301730" y="1742039"/>
              <a:ext cx="819215" cy="1009940"/>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5" name="Shape"/>
            <p:cNvSpPr/>
            <p:nvPr/>
          </p:nvSpPr>
          <p:spPr>
            <a:xfrm>
              <a:off x="5536744" y="2003911"/>
              <a:ext cx="256939" cy="235285"/>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6" name="Shape"/>
            <p:cNvSpPr/>
            <p:nvPr/>
          </p:nvSpPr>
          <p:spPr>
            <a:xfrm>
              <a:off x="5721775" y="2107994"/>
              <a:ext cx="183507" cy="243932"/>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7" name="Shape"/>
            <p:cNvSpPr/>
            <p:nvPr/>
          </p:nvSpPr>
          <p:spPr>
            <a:xfrm>
              <a:off x="6652407" y="4188974"/>
              <a:ext cx="257248" cy="517672"/>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8" name="Shape"/>
            <p:cNvSpPr/>
            <p:nvPr/>
          </p:nvSpPr>
          <p:spPr>
            <a:xfrm>
              <a:off x="7196863" y="4253249"/>
              <a:ext cx="37788" cy="25226"/>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9" name="Shape"/>
            <p:cNvSpPr/>
            <p:nvPr/>
          </p:nvSpPr>
          <p:spPr>
            <a:xfrm>
              <a:off x="7263131" y="4221578"/>
              <a:ext cx="25164" cy="34426"/>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60" name="Shape"/>
            <p:cNvSpPr/>
            <p:nvPr/>
          </p:nvSpPr>
          <p:spPr>
            <a:xfrm>
              <a:off x="7416103" y="4147286"/>
              <a:ext cx="37136" cy="2743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62" name="Line"/>
          <p:cNvSpPr/>
          <p:nvPr/>
        </p:nvSpPr>
        <p:spPr>
          <a:xfrm>
            <a:off x="3608591" y="4430565"/>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3" name="Line"/>
          <p:cNvSpPr/>
          <p:nvPr/>
        </p:nvSpPr>
        <p:spPr>
          <a:xfrm flipH="1">
            <a:off x="4814928" y="7344291"/>
            <a:ext cx="1" cy="219295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4" name="Line"/>
          <p:cNvSpPr/>
          <p:nvPr/>
        </p:nvSpPr>
        <p:spPr>
          <a:xfrm>
            <a:off x="8392542" y="4009842"/>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67" name="Group"/>
          <p:cNvGrpSpPr/>
          <p:nvPr/>
        </p:nvGrpSpPr>
        <p:grpSpPr>
          <a:xfrm>
            <a:off x="4661415" y="10283498"/>
            <a:ext cx="2535620" cy="1270001"/>
            <a:chOff x="0" y="438149"/>
            <a:chExt cx="2535619" cy="1270000"/>
          </a:xfrm>
        </p:grpSpPr>
        <p:sp>
          <p:nvSpPr>
            <p:cNvPr id="516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6"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170" name="Group"/>
          <p:cNvGrpSpPr/>
          <p:nvPr/>
        </p:nvGrpSpPr>
        <p:grpSpPr>
          <a:xfrm>
            <a:off x="8241381" y="2773722"/>
            <a:ext cx="2535620" cy="1270001"/>
            <a:chOff x="0" y="438149"/>
            <a:chExt cx="2535619" cy="1270000"/>
          </a:xfrm>
        </p:grpSpPr>
        <p:sp>
          <p:nvSpPr>
            <p:cNvPr id="516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73" name="Group"/>
          <p:cNvGrpSpPr/>
          <p:nvPr/>
        </p:nvGrpSpPr>
        <p:grpSpPr>
          <a:xfrm>
            <a:off x="3399041" y="2672122"/>
            <a:ext cx="2535620" cy="1270001"/>
            <a:chOff x="0" y="438149"/>
            <a:chExt cx="2535619" cy="1270000"/>
          </a:xfrm>
        </p:grpSpPr>
        <p:sp>
          <p:nvSpPr>
            <p:cNvPr id="517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7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
        <p:nvSpPr>
          <p:cNvPr id="5174" name="editable china map"/>
          <p:cNvSpPr txBox="1"/>
          <p:nvPr/>
        </p:nvSpPr>
        <p:spPr>
          <a:xfrm>
            <a:off x="16368759" y="2889970"/>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map</a:t>
            </a:r>
          </a:p>
        </p:txBody>
      </p:sp>
      <p:sp>
        <p:nvSpPr>
          <p:cNvPr id="5175" name="Lorem ipsum sit lom dolor sit amet, consectetur sit amet adipiscing. Lorem ipsum sit lom. Lorem ipsum sit lom dolor sit amet, consectetur sit amet adipiscing. Lorem ipsum sit lom. Lorem ipsum sit lom dolor sit amet, consectetur sit amet adipiscing. Lorem"/>
          <p:cNvSpPr txBox="1"/>
          <p:nvPr/>
        </p:nvSpPr>
        <p:spPr>
          <a:xfrm>
            <a:off x="16410951" y="5015794"/>
            <a:ext cx="60165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Lorem ipsum sit lom dolor sit amet, consectetur sit amet adipiscing. Lorem ipsum sit lom. Lorem ipsum sit lom dolor sit amet, consectetur sit amet adipiscing. Lorem ipsum sit lom.</a:t>
            </a:r>
          </a:p>
        </p:txBody>
      </p:sp>
      <p:sp>
        <p:nvSpPr>
          <p:cNvPr id="5176" name="Shape"/>
          <p:cNvSpPr/>
          <p:nvPr/>
        </p:nvSpPr>
        <p:spPr>
          <a:xfrm>
            <a:off x="16463219" y="975582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89" name="Group"/>
          <p:cNvGrpSpPr/>
          <p:nvPr/>
        </p:nvGrpSpPr>
        <p:grpSpPr>
          <a:xfrm>
            <a:off x="17804134" y="9574624"/>
            <a:ext cx="3908521" cy="768806"/>
            <a:chOff x="0" y="0"/>
            <a:chExt cx="3908519" cy="768805"/>
          </a:xfrm>
        </p:grpSpPr>
        <p:grpSp>
          <p:nvGrpSpPr>
            <p:cNvPr id="5187" name="Group"/>
            <p:cNvGrpSpPr/>
            <p:nvPr/>
          </p:nvGrpSpPr>
          <p:grpSpPr>
            <a:xfrm>
              <a:off x="0" y="-1"/>
              <a:ext cx="3402799" cy="731703"/>
              <a:chOff x="0" y="0"/>
              <a:chExt cx="3402798" cy="731701"/>
            </a:xfrm>
          </p:grpSpPr>
          <p:sp>
            <p:nvSpPr>
              <p:cNvPr id="5177"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8"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9"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0"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1"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2"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3"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4"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5"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6"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188"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192" name="Shape"/>
          <p:cNvSpPr/>
          <p:nvPr/>
        </p:nvSpPr>
        <p:spPr>
          <a:xfrm rot="10800000">
            <a:off x="635000" y="635000"/>
            <a:ext cx="16310045" cy="12446000"/>
          </a:xfrm>
          <a:custGeom>
            <a:avLst/>
            <a:gdLst/>
            <a:ahLst/>
            <a:cxnLst>
              <a:cxn ang="0">
                <a:pos x="wd2" y="hd2"/>
              </a:cxn>
              <a:cxn ang="5400000">
                <a:pos x="wd2" y="hd2"/>
              </a:cxn>
              <a:cxn ang="10800000">
                <a:pos x="wd2" y="hd2"/>
              </a:cxn>
              <a:cxn ang="16200000">
                <a:pos x="wd2" y="hd2"/>
              </a:cxn>
            </a:cxnLst>
            <a:rect l="0" t="0" r="r" b="b"/>
            <a:pathLst>
              <a:path w="21600" h="21600" extrusionOk="0">
                <a:moveTo>
                  <a:pt x="5793" y="0"/>
                </a:moveTo>
                <a:lnTo>
                  <a:pt x="0" y="21600"/>
                </a:lnTo>
                <a:lnTo>
                  <a:pt x="21600" y="21600"/>
                </a:lnTo>
                <a:lnTo>
                  <a:pt x="21600" y="0"/>
                </a:lnTo>
                <a:lnTo>
                  <a:pt x="5793" y="0"/>
                </a:lnTo>
                <a:close/>
              </a:path>
            </a:pathLst>
          </a:cu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147</a:t>
            </a:fld>
            <a:endParaRPr/>
          </a:p>
        </p:txBody>
      </p:sp>
      <p:grpSp>
        <p:nvGrpSpPr>
          <p:cNvPr id="5392" name="Group"/>
          <p:cNvGrpSpPr/>
          <p:nvPr/>
        </p:nvGrpSpPr>
        <p:grpSpPr>
          <a:xfrm>
            <a:off x="4782711" y="1687743"/>
            <a:ext cx="5945582" cy="9875148"/>
            <a:chOff x="0" y="0"/>
            <a:chExt cx="5945581" cy="9875146"/>
          </a:xfrm>
        </p:grpSpPr>
        <p:sp>
          <p:nvSpPr>
            <p:cNvPr id="5194" name="Shape"/>
            <p:cNvSpPr/>
            <p:nvPr/>
          </p:nvSpPr>
          <p:spPr>
            <a:xfrm>
              <a:off x="3506728" y="2447576"/>
              <a:ext cx="159450" cy="176785"/>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5" name="Shape"/>
            <p:cNvSpPr/>
            <p:nvPr/>
          </p:nvSpPr>
          <p:spPr>
            <a:xfrm>
              <a:off x="3086853" y="6410804"/>
              <a:ext cx="122735" cy="159077"/>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6" name="Shape"/>
            <p:cNvSpPr/>
            <p:nvPr/>
          </p:nvSpPr>
          <p:spPr>
            <a:xfrm>
              <a:off x="3202673" y="6488268"/>
              <a:ext cx="138941" cy="93364"/>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7" name="Shape"/>
            <p:cNvSpPr/>
            <p:nvPr/>
          </p:nvSpPr>
          <p:spPr>
            <a:xfrm>
              <a:off x="3150638" y="6383929"/>
              <a:ext cx="103068" cy="162451"/>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8" name="Shape"/>
            <p:cNvSpPr/>
            <p:nvPr/>
          </p:nvSpPr>
          <p:spPr>
            <a:xfrm>
              <a:off x="3038394" y="6197598"/>
              <a:ext cx="138808" cy="258135"/>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9" name="Shape"/>
            <p:cNvSpPr/>
            <p:nvPr/>
          </p:nvSpPr>
          <p:spPr>
            <a:xfrm>
              <a:off x="3214228" y="6360426"/>
              <a:ext cx="144170" cy="14566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0" name="Shape"/>
            <p:cNvSpPr/>
            <p:nvPr/>
          </p:nvSpPr>
          <p:spPr>
            <a:xfrm>
              <a:off x="3269815" y="6281529"/>
              <a:ext cx="183677" cy="162452"/>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1" name="Shape"/>
            <p:cNvSpPr/>
            <p:nvPr/>
          </p:nvSpPr>
          <p:spPr>
            <a:xfrm>
              <a:off x="3282766" y="6412952"/>
              <a:ext cx="164595" cy="156928"/>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2" name="Shape"/>
            <p:cNvSpPr/>
            <p:nvPr/>
          </p:nvSpPr>
          <p:spPr>
            <a:xfrm>
              <a:off x="3407457" y="6352033"/>
              <a:ext cx="154859" cy="122163"/>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3" name="Shape"/>
            <p:cNvSpPr/>
            <p:nvPr/>
          </p:nvSpPr>
          <p:spPr>
            <a:xfrm>
              <a:off x="3423038" y="6413135"/>
              <a:ext cx="128395" cy="122425"/>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4" name="Shape"/>
            <p:cNvSpPr/>
            <p:nvPr/>
          </p:nvSpPr>
          <p:spPr>
            <a:xfrm>
              <a:off x="3505550" y="6355391"/>
              <a:ext cx="102681" cy="182596"/>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5" name="Shape"/>
            <p:cNvSpPr/>
            <p:nvPr/>
          </p:nvSpPr>
          <p:spPr>
            <a:xfrm>
              <a:off x="3593776" y="6363784"/>
              <a:ext cx="125510" cy="105372"/>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6" name="Shape"/>
            <p:cNvSpPr/>
            <p:nvPr/>
          </p:nvSpPr>
          <p:spPr>
            <a:xfrm>
              <a:off x="3550604" y="6442681"/>
              <a:ext cx="151898" cy="12551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7" name="Shape"/>
            <p:cNvSpPr/>
            <p:nvPr/>
          </p:nvSpPr>
          <p:spPr>
            <a:xfrm>
              <a:off x="3029783" y="6506470"/>
              <a:ext cx="674397" cy="43053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8" name="Shape"/>
            <p:cNvSpPr/>
            <p:nvPr/>
          </p:nvSpPr>
          <p:spPr>
            <a:xfrm>
              <a:off x="2860250" y="6541722"/>
              <a:ext cx="284460" cy="273241"/>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9" name="Shape"/>
            <p:cNvSpPr/>
            <p:nvPr/>
          </p:nvSpPr>
          <p:spPr>
            <a:xfrm>
              <a:off x="2871998" y="6746519"/>
              <a:ext cx="390926" cy="270830"/>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0" name="Shape"/>
            <p:cNvSpPr/>
            <p:nvPr/>
          </p:nvSpPr>
          <p:spPr>
            <a:xfrm>
              <a:off x="2980616" y="6454433"/>
              <a:ext cx="152858" cy="142306"/>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1" name="Shape"/>
            <p:cNvSpPr/>
            <p:nvPr/>
          </p:nvSpPr>
          <p:spPr>
            <a:xfrm>
              <a:off x="2737485" y="6543401"/>
              <a:ext cx="310947" cy="47971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2" name="Shape"/>
            <p:cNvSpPr/>
            <p:nvPr/>
          </p:nvSpPr>
          <p:spPr>
            <a:xfrm>
              <a:off x="2482575" y="6561866"/>
              <a:ext cx="342028" cy="378500"/>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3" name="Shape"/>
            <p:cNvSpPr/>
            <p:nvPr/>
          </p:nvSpPr>
          <p:spPr>
            <a:xfrm>
              <a:off x="2045485" y="6634049"/>
              <a:ext cx="786794" cy="714730"/>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4" name="Shape"/>
            <p:cNvSpPr/>
            <p:nvPr/>
          </p:nvSpPr>
          <p:spPr>
            <a:xfrm>
              <a:off x="2086437" y="6474226"/>
              <a:ext cx="383651" cy="302127"/>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5" name="Shape"/>
            <p:cNvSpPr/>
            <p:nvPr/>
          </p:nvSpPr>
          <p:spPr>
            <a:xfrm>
              <a:off x="2961058" y="6887527"/>
              <a:ext cx="576946" cy="679478"/>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6" name="Shape"/>
            <p:cNvSpPr/>
            <p:nvPr/>
          </p:nvSpPr>
          <p:spPr>
            <a:xfrm>
              <a:off x="3280570" y="7053412"/>
              <a:ext cx="210433" cy="213111"/>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7" name="Shape"/>
            <p:cNvSpPr/>
            <p:nvPr/>
          </p:nvSpPr>
          <p:spPr>
            <a:xfrm>
              <a:off x="3491308" y="7250117"/>
              <a:ext cx="110479" cy="19554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8" name="Shape"/>
            <p:cNvSpPr/>
            <p:nvPr/>
          </p:nvSpPr>
          <p:spPr>
            <a:xfrm>
              <a:off x="3560204" y="7229971"/>
              <a:ext cx="95300" cy="9362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9" name="Shape"/>
            <p:cNvSpPr/>
            <p:nvPr/>
          </p:nvSpPr>
          <p:spPr>
            <a:xfrm>
              <a:off x="3566200" y="7320621"/>
              <a:ext cx="111122" cy="122162"/>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0" name="Shape"/>
            <p:cNvSpPr/>
            <p:nvPr/>
          </p:nvSpPr>
          <p:spPr>
            <a:xfrm>
              <a:off x="3629899" y="7302155"/>
              <a:ext cx="99459" cy="105433"/>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1" name="Shape"/>
            <p:cNvSpPr/>
            <p:nvPr/>
          </p:nvSpPr>
          <p:spPr>
            <a:xfrm>
              <a:off x="3634061" y="7209029"/>
              <a:ext cx="117117" cy="107855"/>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2" name="Shape"/>
            <p:cNvSpPr/>
            <p:nvPr/>
          </p:nvSpPr>
          <p:spPr>
            <a:xfrm>
              <a:off x="3299222" y="7421339"/>
              <a:ext cx="529171" cy="472720"/>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3" name="Shape"/>
            <p:cNvSpPr/>
            <p:nvPr/>
          </p:nvSpPr>
          <p:spPr>
            <a:xfrm>
              <a:off x="3667630" y="7258510"/>
              <a:ext cx="166736" cy="224560"/>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4" name="Shape"/>
            <p:cNvSpPr/>
            <p:nvPr/>
          </p:nvSpPr>
          <p:spPr>
            <a:xfrm>
              <a:off x="3761630" y="7349156"/>
              <a:ext cx="157404" cy="162452"/>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5" name="Shape"/>
            <p:cNvSpPr/>
            <p:nvPr/>
          </p:nvSpPr>
          <p:spPr>
            <a:xfrm>
              <a:off x="3917736" y="7397838"/>
              <a:ext cx="104152" cy="93622"/>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6" name="Shape"/>
            <p:cNvSpPr/>
            <p:nvPr/>
          </p:nvSpPr>
          <p:spPr>
            <a:xfrm>
              <a:off x="3719760" y="7181292"/>
              <a:ext cx="446663" cy="707065"/>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7" name="Shape"/>
            <p:cNvSpPr/>
            <p:nvPr/>
          </p:nvSpPr>
          <p:spPr>
            <a:xfrm>
              <a:off x="3011318" y="7483905"/>
              <a:ext cx="477329" cy="551445"/>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8" name="Shape"/>
            <p:cNvSpPr/>
            <p:nvPr/>
          </p:nvSpPr>
          <p:spPr>
            <a:xfrm>
              <a:off x="2546360" y="6987525"/>
              <a:ext cx="581329" cy="1125043"/>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9" name="Shape"/>
            <p:cNvSpPr/>
            <p:nvPr/>
          </p:nvSpPr>
          <p:spPr>
            <a:xfrm>
              <a:off x="3551738" y="6805272"/>
              <a:ext cx="97051" cy="136505"/>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0" name="Shape"/>
            <p:cNvSpPr/>
            <p:nvPr/>
          </p:nvSpPr>
          <p:spPr>
            <a:xfrm>
              <a:off x="3397385" y="6673388"/>
              <a:ext cx="516614" cy="604886"/>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1" name="Shape"/>
            <p:cNvSpPr/>
            <p:nvPr/>
          </p:nvSpPr>
          <p:spPr>
            <a:xfrm>
              <a:off x="3817022" y="6401261"/>
              <a:ext cx="281618" cy="189655"/>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1"/>
                  </a:cubicBezTo>
                  <a:cubicBezTo>
                    <a:pt x="3561" y="91"/>
                    <a:pt x="3328" y="1398"/>
                    <a:pt x="2656" y="1694"/>
                  </a:cubicBezTo>
                  <a:cubicBezTo>
                    <a:pt x="1781" y="2031"/>
                    <a:pt x="876" y="1694"/>
                    <a:pt x="0" y="16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2" name="Shape"/>
            <p:cNvSpPr/>
            <p:nvPr/>
          </p:nvSpPr>
          <p:spPr>
            <a:xfrm>
              <a:off x="3681060" y="6357070"/>
              <a:ext cx="510561" cy="805377"/>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3" name="Shape"/>
            <p:cNvSpPr/>
            <p:nvPr/>
          </p:nvSpPr>
          <p:spPr>
            <a:xfrm>
              <a:off x="3952985" y="6889685"/>
              <a:ext cx="95300" cy="102896"/>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4" name="Shape"/>
            <p:cNvSpPr/>
            <p:nvPr/>
          </p:nvSpPr>
          <p:spPr>
            <a:xfrm>
              <a:off x="3912700" y="6877453"/>
              <a:ext cx="531721" cy="582115"/>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5" name="Shape"/>
            <p:cNvSpPr/>
            <p:nvPr/>
          </p:nvSpPr>
          <p:spPr>
            <a:xfrm>
              <a:off x="4138557" y="7167871"/>
              <a:ext cx="92690" cy="100330"/>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6" name="Shape"/>
            <p:cNvSpPr/>
            <p:nvPr/>
          </p:nvSpPr>
          <p:spPr>
            <a:xfrm>
              <a:off x="4089040" y="6395677"/>
              <a:ext cx="394728" cy="67658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7" name="Shape"/>
            <p:cNvSpPr/>
            <p:nvPr/>
          </p:nvSpPr>
          <p:spPr>
            <a:xfrm>
              <a:off x="4135032" y="6852529"/>
              <a:ext cx="90068" cy="122752"/>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8" name="Shape"/>
            <p:cNvSpPr/>
            <p:nvPr/>
          </p:nvSpPr>
          <p:spPr>
            <a:xfrm>
              <a:off x="4372623" y="6282136"/>
              <a:ext cx="738239" cy="945778"/>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9" name="Shape"/>
            <p:cNvSpPr/>
            <p:nvPr/>
          </p:nvSpPr>
          <p:spPr>
            <a:xfrm>
              <a:off x="4020127" y="6382609"/>
              <a:ext cx="201046" cy="212452"/>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0" name="Shape"/>
            <p:cNvSpPr/>
            <p:nvPr/>
          </p:nvSpPr>
          <p:spPr>
            <a:xfrm>
              <a:off x="3805274" y="6287043"/>
              <a:ext cx="318230" cy="171235"/>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1" name="Shape"/>
            <p:cNvSpPr/>
            <p:nvPr/>
          </p:nvSpPr>
          <p:spPr>
            <a:xfrm>
              <a:off x="4082235" y="6238168"/>
              <a:ext cx="284973" cy="254492"/>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2" name="Shape"/>
            <p:cNvSpPr/>
            <p:nvPr/>
          </p:nvSpPr>
          <p:spPr>
            <a:xfrm>
              <a:off x="3590419" y="6276493"/>
              <a:ext cx="159085" cy="123816"/>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3" name="Shape"/>
            <p:cNvSpPr/>
            <p:nvPr/>
          </p:nvSpPr>
          <p:spPr>
            <a:xfrm>
              <a:off x="3472920" y="6226134"/>
              <a:ext cx="85224" cy="152367"/>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4" name="Shape"/>
            <p:cNvSpPr/>
            <p:nvPr/>
          </p:nvSpPr>
          <p:spPr>
            <a:xfrm>
              <a:off x="3331922" y="6249636"/>
              <a:ext cx="165798" cy="119539"/>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5" name="Shape"/>
            <p:cNvSpPr/>
            <p:nvPr/>
          </p:nvSpPr>
          <p:spPr>
            <a:xfrm>
              <a:off x="3370546" y="6115342"/>
              <a:ext cx="112064" cy="160771"/>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6" name="Shape"/>
            <p:cNvSpPr/>
            <p:nvPr/>
          </p:nvSpPr>
          <p:spPr>
            <a:xfrm>
              <a:off x="3538210" y="6211696"/>
              <a:ext cx="154219" cy="155065"/>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7" name="Shape"/>
            <p:cNvSpPr/>
            <p:nvPr/>
          </p:nvSpPr>
          <p:spPr>
            <a:xfrm>
              <a:off x="3691131" y="6138937"/>
              <a:ext cx="261475" cy="23621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8" name="Shape"/>
            <p:cNvSpPr/>
            <p:nvPr/>
          </p:nvSpPr>
          <p:spPr>
            <a:xfrm>
              <a:off x="3598008" y="6073376"/>
              <a:ext cx="260502" cy="204416"/>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9" name="Shape"/>
            <p:cNvSpPr/>
            <p:nvPr/>
          </p:nvSpPr>
          <p:spPr>
            <a:xfrm>
              <a:off x="3921093" y="6157310"/>
              <a:ext cx="250658" cy="16580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0" name="Shape"/>
            <p:cNvSpPr/>
            <p:nvPr/>
          </p:nvSpPr>
          <p:spPr>
            <a:xfrm>
              <a:off x="3665954" y="5936364"/>
              <a:ext cx="244688" cy="232314"/>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1" name="Shape"/>
            <p:cNvSpPr/>
            <p:nvPr/>
          </p:nvSpPr>
          <p:spPr>
            <a:xfrm>
              <a:off x="3825415" y="5955757"/>
              <a:ext cx="293368" cy="24481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2" name="Shape"/>
            <p:cNvSpPr/>
            <p:nvPr/>
          </p:nvSpPr>
          <p:spPr>
            <a:xfrm>
              <a:off x="3062818" y="5667247"/>
              <a:ext cx="612811" cy="734765"/>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3" name="Shape"/>
            <p:cNvSpPr/>
            <p:nvPr/>
          </p:nvSpPr>
          <p:spPr>
            <a:xfrm>
              <a:off x="3063353" y="6011637"/>
              <a:ext cx="53065" cy="9996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4" name="Shape"/>
            <p:cNvSpPr/>
            <p:nvPr/>
          </p:nvSpPr>
          <p:spPr>
            <a:xfrm>
              <a:off x="3382373" y="5319657"/>
              <a:ext cx="1387686" cy="95645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5" name="Shape"/>
            <p:cNvSpPr/>
            <p:nvPr/>
          </p:nvSpPr>
          <p:spPr>
            <a:xfrm>
              <a:off x="4322266" y="6184214"/>
              <a:ext cx="442757" cy="260060"/>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6" name="Shape"/>
            <p:cNvSpPr/>
            <p:nvPr/>
          </p:nvSpPr>
          <p:spPr>
            <a:xfrm>
              <a:off x="4715048" y="6249636"/>
              <a:ext cx="179227" cy="206896"/>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7" name="Shape"/>
            <p:cNvSpPr/>
            <p:nvPr/>
          </p:nvSpPr>
          <p:spPr>
            <a:xfrm>
              <a:off x="4360873" y="7093684"/>
              <a:ext cx="228641" cy="226557"/>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8" name="Shape"/>
            <p:cNvSpPr/>
            <p:nvPr/>
          </p:nvSpPr>
          <p:spPr>
            <a:xfrm>
              <a:off x="4083912" y="7201434"/>
              <a:ext cx="587669" cy="662666"/>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9" name="Shape"/>
            <p:cNvSpPr/>
            <p:nvPr/>
          </p:nvSpPr>
          <p:spPr>
            <a:xfrm>
              <a:off x="4552229" y="7197137"/>
              <a:ext cx="317587" cy="142139"/>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0" name="Shape"/>
            <p:cNvSpPr/>
            <p:nvPr/>
          </p:nvSpPr>
          <p:spPr>
            <a:xfrm>
              <a:off x="4580545" y="7142682"/>
              <a:ext cx="587420" cy="709693"/>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1" name="Shape"/>
            <p:cNvSpPr/>
            <p:nvPr/>
          </p:nvSpPr>
          <p:spPr>
            <a:xfrm>
              <a:off x="4967299" y="6923164"/>
              <a:ext cx="971032" cy="581191"/>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2" name="Shape"/>
            <p:cNvSpPr/>
            <p:nvPr/>
          </p:nvSpPr>
          <p:spPr>
            <a:xfrm>
              <a:off x="5075936" y="7307796"/>
              <a:ext cx="869646" cy="632095"/>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3" name="Shape"/>
            <p:cNvSpPr/>
            <p:nvPr/>
          </p:nvSpPr>
          <p:spPr>
            <a:xfrm>
              <a:off x="4876849" y="7746929"/>
              <a:ext cx="791857" cy="614081"/>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4" name="Shape"/>
            <p:cNvSpPr/>
            <p:nvPr/>
          </p:nvSpPr>
          <p:spPr>
            <a:xfrm>
              <a:off x="4353990" y="7701676"/>
              <a:ext cx="184430" cy="209453"/>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5" name="Shape"/>
            <p:cNvSpPr/>
            <p:nvPr/>
          </p:nvSpPr>
          <p:spPr>
            <a:xfrm>
              <a:off x="4470689" y="7547240"/>
              <a:ext cx="330828" cy="526719"/>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6" name="Shape"/>
            <p:cNvSpPr/>
            <p:nvPr/>
          </p:nvSpPr>
          <p:spPr>
            <a:xfrm>
              <a:off x="4605111" y="7953966"/>
              <a:ext cx="84380" cy="64598"/>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7" name="Shape"/>
            <p:cNvSpPr/>
            <p:nvPr/>
          </p:nvSpPr>
          <p:spPr>
            <a:xfrm>
              <a:off x="4455607" y="7780122"/>
              <a:ext cx="542718" cy="488739"/>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8" name="Shape"/>
            <p:cNvSpPr/>
            <p:nvPr/>
          </p:nvSpPr>
          <p:spPr>
            <a:xfrm>
              <a:off x="4207952" y="7756029"/>
              <a:ext cx="411039" cy="613374"/>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9" name="Shape"/>
            <p:cNvSpPr/>
            <p:nvPr/>
          </p:nvSpPr>
          <p:spPr>
            <a:xfrm>
              <a:off x="3886707" y="7683211"/>
              <a:ext cx="497287" cy="713050"/>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0" name="Shape"/>
            <p:cNvSpPr/>
            <p:nvPr/>
          </p:nvSpPr>
          <p:spPr>
            <a:xfrm>
              <a:off x="3289132" y="7745321"/>
              <a:ext cx="637428" cy="540150"/>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1" name="Shape"/>
            <p:cNvSpPr/>
            <p:nvPr/>
          </p:nvSpPr>
          <p:spPr>
            <a:xfrm>
              <a:off x="3006283" y="7886327"/>
              <a:ext cx="301760" cy="431036"/>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2" name="Shape"/>
            <p:cNvSpPr/>
            <p:nvPr/>
          </p:nvSpPr>
          <p:spPr>
            <a:xfrm>
              <a:off x="2831713" y="8035730"/>
              <a:ext cx="102013" cy="182595"/>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3" name="Shape"/>
            <p:cNvSpPr/>
            <p:nvPr/>
          </p:nvSpPr>
          <p:spPr>
            <a:xfrm>
              <a:off x="2915641" y="8043393"/>
              <a:ext cx="117106" cy="139857"/>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4" name="Shape"/>
            <p:cNvSpPr/>
            <p:nvPr/>
          </p:nvSpPr>
          <p:spPr>
            <a:xfrm>
              <a:off x="3016354" y="8072659"/>
              <a:ext cx="107050" cy="172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5" name="Shape"/>
            <p:cNvSpPr/>
            <p:nvPr/>
          </p:nvSpPr>
          <p:spPr>
            <a:xfrm>
              <a:off x="2898856" y="8070982"/>
              <a:ext cx="156856" cy="244704"/>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6" name="Shape"/>
            <p:cNvSpPr/>
            <p:nvPr/>
          </p:nvSpPr>
          <p:spPr>
            <a:xfrm>
              <a:off x="3029782" y="8215346"/>
              <a:ext cx="194333" cy="145664"/>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7" name="Shape"/>
            <p:cNvSpPr/>
            <p:nvPr/>
          </p:nvSpPr>
          <p:spPr>
            <a:xfrm>
              <a:off x="2630288" y="8221746"/>
              <a:ext cx="182560" cy="182911"/>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8" name="Shape"/>
            <p:cNvSpPr/>
            <p:nvPr/>
          </p:nvSpPr>
          <p:spPr>
            <a:xfrm>
              <a:off x="2741072" y="8039826"/>
              <a:ext cx="217833" cy="314469"/>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9" name="Shape"/>
            <p:cNvSpPr/>
            <p:nvPr/>
          </p:nvSpPr>
          <p:spPr>
            <a:xfrm>
              <a:off x="2311362" y="8090398"/>
              <a:ext cx="281618" cy="24543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0" name="Shape"/>
            <p:cNvSpPr/>
            <p:nvPr/>
          </p:nvSpPr>
          <p:spPr>
            <a:xfrm>
              <a:off x="2541325" y="8055269"/>
              <a:ext cx="224546" cy="273298"/>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1" name="Shape"/>
            <p:cNvSpPr/>
            <p:nvPr/>
          </p:nvSpPr>
          <p:spPr>
            <a:xfrm>
              <a:off x="1705406" y="7765464"/>
              <a:ext cx="508221" cy="510554"/>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2" name="Shape"/>
            <p:cNvSpPr/>
            <p:nvPr/>
          </p:nvSpPr>
          <p:spPr>
            <a:xfrm>
              <a:off x="2045008" y="7733570"/>
              <a:ext cx="662113" cy="471645"/>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3" name="Shape"/>
            <p:cNvSpPr/>
            <p:nvPr/>
          </p:nvSpPr>
          <p:spPr>
            <a:xfrm>
              <a:off x="2087301" y="7320304"/>
              <a:ext cx="614043" cy="523095"/>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4" name="Shape"/>
            <p:cNvSpPr/>
            <p:nvPr/>
          </p:nvSpPr>
          <p:spPr>
            <a:xfrm>
              <a:off x="2897186" y="8301243"/>
              <a:ext cx="157397" cy="113486"/>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5" name="Shape"/>
            <p:cNvSpPr/>
            <p:nvPr/>
          </p:nvSpPr>
          <p:spPr>
            <a:xfrm>
              <a:off x="2704143" y="8344603"/>
              <a:ext cx="296724" cy="142341"/>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6" name="Shape"/>
            <p:cNvSpPr/>
            <p:nvPr/>
          </p:nvSpPr>
          <p:spPr>
            <a:xfrm>
              <a:off x="3295976" y="8201916"/>
              <a:ext cx="241493" cy="236311"/>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7" name="Shape"/>
            <p:cNvSpPr/>
            <p:nvPr/>
          </p:nvSpPr>
          <p:spPr>
            <a:xfrm>
              <a:off x="3276530" y="8332852"/>
              <a:ext cx="110405" cy="125518"/>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8" name="Shape"/>
            <p:cNvSpPr/>
            <p:nvPr/>
          </p:nvSpPr>
          <p:spPr>
            <a:xfrm>
              <a:off x="3812146" y="8168344"/>
              <a:ext cx="140460" cy="196499"/>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9" name="Shape"/>
            <p:cNvSpPr/>
            <p:nvPr/>
          </p:nvSpPr>
          <p:spPr>
            <a:xfrm>
              <a:off x="3968092" y="8297600"/>
              <a:ext cx="347188" cy="217819"/>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0" name="Shape"/>
            <p:cNvSpPr/>
            <p:nvPr/>
          </p:nvSpPr>
          <p:spPr>
            <a:xfrm>
              <a:off x="4281981" y="8363642"/>
              <a:ext cx="70117" cy="8054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1" name="Shape"/>
            <p:cNvSpPr/>
            <p:nvPr/>
          </p:nvSpPr>
          <p:spPr>
            <a:xfrm>
              <a:off x="4304295" y="8297600"/>
              <a:ext cx="126691" cy="20105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2" name="Shape"/>
            <p:cNvSpPr/>
            <p:nvPr/>
          </p:nvSpPr>
          <p:spPr>
            <a:xfrm>
              <a:off x="4401158" y="8285850"/>
              <a:ext cx="191297" cy="187780"/>
            </a:xfrm>
            <a:custGeom>
              <a:avLst/>
              <a:gdLst/>
              <a:ahLst/>
              <a:cxnLst>
                <a:cxn ang="0">
                  <a:pos x="wd2" y="hd2"/>
                </a:cxn>
                <a:cxn ang="5400000">
                  <a:pos x="wd2" y="hd2"/>
                </a:cxn>
                <a:cxn ang="10800000">
                  <a:pos x="wd2" y="hd2"/>
                </a:cxn>
                <a:cxn ang="16200000">
                  <a:pos x="wd2" y="hd2"/>
                </a:cxn>
              </a:cxnLst>
              <a:rect l="0" t="0" r="r" b="b"/>
              <a:pathLst>
                <a:path w="21262"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3" name="Shape"/>
            <p:cNvSpPr/>
            <p:nvPr/>
          </p:nvSpPr>
          <p:spPr>
            <a:xfrm>
              <a:off x="4514347" y="8322781"/>
              <a:ext cx="96252" cy="63412"/>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4" name="Shape"/>
            <p:cNvSpPr/>
            <p:nvPr/>
          </p:nvSpPr>
          <p:spPr>
            <a:xfrm>
              <a:off x="4409552" y="8387436"/>
              <a:ext cx="122220" cy="131368"/>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5" name="Shape"/>
            <p:cNvSpPr/>
            <p:nvPr/>
          </p:nvSpPr>
          <p:spPr>
            <a:xfrm>
              <a:off x="4604263" y="8180093"/>
              <a:ext cx="498601" cy="378405"/>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6" name="Shape"/>
            <p:cNvSpPr/>
            <p:nvPr/>
          </p:nvSpPr>
          <p:spPr>
            <a:xfrm>
              <a:off x="4401158" y="8386568"/>
              <a:ext cx="535078" cy="375640"/>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7" name="Shape"/>
            <p:cNvSpPr/>
            <p:nvPr/>
          </p:nvSpPr>
          <p:spPr>
            <a:xfrm>
              <a:off x="5035651" y="8295808"/>
              <a:ext cx="204402" cy="114203"/>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8" name="Shape"/>
            <p:cNvSpPr/>
            <p:nvPr/>
          </p:nvSpPr>
          <p:spPr>
            <a:xfrm>
              <a:off x="5271642" y="8276806"/>
              <a:ext cx="126196" cy="70051"/>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9" name="Shape"/>
            <p:cNvSpPr/>
            <p:nvPr/>
          </p:nvSpPr>
          <p:spPr>
            <a:xfrm>
              <a:off x="4926346" y="8374819"/>
              <a:ext cx="841590" cy="561970"/>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0" name="Shape"/>
            <p:cNvSpPr/>
            <p:nvPr/>
          </p:nvSpPr>
          <p:spPr>
            <a:xfrm>
              <a:off x="5135135" y="8388932"/>
              <a:ext cx="194749" cy="132265"/>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1" name="Shape"/>
            <p:cNvSpPr/>
            <p:nvPr/>
          </p:nvSpPr>
          <p:spPr>
            <a:xfrm>
              <a:off x="4157669" y="5845364"/>
              <a:ext cx="175970" cy="177274"/>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2" name="Shape"/>
            <p:cNvSpPr/>
            <p:nvPr/>
          </p:nvSpPr>
          <p:spPr>
            <a:xfrm>
              <a:off x="4229946" y="5729250"/>
              <a:ext cx="752928" cy="602258"/>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3" name="Shape"/>
            <p:cNvSpPr/>
            <p:nvPr/>
          </p:nvSpPr>
          <p:spPr>
            <a:xfrm>
              <a:off x="4631120" y="6085303"/>
              <a:ext cx="101528" cy="95124"/>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4" name="Shape"/>
            <p:cNvSpPr/>
            <p:nvPr/>
          </p:nvSpPr>
          <p:spPr>
            <a:xfrm>
              <a:off x="3874380" y="5272397"/>
              <a:ext cx="175841" cy="157675"/>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5" name="Shape"/>
            <p:cNvSpPr/>
            <p:nvPr/>
          </p:nvSpPr>
          <p:spPr>
            <a:xfrm>
              <a:off x="4120459" y="5295353"/>
              <a:ext cx="87265" cy="91068"/>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6" name="Shape"/>
            <p:cNvSpPr/>
            <p:nvPr/>
          </p:nvSpPr>
          <p:spPr>
            <a:xfrm>
              <a:off x="4063770" y="5148435"/>
              <a:ext cx="138941" cy="115450"/>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7" name="Shape"/>
            <p:cNvSpPr/>
            <p:nvPr/>
          </p:nvSpPr>
          <p:spPr>
            <a:xfrm>
              <a:off x="4026521" y="5246667"/>
              <a:ext cx="167796" cy="178365"/>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8" name="Shape"/>
            <p:cNvSpPr/>
            <p:nvPr/>
          </p:nvSpPr>
          <p:spPr>
            <a:xfrm>
              <a:off x="4174554" y="5235724"/>
              <a:ext cx="237975" cy="165808"/>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9" name="Shape"/>
            <p:cNvSpPr/>
            <p:nvPr/>
          </p:nvSpPr>
          <p:spPr>
            <a:xfrm>
              <a:off x="3276530" y="4005266"/>
              <a:ext cx="749932" cy="10957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0" name="Shape"/>
            <p:cNvSpPr/>
            <p:nvPr/>
          </p:nvSpPr>
          <p:spPr>
            <a:xfrm>
              <a:off x="3956169" y="4941959"/>
              <a:ext cx="137435" cy="145121"/>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1" name="Shape"/>
            <p:cNvSpPr/>
            <p:nvPr/>
          </p:nvSpPr>
          <p:spPr>
            <a:xfrm>
              <a:off x="3496419" y="4966128"/>
              <a:ext cx="659291" cy="474014"/>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2" name="Shape"/>
            <p:cNvSpPr/>
            <p:nvPr/>
          </p:nvSpPr>
          <p:spPr>
            <a:xfrm>
              <a:off x="2715095" y="4676730"/>
              <a:ext cx="891730" cy="1179156"/>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3" name="Shape"/>
            <p:cNvSpPr/>
            <p:nvPr/>
          </p:nvSpPr>
          <p:spPr>
            <a:xfrm>
              <a:off x="3790166" y="4901670"/>
              <a:ext cx="197689" cy="105573"/>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4" name="Shape"/>
            <p:cNvSpPr/>
            <p:nvPr/>
          </p:nvSpPr>
          <p:spPr>
            <a:xfrm>
              <a:off x="3976485" y="4869776"/>
              <a:ext cx="106308" cy="86910"/>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5" name="Shape"/>
            <p:cNvSpPr/>
            <p:nvPr/>
          </p:nvSpPr>
          <p:spPr>
            <a:xfrm>
              <a:off x="3840522" y="4802631"/>
              <a:ext cx="137261" cy="122162"/>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6" name="Shape"/>
            <p:cNvSpPr/>
            <p:nvPr/>
          </p:nvSpPr>
          <p:spPr>
            <a:xfrm>
              <a:off x="3917743" y="4805988"/>
              <a:ext cx="140612" cy="93622"/>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7" name="Shape"/>
            <p:cNvSpPr/>
            <p:nvPr/>
          </p:nvSpPr>
          <p:spPr>
            <a:xfrm>
              <a:off x="1785318" y="4361142"/>
              <a:ext cx="1416977" cy="885953"/>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8" name="Shape"/>
            <p:cNvSpPr/>
            <p:nvPr/>
          </p:nvSpPr>
          <p:spPr>
            <a:xfrm>
              <a:off x="1869905" y="4211742"/>
              <a:ext cx="413909" cy="637510"/>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9" name="Shape"/>
            <p:cNvSpPr/>
            <p:nvPr/>
          </p:nvSpPr>
          <p:spPr>
            <a:xfrm>
              <a:off x="2193863" y="3985124"/>
              <a:ext cx="200286" cy="150700"/>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0" name="Shape"/>
            <p:cNvSpPr/>
            <p:nvPr/>
          </p:nvSpPr>
          <p:spPr>
            <a:xfrm>
              <a:off x="2147349" y="4043875"/>
              <a:ext cx="395275" cy="654959"/>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1" name="Shape"/>
            <p:cNvSpPr/>
            <p:nvPr/>
          </p:nvSpPr>
          <p:spPr>
            <a:xfrm>
              <a:off x="2355005" y="3965741"/>
              <a:ext cx="519972" cy="580592"/>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2" name="Shape"/>
            <p:cNvSpPr/>
            <p:nvPr/>
          </p:nvSpPr>
          <p:spPr>
            <a:xfrm>
              <a:off x="2845625" y="3798792"/>
              <a:ext cx="215672" cy="192664"/>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3" name="Shape"/>
            <p:cNvSpPr/>
            <p:nvPr/>
          </p:nvSpPr>
          <p:spPr>
            <a:xfrm>
              <a:off x="2788071" y="3862580"/>
              <a:ext cx="885895" cy="857416"/>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4" name="Shape"/>
            <p:cNvSpPr/>
            <p:nvPr/>
          </p:nvSpPr>
          <p:spPr>
            <a:xfrm>
              <a:off x="2892142" y="3874332"/>
              <a:ext cx="298403" cy="226241"/>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5" name="Shape"/>
            <p:cNvSpPr/>
            <p:nvPr/>
          </p:nvSpPr>
          <p:spPr>
            <a:xfrm>
              <a:off x="3058318" y="3734482"/>
              <a:ext cx="415900" cy="256247"/>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6" name="Shape"/>
            <p:cNvSpPr/>
            <p:nvPr/>
          </p:nvSpPr>
          <p:spPr>
            <a:xfrm>
              <a:off x="2508035" y="3698072"/>
              <a:ext cx="298120" cy="212809"/>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7" name="Shape"/>
            <p:cNvSpPr/>
            <p:nvPr/>
          </p:nvSpPr>
          <p:spPr>
            <a:xfrm>
              <a:off x="2625252" y="3798792"/>
              <a:ext cx="254020" cy="24134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8" name="Shape"/>
            <p:cNvSpPr/>
            <p:nvPr/>
          </p:nvSpPr>
          <p:spPr>
            <a:xfrm>
              <a:off x="2395290" y="3770255"/>
              <a:ext cx="294939" cy="311850"/>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9" name="Shape"/>
            <p:cNvSpPr/>
            <p:nvPr/>
          </p:nvSpPr>
          <p:spPr>
            <a:xfrm>
              <a:off x="2141830" y="3714858"/>
              <a:ext cx="159084" cy="20105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0" name="Shape"/>
            <p:cNvSpPr/>
            <p:nvPr/>
          </p:nvSpPr>
          <p:spPr>
            <a:xfrm>
              <a:off x="2292900" y="3873318"/>
              <a:ext cx="162440" cy="150037"/>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1" name="Shape"/>
            <p:cNvSpPr/>
            <p:nvPr/>
          </p:nvSpPr>
          <p:spPr>
            <a:xfrm>
              <a:off x="2284506" y="3770255"/>
              <a:ext cx="209439" cy="136812"/>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2" name="Shape"/>
            <p:cNvSpPr/>
            <p:nvPr/>
          </p:nvSpPr>
          <p:spPr>
            <a:xfrm>
              <a:off x="1970617" y="3847111"/>
              <a:ext cx="198900" cy="118997"/>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3" name="Shape"/>
            <p:cNvSpPr/>
            <p:nvPr/>
          </p:nvSpPr>
          <p:spPr>
            <a:xfrm>
              <a:off x="2060243" y="3862581"/>
              <a:ext cx="247383" cy="182595"/>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4" name="Shape"/>
            <p:cNvSpPr/>
            <p:nvPr/>
          </p:nvSpPr>
          <p:spPr>
            <a:xfrm>
              <a:off x="2060947" y="2798310"/>
              <a:ext cx="990278" cy="86916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5" name="Shape"/>
            <p:cNvSpPr/>
            <p:nvPr/>
          </p:nvSpPr>
          <p:spPr>
            <a:xfrm>
              <a:off x="2648752" y="3321902"/>
              <a:ext cx="691321" cy="468132"/>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6"/>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6" name="Shape"/>
            <p:cNvSpPr/>
            <p:nvPr/>
          </p:nvSpPr>
          <p:spPr>
            <a:xfrm>
              <a:off x="2566502" y="3582139"/>
              <a:ext cx="180418" cy="144089"/>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7" name="Shape"/>
            <p:cNvSpPr/>
            <p:nvPr/>
          </p:nvSpPr>
          <p:spPr>
            <a:xfrm>
              <a:off x="1991628" y="3225245"/>
              <a:ext cx="617973" cy="61915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8" name="Shape"/>
            <p:cNvSpPr/>
            <p:nvPr/>
          </p:nvSpPr>
          <p:spPr>
            <a:xfrm>
              <a:off x="4758210" y="8941019"/>
              <a:ext cx="134386" cy="96491"/>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9" name="Shape"/>
            <p:cNvSpPr/>
            <p:nvPr/>
          </p:nvSpPr>
          <p:spPr>
            <a:xfrm>
              <a:off x="4822473" y="8692657"/>
              <a:ext cx="596322" cy="39987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0" name="Shape"/>
            <p:cNvSpPr/>
            <p:nvPr/>
          </p:nvSpPr>
          <p:spPr>
            <a:xfrm>
              <a:off x="4332337" y="8678655"/>
              <a:ext cx="597827" cy="442786"/>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1" name="Shape"/>
            <p:cNvSpPr/>
            <p:nvPr/>
          </p:nvSpPr>
          <p:spPr>
            <a:xfrm>
              <a:off x="2607802" y="8520863"/>
              <a:ext cx="938098" cy="488112"/>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2" name="Shape"/>
            <p:cNvSpPr/>
            <p:nvPr/>
          </p:nvSpPr>
          <p:spPr>
            <a:xfrm>
              <a:off x="3472920" y="8163308"/>
              <a:ext cx="543553" cy="723741"/>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3" name="Shape"/>
            <p:cNvSpPr/>
            <p:nvPr/>
          </p:nvSpPr>
          <p:spPr>
            <a:xfrm>
              <a:off x="3278208" y="8421822"/>
              <a:ext cx="242447" cy="155136"/>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20"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4" name="Shape"/>
            <p:cNvSpPr/>
            <p:nvPr/>
          </p:nvSpPr>
          <p:spPr>
            <a:xfrm>
              <a:off x="3093568" y="8361388"/>
              <a:ext cx="253081" cy="194346"/>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2"/>
                  </a:cubicBezTo>
                  <a:cubicBezTo>
                    <a:pt x="9434" y="3544"/>
                    <a:pt x="11678" y="2573"/>
                    <a:pt x="14899" y="675"/>
                  </a:cubicBezTo>
                  <a:cubicBezTo>
                    <a:pt x="15159" y="337"/>
                    <a:pt x="15387" y="337"/>
                    <a:pt x="1564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5" name="Shape"/>
            <p:cNvSpPr/>
            <p:nvPr/>
          </p:nvSpPr>
          <p:spPr>
            <a:xfrm>
              <a:off x="3714630" y="8467311"/>
              <a:ext cx="753291" cy="655811"/>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6" name="Shape"/>
            <p:cNvSpPr/>
            <p:nvPr/>
          </p:nvSpPr>
          <p:spPr>
            <a:xfrm>
              <a:off x="4207013" y="8961980"/>
              <a:ext cx="88811" cy="100709"/>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7" name="Shape"/>
            <p:cNvSpPr/>
            <p:nvPr/>
          </p:nvSpPr>
          <p:spPr>
            <a:xfrm>
              <a:off x="4001035" y="8875038"/>
              <a:ext cx="96640" cy="73504"/>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8" name="Shape"/>
            <p:cNvSpPr/>
            <p:nvPr/>
          </p:nvSpPr>
          <p:spPr>
            <a:xfrm>
              <a:off x="3127726" y="8759232"/>
              <a:ext cx="757192" cy="540149"/>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9" name="Shape"/>
            <p:cNvSpPr/>
            <p:nvPr/>
          </p:nvSpPr>
          <p:spPr>
            <a:xfrm>
              <a:off x="3728654" y="9049639"/>
              <a:ext cx="99737" cy="78519"/>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0" name="Shape"/>
            <p:cNvSpPr/>
            <p:nvPr/>
          </p:nvSpPr>
          <p:spPr>
            <a:xfrm>
              <a:off x="3953491" y="9066272"/>
              <a:ext cx="297920" cy="187448"/>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1" name="Shape"/>
            <p:cNvSpPr/>
            <p:nvPr/>
          </p:nvSpPr>
          <p:spPr>
            <a:xfrm>
              <a:off x="3659239" y="9028389"/>
              <a:ext cx="95194" cy="13166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2" name="Shape"/>
            <p:cNvSpPr/>
            <p:nvPr/>
          </p:nvSpPr>
          <p:spPr>
            <a:xfrm>
              <a:off x="2726727" y="9298082"/>
              <a:ext cx="83787" cy="130632"/>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3" name="Shape"/>
            <p:cNvSpPr/>
            <p:nvPr/>
          </p:nvSpPr>
          <p:spPr>
            <a:xfrm>
              <a:off x="2088481" y="8616546"/>
              <a:ext cx="1076885" cy="988350"/>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4" name="Shape"/>
            <p:cNvSpPr/>
            <p:nvPr/>
          </p:nvSpPr>
          <p:spPr>
            <a:xfrm>
              <a:off x="2377553" y="9363833"/>
              <a:ext cx="114016" cy="93344"/>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5" name="Shape"/>
            <p:cNvSpPr/>
            <p:nvPr/>
          </p:nvSpPr>
          <p:spPr>
            <a:xfrm>
              <a:off x="1109520" y="8900054"/>
              <a:ext cx="1288748" cy="975093"/>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6" name="Shape"/>
            <p:cNvSpPr/>
            <p:nvPr/>
          </p:nvSpPr>
          <p:spPr>
            <a:xfrm>
              <a:off x="903059" y="5618460"/>
              <a:ext cx="469060" cy="247402"/>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7" name="Shape"/>
            <p:cNvSpPr/>
            <p:nvPr/>
          </p:nvSpPr>
          <p:spPr>
            <a:xfrm>
              <a:off x="1069235" y="5442200"/>
              <a:ext cx="276581" cy="230565"/>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8" name="Shape"/>
            <p:cNvSpPr/>
            <p:nvPr/>
          </p:nvSpPr>
          <p:spPr>
            <a:xfrm>
              <a:off x="781867" y="5418699"/>
              <a:ext cx="313847" cy="300100"/>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9" name="Shape"/>
            <p:cNvSpPr/>
            <p:nvPr/>
          </p:nvSpPr>
          <p:spPr>
            <a:xfrm>
              <a:off x="958937" y="5287028"/>
              <a:ext cx="224061" cy="221850"/>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0" name="Shape"/>
            <p:cNvSpPr/>
            <p:nvPr/>
          </p:nvSpPr>
          <p:spPr>
            <a:xfrm>
              <a:off x="1269449" y="5386804"/>
              <a:ext cx="308008" cy="340736"/>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1" name="Shape"/>
            <p:cNvSpPr/>
            <p:nvPr/>
          </p:nvSpPr>
          <p:spPr>
            <a:xfrm>
              <a:off x="1124627" y="5249154"/>
              <a:ext cx="261475" cy="261491"/>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2" name="Shape"/>
            <p:cNvSpPr/>
            <p:nvPr/>
          </p:nvSpPr>
          <p:spPr>
            <a:xfrm>
              <a:off x="1409982" y="5200472"/>
              <a:ext cx="227284" cy="356124"/>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3" name="Shape"/>
            <p:cNvSpPr/>
            <p:nvPr/>
          </p:nvSpPr>
          <p:spPr>
            <a:xfrm>
              <a:off x="1334447" y="5259227"/>
              <a:ext cx="118799" cy="142307"/>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4" name="Shape"/>
            <p:cNvSpPr/>
            <p:nvPr/>
          </p:nvSpPr>
          <p:spPr>
            <a:xfrm>
              <a:off x="1394874" y="5194905"/>
              <a:ext cx="162442" cy="63940"/>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5" name="Shape"/>
            <p:cNvSpPr/>
            <p:nvPr/>
          </p:nvSpPr>
          <p:spPr>
            <a:xfrm>
              <a:off x="1282412" y="5206386"/>
              <a:ext cx="142297" cy="140692"/>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6" name="Shape"/>
            <p:cNvSpPr/>
            <p:nvPr/>
          </p:nvSpPr>
          <p:spPr>
            <a:xfrm>
              <a:off x="1008808" y="5051673"/>
              <a:ext cx="305117" cy="259211"/>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7" name="Shape"/>
            <p:cNvSpPr/>
            <p:nvPr/>
          </p:nvSpPr>
          <p:spPr>
            <a:xfrm>
              <a:off x="1247162" y="5064502"/>
              <a:ext cx="137260" cy="162450"/>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8" name="Shape"/>
            <p:cNvSpPr/>
            <p:nvPr/>
          </p:nvSpPr>
          <p:spPr>
            <a:xfrm>
              <a:off x="702095" y="5122337"/>
              <a:ext cx="363804" cy="217086"/>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9" name="Shape"/>
            <p:cNvSpPr/>
            <p:nvPr/>
          </p:nvSpPr>
          <p:spPr>
            <a:xfrm>
              <a:off x="723454" y="4910064"/>
              <a:ext cx="308473" cy="266528"/>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0" name="Shape"/>
            <p:cNvSpPr/>
            <p:nvPr/>
          </p:nvSpPr>
          <p:spPr>
            <a:xfrm>
              <a:off x="1003572" y="4819432"/>
              <a:ext cx="332175" cy="269395"/>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1" name="Shape"/>
            <p:cNvSpPr/>
            <p:nvPr/>
          </p:nvSpPr>
          <p:spPr>
            <a:xfrm>
              <a:off x="1359625" y="5084646"/>
              <a:ext cx="128866" cy="102016"/>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2" name="Shape"/>
            <p:cNvSpPr/>
            <p:nvPr/>
          </p:nvSpPr>
          <p:spPr>
            <a:xfrm>
              <a:off x="1247162" y="4805988"/>
              <a:ext cx="241331" cy="301779"/>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3" name="Shape"/>
            <p:cNvSpPr/>
            <p:nvPr/>
          </p:nvSpPr>
          <p:spPr>
            <a:xfrm>
              <a:off x="943934" y="4688482"/>
              <a:ext cx="250813" cy="25575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4" name="Shape"/>
            <p:cNvSpPr/>
            <p:nvPr/>
          </p:nvSpPr>
          <p:spPr>
            <a:xfrm>
              <a:off x="491813" y="5299514"/>
              <a:ext cx="491437" cy="268205"/>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5" name="Shape"/>
            <p:cNvSpPr/>
            <p:nvPr/>
          </p:nvSpPr>
          <p:spPr>
            <a:xfrm>
              <a:off x="281996" y="5088535"/>
              <a:ext cx="464579" cy="390216"/>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6" name="Shape"/>
            <p:cNvSpPr/>
            <p:nvPr/>
          </p:nvSpPr>
          <p:spPr>
            <a:xfrm>
              <a:off x="0" y="5260904"/>
              <a:ext cx="618475" cy="510945"/>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7" name="Shape"/>
            <p:cNvSpPr/>
            <p:nvPr/>
          </p:nvSpPr>
          <p:spPr>
            <a:xfrm>
              <a:off x="153119" y="4906708"/>
              <a:ext cx="616954" cy="355115"/>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8" name="Shape"/>
            <p:cNvSpPr/>
            <p:nvPr/>
          </p:nvSpPr>
          <p:spPr>
            <a:xfrm>
              <a:off x="621062" y="4665796"/>
              <a:ext cx="232271" cy="379860"/>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9" name="Shape"/>
            <p:cNvSpPr/>
            <p:nvPr/>
          </p:nvSpPr>
          <p:spPr>
            <a:xfrm>
              <a:off x="458628" y="4799274"/>
              <a:ext cx="247660" cy="256453"/>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0" name="Shape"/>
            <p:cNvSpPr/>
            <p:nvPr/>
          </p:nvSpPr>
          <p:spPr>
            <a:xfrm>
              <a:off x="786514" y="4628050"/>
              <a:ext cx="210165" cy="316886"/>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1" name="Shape"/>
            <p:cNvSpPr/>
            <p:nvPr/>
          </p:nvSpPr>
          <p:spPr>
            <a:xfrm>
              <a:off x="986998" y="4534535"/>
              <a:ext cx="323569" cy="338220"/>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2" name="Shape"/>
            <p:cNvSpPr/>
            <p:nvPr/>
          </p:nvSpPr>
          <p:spPr>
            <a:xfrm>
              <a:off x="1669175" y="3906227"/>
              <a:ext cx="560572" cy="497818"/>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3" name="Shape"/>
            <p:cNvSpPr/>
            <p:nvPr/>
          </p:nvSpPr>
          <p:spPr>
            <a:xfrm>
              <a:off x="706830" y="3055144"/>
              <a:ext cx="1469136" cy="1503699"/>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4" name="Shape"/>
            <p:cNvSpPr/>
            <p:nvPr/>
          </p:nvSpPr>
          <p:spPr>
            <a:xfrm>
              <a:off x="2862208" y="2761380"/>
              <a:ext cx="574066" cy="551338"/>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5" name="Shape"/>
            <p:cNvSpPr/>
            <p:nvPr/>
          </p:nvSpPr>
          <p:spPr>
            <a:xfrm>
              <a:off x="3031461" y="3268257"/>
              <a:ext cx="159084" cy="55092"/>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6" name="Shape"/>
            <p:cNvSpPr/>
            <p:nvPr/>
          </p:nvSpPr>
          <p:spPr>
            <a:xfrm>
              <a:off x="2616860" y="1928764"/>
              <a:ext cx="1214530" cy="1087392"/>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7" name="Shape"/>
            <p:cNvSpPr/>
            <p:nvPr/>
          </p:nvSpPr>
          <p:spPr>
            <a:xfrm>
              <a:off x="825846" y="841032"/>
              <a:ext cx="2258950" cy="2422269"/>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8" name="Shape"/>
            <p:cNvSpPr/>
            <p:nvPr/>
          </p:nvSpPr>
          <p:spPr>
            <a:xfrm>
              <a:off x="302138" y="1015380"/>
              <a:ext cx="916110" cy="192856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9" name="Shape"/>
            <p:cNvSpPr/>
            <p:nvPr/>
          </p:nvSpPr>
          <p:spPr>
            <a:xfrm>
              <a:off x="2840107" y="0"/>
              <a:ext cx="627398" cy="764195"/>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0" name="Shape"/>
            <p:cNvSpPr/>
            <p:nvPr/>
          </p:nvSpPr>
          <p:spPr>
            <a:xfrm>
              <a:off x="4932314" y="34302"/>
              <a:ext cx="807176" cy="1184009"/>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8" y="15782"/>
                    <a:pt x="-64" y="15733"/>
                    <a:pt x="17" y="15622"/>
                  </a:cubicBezTo>
                  <a:cubicBezTo>
                    <a:pt x="87" y="15574"/>
                    <a:pt x="168"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4" y="5086"/>
                  </a:cubicBezTo>
                  <a:cubicBezTo>
                    <a:pt x="21304"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1" name="Shape"/>
            <p:cNvSpPr/>
            <p:nvPr/>
          </p:nvSpPr>
          <p:spPr>
            <a:xfrm>
              <a:off x="2657144" y="1911304"/>
              <a:ext cx="667684" cy="733868"/>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393" name="Line"/>
          <p:cNvSpPr/>
          <p:nvPr/>
        </p:nvSpPr>
        <p:spPr>
          <a:xfrm>
            <a:off x="7820639" y="4185128"/>
            <a:ext cx="25771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4" name="Line"/>
          <p:cNvSpPr/>
          <p:nvPr/>
        </p:nvSpPr>
        <p:spPr>
          <a:xfrm>
            <a:off x="8963474" y="6949624"/>
            <a:ext cx="1455662"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5" name="Line"/>
          <p:cNvSpPr/>
          <p:nvPr/>
        </p:nvSpPr>
        <p:spPr>
          <a:xfrm>
            <a:off x="4256113" y="3081326"/>
            <a:ext cx="2577195"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6" name="Line"/>
          <p:cNvSpPr/>
          <p:nvPr/>
        </p:nvSpPr>
        <p:spPr>
          <a:xfrm>
            <a:off x="4627399" y="9018977"/>
            <a:ext cx="2996423"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399" name="Group"/>
          <p:cNvGrpSpPr/>
          <p:nvPr/>
        </p:nvGrpSpPr>
        <p:grpSpPr>
          <a:xfrm>
            <a:off x="11066804" y="6932008"/>
            <a:ext cx="2535620" cy="1270001"/>
            <a:chOff x="0" y="438149"/>
            <a:chExt cx="2535619" cy="1270000"/>
          </a:xfrm>
        </p:grpSpPr>
        <p:sp>
          <p:nvSpPr>
            <p:cNvPr id="53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398"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2" name="Group"/>
          <p:cNvGrpSpPr/>
          <p:nvPr/>
        </p:nvGrpSpPr>
        <p:grpSpPr>
          <a:xfrm>
            <a:off x="11066804" y="4184487"/>
            <a:ext cx="2535620" cy="1270001"/>
            <a:chOff x="0" y="438149"/>
            <a:chExt cx="2535619" cy="1270000"/>
          </a:xfrm>
        </p:grpSpPr>
        <p:sp>
          <p:nvSpPr>
            <p:cNvPr id="540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1"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5" name="Group"/>
          <p:cNvGrpSpPr/>
          <p:nvPr/>
        </p:nvGrpSpPr>
        <p:grpSpPr>
          <a:xfrm>
            <a:off x="2056376" y="8979823"/>
            <a:ext cx="3253973" cy="1270001"/>
            <a:chOff x="0" y="438149"/>
            <a:chExt cx="3253971" cy="1270000"/>
          </a:xfrm>
        </p:grpSpPr>
        <p:sp>
          <p:nvSpPr>
            <p:cNvPr id="540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4" name="Lorem ipsum sit lom dolor sit amet, consectetur sit amet adipiscing."/>
            <p:cNvSpPr/>
            <p:nvPr/>
          </p:nvSpPr>
          <p:spPr>
            <a:xfrm>
              <a:off x="33159" y="819968"/>
              <a:ext cx="322081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grpSp>
        <p:nvGrpSpPr>
          <p:cNvPr id="5408" name="Group"/>
          <p:cNvGrpSpPr/>
          <p:nvPr/>
        </p:nvGrpSpPr>
        <p:grpSpPr>
          <a:xfrm>
            <a:off x="1685089" y="3126624"/>
            <a:ext cx="3242080" cy="1270001"/>
            <a:chOff x="0" y="438149"/>
            <a:chExt cx="3242078" cy="1270000"/>
          </a:xfrm>
        </p:grpSpPr>
        <p:sp>
          <p:nvSpPr>
            <p:cNvPr id="540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7" name="Lorem ipsum sit lom dolor sit amet, consectetur sit amet adipiscing.."/>
            <p:cNvSpPr/>
            <p:nvPr/>
          </p:nvSpPr>
          <p:spPr>
            <a:xfrm>
              <a:off x="33159" y="819968"/>
              <a:ext cx="32089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sp>
        <p:nvSpPr>
          <p:cNvPr id="5409" name="editable united kingdom"/>
          <p:cNvSpPr txBox="1"/>
          <p:nvPr/>
        </p:nvSpPr>
        <p:spPr>
          <a:xfrm>
            <a:off x="17062518" y="4545385"/>
            <a:ext cx="569787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united kingdom</a:t>
            </a:r>
          </a:p>
        </p:txBody>
      </p:sp>
      <p:sp>
        <p:nvSpPr>
          <p:cNvPr id="5410" name="Rectangle"/>
          <p:cNvSpPr/>
          <p:nvPr/>
        </p:nvSpPr>
        <p:spPr>
          <a:xfrm>
            <a:off x="17118596" y="73684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1" name="EDITABLE MAP :"/>
          <p:cNvSpPr txBox="1"/>
          <p:nvPr/>
        </p:nvSpPr>
        <p:spPr>
          <a:xfrm>
            <a:off x="17062518" y="3814066"/>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 :</a:t>
            </a:r>
          </a:p>
        </p:txBody>
      </p:sp>
      <p:sp>
        <p:nvSpPr>
          <p:cNvPr id="5412" name="Lorem ipsum sit lom dolor sit amet, consectetur sit amet adipiscing. Lorem ipsum sit lom dolor. Lorem ipsum."/>
          <p:cNvSpPr txBox="1"/>
          <p:nvPr/>
        </p:nvSpPr>
        <p:spPr>
          <a:xfrm>
            <a:off x="17100145" y="8047733"/>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4"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5415" name="Rectangle"/>
          <p:cNvSpPr/>
          <p:nvPr/>
        </p:nvSpPr>
        <p:spPr>
          <a:xfrm>
            <a:off x="635000" y="635000"/>
            <a:ext cx="11557000" cy="12446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148</a:t>
            </a:fld>
            <a:endParaRPr/>
          </a:p>
        </p:txBody>
      </p:sp>
      <p:grpSp>
        <p:nvGrpSpPr>
          <p:cNvPr id="5533" name="Group"/>
          <p:cNvGrpSpPr/>
          <p:nvPr/>
        </p:nvGrpSpPr>
        <p:grpSpPr>
          <a:xfrm>
            <a:off x="2239113" y="1934730"/>
            <a:ext cx="8348774" cy="10534032"/>
            <a:chOff x="0" y="0"/>
            <a:chExt cx="8348773" cy="10534031"/>
          </a:xfrm>
        </p:grpSpPr>
        <p:sp>
          <p:nvSpPr>
            <p:cNvPr id="5417" name="Shape"/>
            <p:cNvSpPr/>
            <p:nvPr/>
          </p:nvSpPr>
          <p:spPr>
            <a:xfrm>
              <a:off x="1061735" y="5446222"/>
              <a:ext cx="1185339" cy="2235945"/>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8" name="Shape"/>
            <p:cNvSpPr/>
            <p:nvPr/>
          </p:nvSpPr>
          <p:spPr>
            <a:xfrm>
              <a:off x="1114352" y="5575892"/>
              <a:ext cx="97294" cy="121729"/>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9" name="Shape"/>
            <p:cNvSpPr/>
            <p:nvPr/>
          </p:nvSpPr>
          <p:spPr>
            <a:xfrm>
              <a:off x="1123749" y="7378144"/>
              <a:ext cx="61592" cy="86023"/>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0" name="Shape"/>
            <p:cNvSpPr/>
            <p:nvPr/>
          </p:nvSpPr>
          <p:spPr>
            <a:xfrm>
              <a:off x="1933675" y="5436823"/>
              <a:ext cx="76625" cy="91664"/>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1" name="Shape"/>
            <p:cNvSpPr/>
            <p:nvPr/>
          </p:nvSpPr>
          <p:spPr>
            <a:xfrm>
              <a:off x="2144143" y="5756306"/>
              <a:ext cx="44673" cy="35288"/>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2" name="Shape"/>
            <p:cNvSpPr/>
            <p:nvPr/>
          </p:nvSpPr>
          <p:spPr>
            <a:xfrm>
              <a:off x="1904211" y="5451859"/>
              <a:ext cx="11524" cy="202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3" name="Shape"/>
            <p:cNvSpPr/>
            <p:nvPr/>
          </p:nvSpPr>
          <p:spPr>
            <a:xfrm>
              <a:off x="2170453" y="5801409"/>
              <a:ext cx="18356" cy="1460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4" name="Shape"/>
            <p:cNvSpPr/>
            <p:nvPr/>
          </p:nvSpPr>
          <p:spPr>
            <a:xfrm>
              <a:off x="1948709" y="5493202"/>
              <a:ext cx="14605" cy="14618"/>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5" name="Shape"/>
            <p:cNvSpPr/>
            <p:nvPr/>
          </p:nvSpPr>
          <p:spPr>
            <a:xfrm>
              <a:off x="1920522" y="5404552"/>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6" name="Shape"/>
            <p:cNvSpPr/>
            <p:nvPr/>
          </p:nvSpPr>
          <p:spPr>
            <a:xfrm>
              <a:off x="1899850" y="5399831"/>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7" name="Shape"/>
            <p:cNvSpPr/>
            <p:nvPr/>
          </p:nvSpPr>
          <p:spPr>
            <a:xfrm>
              <a:off x="1292876" y="6698464"/>
              <a:ext cx="18356"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8" name="Triangle"/>
            <p:cNvSpPr/>
            <p:nvPr/>
          </p:nvSpPr>
          <p:spPr>
            <a:xfrm>
              <a:off x="1904211" y="54149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9" name="Triangle"/>
            <p:cNvSpPr/>
            <p:nvPr/>
          </p:nvSpPr>
          <p:spPr>
            <a:xfrm>
              <a:off x="1176993" y="6622664"/>
              <a:ext cx="11524" cy="14606"/>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0" name="Shape"/>
            <p:cNvSpPr/>
            <p:nvPr/>
          </p:nvSpPr>
          <p:spPr>
            <a:xfrm>
              <a:off x="2035754" y="74671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1" name="Triangle"/>
            <p:cNvSpPr/>
            <p:nvPr/>
          </p:nvSpPr>
          <p:spPr>
            <a:xfrm>
              <a:off x="1310416" y="7474592"/>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2" name="Triangle"/>
            <p:cNvSpPr/>
            <p:nvPr/>
          </p:nvSpPr>
          <p:spPr>
            <a:xfrm>
              <a:off x="2089290" y="74182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3" name="Triangle"/>
            <p:cNvSpPr/>
            <p:nvPr/>
          </p:nvSpPr>
          <p:spPr>
            <a:xfrm>
              <a:off x="1114981" y="5699926"/>
              <a:ext cx="11524" cy="146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4" name="Triangle"/>
            <p:cNvSpPr/>
            <p:nvPr/>
          </p:nvSpPr>
          <p:spPr>
            <a:xfrm>
              <a:off x="2062981" y="5619718"/>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5" name="Triangle"/>
            <p:cNvSpPr/>
            <p:nvPr/>
          </p:nvSpPr>
          <p:spPr>
            <a:xfrm>
              <a:off x="2085497" y="560846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6" name="Triangle"/>
            <p:cNvSpPr/>
            <p:nvPr/>
          </p:nvSpPr>
          <p:spPr>
            <a:xfrm>
              <a:off x="130567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7" name="Triangle"/>
            <p:cNvSpPr/>
            <p:nvPr/>
          </p:nvSpPr>
          <p:spPr>
            <a:xfrm>
              <a:off x="129914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8" name="Shape"/>
            <p:cNvSpPr/>
            <p:nvPr/>
          </p:nvSpPr>
          <p:spPr>
            <a:xfrm>
              <a:off x="1322943" y="7469544"/>
              <a:ext cx="1" cy="1152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9" name="Shape"/>
            <p:cNvSpPr/>
            <p:nvPr/>
          </p:nvSpPr>
          <p:spPr>
            <a:xfrm>
              <a:off x="1315259" y="7494663"/>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0" name="Triangle"/>
            <p:cNvSpPr/>
            <p:nvPr/>
          </p:nvSpPr>
          <p:spPr>
            <a:xfrm>
              <a:off x="2029156" y="552663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1" name="Shape"/>
            <p:cNvSpPr/>
            <p:nvPr/>
          </p:nvSpPr>
          <p:spPr>
            <a:xfrm>
              <a:off x="4072184" y="8205039"/>
              <a:ext cx="2263988" cy="1544362"/>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3"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2" name="Square"/>
            <p:cNvSpPr/>
            <p:nvPr/>
          </p:nvSpPr>
          <p:spPr>
            <a:xfrm>
              <a:off x="5869309" y="8713971"/>
              <a:ext cx="11524" cy="11524"/>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3" name="Shape"/>
            <p:cNvSpPr/>
            <p:nvPr/>
          </p:nvSpPr>
          <p:spPr>
            <a:xfrm>
              <a:off x="3722656" y="9571292"/>
              <a:ext cx="86018" cy="9541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4" name="Shape"/>
            <p:cNvSpPr/>
            <p:nvPr/>
          </p:nvSpPr>
          <p:spPr>
            <a:xfrm>
              <a:off x="5806668" y="8000193"/>
              <a:ext cx="55952" cy="74743"/>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5" name="Shape"/>
            <p:cNvSpPr/>
            <p:nvPr/>
          </p:nvSpPr>
          <p:spPr>
            <a:xfrm>
              <a:off x="5735259" y="7943814"/>
              <a:ext cx="54065" cy="4467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6" name="Shape"/>
            <p:cNvSpPr/>
            <p:nvPr/>
          </p:nvSpPr>
          <p:spPr>
            <a:xfrm>
              <a:off x="5834854" y="8086642"/>
              <a:ext cx="44672" cy="55956"/>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7" name="Shape"/>
            <p:cNvSpPr/>
            <p:nvPr/>
          </p:nvSpPr>
          <p:spPr>
            <a:xfrm>
              <a:off x="3966950" y="8533916"/>
              <a:ext cx="65345" cy="44679"/>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8" name="Shape"/>
            <p:cNvSpPr/>
            <p:nvPr/>
          </p:nvSpPr>
          <p:spPr>
            <a:xfrm>
              <a:off x="3797823" y="8492572"/>
              <a:ext cx="40922" cy="40923"/>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9" name="Shape"/>
            <p:cNvSpPr/>
            <p:nvPr/>
          </p:nvSpPr>
          <p:spPr>
            <a:xfrm>
              <a:off x="6011498" y="7731453"/>
              <a:ext cx="35282" cy="35287"/>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0" name="Shape"/>
            <p:cNvSpPr/>
            <p:nvPr/>
          </p:nvSpPr>
          <p:spPr>
            <a:xfrm>
              <a:off x="4585200" y="7814143"/>
              <a:ext cx="29644" cy="27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1" name="Shape"/>
            <p:cNvSpPr/>
            <p:nvPr/>
          </p:nvSpPr>
          <p:spPr>
            <a:xfrm>
              <a:off x="5554858" y="7943814"/>
              <a:ext cx="35280" cy="2400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2" name="Shape"/>
            <p:cNvSpPr/>
            <p:nvPr/>
          </p:nvSpPr>
          <p:spPr>
            <a:xfrm>
              <a:off x="4072184" y="8575260"/>
              <a:ext cx="18356" cy="55956"/>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3" name="Shape"/>
            <p:cNvSpPr/>
            <p:nvPr/>
          </p:nvSpPr>
          <p:spPr>
            <a:xfrm>
              <a:off x="4002655" y="8466260"/>
              <a:ext cx="18345" cy="31535"/>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4" name="Shape"/>
            <p:cNvSpPr/>
            <p:nvPr/>
          </p:nvSpPr>
          <p:spPr>
            <a:xfrm>
              <a:off x="3191873" y="10510028"/>
              <a:ext cx="27747" cy="24004"/>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5" name="Shape"/>
            <p:cNvSpPr/>
            <p:nvPr/>
          </p:nvSpPr>
          <p:spPr>
            <a:xfrm>
              <a:off x="5415799" y="7968246"/>
              <a:ext cx="14605" cy="24004"/>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6" name="Shape"/>
            <p:cNvSpPr/>
            <p:nvPr/>
          </p:nvSpPr>
          <p:spPr>
            <a:xfrm>
              <a:off x="5919419" y="7885555"/>
              <a:ext cx="12701" cy="20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7" name="Triangle"/>
            <p:cNvSpPr/>
            <p:nvPr/>
          </p:nvSpPr>
          <p:spPr>
            <a:xfrm>
              <a:off x="4096255" y="860497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8" name="Shape"/>
            <p:cNvSpPr/>
            <p:nvPr/>
          </p:nvSpPr>
          <p:spPr>
            <a:xfrm>
              <a:off x="4089699" y="8589936"/>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9" name="Triangle"/>
            <p:cNvSpPr/>
            <p:nvPr/>
          </p:nvSpPr>
          <p:spPr>
            <a:xfrm>
              <a:off x="5977281" y="970812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0" name="Triangle"/>
            <p:cNvSpPr/>
            <p:nvPr/>
          </p:nvSpPr>
          <p:spPr>
            <a:xfrm>
              <a:off x="5954764" y="786076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1" name="Shape"/>
            <p:cNvSpPr/>
            <p:nvPr/>
          </p:nvSpPr>
          <p:spPr>
            <a:xfrm>
              <a:off x="6319684" y="6485474"/>
              <a:ext cx="1106413" cy="2081843"/>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2" name="Triangle"/>
            <p:cNvSpPr/>
            <p:nvPr/>
          </p:nvSpPr>
          <p:spPr>
            <a:xfrm>
              <a:off x="7021221" y="5909131"/>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3" name="Shape"/>
            <p:cNvSpPr/>
            <p:nvPr/>
          </p:nvSpPr>
          <p:spPr>
            <a:xfrm>
              <a:off x="6112974" y="5557100"/>
              <a:ext cx="1076347" cy="1162864"/>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4" name="Shape"/>
            <p:cNvSpPr/>
            <p:nvPr/>
          </p:nvSpPr>
          <p:spPr>
            <a:xfrm>
              <a:off x="5831097" y="4801620"/>
              <a:ext cx="2517677" cy="2012309"/>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5" name="Shape"/>
            <p:cNvSpPr/>
            <p:nvPr/>
          </p:nvSpPr>
          <p:spPr>
            <a:xfrm>
              <a:off x="6218811" y="4636241"/>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6" name="Triangle"/>
            <p:cNvSpPr/>
            <p:nvPr/>
          </p:nvSpPr>
          <p:spPr>
            <a:xfrm>
              <a:off x="6231965" y="4626844"/>
              <a:ext cx="11524" cy="127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7" name="Triangle"/>
            <p:cNvSpPr/>
            <p:nvPr/>
          </p:nvSpPr>
          <p:spPr>
            <a:xfrm>
              <a:off x="6233870" y="461805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8" name="Triangle"/>
            <p:cNvSpPr/>
            <p:nvPr/>
          </p:nvSpPr>
          <p:spPr>
            <a:xfrm>
              <a:off x="6411406" y="4525990"/>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9" name="Shape"/>
            <p:cNvSpPr/>
            <p:nvPr/>
          </p:nvSpPr>
          <p:spPr>
            <a:xfrm>
              <a:off x="7943898" y="656968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0" name="Triangle"/>
            <p:cNvSpPr/>
            <p:nvPr/>
          </p:nvSpPr>
          <p:spPr>
            <a:xfrm>
              <a:off x="7383301" y="6192304"/>
              <a:ext cx="12702" cy="127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1" name="Shape"/>
            <p:cNvSpPr/>
            <p:nvPr/>
          </p:nvSpPr>
          <p:spPr>
            <a:xfrm>
              <a:off x="4759964" y="5873416"/>
              <a:ext cx="20259"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2" name="Triangle"/>
            <p:cNvSpPr/>
            <p:nvPr/>
          </p:nvSpPr>
          <p:spPr>
            <a:xfrm>
              <a:off x="4788753" y="587806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3" name="Shape"/>
            <p:cNvSpPr/>
            <p:nvPr/>
          </p:nvSpPr>
          <p:spPr>
            <a:xfrm>
              <a:off x="5009895" y="5211307"/>
              <a:ext cx="1435269" cy="1412812"/>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4" name="Shape"/>
            <p:cNvSpPr/>
            <p:nvPr/>
          </p:nvSpPr>
          <p:spPr>
            <a:xfrm>
              <a:off x="5075666" y="5910408"/>
              <a:ext cx="76625" cy="59709"/>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5" name="Shape"/>
            <p:cNvSpPr/>
            <p:nvPr/>
          </p:nvSpPr>
          <p:spPr>
            <a:xfrm>
              <a:off x="5314324" y="6094580"/>
              <a:ext cx="48427" cy="24004"/>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6" name="Shape"/>
            <p:cNvSpPr/>
            <p:nvPr/>
          </p:nvSpPr>
          <p:spPr>
            <a:xfrm>
              <a:off x="5173384" y="5904771"/>
              <a:ext cx="29644" cy="2025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7" name="Shape"/>
            <p:cNvSpPr/>
            <p:nvPr/>
          </p:nvSpPr>
          <p:spPr>
            <a:xfrm>
              <a:off x="5133921" y="4683224"/>
              <a:ext cx="856482" cy="664847"/>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8" name="Shape"/>
            <p:cNvSpPr/>
            <p:nvPr/>
          </p:nvSpPr>
          <p:spPr>
            <a:xfrm>
              <a:off x="4491242" y="3918348"/>
              <a:ext cx="1234195" cy="1132795"/>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9" name="Shape"/>
            <p:cNvSpPr/>
            <p:nvPr/>
          </p:nvSpPr>
          <p:spPr>
            <a:xfrm>
              <a:off x="3388162" y="3969088"/>
              <a:ext cx="1805468" cy="1523689"/>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0" name="Shape"/>
            <p:cNvSpPr/>
            <p:nvPr/>
          </p:nvSpPr>
          <p:spPr>
            <a:xfrm>
              <a:off x="4085339" y="4841713"/>
              <a:ext cx="12701"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1" name="Shape"/>
            <p:cNvSpPr/>
            <p:nvPr/>
          </p:nvSpPr>
          <p:spPr>
            <a:xfrm>
              <a:off x="4228758" y="4988797"/>
              <a:ext cx="11524" cy="11599"/>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2" name="Shape"/>
            <p:cNvSpPr/>
            <p:nvPr/>
          </p:nvSpPr>
          <p:spPr>
            <a:xfrm>
              <a:off x="4436745" y="5745029"/>
              <a:ext cx="35286" cy="54072"/>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3" name="Shape"/>
            <p:cNvSpPr/>
            <p:nvPr/>
          </p:nvSpPr>
          <p:spPr>
            <a:xfrm>
              <a:off x="4367817" y="5735634"/>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4" name="Triangle"/>
            <p:cNvSpPr/>
            <p:nvPr/>
          </p:nvSpPr>
          <p:spPr>
            <a:xfrm>
              <a:off x="4508154" y="5709951"/>
              <a:ext cx="12702" cy="1152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5" name="Shape"/>
            <p:cNvSpPr/>
            <p:nvPr/>
          </p:nvSpPr>
          <p:spPr>
            <a:xfrm>
              <a:off x="4472058" y="5745029"/>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6" name="Shape"/>
            <p:cNvSpPr/>
            <p:nvPr/>
          </p:nvSpPr>
          <p:spPr>
            <a:xfrm>
              <a:off x="3696346" y="3243677"/>
              <a:ext cx="963596" cy="1170381"/>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7" name="Shape"/>
            <p:cNvSpPr/>
            <p:nvPr/>
          </p:nvSpPr>
          <p:spPr>
            <a:xfrm>
              <a:off x="3839165" y="2914798"/>
              <a:ext cx="1279299" cy="1194811"/>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8"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9" name="Shape"/>
            <p:cNvSpPr/>
            <p:nvPr/>
          </p:nvSpPr>
          <p:spPr>
            <a:xfrm>
              <a:off x="2149781" y="2443095"/>
              <a:ext cx="1884393" cy="1970964"/>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0" name="Shape"/>
            <p:cNvSpPr/>
            <p:nvPr/>
          </p:nvSpPr>
          <p:spPr>
            <a:xfrm>
              <a:off x="2442935" y="3939019"/>
              <a:ext cx="234472" cy="148040"/>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1" name="Shape"/>
            <p:cNvSpPr/>
            <p:nvPr/>
          </p:nvSpPr>
          <p:spPr>
            <a:xfrm>
              <a:off x="2976622" y="4390052"/>
              <a:ext cx="48426" cy="65349"/>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2" name="Shape"/>
            <p:cNvSpPr/>
            <p:nvPr/>
          </p:nvSpPr>
          <p:spPr>
            <a:xfrm>
              <a:off x="2226829" y="3756726"/>
              <a:ext cx="33393" cy="59710"/>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3" name="Shape"/>
            <p:cNvSpPr/>
            <p:nvPr/>
          </p:nvSpPr>
          <p:spPr>
            <a:xfrm>
              <a:off x="2401593" y="4177691"/>
              <a:ext cx="39030" cy="40924"/>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4" name="Shape"/>
            <p:cNvSpPr/>
            <p:nvPr/>
          </p:nvSpPr>
          <p:spPr>
            <a:xfrm>
              <a:off x="2576356" y="4425758"/>
              <a:ext cx="20259" cy="29641"/>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5" name="Shape"/>
            <p:cNvSpPr/>
            <p:nvPr/>
          </p:nvSpPr>
          <p:spPr>
            <a:xfrm>
              <a:off x="3140110" y="4508449"/>
              <a:ext cx="12702" cy="20252"/>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6" name="Shape"/>
            <p:cNvSpPr/>
            <p:nvPr/>
          </p:nvSpPr>
          <p:spPr>
            <a:xfrm>
              <a:off x="2290721" y="3409055"/>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7" name="Diamond"/>
            <p:cNvSpPr/>
            <p:nvPr/>
          </p:nvSpPr>
          <p:spPr>
            <a:xfrm>
              <a:off x="2747989" y="3945286"/>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8" name="Shape"/>
            <p:cNvSpPr/>
            <p:nvPr/>
          </p:nvSpPr>
          <p:spPr>
            <a:xfrm>
              <a:off x="2256896" y="2835868"/>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9"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0" name="Shape"/>
            <p:cNvSpPr/>
            <p:nvPr/>
          </p:nvSpPr>
          <p:spPr>
            <a:xfrm>
              <a:off x="4060908" y="3249316"/>
              <a:ext cx="14605" cy="18356"/>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1"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2"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3"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4"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5" name="Shape"/>
            <p:cNvSpPr/>
            <p:nvPr/>
          </p:nvSpPr>
          <p:spPr>
            <a:xfrm>
              <a:off x="1807770" y="1822925"/>
              <a:ext cx="2493248" cy="1303812"/>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6" name="Shape"/>
            <p:cNvSpPr/>
            <p:nvPr/>
          </p:nvSpPr>
          <p:spPr>
            <a:xfrm>
              <a:off x="610732" y="2255163"/>
              <a:ext cx="1805469" cy="83210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7" name="Shape"/>
            <p:cNvSpPr/>
            <p:nvPr/>
          </p:nvSpPr>
          <p:spPr>
            <a:xfrm>
              <a:off x="3998897" y="415325"/>
              <a:ext cx="1119567" cy="993726"/>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8" name="Shape"/>
            <p:cNvSpPr/>
            <p:nvPr/>
          </p:nvSpPr>
          <p:spPr>
            <a:xfrm>
              <a:off x="4669764" y="1262892"/>
              <a:ext cx="31532" cy="33395"/>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9" name="Shape"/>
            <p:cNvSpPr/>
            <p:nvPr/>
          </p:nvSpPr>
          <p:spPr>
            <a:xfrm>
              <a:off x="4585200" y="1272288"/>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0" name="Shape"/>
            <p:cNvSpPr/>
            <p:nvPr/>
          </p:nvSpPr>
          <p:spPr>
            <a:xfrm>
              <a:off x="4728018" y="1283563"/>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1" name="Shape"/>
            <p:cNvSpPr/>
            <p:nvPr/>
          </p:nvSpPr>
          <p:spPr>
            <a:xfrm>
              <a:off x="4603993" y="1276650"/>
              <a:ext cx="40922" cy="1152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2" name="Triangle"/>
            <p:cNvSpPr/>
            <p:nvPr/>
          </p:nvSpPr>
          <p:spPr>
            <a:xfrm>
              <a:off x="4585200" y="1259760"/>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3" name="Triangle"/>
            <p:cNvSpPr/>
            <p:nvPr/>
          </p:nvSpPr>
          <p:spPr>
            <a:xfrm>
              <a:off x="4723901" y="1271011"/>
              <a:ext cx="11525"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4" name="Triangle"/>
            <p:cNvSpPr/>
            <p:nvPr/>
          </p:nvSpPr>
          <p:spPr>
            <a:xfrm>
              <a:off x="4600861" y="126915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5" name="Shape"/>
            <p:cNvSpPr/>
            <p:nvPr/>
          </p:nvSpPr>
          <p:spPr>
            <a:xfrm>
              <a:off x="4699472" y="12644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6" name="Shape"/>
            <p:cNvSpPr/>
            <p:nvPr/>
          </p:nvSpPr>
          <p:spPr>
            <a:xfrm>
              <a:off x="4401654" y="1298598"/>
              <a:ext cx="11524" cy="35283"/>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7" name="Shape"/>
            <p:cNvSpPr/>
            <p:nvPr/>
          </p:nvSpPr>
          <p:spPr>
            <a:xfrm>
              <a:off x="3976346" y="1546667"/>
              <a:ext cx="80378" cy="183747"/>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8" name="Shape"/>
            <p:cNvSpPr/>
            <p:nvPr/>
          </p:nvSpPr>
          <p:spPr>
            <a:xfrm>
              <a:off x="4013929" y="1519079"/>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9" name="Shape"/>
            <p:cNvSpPr/>
            <p:nvPr/>
          </p:nvSpPr>
          <p:spPr>
            <a:xfrm>
              <a:off x="3993258" y="1547295"/>
              <a:ext cx="14605" cy="1152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0" name="Shape"/>
            <p:cNvSpPr/>
            <p:nvPr/>
          </p:nvSpPr>
          <p:spPr>
            <a:xfrm>
              <a:off x="4009812" y="1550424"/>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1"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2"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3" name="Shape"/>
            <p:cNvSpPr/>
            <p:nvPr/>
          </p:nvSpPr>
          <p:spPr>
            <a:xfrm>
              <a:off x="2638368" y="0"/>
              <a:ext cx="1472854" cy="1322604"/>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4"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5"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6" name="Shape"/>
            <p:cNvSpPr/>
            <p:nvPr/>
          </p:nvSpPr>
          <p:spPr>
            <a:xfrm>
              <a:off x="1636766" y="1031738"/>
              <a:ext cx="18356" cy="1834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7"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8"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9"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0"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1" name="Shape"/>
            <p:cNvSpPr/>
            <p:nvPr/>
          </p:nvSpPr>
          <p:spPr>
            <a:xfrm>
              <a:off x="0" y="584462"/>
              <a:ext cx="1816742" cy="2243463"/>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2" name="Shape"/>
            <p:cNvSpPr/>
            <p:nvPr/>
          </p:nvSpPr>
          <p:spPr>
            <a:xfrm>
              <a:off x="127783" y="1031736"/>
              <a:ext cx="794468" cy="482557"/>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34" name="Line"/>
          <p:cNvSpPr/>
          <p:nvPr/>
        </p:nvSpPr>
        <p:spPr>
          <a:xfrm>
            <a:off x="4899186" y="10841292"/>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5" name="Line"/>
          <p:cNvSpPr/>
          <p:nvPr/>
        </p:nvSpPr>
        <p:spPr>
          <a:xfrm>
            <a:off x="5117366" y="4142422"/>
            <a:ext cx="2577196"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6" name="Line"/>
          <p:cNvSpPr/>
          <p:nvPr/>
        </p:nvSpPr>
        <p:spPr>
          <a:xfrm>
            <a:off x="3745516" y="8725785"/>
            <a:ext cx="1455661"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7" name="Line"/>
          <p:cNvSpPr/>
          <p:nvPr/>
        </p:nvSpPr>
        <p:spPr>
          <a:xfrm>
            <a:off x="4402606" y="6140377"/>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8" name="editable…"/>
          <p:cNvSpPr txBox="1"/>
          <p:nvPr/>
        </p:nvSpPr>
        <p:spPr>
          <a:xfrm>
            <a:off x="15463859"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editable</a:t>
            </a:r>
          </a:p>
          <a:p>
            <a:pPr>
              <a:defRPr>
                <a:solidFill>
                  <a:srgbClr val="FFFFFF"/>
                </a:solidFill>
              </a:defRPr>
            </a:pPr>
            <a:r>
              <a:t>italy map</a:t>
            </a:r>
          </a:p>
        </p:txBody>
      </p:sp>
      <p:sp>
        <p:nvSpPr>
          <p:cNvPr id="5539" name="Lorem ipsum sit lom dolor sit amet, consectetur sit amet adipiscing. Lorem ipsum sit lom."/>
          <p:cNvSpPr txBox="1"/>
          <p:nvPr/>
        </p:nvSpPr>
        <p:spPr>
          <a:xfrm>
            <a:off x="15506051" y="4792409"/>
            <a:ext cx="50611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542" name="Group"/>
          <p:cNvGrpSpPr/>
          <p:nvPr/>
        </p:nvGrpSpPr>
        <p:grpSpPr>
          <a:xfrm>
            <a:off x="17032309" y="8171257"/>
            <a:ext cx="3939402" cy="1302569"/>
            <a:chOff x="0" y="0"/>
            <a:chExt cx="3939401" cy="1302568"/>
          </a:xfrm>
        </p:grpSpPr>
        <p:sp>
          <p:nvSpPr>
            <p:cNvPr id="554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5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545" name="Group"/>
          <p:cNvGrpSpPr/>
          <p:nvPr/>
        </p:nvGrpSpPr>
        <p:grpSpPr>
          <a:xfrm>
            <a:off x="17032309" y="9746846"/>
            <a:ext cx="3939402" cy="1302569"/>
            <a:chOff x="0" y="0"/>
            <a:chExt cx="3939401" cy="1302568"/>
          </a:xfrm>
        </p:grpSpPr>
        <p:sp>
          <p:nvSpPr>
            <p:cNvPr id="554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46" name="Shape"/>
          <p:cNvSpPr/>
          <p:nvPr/>
        </p:nvSpPr>
        <p:spPr>
          <a:xfrm>
            <a:off x="1559023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47" name="Shape"/>
          <p:cNvSpPr/>
          <p:nvPr/>
        </p:nvSpPr>
        <p:spPr>
          <a:xfrm>
            <a:off x="15558320" y="9966324"/>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0" name="Group"/>
          <p:cNvGrpSpPr/>
          <p:nvPr/>
        </p:nvGrpSpPr>
        <p:grpSpPr>
          <a:xfrm>
            <a:off x="17032309" y="6741704"/>
            <a:ext cx="3939402" cy="1302570"/>
            <a:chOff x="0" y="0"/>
            <a:chExt cx="3939401" cy="1302568"/>
          </a:xfrm>
        </p:grpSpPr>
        <p:sp>
          <p:nvSpPr>
            <p:cNvPr id="554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51" name="Shape"/>
          <p:cNvSpPr/>
          <p:nvPr/>
        </p:nvSpPr>
        <p:spPr>
          <a:xfrm>
            <a:off x="15558320" y="696118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4" name="Group"/>
          <p:cNvGrpSpPr/>
          <p:nvPr/>
        </p:nvGrpSpPr>
        <p:grpSpPr>
          <a:xfrm>
            <a:off x="8245026" y="4110229"/>
            <a:ext cx="2535620" cy="1270001"/>
            <a:chOff x="0" y="438149"/>
            <a:chExt cx="2535619" cy="1270000"/>
          </a:xfrm>
        </p:grpSpPr>
        <p:sp>
          <p:nvSpPr>
            <p:cNvPr id="5552"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3"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5557" name="Group"/>
          <p:cNvGrpSpPr/>
          <p:nvPr/>
        </p:nvGrpSpPr>
        <p:grpSpPr>
          <a:xfrm>
            <a:off x="2378697" y="10867646"/>
            <a:ext cx="2535620" cy="1270001"/>
            <a:chOff x="0" y="438149"/>
            <a:chExt cx="2535619" cy="1270000"/>
          </a:xfrm>
        </p:grpSpPr>
        <p:sp>
          <p:nvSpPr>
            <p:cNvPr id="555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560" name="Group"/>
          <p:cNvGrpSpPr/>
          <p:nvPr/>
        </p:nvGrpSpPr>
        <p:grpSpPr>
          <a:xfrm>
            <a:off x="5720276" y="8714184"/>
            <a:ext cx="2535620" cy="1270001"/>
            <a:chOff x="0" y="438149"/>
            <a:chExt cx="2535619" cy="1270000"/>
          </a:xfrm>
        </p:grpSpPr>
        <p:sp>
          <p:nvSpPr>
            <p:cNvPr id="555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9"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sp>
        <p:nvSpPr>
          <p:cNvPr id="5561" name="812K"/>
          <p:cNvSpPr txBox="1"/>
          <p:nvPr/>
        </p:nvSpPr>
        <p:spPr>
          <a:xfrm>
            <a:off x="2187153" y="5677027"/>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64" name="Shape"/>
          <p:cNvSpPr/>
          <p:nvPr/>
        </p:nvSpPr>
        <p:spPr>
          <a:xfrm rot="10800000">
            <a:off x="2029008"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3">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5" name="Shape"/>
          <p:cNvSpPr/>
          <p:nvPr/>
        </p:nvSpPr>
        <p:spPr>
          <a:xfrm rot="10800000">
            <a:off x="3839786"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3">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6" name="Shape"/>
          <p:cNvSpPr/>
          <p:nvPr/>
        </p:nvSpPr>
        <p:spPr>
          <a:xfrm rot="10800000">
            <a:off x="0" y="-1"/>
            <a:ext cx="10371644"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40" y="0"/>
                </a:moveTo>
                <a:lnTo>
                  <a:pt x="0" y="21600"/>
                </a:lnTo>
                <a:lnTo>
                  <a:pt x="21600" y="21600"/>
                </a:lnTo>
                <a:lnTo>
                  <a:pt x="21600" y="0"/>
                </a:lnTo>
                <a:lnTo>
                  <a:pt x="10040" y="0"/>
                </a:lnTo>
                <a:close/>
              </a:path>
            </a:pathLst>
          </a:custGeom>
          <a:solidFill>
            <a:schemeClr val="accent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149</a:t>
            </a:fld>
            <a:endParaRPr/>
          </a:p>
        </p:txBody>
      </p:sp>
      <p:grpSp>
        <p:nvGrpSpPr>
          <p:cNvPr id="5585" name="Group"/>
          <p:cNvGrpSpPr/>
          <p:nvPr/>
        </p:nvGrpSpPr>
        <p:grpSpPr>
          <a:xfrm>
            <a:off x="14094913" y="4507929"/>
            <a:ext cx="7224576" cy="5115563"/>
            <a:chOff x="0" y="0"/>
            <a:chExt cx="7224575" cy="5115562"/>
          </a:xfrm>
        </p:grpSpPr>
        <p:sp>
          <p:nvSpPr>
            <p:cNvPr id="5568" name="Shape"/>
            <p:cNvSpPr/>
            <p:nvPr/>
          </p:nvSpPr>
          <p:spPr>
            <a:xfrm>
              <a:off x="2081914" y="335255"/>
              <a:ext cx="2389034" cy="1910284"/>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9" name="Shape"/>
            <p:cNvSpPr/>
            <p:nvPr/>
          </p:nvSpPr>
          <p:spPr>
            <a:xfrm>
              <a:off x="3861360" y="704217"/>
              <a:ext cx="653505" cy="44163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0" name="Shape"/>
            <p:cNvSpPr/>
            <p:nvPr/>
          </p:nvSpPr>
          <p:spPr>
            <a:xfrm>
              <a:off x="4292396" y="535045"/>
              <a:ext cx="1329969" cy="185239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1" name="Shape"/>
            <p:cNvSpPr/>
            <p:nvPr/>
          </p:nvSpPr>
          <p:spPr>
            <a:xfrm>
              <a:off x="4152512" y="292674"/>
              <a:ext cx="796642" cy="859386"/>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2" name="Shape"/>
            <p:cNvSpPr/>
            <p:nvPr/>
          </p:nvSpPr>
          <p:spPr>
            <a:xfrm>
              <a:off x="3719795" y="203593"/>
              <a:ext cx="773925" cy="607453"/>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3" name="Shape"/>
            <p:cNvSpPr/>
            <p:nvPr/>
          </p:nvSpPr>
          <p:spPr>
            <a:xfrm>
              <a:off x="3083045" y="167248"/>
              <a:ext cx="773067" cy="461002"/>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4" name="Shape"/>
            <p:cNvSpPr/>
            <p:nvPr/>
          </p:nvSpPr>
          <p:spPr>
            <a:xfrm>
              <a:off x="2034972" y="76328"/>
              <a:ext cx="1203051" cy="478698"/>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5" name="Shape"/>
            <p:cNvSpPr/>
            <p:nvPr/>
          </p:nvSpPr>
          <p:spPr>
            <a:xfrm>
              <a:off x="1080269" y="-1"/>
              <a:ext cx="1152498" cy="1214196"/>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6" name="Shape"/>
            <p:cNvSpPr/>
            <p:nvPr/>
          </p:nvSpPr>
          <p:spPr>
            <a:xfrm>
              <a:off x="5350940" y="570831"/>
              <a:ext cx="1428083" cy="1416450"/>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7" name="Shape"/>
            <p:cNvSpPr/>
            <p:nvPr/>
          </p:nvSpPr>
          <p:spPr>
            <a:xfrm>
              <a:off x="4217575" y="3026543"/>
              <a:ext cx="746219" cy="790728"/>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8" name="Shape"/>
            <p:cNvSpPr/>
            <p:nvPr/>
          </p:nvSpPr>
          <p:spPr>
            <a:xfrm>
              <a:off x="2834064" y="1505895"/>
              <a:ext cx="2025908" cy="1938871"/>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9" name="Shape"/>
            <p:cNvSpPr/>
            <p:nvPr/>
          </p:nvSpPr>
          <p:spPr>
            <a:xfrm>
              <a:off x="4589120" y="1828236"/>
              <a:ext cx="916314" cy="1723888"/>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0" name="Shape"/>
            <p:cNvSpPr/>
            <p:nvPr/>
          </p:nvSpPr>
          <p:spPr>
            <a:xfrm>
              <a:off x="1870462" y="2010036"/>
              <a:ext cx="1305392" cy="1480027"/>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1" name="Shape"/>
            <p:cNvSpPr/>
            <p:nvPr/>
          </p:nvSpPr>
          <p:spPr>
            <a:xfrm>
              <a:off x="1876969" y="3038469"/>
              <a:ext cx="2663922" cy="1543734"/>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2" name="Shape"/>
            <p:cNvSpPr/>
            <p:nvPr/>
          </p:nvSpPr>
          <p:spPr>
            <a:xfrm>
              <a:off x="5828214" y="2243034"/>
              <a:ext cx="1396362" cy="845494"/>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3" name="Shape"/>
            <p:cNvSpPr/>
            <p:nvPr/>
          </p:nvSpPr>
          <p:spPr>
            <a:xfrm>
              <a:off x="0" y="4230271"/>
              <a:ext cx="2139704" cy="885292"/>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4" name="Shape"/>
            <p:cNvSpPr/>
            <p:nvPr/>
          </p:nvSpPr>
          <p:spPr>
            <a:xfrm>
              <a:off x="3209701" y="1602133"/>
              <a:ext cx="683233" cy="763544"/>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86" name="Line"/>
          <p:cNvSpPr/>
          <p:nvPr/>
        </p:nvSpPr>
        <p:spPr>
          <a:xfrm>
            <a:off x="19178871" y="4209684"/>
            <a:ext cx="1" cy="1738593"/>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7" name="Line"/>
          <p:cNvSpPr/>
          <p:nvPr/>
        </p:nvSpPr>
        <p:spPr>
          <a:xfrm>
            <a:off x="15950539" y="4129247"/>
            <a:ext cx="1" cy="866924"/>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8" name="Line"/>
          <p:cNvSpPr/>
          <p:nvPr/>
        </p:nvSpPr>
        <p:spPr>
          <a:xfrm>
            <a:off x="20762842" y="7139261"/>
            <a:ext cx="1" cy="866925"/>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9" name="Line"/>
          <p:cNvSpPr/>
          <p:nvPr/>
        </p:nvSpPr>
        <p:spPr>
          <a:xfrm>
            <a:off x="16754701" y="8343283"/>
            <a:ext cx="1" cy="1243470"/>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aphicFrame>
        <p:nvGraphicFramePr>
          <p:cNvPr id="5590" name="2D Pie Chart"/>
          <p:cNvGraphicFramePr/>
          <p:nvPr/>
        </p:nvGraphicFramePr>
        <p:xfrm>
          <a:off x="20233644" y="8422468"/>
          <a:ext cx="1085098" cy="1085099"/>
        </p:xfrm>
        <a:graphic>
          <a:graphicData uri="http://schemas.openxmlformats.org/drawingml/2006/chart">
            <c:chart xmlns:c="http://schemas.openxmlformats.org/drawingml/2006/chart" xmlns:r="http://schemas.openxmlformats.org/officeDocument/2006/relationships" r:id="rId3"/>
          </a:graphicData>
        </a:graphic>
      </p:graphicFrame>
      <p:sp>
        <p:nvSpPr>
          <p:cNvPr id="5591" name="editable spain"/>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spain</a:t>
            </a:r>
          </a:p>
        </p:txBody>
      </p:sp>
      <p:sp>
        <p:nvSpPr>
          <p:cNvPr id="5592"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3" name="EDITABLE MAP"/>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594"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595"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6"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7"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600" name="Group"/>
          <p:cNvGrpSpPr/>
          <p:nvPr/>
        </p:nvGrpSpPr>
        <p:grpSpPr>
          <a:xfrm>
            <a:off x="16439391" y="10366340"/>
            <a:ext cx="2535620" cy="1270001"/>
            <a:chOff x="0" y="438149"/>
            <a:chExt cx="2535619" cy="1270000"/>
          </a:xfrm>
        </p:grpSpPr>
        <p:sp>
          <p:nvSpPr>
            <p:cNvPr id="559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9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3" name="Group"/>
          <p:cNvGrpSpPr/>
          <p:nvPr/>
        </p:nvGrpSpPr>
        <p:grpSpPr>
          <a:xfrm>
            <a:off x="15715039" y="2940608"/>
            <a:ext cx="2535620" cy="1270001"/>
            <a:chOff x="0" y="438149"/>
            <a:chExt cx="2535619" cy="1270000"/>
          </a:xfrm>
        </p:grpSpPr>
        <p:sp>
          <p:nvSpPr>
            <p:cNvPr id="560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6" name="Group"/>
          <p:cNvGrpSpPr/>
          <p:nvPr/>
        </p:nvGrpSpPr>
        <p:grpSpPr>
          <a:xfrm>
            <a:off x="18945232" y="2940608"/>
            <a:ext cx="2535620" cy="1270001"/>
            <a:chOff x="0" y="438149"/>
            <a:chExt cx="2535619" cy="1270000"/>
          </a:xfrm>
        </p:grpSpPr>
        <p:sp>
          <p:nvSpPr>
            <p:cNvPr id="560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9" name="Group"/>
          <p:cNvGrpSpPr/>
          <p:nvPr/>
        </p:nvGrpSpPr>
        <p:grpSpPr>
          <a:xfrm>
            <a:off x="20021963" y="10069311"/>
            <a:ext cx="2535620" cy="1270001"/>
            <a:chOff x="0" y="438149"/>
            <a:chExt cx="2535619" cy="1270000"/>
          </a:xfrm>
        </p:grpSpPr>
        <p:sp>
          <p:nvSpPr>
            <p:cNvPr id="560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767" name="Insert Picture Here.png" descr="Insert Picture Here.png"/>
          <p:cNvPicPr>
            <a:picLocks noGrp="1" noChangeAspect="1"/>
          </p:cNvPicPr>
          <p:nvPr>
            <p:ph type="pic" idx="23"/>
          </p:nvPr>
        </p:nvPicPr>
        <p:blipFill>
          <a:blip r:embed="rId2"/>
          <a:srcRect t="2136" b="2136"/>
          <a:stretch>
            <a:fillRect/>
          </a:stretch>
        </p:blipFill>
        <p:spPr>
          <a:xfrm>
            <a:off x="635000" y="634999"/>
            <a:ext cx="11557000" cy="6223001"/>
          </a:xfrm>
          <a:prstGeom prst="rect">
            <a:avLst/>
          </a:prstGeom>
        </p:spPr>
      </p:pic>
      <p:sp>
        <p:nvSpPr>
          <p:cNvPr id="768" name="Shape"/>
          <p:cNvSpPr/>
          <p:nvPr/>
        </p:nvSpPr>
        <p:spPr>
          <a:xfrm>
            <a:off x="635000" y="6858000"/>
            <a:ext cx="14680010" cy="6223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54" y="21600"/>
                </a:lnTo>
                <a:lnTo>
                  <a:pt x="21600" y="0"/>
                </a:lnTo>
                <a:lnTo>
                  <a:pt x="0" y="0"/>
                </a:lnTo>
                <a:close/>
              </a:path>
            </a:pathLst>
          </a:cu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9" name="Shape"/>
          <p:cNvSpPr/>
          <p:nvPr/>
        </p:nvSpPr>
        <p:spPr>
          <a:xfrm>
            <a:off x="8915400" y="635000"/>
            <a:ext cx="14837603" cy="6223000"/>
          </a:xfrm>
          <a:custGeom>
            <a:avLst/>
            <a:gdLst/>
            <a:ahLst/>
            <a:cxnLst>
              <a:cxn ang="0">
                <a:pos x="wd2" y="hd2"/>
              </a:cxn>
              <a:cxn ang="5400000">
                <a:pos x="wd2" y="hd2"/>
              </a:cxn>
              <a:cxn ang="10800000">
                <a:pos x="wd2" y="hd2"/>
              </a:cxn>
              <a:cxn ang="16200000">
                <a:pos x="wd2" y="hd2"/>
              </a:cxn>
            </a:cxnLst>
            <a:rect l="0" t="0" r="r" b="b"/>
            <a:pathLst>
              <a:path w="21600" h="21600" extrusionOk="0">
                <a:moveTo>
                  <a:pt x="3509" y="0"/>
                </a:moveTo>
                <a:lnTo>
                  <a:pt x="0" y="21600"/>
                </a:lnTo>
                <a:lnTo>
                  <a:pt x="21600" y="21600"/>
                </a:lnTo>
                <a:lnTo>
                  <a:pt x="21600" y="0"/>
                </a:lnTo>
                <a:lnTo>
                  <a:pt x="3509"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a:t>
            </a:fld>
            <a:endParaRPr/>
          </a:p>
        </p:txBody>
      </p:sp>
      <p:sp>
        <p:nvSpPr>
          <p:cNvPr id="771" name="amazing…"/>
          <p:cNvSpPr txBox="1"/>
          <p:nvPr/>
        </p:nvSpPr>
        <p:spPr>
          <a:xfrm>
            <a:off x="5948887" y="842276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vision</a:t>
            </a:r>
          </a:p>
        </p:txBody>
      </p:sp>
      <p:sp>
        <p:nvSpPr>
          <p:cNvPr id="772" name="Lorem ipsum sit lom dolor sit amet, consectetur."/>
          <p:cNvSpPr txBox="1"/>
          <p:nvPr/>
        </p:nvSpPr>
        <p:spPr>
          <a:xfrm>
            <a:off x="5948887" y="10977687"/>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773" name="Square"/>
          <p:cNvSpPr/>
          <p:nvPr/>
        </p:nvSpPr>
        <p:spPr>
          <a:xfrm>
            <a:off x="2920300" y="866601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4" name="Shape"/>
          <p:cNvSpPr/>
          <p:nvPr/>
        </p:nvSpPr>
        <p:spPr>
          <a:xfrm>
            <a:off x="4062565" y="802151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5" name="Lorem ipsum sit lom dolor sit amet, consectetur."/>
          <p:cNvSpPr txBox="1"/>
          <p:nvPr/>
        </p:nvSpPr>
        <p:spPr>
          <a:xfrm>
            <a:off x="18816226"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6" name="Lorem ipsum sit lom dolor sit amet, consectetur."/>
          <p:cNvSpPr txBox="1"/>
          <p:nvPr/>
        </p:nvSpPr>
        <p:spPr>
          <a:xfrm>
            <a:off x="18816226"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7" name="Lorem ipsum sit lom dolor sit amet, consectetur."/>
          <p:cNvSpPr txBox="1"/>
          <p:nvPr/>
        </p:nvSpPr>
        <p:spPr>
          <a:xfrm>
            <a:off x="13669973"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8" name="Lorem ipsum sit lom dolor sit amet, consectetur."/>
          <p:cNvSpPr txBox="1"/>
          <p:nvPr/>
        </p:nvSpPr>
        <p:spPr>
          <a:xfrm>
            <a:off x="13669973"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9" name="Shape"/>
          <p:cNvSpPr/>
          <p:nvPr/>
        </p:nvSpPr>
        <p:spPr>
          <a:xfrm>
            <a:off x="3276002" y="961872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0" name="3"/>
          <p:cNvSpPr txBox="1"/>
          <p:nvPr/>
        </p:nvSpPr>
        <p:spPr>
          <a:xfrm>
            <a:off x="12424498" y="3635988"/>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3</a:t>
            </a:r>
          </a:p>
        </p:txBody>
      </p:sp>
      <p:sp>
        <p:nvSpPr>
          <p:cNvPr id="781" name="1"/>
          <p:cNvSpPr txBox="1"/>
          <p:nvPr/>
        </p:nvSpPr>
        <p:spPr>
          <a:xfrm>
            <a:off x="12424498" y="1806209"/>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1</a:t>
            </a:r>
          </a:p>
        </p:txBody>
      </p:sp>
      <p:sp>
        <p:nvSpPr>
          <p:cNvPr id="782" name="4"/>
          <p:cNvSpPr txBox="1"/>
          <p:nvPr/>
        </p:nvSpPr>
        <p:spPr>
          <a:xfrm>
            <a:off x="17570750" y="3635988"/>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4</a:t>
            </a:r>
          </a:p>
        </p:txBody>
      </p:sp>
      <p:sp>
        <p:nvSpPr>
          <p:cNvPr id="783" name="2"/>
          <p:cNvSpPr txBox="1"/>
          <p:nvPr/>
        </p:nvSpPr>
        <p:spPr>
          <a:xfrm>
            <a:off x="17570750" y="180620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12" name="Rectangle"/>
          <p:cNvSpPr/>
          <p:nvPr/>
        </p:nvSpPr>
        <p:spPr>
          <a:xfrm>
            <a:off x="635000" y="635000"/>
            <a:ext cx="17556924" cy="12446000"/>
          </a:xfrm>
          <a:prstGeom prst="rect">
            <a:avLst/>
          </a:prstGeom>
          <a:solidFill>
            <a:schemeClr val="accent3">
              <a:hueOff val="-546623"/>
              <a:satOff val="7767"/>
              <a:lumOff val="-1451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3"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150</a:t>
            </a:fld>
            <a:endParaRPr/>
          </a:p>
        </p:txBody>
      </p:sp>
      <p:grpSp>
        <p:nvGrpSpPr>
          <p:cNvPr id="5692" name="Group"/>
          <p:cNvGrpSpPr/>
          <p:nvPr/>
        </p:nvGrpSpPr>
        <p:grpSpPr>
          <a:xfrm>
            <a:off x="9935754" y="4417856"/>
            <a:ext cx="7230001" cy="4890579"/>
            <a:chOff x="0" y="0"/>
            <a:chExt cx="7230000" cy="4890578"/>
          </a:xfrm>
        </p:grpSpPr>
        <p:sp>
          <p:nvSpPr>
            <p:cNvPr id="5615" name="Shape"/>
            <p:cNvSpPr/>
            <p:nvPr/>
          </p:nvSpPr>
          <p:spPr>
            <a:xfrm>
              <a:off x="2992018" y="505876"/>
              <a:ext cx="299457" cy="394190"/>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6" name="Shape"/>
            <p:cNvSpPr/>
            <p:nvPr/>
          </p:nvSpPr>
          <p:spPr>
            <a:xfrm>
              <a:off x="3044696" y="1081393"/>
              <a:ext cx="239075" cy="21417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7" name="Shape"/>
            <p:cNvSpPr/>
            <p:nvPr/>
          </p:nvSpPr>
          <p:spPr>
            <a:xfrm>
              <a:off x="2210640" y="446748"/>
              <a:ext cx="479516" cy="501936"/>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8" name="Shape"/>
            <p:cNvSpPr/>
            <p:nvPr/>
          </p:nvSpPr>
          <p:spPr>
            <a:xfrm>
              <a:off x="2785480" y="69640"/>
              <a:ext cx="222362" cy="27856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9" name="Shape"/>
            <p:cNvSpPr/>
            <p:nvPr/>
          </p:nvSpPr>
          <p:spPr>
            <a:xfrm>
              <a:off x="2490721" y="55186"/>
              <a:ext cx="118552" cy="84095"/>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0" name="Shape"/>
            <p:cNvSpPr/>
            <p:nvPr/>
          </p:nvSpPr>
          <p:spPr>
            <a:xfrm>
              <a:off x="3347694" y="6569"/>
              <a:ext cx="123781" cy="77526"/>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1" name="Shape"/>
            <p:cNvSpPr/>
            <p:nvPr/>
          </p:nvSpPr>
          <p:spPr>
            <a:xfrm>
              <a:off x="3936115" y="547923"/>
              <a:ext cx="244706" cy="149793"/>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2" name="Shape"/>
            <p:cNvSpPr/>
            <p:nvPr/>
          </p:nvSpPr>
          <p:spPr>
            <a:xfrm>
              <a:off x="3511851" y="44674"/>
              <a:ext cx="76711" cy="80153"/>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3" name="Shape"/>
            <p:cNvSpPr/>
            <p:nvPr/>
          </p:nvSpPr>
          <p:spPr>
            <a:xfrm>
              <a:off x="3319033" y="111686"/>
              <a:ext cx="680237" cy="387621"/>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4" name="Shape"/>
            <p:cNvSpPr/>
            <p:nvPr/>
          </p:nvSpPr>
          <p:spPr>
            <a:xfrm>
              <a:off x="3300488" y="317979"/>
              <a:ext cx="142908" cy="15242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5" name="Shape"/>
            <p:cNvSpPr/>
            <p:nvPr/>
          </p:nvSpPr>
          <p:spPr>
            <a:xfrm>
              <a:off x="3237552" y="1127382"/>
              <a:ext cx="57774" cy="55187"/>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6" name="Shape"/>
            <p:cNvSpPr/>
            <p:nvPr/>
          </p:nvSpPr>
          <p:spPr>
            <a:xfrm>
              <a:off x="3459891" y="1099788"/>
              <a:ext cx="41161" cy="38107"/>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7" name="Shape"/>
            <p:cNvSpPr/>
            <p:nvPr/>
          </p:nvSpPr>
          <p:spPr>
            <a:xfrm>
              <a:off x="2203326" y="537411"/>
              <a:ext cx="818926" cy="666182"/>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8" name="Shape"/>
            <p:cNvSpPr/>
            <p:nvPr/>
          </p:nvSpPr>
          <p:spPr>
            <a:xfrm>
              <a:off x="2841769" y="495365"/>
              <a:ext cx="120828" cy="132711"/>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9" name="Shape"/>
            <p:cNvSpPr/>
            <p:nvPr/>
          </p:nvSpPr>
          <p:spPr>
            <a:xfrm>
              <a:off x="2797034" y="488795"/>
              <a:ext cx="28808" cy="42047"/>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0" name="Shape"/>
            <p:cNvSpPr/>
            <p:nvPr/>
          </p:nvSpPr>
          <p:spPr>
            <a:xfrm>
              <a:off x="2980463" y="1173371"/>
              <a:ext cx="54270" cy="61757"/>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1" name="Shape"/>
            <p:cNvSpPr/>
            <p:nvPr/>
          </p:nvSpPr>
          <p:spPr>
            <a:xfrm>
              <a:off x="3018904" y="946054"/>
              <a:ext cx="57372" cy="59130"/>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2" name="Shape"/>
            <p:cNvSpPr/>
            <p:nvPr/>
          </p:nvSpPr>
          <p:spPr>
            <a:xfrm>
              <a:off x="2743594" y="1186510"/>
              <a:ext cx="52487" cy="5256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3" name="Shape"/>
            <p:cNvSpPr/>
            <p:nvPr/>
          </p:nvSpPr>
          <p:spPr>
            <a:xfrm>
              <a:off x="2892359" y="1197022"/>
              <a:ext cx="53905" cy="45990"/>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4" name="Shape"/>
            <p:cNvSpPr/>
            <p:nvPr/>
          </p:nvSpPr>
          <p:spPr>
            <a:xfrm>
              <a:off x="1910221" y="512446"/>
              <a:ext cx="3310870"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5" name="Shape"/>
            <p:cNvSpPr/>
            <p:nvPr/>
          </p:nvSpPr>
          <p:spPr>
            <a:xfrm>
              <a:off x="3284726" y="310095"/>
              <a:ext cx="63084" cy="48618"/>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6" name="Shape"/>
            <p:cNvSpPr/>
            <p:nvPr/>
          </p:nvSpPr>
          <p:spPr>
            <a:xfrm>
              <a:off x="5087728" y="2108914"/>
              <a:ext cx="74158" cy="7226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7" name="Shape"/>
            <p:cNvSpPr/>
            <p:nvPr/>
          </p:nvSpPr>
          <p:spPr>
            <a:xfrm>
              <a:off x="5347706" y="2037960"/>
              <a:ext cx="1227674" cy="1124755"/>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3"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8" name="Shape"/>
            <p:cNvSpPr/>
            <p:nvPr/>
          </p:nvSpPr>
          <p:spPr>
            <a:xfrm>
              <a:off x="5217717" y="1786992"/>
              <a:ext cx="36112" cy="42048"/>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9" name="Shape"/>
            <p:cNvSpPr/>
            <p:nvPr/>
          </p:nvSpPr>
          <p:spPr>
            <a:xfrm>
              <a:off x="6803449" y="2998468"/>
              <a:ext cx="63683" cy="59130"/>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0" name="Shape"/>
            <p:cNvSpPr/>
            <p:nvPr/>
          </p:nvSpPr>
          <p:spPr>
            <a:xfrm>
              <a:off x="6859909" y="2970875"/>
              <a:ext cx="49107" cy="38106"/>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1" name="Shape"/>
            <p:cNvSpPr/>
            <p:nvPr/>
          </p:nvSpPr>
          <p:spPr>
            <a:xfrm>
              <a:off x="5222050" y="1875028"/>
              <a:ext cx="85861" cy="82781"/>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2" name="Shape"/>
            <p:cNvSpPr/>
            <p:nvPr/>
          </p:nvSpPr>
          <p:spPr>
            <a:xfrm>
              <a:off x="6516937" y="3301994"/>
              <a:ext cx="57141" cy="63071"/>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3" name="Shape"/>
            <p:cNvSpPr/>
            <p:nvPr/>
          </p:nvSpPr>
          <p:spPr>
            <a:xfrm>
              <a:off x="4573549" y="1947296"/>
              <a:ext cx="64996" cy="35478"/>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4" name="Shape"/>
            <p:cNvSpPr/>
            <p:nvPr/>
          </p:nvSpPr>
          <p:spPr>
            <a:xfrm>
              <a:off x="4300573" y="1894738"/>
              <a:ext cx="90030" cy="70955"/>
            </a:xfrm>
            <a:custGeom>
              <a:avLst/>
              <a:gdLst/>
              <a:ahLst/>
              <a:cxnLst>
                <a:cxn ang="0">
                  <a:pos x="wd2" y="hd2"/>
                </a:cxn>
                <a:cxn ang="5400000">
                  <a:pos x="wd2" y="hd2"/>
                </a:cxn>
                <a:cxn ang="10800000">
                  <a:pos x="wd2" y="hd2"/>
                </a:cxn>
                <a:cxn ang="16200000">
                  <a:pos x="wd2" y="hd2"/>
                </a:cxn>
              </a:cxnLst>
              <a:rect l="0" t="0" r="r" b="b"/>
              <a:pathLst>
                <a:path w="21037"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5" name="Shape"/>
            <p:cNvSpPr/>
            <p:nvPr/>
          </p:nvSpPr>
          <p:spPr>
            <a:xfrm>
              <a:off x="4325996" y="1822469"/>
              <a:ext cx="38620" cy="38106"/>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6" name="Shape"/>
            <p:cNvSpPr/>
            <p:nvPr/>
          </p:nvSpPr>
          <p:spPr>
            <a:xfrm>
              <a:off x="4368802" y="1860574"/>
              <a:ext cx="77648" cy="551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7" name="Shape"/>
            <p:cNvSpPr/>
            <p:nvPr/>
          </p:nvSpPr>
          <p:spPr>
            <a:xfrm>
              <a:off x="4255639" y="1235127"/>
              <a:ext cx="234636" cy="17475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8" name="Shape"/>
            <p:cNvSpPr/>
            <p:nvPr/>
          </p:nvSpPr>
          <p:spPr>
            <a:xfrm>
              <a:off x="4331212" y="1182568"/>
              <a:ext cx="55244" cy="6044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9" name="Shape"/>
            <p:cNvSpPr/>
            <p:nvPr/>
          </p:nvSpPr>
          <p:spPr>
            <a:xfrm>
              <a:off x="4245724" y="2454486"/>
              <a:ext cx="36073" cy="40734"/>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0" name="Shape"/>
            <p:cNvSpPr/>
            <p:nvPr/>
          </p:nvSpPr>
          <p:spPr>
            <a:xfrm>
              <a:off x="4352083" y="2831594"/>
              <a:ext cx="144918" cy="12877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1" name="Shape"/>
            <p:cNvSpPr/>
            <p:nvPr/>
          </p:nvSpPr>
          <p:spPr>
            <a:xfrm>
              <a:off x="4349047" y="2705454"/>
              <a:ext cx="32409" cy="31536"/>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2" name="Shape"/>
            <p:cNvSpPr/>
            <p:nvPr/>
          </p:nvSpPr>
          <p:spPr>
            <a:xfrm>
              <a:off x="4385788" y="2806629"/>
              <a:ext cx="33220" cy="35478"/>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3" name="Shape"/>
            <p:cNvSpPr/>
            <p:nvPr/>
          </p:nvSpPr>
          <p:spPr>
            <a:xfrm>
              <a:off x="4260005" y="3301994"/>
              <a:ext cx="144560" cy="80153"/>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4" name="Shape"/>
            <p:cNvSpPr/>
            <p:nvPr/>
          </p:nvSpPr>
          <p:spPr>
            <a:xfrm>
              <a:off x="3959879" y="2007738"/>
              <a:ext cx="149700" cy="139281"/>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5" name="Shape"/>
            <p:cNvSpPr/>
            <p:nvPr/>
          </p:nvSpPr>
          <p:spPr>
            <a:xfrm>
              <a:off x="4210460" y="2056355"/>
              <a:ext cx="93258" cy="12877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6" name="Shape"/>
            <p:cNvSpPr/>
            <p:nvPr/>
          </p:nvSpPr>
          <p:spPr>
            <a:xfrm>
              <a:off x="4254355" y="2401928"/>
              <a:ext cx="51205" cy="63071"/>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7" name="Shape"/>
            <p:cNvSpPr/>
            <p:nvPr/>
          </p:nvSpPr>
          <p:spPr>
            <a:xfrm>
              <a:off x="336014" y="3034700"/>
              <a:ext cx="19423" cy="34405"/>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8" name="Shape"/>
            <p:cNvSpPr/>
            <p:nvPr/>
          </p:nvSpPr>
          <p:spPr>
            <a:xfrm>
              <a:off x="988394" y="1968320"/>
              <a:ext cx="1122589" cy="1679248"/>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9" name="Shape"/>
            <p:cNvSpPr/>
            <p:nvPr/>
          </p:nvSpPr>
          <p:spPr>
            <a:xfrm>
              <a:off x="211699" y="226001"/>
              <a:ext cx="1096241" cy="1609609"/>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0" name="Shape"/>
            <p:cNvSpPr/>
            <p:nvPr/>
          </p:nvSpPr>
          <p:spPr>
            <a:xfrm>
              <a:off x="1585249" y="2233740"/>
              <a:ext cx="1089019" cy="1613551"/>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1" name="Shape"/>
            <p:cNvSpPr/>
            <p:nvPr/>
          </p:nvSpPr>
          <p:spPr>
            <a:xfrm>
              <a:off x="95064" y="1207534"/>
              <a:ext cx="1328421" cy="2317835"/>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2" name="Shape"/>
            <p:cNvSpPr/>
            <p:nvPr/>
          </p:nvSpPr>
          <p:spPr>
            <a:xfrm>
              <a:off x="-1" y="2104972"/>
              <a:ext cx="169816" cy="328492"/>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3" name="Shape"/>
            <p:cNvSpPr/>
            <p:nvPr/>
          </p:nvSpPr>
          <p:spPr>
            <a:xfrm>
              <a:off x="5678454" y="3647567"/>
              <a:ext cx="574841" cy="450690"/>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4" name="Shape"/>
            <p:cNvSpPr/>
            <p:nvPr/>
          </p:nvSpPr>
          <p:spPr>
            <a:xfrm>
              <a:off x="6121467" y="3788161"/>
              <a:ext cx="462578" cy="45988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5" name="Shape"/>
            <p:cNvSpPr/>
            <p:nvPr/>
          </p:nvSpPr>
          <p:spPr>
            <a:xfrm>
              <a:off x="6345731" y="3539822"/>
              <a:ext cx="54972" cy="90664"/>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6" name="Shape"/>
            <p:cNvSpPr/>
            <p:nvPr/>
          </p:nvSpPr>
          <p:spPr>
            <a:xfrm>
              <a:off x="6529161" y="2810571"/>
              <a:ext cx="700840" cy="662239"/>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7" name="Shape"/>
            <p:cNvSpPr/>
            <p:nvPr/>
          </p:nvSpPr>
          <p:spPr>
            <a:xfrm>
              <a:off x="2428732" y="2359881"/>
              <a:ext cx="1216120" cy="156361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8" name="Shape"/>
            <p:cNvSpPr/>
            <p:nvPr/>
          </p:nvSpPr>
          <p:spPr>
            <a:xfrm>
              <a:off x="6477558" y="3573985"/>
              <a:ext cx="180162" cy="220747"/>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9" name="Shape"/>
            <p:cNvSpPr/>
            <p:nvPr/>
          </p:nvSpPr>
          <p:spPr>
            <a:xfrm>
              <a:off x="5968117" y="3329587"/>
              <a:ext cx="312286" cy="91979"/>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0" name="Shape"/>
            <p:cNvSpPr/>
            <p:nvPr/>
          </p:nvSpPr>
          <p:spPr>
            <a:xfrm>
              <a:off x="1031232" y="419155"/>
              <a:ext cx="1754249" cy="194072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1" name="Shape"/>
            <p:cNvSpPr/>
            <p:nvPr/>
          </p:nvSpPr>
          <p:spPr>
            <a:xfrm>
              <a:off x="4265909" y="4300608"/>
              <a:ext cx="187762" cy="80153"/>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2" name="Shape"/>
            <p:cNvSpPr/>
            <p:nvPr/>
          </p:nvSpPr>
          <p:spPr>
            <a:xfrm>
              <a:off x="6154483" y="3710637"/>
              <a:ext cx="267799" cy="111688"/>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3" name="Shape"/>
            <p:cNvSpPr/>
            <p:nvPr/>
          </p:nvSpPr>
          <p:spPr>
            <a:xfrm>
              <a:off x="3038236"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4" name="Shape"/>
            <p:cNvSpPr/>
            <p:nvPr/>
          </p:nvSpPr>
          <p:spPr>
            <a:xfrm>
              <a:off x="4351124" y="1978831"/>
              <a:ext cx="2154928" cy="2336231"/>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5" name="Shape"/>
            <p:cNvSpPr/>
            <p:nvPr/>
          </p:nvSpPr>
          <p:spPr>
            <a:xfrm>
              <a:off x="4488334" y="3432076"/>
              <a:ext cx="57774" cy="55188"/>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6" name="Shape"/>
            <p:cNvSpPr/>
            <p:nvPr/>
          </p:nvSpPr>
          <p:spPr>
            <a:xfrm>
              <a:off x="3989003" y="1068253"/>
              <a:ext cx="51592" cy="42048"/>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7" name="Shape"/>
            <p:cNvSpPr/>
            <p:nvPr/>
          </p:nvSpPr>
          <p:spPr>
            <a:xfrm>
              <a:off x="3714178" y="1312650"/>
              <a:ext cx="57774" cy="94607"/>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8" name="Shape"/>
            <p:cNvSpPr/>
            <p:nvPr/>
          </p:nvSpPr>
          <p:spPr>
            <a:xfrm>
              <a:off x="1991103" y="149792"/>
              <a:ext cx="538802" cy="440179"/>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9" name="Shape"/>
            <p:cNvSpPr/>
            <p:nvPr/>
          </p:nvSpPr>
          <p:spPr>
            <a:xfrm>
              <a:off x="3725732" y="1612235"/>
              <a:ext cx="475182" cy="408644"/>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0" name="Shape"/>
            <p:cNvSpPr/>
            <p:nvPr/>
          </p:nvSpPr>
          <p:spPr>
            <a:xfrm>
              <a:off x="3881917" y="1595153"/>
              <a:ext cx="100906" cy="80153"/>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1" name="Shape"/>
            <p:cNvSpPr/>
            <p:nvPr/>
          </p:nvSpPr>
          <p:spPr>
            <a:xfrm>
              <a:off x="4206548" y="1099788"/>
              <a:ext cx="59361" cy="63071"/>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2" name="Shape"/>
            <p:cNvSpPr/>
            <p:nvPr/>
          </p:nvSpPr>
          <p:spPr>
            <a:xfrm>
              <a:off x="4108478" y="1074823"/>
              <a:ext cx="82947" cy="143223"/>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3" name="Shape"/>
            <p:cNvSpPr/>
            <p:nvPr/>
          </p:nvSpPr>
          <p:spPr>
            <a:xfrm>
              <a:off x="4135920" y="1218045"/>
              <a:ext cx="57773" cy="8672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4" name="Shape"/>
            <p:cNvSpPr/>
            <p:nvPr/>
          </p:nvSpPr>
          <p:spPr>
            <a:xfrm>
              <a:off x="4034738" y="1074823"/>
              <a:ext cx="73741" cy="59130"/>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5" name="Shape"/>
            <p:cNvSpPr/>
            <p:nvPr/>
          </p:nvSpPr>
          <p:spPr>
            <a:xfrm>
              <a:off x="2526310" y="44674"/>
              <a:ext cx="293834" cy="317981"/>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6" name="Shape"/>
            <p:cNvSpPr/>
            <p:nvPr/>
          </p:nvSpPr>
          <p:spPr>
            <a:xfrm>
              <a:off x="2711819" y="0"/>
              <a:ext cx="65477" cy="4861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7" name="Shape"/>
            <p:cNvSpPr/>
            <p:nvPr/>
          </p:nvSpPr>
          <p:spPr>
            <a:xfrm>
              <a:off x="3683848" y="1064312"/>
              <a:ext cx="66589" cy="4861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8" name="Shape"/>
            <p:cNvSpPr/>
            <p:nvPr/>
          </p:nvSpPr>
          <p:spPr>
            <a:xfrm>
              <a:off x="2983405" y="296956"/>
              <a:ext cx="73714" cy="69641"/>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9" name="Shape"/>
            <p:cNvSpPr/>
            <p:nvPr/>
          </p:nvSpPr>
          <p:spPr>
            <a:xfrm>
              <a:off x="3036659" y="124826"/>
              <a:ext cx="266988" cy="275934"/>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0" name="Shape"/>
            <p:cNvSpPr/>
            <p:nvPr/>
          </p:nvSpPr>
          <p:spPr>
            <a:xfrm>
              <a:off x="765296" y="512447"/>
              <a:ext cx="3310871"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1" name="Shape"/>
            <p:cNvSpPr/>
            <p:nvPr/>
          </p:nvSpPr>
          <p:spPr>
            <a:xfrm>
              <a:off x="1897644"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693" name="Line"/>
          <p:cNvSpPr/>
          <p:nvPr/>
        </p:nvSpPr>
        <p:spPr>
          <a:xfrm>
            <a:off x="15857809" y="4567473"/>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4" name="Line"/>
          <p:cNvSpPr/>
          <p:nvPr/>
        </p:nvSpPr>
        <p:spPr>
          <a:xfrm>
            <a:off x="10763809" y="4483803"/>
            <a:ext cx="1" cy="124347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5" name="Line"/>
          <p:cNvSpPr/>
          <p:nvPr/>
        </p:nvSpPr>
        <p:spPr>
          <a:xfrm>
            <a:off x="14038133" y="8365272"/>
            <a:ext cx="1" cy="866925"/>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6" name="Line"/>
          <p:cNvSpPr/>
          <p:nvPr/>
        </p:nvSpPr>
        <p:spPr>
          <a:xfrm>
            <a:off x="10709544" y="7017381"/>
            <a:ext cx="1" cy="2192958"/>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7" name="editable canada map"/>
          <p:cNvSpPr txBox="1"/>
          <p:nvPr/>
        </p:nvSpPr>
        <p:spPr>
          <a:xfrm>
            <a:off x="1981053" y="244442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canada map</a:t>
            </a:r>
          </a:p>
        </p:txBody>
      </p:sp>
      <p:sp>
        <p:nvSpPr>
          <p:cNvPr id="5698" name="Lorem ipsum sit lom dolor sit amet, consectetur sit amet adipiscing. Lorem ipsum sit lom."/>
          <p:cNvSpPr txBox="1"/>
          <p:nvPr/>
        </p:nvSpPr>
        <p:spPr>
          <a:xfrm>
            <a:off x="2023246" y="4570250"/>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5701" name="Group"/>
          <p:cNvGrpSpPr/>
          <p:nvPr/>
        </p:nvGrpSpPr>
        <p:grpSpPr>
          <a:xfrm>
            <a:off x="3549503" y="8406297"/>
            <a:ext cx="3939403" cy="1302570"/>
            <a:chOff x="0" y="0"/>
            <a:chExt cx="3939401" cy="1302568"/>
          </a:xfrm>
        </p:grpSpPr>
        <p:sp>
          <p:nvSpPr>
            <p:cNvPr id="569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70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2" name="Shape"/>
          <p:cNvSpPr/>
          <p:nvPr/>
        </p:nvSpPr>
        <p:spPr>
          <a:xfrm>
            <a:off x="2107431" y="855773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03" name="Shape"/>
          <p:cNvSpPr/>
          <p:nvPr/>
        </p:nvSpPr>
        <p:spPr>
          <a:xfrm>
            <a:off x="2075514" y="1020136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06" name="Group"/>
          <p:cNvGrpSpPr/>
          <p:nvPr/>
        </p:nvGrpSpPr>
        <p:grpSpPr>
          <a:xfrm>
            <a:off x="3549503" y="6976745"/>
            <a:ext cx="3939403" cy="1302570"/>
            <a:chOff x="0" y="0"/>
            <a:chExt cx="3939401" cy="1302568"/>
          </a:xfrm>
        </p:grpSpPr>
        <p:sp>
          <p:nvSpPr>
            <p:cNvPr id="57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7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7" name="Shape"/>
          <p:cNvSpPr/>
          <p:nvPr/>
        </p:nvSpPr>
        <p:spPr>
          <a:xfrm>
            <a:off x="2075514" y="71962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20" name="Group"/>
          <p:cNvGrpSpPr/>
          <p:nvPr/>
        </p:nvGrpSpPr>
        <p:grpSpPr>
          <a:xfrm>
            <a:off x="3564944" y="10020168"/>
            <a:ext cx="3908520" cy="768807"/>
            <a:chOff x="0" y="0"/>
            <a:chExt cx="3908519" cy="768805"/>
          </a:xfrm>
        </p:grpSpPr>
        <p:grpSp>
          <p:nvGrpSpPr>
            <p:cNvPr id="5718" name="Group"/>
            <p:cNvGrpSpPr/>
            <p:nvPr/>
          </p:nvGrpSpPr>
          <p:grpSpPr>
            <a:xfrm>
              <a:off x="0" y="-1"/>
              <a:ext cx="3402799" cy="731703"/>
              <a:chOff x="0" y="0"/>
              <a:chExt cx="3402798" cy="731701"/>
            </a:xfrm>
          </p:grpSpPr>
          <p:sp>
            <p:nvSpPr>
              <p:cNvPr id="5708"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09"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0"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1"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2"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3"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4"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5"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6"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7"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719"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723" name="Group"/>
          <p:cNvGrpSpPr/>
          <p:nvPr/>
        </p:nvGrpSpPr>
        <p:grpSpPr>
          <a:xfrm>
            <a:off x="10509874" y="3018056"/>
            <a:ext cx="2535620" cy="1270001"/>
            <a:chOff x="0" y="438149"/>
            <a:chExt cx="2535619" cy="1270000"/>
          </a:xfrm>
        </p:grpSpPr>
        <p:sp>
          <p:nvSpPr>
            <p:cNvPr id="5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6" name="Group"/>
          <p:cNvGrpSpPr/>
          <p:nvPr/>
        </p:nvGrpSpPr>
        <p:grpSpPr>
          <a:xfrm>
            <a:off x="10509874" y="10013687"/>
            <a:ext cx="2535620" cy="1270001"/>
            <a:chOff x="0" y="438149"/>
            <a:chExt cx="2535619" cy="1270000"/>
          </a:xfrm>
        </p:grpSpPr>
        <p:sp>
          <p:nvSpPr>
            <p:cNvPr id="572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9" name="Group"/>
          <p:cNvGrpSpPr/>
          <p:nvPr/>
        </p:nvGrpSpPr>
        <p:grpSpPr>
          <a:xfrm>
            <a:off x="13814325" y="10013687"/>
            <a:ext cx="2535620" cy="1270001"/>
            <a:chOff x="0" y="438149"/>
            <a:chExt cx="2535619" cy="1270000"/>
          </a:xfrm>
        </p:grpSpPr>
        <p:sp>
          <p:nvSpPr>
            <p:cNvPr id="572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32" name="Group"/>
          <p:cNvGrpSpPr/>
          <p:nvPr/>
        </p:nvGrpSpPr>
        <p:grpSpPr>
          <a:xfrm>
            <a:off x="15198768" y="3285747"/>
            <a:ext cx="2535620" cy="1270001"/>
            <a:chOff x="0" y="438149"/>
            <a:chExt cx="2535619" cy="1270000"/>
          </a:xfrm>
        </p:grpSpPr>
        <p:sp>
          <p:nvSpPr>
            <p:cNvPr id="573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3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grpSp>
        <p:nvGrpSpPr>
          <p:cNvPr id="5742" name="Group"/>
          <p:cNvGrpSpPr/>
          <p:nvPr/>
        </p:nvGrpSpPr>
        <p:grpSpPr>
          <a:xfrm>
            <a:off x="9331925" y="4290578"/>
            <a:ext cx="5794407" cy="5464974"/>
            <a:chOff x="0" y="0"/>
            <a:chExt cx="5794406" cy="5464973"/>
          </a:xfrm>
        </p:grpSpPr>
        <p:sp>
          <p:nvSpPr>
            <p:cNvPr id="5735" name="Shape"/>
            <p:cNvSpPr/>
            <p:nvPr/>
          </p:nvSpPr>
          <p:spPr>
            <a:xfrm>
              <a:off x="0" y="522100"/>
              <a:ext cx="2289148" cy="3366905"/>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9"/>
                    <a:pt x="11751" y="4729"/>
                  </a:cubicBezTo>
                  <a:cubicBezTo>
                    <a:pt x="11734" y="4729"/>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6" name="Shape"/>
            <p:cNvSpPr/>
            <p:nvPr/>
          </p:nvSpPr>
          <p:spPr>
            <a:xfrm>
              <a:off x="2281615" y="129411"/>
              <a:ext cx="1288577" cy="2248854"/>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7" name="Shape"/>
            <p:cNvSpPr/>
            <p:nvPr/>
          </p:nvSpPr>
          <p:spPr>
            <a:xfrm>
              <a:off x="3567878" y="0"/>
              <a:ext cx="2218703" cy="2893587"/>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8" name="Shape"/>
            <p:cNvSpPr/>
            <p:nvPr/>
          </p:nvSpPr>
          <p:spPr>
            <a:xfrm>
              <a:off x="2289442" y="2373341"/>
              <a:ext cx="1712547" cy="2046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9" name="Shape"/>
            <p:cNvSpPr/>
            <p:nvPr/>
          </p:nvSpPr>
          <p:spPr>
            <a:xfrm>
              <a:off x="3997066" y="3705350"/>
              <a:ext cx="1280749" cy="909018"/>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0" name="Shape"/>
            <p:cNvSpPr/>
            <p:nvPr/>
          </p:nvSpPr>
          <p:spPr>
            <a:xfrm>
              <a:off x="3999675" y="2726891"/>
              <a:ext cx="1794732" cy="159133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1" name="Shape"/>
            <p:cNvSpPr/>
            <p:nvPr/>
          </p:nvSpPr>
          <p:spPr>
            <a:xfrm>
              <a:off x="4406687" y="4696854"/>
              <a:ext cx="654578" cy="768120"/>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743" name="Line"/>
          <p:cNvSpPr/>
          <p:nvPr/>
        </p:nvSpPr>
        <p:spPr>
          <a:xfrm>
            <a:off x="14386754" y="4418180"/>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4" name="Line"/>
          <p:cNvSpPr/>
          <p:nvPr/>
        </p:nvSpPr>
        <p:spPr>
          <a:xfrm>
            <a:off x="10071503" y="4418181"/>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5"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6" name="Rectangle"/>
          <p:cNvSpPr/>
          <p:nvPr/>
        </p:nvSpPr>
        <p:spPr>
          <a:xfrm>
            <a:off x="635000" y="635000"/>
            <a:ext cx="7721600" cy="12446000"/>
          </a:xfrm>
          <a:prstGeom prst="rect">
            <a:avLst/>
          </a:prstGeom>
          <a:solidFill>
            <a:schemeClr val="accent3">
              <a:hueOff val="-546623"/>
              <a:satOff val="7767"/>
              <a:lumOff val="-14512"/>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7" name="Line"/>
          <p:cNvSpPr/>
          <p:nvPr/>
        </p:nvSpPr>
        <p:spPr>
          <a:xfrm>
            <a:off x="11857229" y="6364485"/>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750" name="Group"/>
          <p:cNvGrpSpPr/>
          <p:nvPr/>
        </p:nvGrpSpPr>
        <p:grpSpPr>
          <a:xfrm>
            <a:off x="9887353" y="3184093"/>
            <a:ext cx="2535620" cy="1270001"/>
            <a:chOff x="0" y="438149"/>
            <a:chExt cx="2535619" cy="1270000"/>
          </a:xfrm>
        </p:grpSpPr>
        <p:sp>
          <p:nvSpPr>
            <p:cNvPr id="574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4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3" name="Group"/>
          <p:cNvGrpSpPr/>
          <p:nvPr/>
        </p:nvGrpSpPr>
        <p:grpSpPr>
          <a:xfrm>
            <a:off x="11573757" y="10105638"/>
            <a:ext cx="2535620" cy="1270001"/>
            <a:chOff x="0" y="438149"/>
            <a:chExt cx="2535619" cy="1270000"/>
          </a:xfrm>
        </p:grpSpPr>
        <p:sp>
          <p:nvSpPr>
            <p:cNvPr id="575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6" name="Group"/>
          <p:cNvGrpSpPr/>
          <p:nvPr/>
        </p:nvGrpSpPr>
        <p:grpSpPr>
          <a:xfrm>
            <a:off x="13118944" y="3184093"/>
            <a:ext cx="2535621" cy="1270001"/>
            <a:chOff x="0" y="438149"/>
            <a:chExt cx="2535619" cy="1270000"/>
          </a:xfrm>
        </p:grpSpPr>
        <p:sp>
          <p:nvSpPr>
            <p:cNvPr id="575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9" name="Group"/>
          <p:cNvGrpSpPr/>
          <p:nvPr/>
        </p:nvGrpSpPr>
        <p:grpSpPr>
          <a:xfrm>
            <a:off x="18896793" y="4360837"/>
            <a:ext cx="3939403" cy="1302570"/>
            <a:chOff x="0" y="0"/>
            <a:chExt cx="3939401" cy="1302568"/>
          </a:xfrm>
        </p:grpSpPr>
        <p:sp>
          <p:nvSpPr>
            <p:cNvPr id="575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62" name="Group"/>
          <p:cNvGrpSpPr/>
          <p:nvPr/>
        </p:nvGrpSpPr>
        <p:grpSpPr>
          <a:xfrm>
            <a:off x="18896793" y="2931285"/>
            <a:ext cx="3939403" cy="1302569"/>
            <a:chOff x="0" y="0"/>
            <a:chExt cx="3939401" cy="1302568"/>
          </a:xfrm>
        </p:grpSpPr>
        <p:sp>
          <p:nvSpPr>
            <p:cNvPr id="57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763"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64"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69" name="Group"/>
          <p:cNvGrpSpPr/>
          <p:nvPr/>
        </p:nvGrpSpPr>
        <p:grpSpPr>
          <a:xfrm>
            <a:off x="17611165" y="7656161"/>
            <a:ext cx="5036672" cy="926220"/>
            <a:chOff x="0" y="0"/>
            <a:chExt cx="5036670" cy="926218"/>
          </a:xfrm>
        </p:grpSpPr>
        <p:sp>
          <p:nvSpPr>
            <p:cNvPr id="576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6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4" name="Group"/>
          <p:cNvGrpSpPr/>
          <p:nvPr/>
        </p:nvGrpSpPr>
        <p:grpSpPr>
          <a:xfrm>
            <a:off x="17611165" y="9375895"/>
            <a:ext cx="5036672" cy="926220"/>
            <a:chOff x="0" y="0"/>
            <a:chExt cx="5036670" cy="926218"/>
          </a:xfrm>
        </p:grpSpPr>
        <p:sp>
          <p:nvSpPr>
            <p:cNvPr id="577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9" name="Group"/>
          <p:cNvGrpSpPr/>
          <p:nvPr/>
        </p:nvGrpSpPr>
        <p:grpSpPr>
          <a:xfrm>
            <a:off x="17611165" y="5936426"/>
            <a:ext cx="5036672" cy="926220"/>
            <a:chOff x="0" y="0"/>
            <a:chExt cx="5036670" cy="926218"/>
          </a:xfrm>
        </p:grpSpPr>
        <p:sp>
          <p:nvSpPr>
            <p:cNvPr id="577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5780" name="editable australia"/>
          <p:cNvSpPr txBox="1"/>
          <p:nvPr/>
        </p:nvSpPr>
        <p:spPr>
          <a:xfrm>
            <a:off x="2607563" y="6478016"/>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australia</a:t>
            </a:r>
          </a:p>
        </p:txBody>
      </p:sp>
      <p:sp>
        <p:nvSpPr>
          <p:cNvPr id="5781" name="Rectangle"/>
          <p:cNvSpPr/>
          <p:nvPr/>
        </p:nvSpPr>
        <p:spPr>
          <a:xfrm>
            <a:off x="2663642" y="860384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2" name="EDITABLE MAP"/>
          <p:cNvSpPr txBox="1"/>
          <p:nvPr/>
        </p:nvSpPr>
        <p:spPr>
          <a:xfrm>
            <a:off x="2607563" y="5606397"/>
            <a:ext cx="439597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783" name="Lorem ipsum sit lom dolor sit amet, consectetur sit amet adipiscing."/>
          <p:cNvSpPr txBox="1"/>
          <p:nvPr/>
        </p:nvSpPr>
        <p:spPr>
          <a:xfrm>
            <a:off x="2645191" y="9283134"/>
            <a:ext cx="359356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784" name="Square"/>
          <p:cNvSpPr/>
          <p:nvPr/>
        </p:nvSpPr>
        <p:spPr>
          <a:xfrm>
            <a:off x="2664709"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5" name="Shape"/>
          <p:cNvSpPr/>
          <p:nvPr/>
        </p:nvSpPr>
        <p:spPr>
          <a:xfrm>
            <a:off x="3806974"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6" name="Shape"/>
          <p:cNvSpPr/>
          <p:nvPr/>
        </p:nvSpPr>
        <p:spPr>
          <a:xfrm>
            <a:off x="3013562"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151</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9" name="Rectangle"/>
          <p:cNvSpPr/>
          <p:nvPr/>
        </p:nvSpPr>
        <p:spPr>
          <a:xfrm>
            <a:off x="15620879" y="634999"/>
            <a:ext cx="8128121" cy="12446001"/>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152</a:t>
            </a:fld>
            <a:endParaRPr/>
          </a:p>
        </p:txBody>
      </p:sp>
      <p:grpSp>
        <p:nvGrpSpPr>
          <p:cNvPr id="5825" name="Group"/>
          <p:cNvGrpSpPr/>
          <p:nvPr/>
        </p:nvGrpSpPr>
        <p:grpSpPr>
          <a:xfrm>
            <a:off x="1960574" y="4759300"/>
            <a:ext cx="13668350" cy="4989309"/>
            <a:chOff x="0" y="0"/>
            <a:chExt cx="13668349" cy="4989308"/>
          </a:xfrm>
        </p:grpSpPr>
        <p:sp>
          <p:nvSpPr>
            <p:cNvPr id="5791" name="Shape"/>
            <p:cNvSpPr/>
            <p:nvPr/>
          </p:nvSpPr>
          <p:spPr>
            <a:xfrm>
              <a:off x="8322698" y="398633"/>
              <a:ext cx="1153521" cy="1275538"/>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2" name="Shape"/>
            <p:cNvSpPr/>
            <p:nvPr/>
          </p:nvSpPr>
          <p:spPr>
            <a:xfrm>
              <a:off x="11773048" y="1945744"/>
              <a:ext cx="1895302" cy="2532599"/>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3" name="Shape"/>
            <p:cNvSpPr/>
            <p:nvPr/>
          </p:nvSpPr>
          <p:spPr>
            <a:xfrm>
              <a:off x="10317194" y="1757978"/>
              <a:ext cx="1593665" cy="1262442"/>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1"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1"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4" name="Shape"/>
            <p:cNvSpPr/>
            <p:nvPr/>
          </p:nvSpPr>
          <p:spPr>
            <a:xfrm>
              <a:off x="8707437" y="982819"/>
              <a:ext cx="1553655" cy="1423947"/>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5" name="Shape"/>
            <p:cNvSpPr/>
            <p:nvPr/>
          </p:nvSpPr>
          <p:spPr>
            <a:xfrm>
              <a:off x="9135366" y="2584855"/>
              <a:ext cx="2691998" cy="1653394"/>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6"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7"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8" name="Shape"/>
            <p:cNvSpPr/>
            <p:nvPr/>
          </p:nvSpPr>
          <p:spPr>
            <a:xfrm>
              <a:off x="7220802" y="2296649"/>
              <a:ext cx="738005" cy="1615318"/>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9" name="Shape"/>
            <p:cNvSpPr/>
            <p:nvPr/>
          </p:nvSpPr>
          <p:spPr>
            <a:xfrm>
              <a:off x="7051516" y="1982682"/>
              <a:ext cx="371731" cy="845788"/>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0" name="Shape"/>
            <p:cNvSpPr/>
            <p:nvPr/>
          </p:nvSpPr>
          <p:spPr>
            <a:xfrm>
              <a:off x="7291594" y="1351666"/>
              <a:ext cx="1175453" cy="1325973"/>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1" name="Shape"/>
            <p:cNvSpPr/>
            <p:nvPr/>
          </p:nvSpPr>
          <p:spPr>
            <a:xfrm>
              <a:off x="7756361" y="1440931"/>
              <a:ext cx="688757" cy="220926"/>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2" name="Shape"/>
            <p:cNvSpPr/>
            <p:nvPr/>
          </p:nvSpPr>
          <p:spPr>
            <a:xfrm>
              <a:off x="5601816" y="446700"/>
              <a:ext cx="1519797" cy="1987770"/>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3" name="Shape"/>
            <p:cNvSpPr/>
            <p:nvPr/>
          </p:nvSpPr>
          <p:spPr>
            <a:xfrm>
              <a:off x="5728011" y="2133509"/>
              <a:ext cx="673367" cy="861178"/>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4" name="Shape"/>
            <p:cNvSpPr/>
            <p:nvPr/>
          </p:nvSpPr>
          <p:spPr>
            <a:xfrm>
              <a:off x="4678440" y="1557899"/>
              <a:ext cx="1513640" cy="1252101"/>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5" name="Shape"/>
            <p:cNvSpPr/>
            <p:nvPr/>
          </p:nvSpPr>
          <p:spPr>
            <a:xfrm>
              <a:off x="4105946" y="1151587"/>
              <a:ext cx="1584433" cy="1495271"/>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6" name="Shape"/>
            <p:cNvSpPr/>
            <p:nvPr/>
          </p:nvSpPr>
          <p:spPr>
            <a:xfrm>
              <a:off x="7094606" y="4152757"/>
              <a:ext cx="1907614" cy="836552"/>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7" name="Shape"/>
            <p:cNvSpPr/>
            <p:nvPr/>
          </p:nvSpPr>
          <p:spPr>
            <a:xfrm>
              <a:off x="6180465" y="4152760"/>
              <a:ext cx="990393" cy="300960"/>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8" name="Shape"/>
            <p:cNvSpPr/>
            <p:nvPr/>
          </p:nvSpPr>
          <p:spPr>
            <a:xfrm>
              <a:off x="5764945" y="4146603"/>
              <a:ext cx="365489" cy="239397"/>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9" name="Shape"/>
            <p:cNvSpPr/>
            <p:nvPr/>
          </p:nvSpPr>
          <p:spPr>
            <a:xfrm>
              <a:off x="4672284" y="3764916"/>
              <a:ext cx="1418224" cy="581066"/>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0" name="Shape"/>
            <p:cNvSpPr/>
            <p:nvPr/>
          </p:nvSpPr>
          <p:spPr>
            <a:xfrm>
              <a:off x="4459906" y="4020399"/>
              <a:ext cx="216270" cy="156282"/>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1" name="Shape"/>
            <p:cNvSpPr/>
            <p:nvPr/>
          </p:nvSpPr>
          <p:spPr>
            <a:xfrm>
              <a:off x="4050544" y="3657179"/>
              <a:ext cx="916523" cy="491802"/>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3"/>
                    <a:pt x="16040" y="21600"/>
                    <a:pt x="15316" y="21600"/>
                  </a:cubicBezTo>
                  <a:cubicBezTo>
                    <a:pt x="15036" y="21600"/>
                    <a:pt x="14954" y="21263"/>
                    <a:pt x="14674" y="21109"/>
                  </a:cubicBezTo>
                  <a:cubicBezTo>
                    <a:pt x="14674" y="19913"/>
                    <a:pt x="14674" y="19913"/>
                    <a:pt x="14674" y="19913"/>
                  </a:cubicBezTo>
                  <a:cubicBezTo>
                    <a:pt x="14674" y="19391"/>
                    <a:pt x="14493" y="19238"/>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8"/>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7"/>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2" name="Shape"/>
            <p:cNvSpPr/>
            <p:nvPr/>
          </p:nvSpPr>
          <p:spPr>
            <a:xfrm>
              <a:off x="3370321" y="3549447"/>
              <a:ext cx="778018" cy="52258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3" name="Shape"/>
            <p:cNvSpPr/>
            <p:nvPr/>
          </p:nvSpPr>
          <p:spPr>
            <a:xfrm>
              <a:off x="3130245" y="3506332"/>
              <a:ext cx="340953" cy="325606"/>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4" name="Shape"/>
            <p:cNvSpPr/>
            <p:nvPr/>
          </p:nvSpPr>
          <p:spPr>
            <a:xfrm>
              <a:off x="3450348" y="3533693"/>
              <a:ext cx="131657" cy="113553"/>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5" name="Shape"/>
            <p:cNvSpPr/>
            <p:nvPr/>
          </p:nvSpPr>
          <p:spPr>
            <a:xfrm>
              <a:off x="2563905" y="2896885"/>
              <a:ext cx="664136" cy="61800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6" name="Shape"/>
            <p:cNvSpPr/>
            <p:nvPr/>
          </p:nvSpPr>
          <p:spPr>
            <a:xfrm>
              <a:off x="1785194" y="2456713"/>
              <a:ext cx="799563" cy="928895"/>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7" name="Shape"/>
            <p:cNvSpPr/>
            <p:nvPr/>
          </p:nvSpPr>
          <p:spPr>
            <a:xfrm>
              <a:off x="2982503" y="2191545"/>
              <a:ext cx="947302" cy="527830"/>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8" name="Shape"/>
            <p:cNvSpPr/>
            <p:nvPr/>
          </p:nvSpPr>
          <p:spPr>
            <a:xfrm>
              <a:off x="2142233" y="2293190"/>
              <a:ext cx="1113511" cy="932355"/>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9" name="Shape"/>
            <p:cNvSpPr/>
            <p:nvPr/>
          </p:nvSpPr>
          <p:spPr>
            <a:xfrm>
              <a:off x="1896728" y="1985759"/>
              <a:ext cx="915796" cy="614927"/>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0" name="Shape"/>
            <p:cNvSpPr/>
            <p:nvPr/>
          </p:nvSpPr>
          <p:spPr>
            <a:xfrm>
              <a:off x="2634701" y="492869"/>
              <a:ext cx="1479782" cy="14552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1" name="Shape"/>
            <p:cNvSpPr/>
            <p:nvPr/>
          </p:nvSpPr>
          <p:spPr>
            <a:xfrm>
              <a:off x="1514337" y="1040777"/>
              <a:ext cx="1082732" cy="1039708"/>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2" name="Shape"/>
            <p:cNvSpPr/>
            <p:nvPr/>
          </p:nvSpPr>
          <p:spPr>
            <a:xfrm>
              <a:off x="1049568" y="1496339"/>
              <a:ext cx="987317" cy="1239787"/>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3" name="Shape"/>
            <p:cNvSpPr/>
            <p:nvPr/>
          </p:nvSpPr>
          <p:spPr>
            <a:xfrm>
              <a:off x="600193" y="508262"/>
              <a:ext cx="1005784" cy="1369067"/>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4" name="Shape"/>
            <p:cNvSpPr/>
            <p:nvPr/>
          </p:nvSpPr>
          <p:spPr>
            <a:xfrm>
              <a:off x="0" y="-1"/>
              <a:ext cx="956535" cy="1137536"/>
            </a:xfrm>
            <a:custGeom>
              <a:avLst/>
              <a:gdLst/>
              <a:ahLst/>
              <a:cxnLst>
                <a:cxn ang="0">
                  <a:pos x="wd2" y="hd2"/>
                </a:cxn>
                <a:cxn ang="5400000">
                  <a:pos x="wd2" y="hd2"/>
                </a:cxn>
                <a:cxn ang="10800000">
                  <a:pos x="wd2" y="hd2"/>
                </a:cxn>
                <a:cxn ang="16200000">
                  <a:pos x="wd2" y="hd2"/>
                </a:cxn>
              </a:cxnLst>
              <a:rect l="0" t="0" r="r" b="b"/>
              <a:pathLst>
                <a:path w="21600" h="21413"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826" name="Line"/>
          <p:cNvSpPr/>
          <p:nvPr/>
        </p:nvSpPr>
        <p:spPr>
          <a:xfrm>
            <a:off x="13231416" y="4415963"/>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7" name="Line"/>
          <p:cNvSpPr/>
          <p:nvPr/>
        </p:nvSpPr>
        <p:spPr>
          <a:xfrm>
            <a:off x="7696718" y="3789930"/>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8" name="Line"/>
          <p:cNvSpPr/>
          <p:nvPr/>
        </p:nvSpPr>
        <p:spPr>
          <a:xfrm flipH="1">
            <a:off x="3535278" y="4415963"/>
            <a:ext cx="1" cy="181901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9" name="Line"/>
          <p:cNvSpPr/>
          <p:nvPr/>
        </p:nvSpPr>
        <p:spPr>
          <a:xfrm>
            <a:off x="5536727" y="8518802"/>
            <a:ext cx="1" cy="1425789"/>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0" name="Line"/>
          <p:cNvSpPr/>
          <p:nvPr/>
        </p:nvSpPr>
        <p:spPr>
          <a:xfrm>
            <a:off x="12103100" y="7502306"/>
            <a:ext cx="0" cy="21593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1" name="editable indonesia"/>
          <p:cNvSpPr txBox="1"/>
          <p:nvPr/>
        </p:nvSpPr>
        <p:spPr>
          <a:xfrm>
            <a:off x="17040311" y="4049749"/>
            <a:ext cx="528925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indonesia</a:t>
            </a:r>
          </a:p>
        </p:txBody>
      </p:sp>
      <p:sp>
        <p:nvSpPr>
          <p:cNvPr id="5832" name="Rectangle"/>
          <p:cNvSpPr/>
          <p:nvPr/>
        </p:nvSpPr>
        <p:spPr>
          <a:xfrm>
            <a:off x="17096390" y="617557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3" name="EDITABLE MAPS"/>
          <p:cNvSpPr txBox="1"/>
          <p:nvPr/>
        </p:nvSpPr>
        <p:spPr>
          <a:xfrm>
            <a:off x="17040311" y="317813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a:t>
            </a:r>
          </a:p>
        </p:txBody>
      </p:sp>
      <p:sp>
        <p:nvSpPr>
          <p:cNvPr id="5834" name="Lorem ipsum sit lom dolor sit amet, consectetur sit amet adipiscing. Lorem ipsum sit lom dolor. Lorem ipsum. Lorem ipsum sit lom dolor sit amet, consectetur sit amet adipiscing. Lorem ipsum sit lom dolor. Lorem ipsum."/>
          <p:cNvSpPr txBox="1"/>
          <p:nvPr/>
        </p:nvSpPr>
        <p:spPr>
          <a:xfrm>
            <a:off x="17077938" y="6854867"/>
            <a:ext cx="52140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grpSp>
        <p:nvGrpSpPr>
          <p:cNvPr id="5837" name="Group"/>
          <p:cNvGrpSpPr/>
          <p:nvPr/>
        </p:nvGrpSpPr>
        <p:grpSpPr>
          <a:xfrm>
            <a:off x="7433901" y="2036123"/>
            <a:ext cx="3939402" cy="1302570"/>
            <a:chOff x="0" y="0"/>
            <a:chExt cx="3939401" cy="1302568"/>
          </a:xfrm>
        </p:grpSpPr>
        <p:sp>
          <p:nvSpPr>
            <p:cNvPr id="583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0" name="Group"/>
          <p:cNvGrpSpPr/>
          <p:nvPr/>
        </p:nvGrpSpPr>
        <p:grpSpPr>
          <a:xfrm>
            <a:off x="11816955" y="10036823"/>
            <a:ext cx="3939403" cy="1302570"/>
            <a:chOff x="0" y="0"/>
            <a:chExt cx="3939401" cy="1302568"/>
          </a:xfrm>
        </p:grpSpPr>
        <p:sp>
          <p:nvSpPr>
            <p:cNvPr id="58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3" name="Group"/>
          <p:cNvGrpSpPr/>
          <p:nvPr/>
        </p:nvGrpSpPr>
        <p:grpSpPr>
          <a:xfrm>
            <a:off x="5475434" y="10377307"/>
            <a:ext cx="3939403" cy="1302570"/>
            <a:chOff x="0" y="0"/>
            <a:chExt cx="3939401" cy="1302568"/>
          </a:xfrm>
        </p:grpSpPr>
        <p:sp>
          <p:nvSpPr>
            <p:cNvPr id="58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6" name="Group"/>
          <p:cNvGrpSpPr/>
          <p:nvPr/>
        </p:nvGrpSpPr>
        <p:grpSpPr>
          <a:xfrm>
            <a:off x="3348088" y="2828031"/>
            <a:ext cx="3939403" cy="1302570"/>
            <a:chOff x="0" y="0"/>
            <a:chExt cx="3939401" cy="1302568"/>
          </a:xfrm>
        </p:grpSpPr>
        <p:sp>
          <p:nvSpPr>
            <p:cNvPr id="584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9" name="Group"/>
          <p:cNvGrpSpPr/>
          <p:nvPr/>
        </p:nvGrpSpPr>
        <p:grpSpPr>
          <a:xfrm>
            <a:off x="13009331" y="2828031"/>
            <a:ext cx="3939403" cy="1302570"/>
            <a:chOff x="0" y="0"/>
            <a:chExt cx="3939401" cy="1302568"/>
          </a:xfrm>
        </p:grpSpPr>
        <p:sp>
          <p:nvSpPr>
            <p:cNvPr id="584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52" name="Rectangle"/>
          <p:cNvSpPr/>
          <p:nvPr/>
        </p:nvSpPr>
        <p:spPr>
          <a:xfrm>
            <a:off x="8408792" y="634999"/>
            <a:ext cx="15340208" cy="12446001"/>
          </a:xfrm>
          <a:prstGeom prst="rect">
            <a:avLst/>
          </a:pr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153</a:t>
            </a:fld>
            <a:endParaRPr/>
          </a:p>
        </p:txBody>
      </p:sp>
      <p:grpSp>
        <p:nvGrpSpPr>
          <p:cNvPr id="5871" name="Group"/>
          <p:cNvGrpSpPr/>
          <p:nvPr/>
        </p:nvGrpSpPr>
        <p:grpSpPr>
          <a:xfrm>
            <a:off x="16428290" y="4860532"/>
            <a:ext cx="5641944" cy="3994936"/>
            <a:chOff x="0" y="0"/>
            <a:chExt cx="5641942" cy="3994935"/>
          </a:xfrm>
        </p:grpSpPr>
        <p:sp>
          <p:nvSpPr>
            <p:cNvPr id="5854" name="Shape"/>
            <p:cNvSpPr/>
            <p:nvPr/>
          </p:nvSpPr>
          <p:spPr>
            <a:xfrm>
              <a:off x="1625845" y="261813"/>
              <a:ext cx="1865687" cy="1491813"/>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5" name="Shape"/>
            <p:cNvSpPr/>
            <p:nvPr/>
          </p:nvSpPr>
          <p:spPr>
            <a:xfrm>
              <a:off x="3015481" y="549950"/>
              <a:ext cx="510347" cy="344890"/>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6" name="Shape"/>
            <p:cNvSpPr/>
            <p:nvPr/>
          </p:nvSpPr>
          <p:spPr>
            <a:xfrm>
              <a:off x="3352093" y="417837"/>
              <a:ext cx="1038624" cy="144660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7" name="Shape"/>
            <p:cNvSpPr/>
            <p:nvPr/>
          </p:nvSpPr>
          <p:spPr>
            <a:xfrm>
              <a:off x="3242853" y="228560"/>
              <a:ext cx="622127" cy="671127"/>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8" name="Shape"/>
            <p:cNvSpPr/>
            <p:nvPr/>
          </p:nvSpPr>
          <p:spPr>
            <a:xfrm>
              <a:off x="2904928" y="158993"/>
              <a:ext cx="604387" cy="474384"/>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9" name="Shape"/>
            <p:cNvSpPr/>
            <p:nvPr/>
          </p:nvSpPr>
          <p:spPr>
            <a:xfrm>
              <a:off x="2407666" y="130610"/>
              <a:ext cx="603717" cy="360014"/>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0" name="Shape"/>
            <p:cNvSpPr/>
            <p:nvPr/>
          </p:nvSpPr>
          <p:spPr>
            <a:xfrm>
              <a:off x="1589186" y="59607"/>
              <a:ext cx="939508" cy="373834"/>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1" name="Shape"/>
            <p:cNvSpPr/>
            <p:nvPr/>
          </p:nvSpPr>
          <p:spPr>
            <a:xfrm>
              <a:off x="843622" y="-1"/>
              <a:ext cx="900030" cy="948212"/>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2" name="Shape"/>
            <p:cNvSpPr/>
            <p:nvPr/>
          </p:nvSpPr>
          <p:spPr>
            <a:xfrm>
              <a:off x="4178750" y="445784"/>
              <a:ext cx="1115244" cy="1106158"/>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3" name="Shape"/>
            <p:cNvSpPr/>
            <p:nvPr/>
          </p:nvSpPr>
          <p:spPr>
            <a:xfrm>
              <a:off x="3293663" y="2363542"/>
              <a:ext cx="582751" cy="617509"/>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4" name="Shape"/>
            <p:cNvSpPr/>
            <p:nvPr/>
          </p:nvSpPr>
          <p:spPr>
            <a:xfrm>
              <a:off x="2213227" y="1176010"/>
              <a:ext cx="1582108" cy="1514138"/>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5" name="Shape"/>
            <p:cNvSpPr/>
            <p:nvPr/>
          </p:nvSpPr>
          <p:spPr>
            <a:xfrm>
              <a:off x="3583816" y="1427738"/>
              <a:ext cx="715585" cy="1346250"/>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6" name="Shape"/>
            <p:cNvSpPr/>
            <p:nvPr/>
          </p:nvSpPr>
          <p:spPr>
            <a:xfrm>
              <a:off x="1460714" y="1569713"/>
              <a:ext cx="1019430" cy="115580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7" name="Shape"/>
            <p:cNvSpPr/>
            <p:nvPr/>
          </p:nvSpPr>
          <p:spPr>
            <a:xfrm>
              <a:off x="1465795" y="2372855"/>
              <a:ext cx="2080358" cy="120556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8" name="Shape"/>
            <p:cNvSpPr/>
            <p:nvPr/>
          </p:nvSpPr>
          <p:spPr>
            <a:xfrm>
              <a:off x="4551472" y="1751670"/>
              <a:ext cx="1090471" cy="66027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9" name="Shape"/>
            <p:cNvSpPr/>
            <p:nvPr/>
          </p:nvSpPr>
          <p:spPr>
            <a:xfrm>
              <a:off x="0" y="3303578"/>
              <a:ext cx="1670975" cy="69135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0" name="Shape"/>
            <p:cNvSpPr/>
            <p:nvPr/>
          </p:nvSpPr>
          <p:spPr>
            <a:xfrm>
              <a:off x="2506576" y="1251166"/>
              <a:ext cx="533563" cy="59628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chemeClr val="accent3">
                <a:hueOff val="-546623"/>
                <a:satOff val="7767"/>
                <a:lumOff val="-1451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49" name="Group"/>
          <p:cNvGrpSpPr/>
          <p:nvPr/>
        </p:nvGrpSpPr>
        <p:grpSpPr>
          <a:xfrm>
            <a:off x="10087558" y="4828194"/>
            <a:ext cx="6001541" cy="4059612"/>
            <a:chOff x="0" y="0"/>
            <a:chExt cx="6001539" cy="4059611"/>
          </a:xfrm>
        </p:grpSpPr>
        <p:sp>
          <p:nvSpPr>
            <p:cNvPr id="5872" name="Shape"/>
            <p:cNvSpPr/>
            <p:nvPr/>
          </p:nvSpPr>
          <p:spPr>
            <a:xfrm>
              <a:off x="2483639" y="419922"/>
              <a:ext cx="248576" cy="327213"/>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3" name="Shape"/>
            <p:cNvSpPr/>
            <p:nvPr/>
          </p:nvSpPr>
          <p:spPr>
            <a:xfrm>
              <a:off x="2527367" y="897651"/>
              <a:ext cx="198454" cy="17778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4" name="Shape"/>
            <p:cNvSpPr/>
            <p:nvPr/>
          </p:nvSpPr>
          <p:spPr>
            <a:xfrm>
              <a:off x="1835027" y="370840"/>
              <a:ext cx="398041" cy="416651"/>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5" name="Shape"/>
            <p:cNvSpPr/>
            <p:nvPr/>
          </p:nvSpPr>
          <p:spPr>
            <a:xfrm>
              <a:off x="2312195" y="57807"/>
              <a:ext cx="184580" cy="23123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6" name="Shape"/>
            <p:cNvSpPr/>
            <p:nvPr/>
          </p:nvSpPr>
          <p:spPr>
            <a:xfrm>
              <a:off x="2067518" y="45809"/>
              <a:ext cx="98410" cy="6980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7" name="Shape"/>
            <p:cNvSpPr/>
            <p:nvPr/>
          </p:nvSpPr>
          <p:spPr>
            <a:xfrm>
              <a:off x="2778882" y="5453"/>
              <a:ext cx="102749" cy="64353"/>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8" name="Shape"/>
            <p:cNvSpPr/>
            <p:nvPr/>
          </p:nvSpPr>
          <p:spPr>
            <a:xfrm>
              <a:off x="3267324" y="454825"/>
              <a:ext cx="203127" cy="124341"/>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9" name="Shape"/>
            <p:cNvSpPr/>
            <p:nvPr/>
          </p:nvSpPr>
          <p:spPr>
            <a:xfrm>
              <a:off x="2915147" y="37083"/>
              <a:ext cx="63677" cy="66535"/>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0" name="Shape"/>
            <p:cNvSpPr/>
            <p:nvPr/>
          </p:nvSpPr>
          <p:spPr>
            <a:xfrm>
              <a:off x="2755091" y="92709"/>
              <a:ext cx="564657" cy="3217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1" name="Shape"/>
            <p:cNvSpPr/>
            <p:nvPr/>
          </p:nvSpPr>
          <p:spPr>
            <a:xfrm>
              <a:off x="2739697" y="263951"/>
              <a:ext cx="118626" cy="126523"/>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2" name="Shape"/>
            <p:cNvSpPr/>
            <p:nvPr/>
          </p:nvSpPr>
          <p:spPr>
            <a:xfrm>
              <a:off x="2687454" y="9358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3" name="Shape"/>
            <p:cNvSpPr/>
            <p:nvPr/>
          </p:nvSpPr>
          <p:spPr>
            <a:xfrm>
              <a:off x="2872015" y="912921"/>
              <a:ext cx="34168" cy="31632"/>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4" name="Shape"/>
            <p:cNvSpPr/>
            <p:nvPr/>
          </p:nvSpPr>
          <p:spPr>
            <a:xfrm>
              <a:off x="1828955" y="446099"/>
              <a:ext cx="679782" cy="552989"/>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5" name="Shape"/>
            <p:cNvSpPr/>
            <p:nvPr/>
          </p:nvSpPr>
          <p:spPr>
            <a:xfrm>
              <a:off x="2358919" y="411196"/>
              <a:ext cx="100299" cy="11016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6" name="Shape"/>
            <p:cNvSpPr/>
            <p:nvPr/>
          </p:nvSpPr>
          <p:spPr>
            <a:xfrm>
              <a:off x="2321786" y="405743"/>
              <a:ext cx="23913" cy="34903"/>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7" name="Shape"/>
            <p:cNvSpPr/>
            <p:nvPr/>
          </p:nvSpPr>
          <p:spPr>
            <a:xfrm>
              <a:off x="2474048" y="974001"/>
              <a:ext cx="45049" cy="51264"/>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8" name="Shape"/>
            <p:cNvSpPr/>
            <p:nvPr/>
          </p:nvSpPr>
          <p:spPr>
            <a:xfrm>
              <a:off x="2505957" y="785308"/>
              <a:ext cx="47624" cy="49083"/>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9" name="Shape"/>
            <p:cNvSpPr/>
            <p:nvPr/>
          </p:nvSpPr>
          <p:spPr>
            <a:xfrm>
              <a:off x="2277426" y="984908"/>
              <a:ext cx="43569" cy="4363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0" name="Shape"/>
            <p:cNvSpPr/>
            <p:nvPr/>
          </p:nvSpPr>
          <p:spPr>
            <a:xfrm>
              <a:off x="2400914" y="993634"/>
              <a:ext cx="44746" cy="38175"/>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1" name="Shape"/>
            <p:cNvSpPr/>
            <p:nvPr/>
          </p:nvSpPr>
          <p:spPr>
            <a:xfrm>
              <a:off x="1585652" y="425375"/>
              <a:ext cx="2748316"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2" name="Shape"/>
            <p:cNvSpPr/>
            <p:nvPr/>
          </p:nvSpPr>
          <p:spPr>
            <a:xfrm>
              <a:off x="2726613" y="257406"/>
              <a:ext cx="52366" cy="40357"/>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3" name="Shape"/>
            <p:cNvSpPr/>
            <p:nvPr/>
          </p:nvSpPr>
          <p:spPr>
            <a:xfrm>
              <a:off x="4223264" y="1750585"/>
              <a:ext cx="61558" cy="5998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4" name="Shape"/>
            <p:cNvSpPr/>
            <p:nvPr/>
          </p:nvSpPr>
          <p:spPr>
            <a:xfrm>
              <a:off x="4439068" y="1691686"/>
              <a:ext cx="1019079" cy="933647"/>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7" y="11135"/>
                  </a:cubicBezTo>
                  <a:cubicBezTo>
                    <a:pt x="15457" y="11135"/>
                    <a:pt x="15457" y="11135"/>
                    <a:pt x="15457" y="11202"/>
                  </a:cubicBezTo>
                  <a:cubicBezTo>
                    <a:pt x="15390" y="11202"/>
                    <a:pt x="15390" y="11202"/>
                    <a:pt x="15322"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2" y="11001"/>
                  </a:cubicBezTo>
                  <a:cubicBezTo>
                    <a:pt x="15322" y="10934"/>
                    <a:pt x="15322" y="10934"/>
                    <a:pt x="15322"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7" y="9391"/>
                    <a:pt x="15390" y="9458"/>
                  </a:cubicBezTo>
                  <a:cubicBezTo>
                    <a:pt x="15322" y="9458"/>
                    <a:pt x="15322" y="9458"/>
                    <a:pt x="15322" y="9458"/>
                  </a:cubicBezTo>
                  <a:cubicBezTo>
                    <a:pt x="15322"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5" name="Shape"/>
            <p:cNvSpPr/>
            <p:nvPr/>
          </p:nvSpPr>
          <p:spPr>
            <a:xfrm>
              <a:off x="4331166" y="1483361"/>
              <a:ext cx="29977" cy="34904"/>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6" name="Shape"/>
            <p:cNvSpPr/>
            <p:nvPr/>
          </p:nvSpPr>
          <p:spPr>
            <a:xfrm>
              <a:off x="5647464" y="2488993"/>
              <a:ext cx="52863" cy="49083"/>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7" name="Shape"/>
            <p:cNvSpPr/>
            <p:nvPr/>
          </p:nvSpPr>
          <p:spPr>
            <a:xfrm>
              <a:off x="5694331" y="2466088"/>
              <a:ext cx="40764" cy="31632"/>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8" name="Shape"/>
            <p:cNvSpPr/>
            <p:nvPr/>
          </p:nvSpPr>
          <p:spPr>
            <a:xfrm>
              <a:off x="4334763" y="1556438"/>
              <a:ext cx="71273" cy="68716"/>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9" name="Shape"/>
            <p:cNvSpPr/>
            <p:nvPr/>
          </p:nvSpPr>
          <p:spPr>
            <a:xfrm>
              <a:off x="5409634" y="2740947"/>
              <a:ext cx="47432" cy="5235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0" name="Shape"/>
            <p:cNvSpPr/>
            <p:nvPr/>
          </p:nvSpPr>
          <p:spPr>
            <a:xfrm>
              <a:off x="3796450" y="1616428"/>
              <a:ext cx="53953" cy="2945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1" name="Shape"/>
            <p:cNvSpPr/>
            <p:nvPr/>
          </p:nvSpPr>
          <p:spPr>
            <a:xfrm>
              <a:off x="3569856" y="1572799"/>
              <a:ext cx="74733" cy="58900"/>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2" name="Shape"/>
            <p:cNvSpPr/>
            <p:nvPr/>
          </p:nvSpPr>
          <p:spPr>
            <a:xfrm>
              <a:off x="3590959" y="1512810"/>
              <a:ext cx="32059" cy="31632"/>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3" name="Shape"/>
            <p:cNvSpPr/>
            <p:nvPr/>
          </p:nvSpPr>
          <p:spPr>
            <a:xfrm>
              <a:off x="3626492" y="1544441"/>
              <a:ext cx="64455" cy="45811"/>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4" name="Shape"/>
            <p:cNvSpPr/>
            <p:nvPr/>
          </p:nvSpPr>
          <p:spPr>
            <a:xfrm>
              <a:off x="3532557" y="1025264"/>
              <a:ext cx="194769" cy="145066"/>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5" name="Shape"/>
            <p:cNvSpPr/>
            <p:nvPr/>
          </p:nvSpPr>
          <p:spPr>
            <a:xfrm>
              <a:off x="3595289" y="981636"/>
              <a:ext cx="45858" cy="5017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6" name="Shape"/>
            <p:cNvSpPr/>
            <p:nvPr/>
          </p:nvSpPr>
          <p:spPr>
            <a:xfrm>
              <a:off x="3524327" y="2037440"/>
              <a:ext cx="29944" cy="33813"/>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7" name="Shape"/>
            <p:cNvSpPr/>
            <p:nvPr/>
          </p:nvSpPr>
          <p:spPr>
            <a:xfrm>
              <a:off x="3612614" y="2350473"/>
              <a:ext cx="120295" cy="106891"/>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8" name="Shape"/>
            <p:cNvSpPr/>
            <p:nvPr/>
          </p:nvSpPr>
          <p:spPr>
            <a:xfrm>
              <a:off x="3610093" y="2245765"/>
              <a:ext cx="26903" cy="2617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9" name="Shape"/>
            <p:cNvSpPr/>
            <p:nvPr/>
          </p:nvSpPr>
          <p:spPr>
            <a:xfrm>
              <a:off x="3640592" y="2329750"/>
              <a:ext cx="27576" cy="2945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0" name="Shape"/>
            <p:cNvSpPr/>
            <p:nvPr/>
          </p:nvSpPr>
          <p:spPr>
            <a:xfrm>
              <a:off x="3536181" y="2740947"/>
              <a:ext cx="119998" cy="6653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1" name="Shape"/>
            <p:cNvSpPr/>
            <p:nvPr/>
          </p:nvSpPr>
          <p:spPr>
            <a:xfrm>
              <a:off x="3287050" y="1666600"/>
              <a:ext cx="124264" cy="115616"/>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2" name="Shape"/>
            <p:cNvSpPr/>
            <p:nvPr/>
          </p:nvSpPr>
          <p:spPr>
            <a:xfrm>
              <a:off x="3495054" y="1706956"/>
              <a:ext cx="77413" cy="106891"/>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3" name="Shape"/>
            <p:cNvSpPr/>
            <p:nvPr/>
          </p:nvSpPr>
          <p:spPr>
            <a:xfrm>
              <a:off x="3531491" y="1993812"/>
              <a:ext cx="42504" cy="52355"/>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4" name="Shape"/>
            <p:cNvSpPr/>
            <p:nvPr/>
          </p:nvSpPr>
          <p:spPr>
            <a:xfrm>
              <a:off x="278921" y="2519069"/>
              <a:ext cx="16123" cy="2855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5" name="Shape"/>
            <p:cNvSpPr/>
            <p:nvPr/>
          </p:nvSpPr>
          <p:spPr>
            <a:xfrm>
              <a:off x="820454" y="1633879"/>
              <a:ext cx="931848" cy="1393925"/>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6" name="Shape"/>
            <p:cNvSpPr/>
            <p:nvPr/>
          </p:nvSpPr>
          <p:spPr>
            <a:xfrm>
              <a:off x="175729" y="187601"/>
              <a:ext cx="909977" cy="1336117"/>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7" name="Shape"/>
            <p:cNvSpPr/>
            <p:nvPr/>
          </p:nvSpPr>
          <p:spPr>
            <a:xfrm>
              <a:off x="1315897" y="1854202"/>
              <a:ext cx="903982" cy="1339389"/>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8" name="Shape"/>
            <p:cNvSpPr/>
            <p:nvPr/>
          </p:nvSpPr>
          <p:spPr>
            <a:xfrm>
              <a:off x="78912" y="1002360"/>
              <a:ext cx="1102707" cy="1924008"/>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9" name="Shape"/>
            <p:cNvSpPr/>
            <p:nvPr/>
          </p:nvSpPr>
          <p:spPr>
            <a:xfrm>
              <a:off x="-1" y="1747312"/>
              <a:ext cx="140962" cy="272678"/>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0" name="Shape"/>
            <p:cNvSpPr/>
            <p:nvPr/>
          </p:nvSpPr>
          <p:spPr>
            <a:xfrm>
              <a:off x="4713620" y="3027802"/>
              <a:ext cx="477169" cy="374114"/>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1" name="Shape"/>
            <p:cNvSpPr/>
            <p:nvPr/>
          </p:nvSpPr>
          <p:spPr>
            <a:xfrm>
              <a:off x="5081359" y="3144508"/>
              <a:ext cx="383981" cy="38174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2" name="Shape"/>
            <p:cNvSpPr/>
            <p:nvPr/>
          </p:nvSpPr>
          <p:spPr>
            <a:xfrm>
              <a:off x="5267518" y="2938364"/>
              <a:ext cx="45632" cy="75260"/>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3" name="Shape"/>
            <p:cNvSpPr/>
            <p:nvPr/>
          </p:nvSpPr>
          <p:spPr>
            <a:xfrm>
              <a:off x="5419781" y="2333022"/>
              <a:ext cx="581759" cy="549717"/>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4" name="Shape"/>
            <p:cNvSpPr/>
            <p:nvPr/>
          </p:nvSpPr>
          <p:spPr>
            <a:xfrm>
              <a:off x="2016063" y="1958909"/>
              <a:ext cx="1009487" cy="1297943"/>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2"/>
                  </a:cubicBezTo>
                  <a:cubicBezTo>
                    <a:pt x="16285" y="5062"/>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2"/>
                  </a:cubicBezTo>
                  <a:cubicBezTo>
                    <a:pt x="13832" y="2266"/>
                    <a:pt x="13832" y="2170"/>
                    <a:pt x="13832" y="2073"/>
                  </a:cubicBezTo>
                  <a:cubicBezTo>
                    <a:pt x="13900" y="1832"/>
                    <a:pt x="13900" y="1591"/>
                    <a:pt x="13900" y="1350"/>
                  </a:cubicBezTo>
                  <a:cubicBezTo>
                    <a:pt x="13900" y="1254"/>
                    <a:pt x="13900" y="1109"/>
                    <a:pt x="13900" y="1012"/>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5" name="Shape"/>
            <p:cNvSpPr/>
            <p:nvPr/>
          </p:nvSpPr>
          <p:spPr>
            <a:xfrm>
              <a:off x="5376947" y="2966723"/>
              <a:ext cx="149550" cy="183240"/>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6" name="Shape"/>
            <p:cNvSpPr/>
            <p:nvPr/>
          </p:nvSpPr>
          <p:spPr>
            <a:xfrm>
              <a:off x="4954065" y="2763851"/>
              <a:ext cx="259224" cy="76351"/>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7" name="Shape"/>
            <p:cNvSpPr/>
            <p:nvPr/>
          </p:nvSpPr>
          <p:spPr>
            <a:xfrm>
              <a:off x="856014" y="347935"/>
              <a:ext cx="1456181" cy="1610976"/>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8" name="Shape"/>
            <p:cNvSpPr/>
            <p:nvPr/>
          </p:nvSpPr>
          <p:spPr>
            <a:xfrm>
              <a:off x="3541082" y="3569884"/>
              <a:ext cx="155859" cy="6653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9" name="Shape"/>
            <p:cNvSpPr/>
            <p:nvPr/>
          </p:nvSpPr>
          <p:spPr>
            <a:xfrm>
              <a:off x="5108765" y="3080156"/>
              <a:ext cx="222297" cy="92711"/>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0" name="Shape"/>
            <p:cNvSpPr/>
            <p:nvPr/>
          </p:nvSpPr>
          <p:spPr>
            <a:xfrm>
              <a:off x="2522004" y="2375560"/>
              <a:ext cx="1815158"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1" name="Shape"/>
            <p:cNvSpPr/>
            <p:nvPr/>
          </p:nvSpPr>
          <p:spPr>
            <a:xfrm>
              <a:off x="3611818" y="1642604"/>
              <a:ext cx="1788781" cy="1939278"/>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2" name="Shape"/>
            <p:cNvSpPr/>
            <p:nvPr/>
          </p:nvSpPr>
          <p:spPr>
            <a:xfrm>
              <a:off x="3725714" y="28489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3" name="Shape"/>
            <p:cNvSpPr/>
            <p:nvPr/>
          </p:nvSpPr>
          <p:spPr>
            <a:xfrm>
              <a:off x="3311226" y="886744"/>
              <a:ext cx="42826" cy="34904"/>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4" name="Shape"/>
            <p:cNvSpPr/>
            <p:nvPr/>
          </p:nvSpPr>
          <p:spPr>
            <a:xfrm>
              <a:off x="3083096" y="1089616"/>
              <a:ext cx="47958" cy="78532"/>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5" name="Shape"/>
            <p:cNvSpPr/>
            <p:nvPr/>
          </p:nvSpPr>
          <p:spPr>
            <a:xfrm>
              <a:off x="1652792" y="124340"/>
              <a:ext cx="447253" cy="365388"/>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6" name="Shape"/>
            <p:cNvSpPr/>
            <p:nvPr/>
          </p:nvSpPr>
          <p:spPr>
            <a:xfrm>
              <a:off x="3092687" y="1338297"/>
              <a:ext cx="394444" cy="339211"/>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7" name="Shape"/>
            <p:cNvSpPr/>
            <p:nvPr/>
          </p:nvSpPr>
          <p:spPr>
            <a:xfrm>
              <a:off x="3222335" y="1324118"/>
              <a:ext cx="83760" cy="6653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8" name="Shape"/>
            <p:cNvSpPr/>
            <p:nvPr/>
          </p:nvSpPr>
          <p:spPr>
            <a:xfrm>
              <a:off x="3491807" y="912921"/>
              <a:ext cx="49275" cy="52355"/>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9" name="Shape"/>
            <p:cNvSpPr/>
            <p:nvPr/>
          </p:nvSpPr>
          <p:spPr>
            <a:xfrm>
              <a:off x="3410400" y="892198"/>
              <a:ext cx="68853" cy="118888"/>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0" name="Shape"/>
            <p:cNvSpPr/>
            <p:nvPr/>
          </p:nvSpPr>
          <p:spPr>
            <a:xfrm>
              <a:off x="3433179" y="1011085"/>
              <a:ext cx="47958" cy="71988"/>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1" name="Shape"/>
            <p:cNvSpPr/>
            <p:nvPr/>
          </p:nvSpPr>
          <p:spPr>
            <a:xfrm>
              <a:off x="3349189" y="892198"/>
              <a:ext cx="61212" cy="49083"/>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2" name="Shape"/>
            <p:cNvSpPr/>
            <p:nvPr/>
          </p:nvSpPr>
          <p:spPr>
            <a:xfrm>
              <a:off x="2097060" y="37083"/>
              <a:ext cx="243909" cy="263953"/>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3" name="Shape"/>
            <p:cNvSpPr/>
            <p:nvPr/>
          </p:nvSpPr>
          <p:spPr>
            <a:xfrm>
              <a:off x="2251050" y="0"/>
              <a:ext cx="54352" cy="4035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4" name="Shape"/>
            <p:cNvSpPr/>
            <p:nvPr/>
          </p:nvSpPr>
          <p:spPr>
            <a:xfrm>
              <a:off x="3057919" y="883473"/>
              <a:ext cx="55276" cy="4035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5" name="Shape"/>
            <p:cNvSpPr/>
            <p:nvPr/>
          </p:nvSpPr>
          <p:spPr>
            <a:xfrm>
              <a:off x="2476490" y="246499"/>
              <a:ext cx="61189" cy="5780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6" name="Shape"/>
            <p:cNvSpPr/>
            <p:nvPr/>
          </p:nvSpPr>
          <p:spPr>
            <a:xfrm>
              <a:off x="2520696" y="103617"/>
              <a:ext cx="221624" cy="229049"/>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7" name="Shape"/>
            <p:cNvSpPr/>
            <p:nvPr/>
          </p:nvSpPr>
          <p:spPr>
            <a:xfrm>
              <a:off x="635264" y="425376"/>
              <a:ext cx="2748315"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8" name="Shape"/>
            <p:cNvSpPr/>
            <p:nvPr/>
          </p:nvSpPr>
          <p:spPr>
            <a:xfrm>
              <a:off x="1575212" y="2375560"/>
              <a:ext cx="1815157"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chemeClr val="accent3"/>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52" name="Group"/>
          <p:cNvGrpSpPr/>
          <p:nvPr/>
        </p:nvGrpSpPr>
        <p:grpSpPr>
          <a:xfrm>
            <a:off x="11839663" y="9470759"/>
            <a:ext cx="3939403" cy="1302570"/>
            <a:chOff x="0" y="0"/>
            <a:chExt cx="3939401" cy="1302568"/>
          </a:xfrm>
        </p:grpSpPr>
        <p:sp>
          <p:nvSpPr>
            <p:cNvPr id="59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9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53" name="Shape"/>
          <p:cNvSpPr/>
          <p:nvPr/>
        </p:nvSpPr>
        <p:spPr>
          <a:xfrm>
            <a:off x="10397591" y="962220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54" name="Shape"/>
          <p:cNvSpPr/>
          <p:nvPr/>
        </p:nvSpPr>
        <p:spPr>
          <a:xfrm>
            <a:off x="16550287" y="967753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67" name="Group"/>
          <p:cNvGrpSpPr/>
          <p:nvPr/>
        </p:nvGrpSpPr>
        <p:grpSpPr>
          <a:xfrm>
            <a:off x="18039717" y="9496341"/>
            <a:ext cx="3908521" cy="768807"/>
            <a:chOff x="0" y="0"/>
            <a:chExt cx="3908519" cy="768805"/>
          </a:xfrm>
        </p:grpSpPr>
        <p:grpSp>
          <p:nvGrpSpPr>
            <p:cNvPr id="5965" name="Group"/>
            <p:cNvGrpSpPr/>
            <p:nvPr/>
          </p:nvGrpSpPr>
          <p:grpSpPr>
            <a:xfrm>
              <a:off x="0" y="-1"/>
              <a:ext cx="3402799" cy="731703"/>
              <a:chOff x="0" y="0"/>
              <a:chExt cx="3402798" cy="731701"/>
            </a:xfrm>
          </p:grpSpPr>
          <p:sp>
            <p:nvSpPr>
              <p:cNvPr id="5955"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6"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7"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8"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9"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0"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1"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2"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3"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4"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966"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68" name="canada"/>
          <p:cNvSpPr txBox="1"/>
          <p:nvPr/>
        </p:nvSpPr>
        <p:spPr>
          <a:xfrm>
            <a:off x="11536388" y="3217497"/>
            <a:ext cx="31756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canada</a:t>
            </a:r>
          </a:p>
        </p:txBody>
      </p:sp>
      <p:sp>
        <p:nvSpPr>
          <p:cNvPr id="5969" name="spain"/>
          <p:cNvSpPr txBox="1"/>
          <p:nvPr/>
        </p:nvSpPr>
        <p:spPr>
          <a:xfrm>
            <a:off x="18457933" y="3217497"/>
            <a:ext cx="22586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spain</a:t>
            </a:r>
          </a:p>
        </p:txBody>
      </p:sp>
      <p:sp>
        <p:nvSpPr>
          <p:cNvPr id="5970" name="canada and spain maps"/>
          <p:cNvSpPr txBox="1"/>
          <p:nvPr/>
        </p:nvSpPr>
        <p:spPr>
          <a:xfrm>
            <a:off x="2210871"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canada and spain maps</a:t>
            </a:r>
          </a:p>
        </p:txBody>
      </p:sp>
      <p:sp>
        <p:nvSpPr>
          <p:cNvPr id="5971" name="Lorem ipsum sit lom dolor sit amet, consectetur sit amet adipiscing. Lorem ipsum sit lom."/>
          <p:cNvSpPr txBox="1"/>
          <p:nvPr/>
        </p:nvSpPr>
        <p:spPr>
          <a:xfrm>
            <a:off x="2253064"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974" name="Group"/>
          <p:cNvGrpSpPr/>
          <p:nvPr/>
        </p:nvGrpSpPr>
        <p:grpSpPr>
          <a:xfrm>
            <a:off x="3779321" y="8171257"/>
            <a:ext cx="3939403" cy="1302569"/>
            <a:chOff x="0" y="0"/>
            <a:chExt cx="3939401" cy="1302568"/>
          </a:xfrm>
        </p:grpSpPr>
        <p:sp>
          <p:nvSpPr>
            <p:cNvPr id="597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97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977" name="Group"/>
          <p:cNvGrpSpPr/>
          <p:nvPr/>
        </p:nvGrpSpPr>
        <p:grpSpPr>
          <a:xfrm>
            <a:off x="3779321" y="9746846"/>
            <a:ext cx="3939403" cy="1302569"/>
            <a:chOff x="0" y="0"/>
            <a:chExt cx="3939401" cy="1302568"/>
          </a:xfrm>
        </p:grpSpPr>
        <p:sp>
          <p:nvSpPr>
            <p:cNvPr id="59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78" name="Shape"/>
          <p:cNvSpPr/>
          <p:nvPr/>
        </p:nvSpPr>
        <p:spPr>
          <a:xfrm>
            <a:off x="2337249"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79" name="Shape"/>
          <p:cNvSpPr/>
          <p:nvPr/>
        </p:nvSpPr>
        <p:spPr>
          <a:xfrm>
            <a:off x="2305332"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82" name="Group"/>
          <p:cNvGrpSpPr/>
          <p:nvPr/>
        </p:nvGrpSpPr>
        <p:grpSpPr>
          <a:xfrm>
            <a:off x="3779321" y="6741704"/>
            <a:ext cx="3939403" cy="1302570"/>
            <a:chOff x="0" y="0"/>
            <a:chExt cx="3939401" cy="1302568"/>
          </a:xfrm>
        </p:grpSpPr>
        <p:sp>
          <p:nvSpPr>
            <p:cNvPr id="598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8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83" name="Shape"/>
          <p:cNvSpPr/>
          <p:nvPr/>
        </p:nvSpPr>
        <p:spPr>
          <a:xfrm>
            <a:off x="2305332"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8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433" y="21600"/>
                </a:lnTo>
                <a:cubicBezTo>
                  <a:pt x="4433" y="18972"/>
                  <a:pt x="4433" y="12981"/>
                  <a:pt x="4433" y="12981"/>
                </a:cubicBezTo>
                <a:cubicBezTo>
                  <a:pt x="1491" y="12981"/>
                  <a:pt x="1491" y="12981"/>
                  <a:pt x="1491" y="12981"/>
                </a:cubicBezTo>
                <a:cubicBezTo>
                  <a:pt x="1491" y="7966"/>
                  <a:pt x="1491" y="7966"/>
                  <a:pt x="1491" y="7966"/>
                </a:cubicBezTo>
                <a:cubicBezTo>
                  <a:pt x="4433" y="7966"/>
                  <a:pt x="4433" y="7966"/>
                  <a:pt x="4433" y="7966"/>
                </a:cubicBezTo>
                <a:cubicBezTo>
                  <a:pt x="4433" y="4858"/>
                  <a:pt x="4433" y="4858"/>
                  <a:pt x="4433" y="4858"/>
                </a:cubicBezTo>
                <a:cubicBezTo>
                  <a:pt x="4433" y="3071"/>
                  <a:pt x="4657" y="1378"/>
                  <a:pt x="5078" y="0"/>
                </a:cubicBezTo>
                <a:lnTo>
                  <a:pt x="0" y="0"/>
                </a:lnTo>
                <a:close/>
                <a:moveTo>
                  <a:pt x="10728" y="0"/>
                </a:moveTo>
                <a:lnTo>
                  <a:pt x="10728" y="2315"/>
                </a:lnTo>
                <a:cubicBezTo>
                  <a:pt x="8083" y="2315"/>
                  <a:pt x="8084" y="2315"/>
                  <a:pt x="8084" y="2315"/>
                </a:cubicBezTo>
                <a:cubicBezTo>
                  <a:pt x="7786" y="2315"/>
                  <a:pt x="7450" y="2951"/>
                  <a:pt x="7450" y="4222"/>
                </a:cubicBezTo>
                <a:cubicBezTo>
                  <a:pt x="7450" y="7966"/>
                  <a:pt x="7450" y="7966"/>
                  <a:pt x="7450" y="7966"/>
                </a:cubicBezTo>
                <a:cubicBezTo>
                  <a:pt x="10728" y="7966"/>
                  <a:pt x="10728" y="7966"/>
                  <a:pt x="10728" y="7966"/>
                </a:cubicBezTo>
                <a:cubicBezTo>
                  <a:pt x="10728" y="12981"/>
                  <a:pt x="10728" y="12981"/>
                  <a:pt x="10728" y="12981"/>
                </a:cubicBezTo>
                <a:cubicBezTo>
                  <a:pt x="7450" y="12981"/>
                  <a:pt x="7450" y="12981"/>
                  <a:pt x="7450" y="12981"/>
                </a:cubicBezTo>
                <a:cubicBezTo>
                  <a:pt x="7450" y="21600"/>
                  <a:pt x="7450" y="19871"/>
                  <a:pt x="7450" y="21600"/>
                </a:cubicBezTo>
                <a:lnTo>
                  <a:pt x="21600" y="21600"/>
                </a:lnTo>
                <a:lnTo>
                  <a:pt x="21600" y="0"/>
                </a:lnTo>
                <a:lnTo>
                  <a:pt x="10728" y="0"/>
                </a:lnTo>
                <a:close/>
              </a:path>
            </a:pathLst>
          </a:custGeom>
          <a:solidFill>
            <a:srgbClr val="3B5998">
              <a:alpha val="9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154</a:t>
            </a:fld>
            <a:endParaRPr/>
          </a:p>
        </p:txBody>
      </p:sp>
      <p:sp>
        <p:nvSpPr>
          <p:cNvPr id="598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8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599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599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96" name="Shape"/>
          <p:cNvSpPr/>
          <p:nvPr/>
        </p:nvSpPr>
        <p:spPr>
          <a:xfrm>
            <a:off x="635000" y="635000"/>
            <a:ext cx="23114000" cy="124442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28"/>
                </a:lnTo>
                <a:cubicBezTo>
                  <a:pt x="657" y="1668"/>
                  <a:pt x="1445" y="2630"/>
                  <a:pt x="2317" y="3283"/>
                </a:cubicBezTo>
                <a:cubicBezTo>
                  <a:pt x="3190" y="3936"/>
                  <a:pt x="4147" y="4279"/>
                  <a:pt x="5141" y="4279"/>
                </a:cubicBezTo>
                <a:cubicBezTo>
                  <a:pt x="4872" y="4279"/>
                  <a:pt x="4872" y="3785"/>
                  <a:pt x="4872" y="3290"/>
                </a:cubicBezTo>
                <a:cubicBezTo>
                  <a:pt x="4872" y="2065"/>
                  <a:pt x="5105" y="918"/>
                  <a:pt x="5493" y="0"/>
                </a:cubicBezTo>
                <a:lnTo>
                  <a:pt x="0" y="0"/>
                </a:lnTo>
                <a:close/>
                <a:moveTo>
                  <a:pt x="11250" y="0"/>
                </a:moveTo>
                <a:cubicBezTo>
                  <a:pt x="11148" y="308"/>
                  <a:pt x="11021" y="578"/>
                  <a:pt x="10882" y="806"/>
                </a:cubicBezTo>
                <a:cubicBezTo>
                  <a:pt x="10743" y="1034"/>
                  <a:pt x="10592" y="1222"/>
                  <a:pt x="10444" y="1366"/>
                </a:cubicBezTo>
                <a:cubicBezTo>
                  <a:pt x="10698" y="1366"/>
                  <a:pt x="10958" y="1243"/>
                  <a:pt x="11223" y="1057"/>
                </a:cubicBezTo>
                <a:cubicBezTo>
                  <a:pt x="11487" y="872"/>
                  <a:pt x="11755" y="624"/>
                  <a:pt x="12024" y="377"/>
                </a:cubicBezTo>
                <a:cubicBezTo>
                  <a:pt x="11755" y="1119"/>
                  <a:pt x="11554" y="1614"/>
                  <a:pt x="11323" y="2040"/>
                </a:cubicBezTo>
                <a:cubicBezTo>
                  <a:pt x="11092" y="2466"/>
                  <a:pt x="10832" y="2823"/>
                  <a:pt x="10444" y="3290"/>
                </a:cubicBezTo>
                <a:lnTo>
                  <a:pt x="10444" y="3784"/>
                </a:lnTo>
                <a:cubicBezTo>
                  <a:pt x="10444" y="10600"/>
                  <a:pt x="7792" y="18406"/>
                  <a:pt x="2518" y="18406"/>
                </a:cubicBezTo>
                <a:cubicBezTo>
                  <a:pt x="1614" y="18406"/>
                  <a:pt x="787" y="18242"/>
                  <a:pt x="0" y="17835"/>
                </a:cubicBezTo>
                <a:lnTo>
                  <a:pt x="0" y="21600"/>
                </a:lnTo>
                <a:lnTo>
                  <a:pt x="21600" y="21600"/>
                </a:lnTo>
                <a:lnTo>
                  <a:pt x="21600" y="0"/>
                </a:lnTo>
                <a:lnTo>
                  <a:pt x="11250" y="0"/>
                </a:lnTo>
                <a:close/>
                <a:moveTo>
                  <a:pt x="0" y="6065"/>
                </a:moveTo>
                <a:lnTo>
                  <a:pt x="0" y="6118"/>
                </a:lnTo>
                <a:cubicBezTo>
                  <a:pt x="17" y="6132"/>
                  <a:pt x="34" y="6145"/>
                  <a:pt x="52" y="6159"/>
                </a:cubicBezTo>
                <a:cubicBezTo>
                  <a:pt x="69" y="6173"/>
                  <a:pt x="87" y="6187"/>
                  <a:pt x="105" y="6203"/>
                </a:cubicBezTo>
                <a:cubicBezTo>
                  <a:pt x="87" y="6182"/>
                  <a:pt x="70" y="6159"/>
                  <a:pt x="52" y="6136"/>
                </a:cubicBezTo>
                <a:cubicBezTo>
                  <a:pt x="35" y="6112"/>
                  <a:pt x="17" y="6089"/>
                  <a:pt x="0" y="6065"/>
                </a:cubicBezTo>
                <a:close/>
                <a:moveTo>
                  <a:pt x="0" y="9552"/>
                </a:moveTo>
                <a:lnTo>
                  <a:pt x="0" y="10601"/>
                </a:lnTo>
                <a:cubicBezTo>
                  <a:pt x="109" y="10601"/>
                  <a:pt x="176" y="10601"/>
                  <a:pt x="373" y="10601"/>
                </a:cubicBezTo>
                <a:cubicBezTo>
                  <a:pt x="641" y="10601"/>
                  <a:pt x="939" y="10601"/>
                  <a:pt x="1207" y="10601"/>
                </a:cubicBezTo>
                <a:cubicBezTo>
                  <a:pt x="987" y="10519"/>
                  <a:pt x="773" y="10385"/>
                  <a:pt x="571" y="10207"/>
                </a:cubicBezTo>
                <a:cubicBezTo>
                  <a:pt x="369" y="10029"/>
                  <a:pt x="177" y="9808"/>
                  <a:pt x="0" y="9552"/>
                </a:cubicBezTo>
                <a:close/>
                <a:moveTo>
                  <a:pt x="0" y="11319"/>
                </a:moveTo>
                <a:lnTo>
                  <a:pt x="0" y="16299"/>
                </a:lnTo>
                <a:cubicBezTo>
                  <a:pt x="453" y="16120"/>
                  <a:pt x="882" y="15819"/>
                  <a:pt x="1297" y="15434"/>
                </a:cubicBezTo>
                <a:cubicBezTo>
                  <a:pt x="1713" y="15049"/>
                  <a:pt x="2115" y="14580"/>
                  <a:pt x="2518" y="14064"/>
                </a:cubicBezTo>
                <a:cubicBezTo>
                  <a:pt x="1947" y="14064"/>
                  <a:pt x="1415" y="13771"/>
                  <a:pt x="977" y="13282"/>
                </a:cubicBezTo>
                <a:cubicBezTo>
                  <a:pt x="540" y="12792"/>
                  <a:pt x="196" y="12106"/>
                  <a:pt x="0" y="11319"/>
                </a:cubicBezTo>
                <a:close/>
              </a:path>
            </a:pathLst>
          </a:custGeom>
          <a:solidFill>
            <a:srgbClr val="36B9F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155</a:t>
            </a:fld>
            <a:endParaRPr/>
          </a:p>
        </p:txBody>
      </p:sp>
      <p:sp>
        <p:nvSpPr>
          <p:cNvPr id="599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9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600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0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99"/>
                </a:lnTo>
                <a:cubicBezTo>
                  <a:pt x="129" y="5350"/>
                  <a:pt x="400" y="5007"/>
                  <a:pt x="775" y="5007"/>
                </a:cubicBezTo>
                <a:cubicBezTo>
                  <a:pt x="1444" y="5007"/>
                  <a:pt x="1791" y="5700"/>
                  <a:pt x="1791" y="6697"/>
                </a:cubicBezTo>
                <a:cubicBezTo>
                  <a:pt x="1791" y="7733"/>
                  <a:pt x="1444" y="8377"/>
                  <a:pt x="775" y="8377"/>
                </a:cubicBezTo>
                <a:cubicBezTo>
                  <a:pt x="400" y="8377"/>
                  <a:pt x="129" y="8058"/>
                  <a:pt x="0" y="7510"/>
                </a:cubicBezTo>
                <a:lnTo>
                  <a:pt x="0" y="10067"/>
                </a:lnTo>
                <a:cubicBezTo>
                  <a:pt x="843" y="10067"/>
                  <a:pt x="1333" y="10067"/>
                  <a:pt x="1555" y="10067"/>
                </a:cubicBezTo>
                <a:cubicBezTo>
                  <a:pt x="1790" y="10067"/>
                  <a:pt x="1791" y="10067"/>
                  <a:pt x="1791" y="10067"/>
                </a:cubicBezTo>
                <a:cubicBezTo>
                  <a:pt x="1791" y="15859"/>
                  <a:pt x="1791" y="18754"/>
                  <a:pt x="1791" y="20201"/>
                </a:cubicBezTo>
                <a:cubicBezTo>
                  <a:pt x="1791" y="21600"/>
                  <a:pt x="1791" y="21598"/>
                  <a:pt x="1791" y="21600"/>
                </a:cubicBezTo>
                <a:lnTo>
                  <a:pt x="2838" y="21600"/>
                </a:lnTo>
                <a:lnTo>
                  <a:pt x="2838" y="14015"/>
                </a:lnTo>
                <a:cubicBezTo>
                  <a:pt x="2838" y="13168"/>
                  <a:pt x="2838" y="12483"/>
                  <a:pt x="2838" y="11880"/>
                </a:cubicBezTo>
                <a:cubicBezTo>
                  <a:pt x="2838" y="11277"/>
                  <a:pt x="2838" y="10755"/>
                  <a:pt x="2838" y="10235"/>
                </a:cubicBezTo>
                <a:cubicBezTo>
                  <a:pt x="3603" y="10235"/>
                  <a:pt x="3986" y="10235"/>
                  <a:pt x="4177" y="10235"/>
                </a:cubicBezTo>
                <a:cubicBezTo>
                  <a:pt x="4369" y="10235"/>
                  <a:pt x="4369" y="10235"/>
                  <a:pt x="4369" y="10235"/>
                </a:cubicBezTo>
                <a:cubicBezTo>
                  <a:pt x="4456" y="10929"/>
                  <a:pt x="4499" y="11278"/>
                  <a:pt x="4520" y="11453"/>
                </a:cubicBezTo>
                <a:cubicBezTo>
                  <a:pt x="4541" y="11629"/>
                  <a:pt x="4541" y="11632"/>
                  <a:pt x="4541" y="11632"/>
                </a:cubicBezTo>
                <a:cubicBezTo>
                  <a:pt x="4716" y="10938"/>
                  <a:pt x="5393" y="9932"/>
                  <a:pt x="6437" y="9931"/>
                </a:cubicBezTo>
                <a:cubicBezTo>
                  <a:pt x="7638" y="9930"/>
                  <a:pt x="8493" y="11623"/>
                  <a:pt x="8489" y="15012"/>
                </a:cubicBezTo>
                <a:cubicBezTo>
                  <a:pt x="8482" y="21425"/>
                  <a:pt x="8490" y="21583"/>
                  <a:pt x="8489" y="21600"/>
                </a:cubicBezTo>
                <a:lnTo>
                  <a:pt x="21600" y="21600"/>
                </a:lnTo>
                <a:lnTo>
                  <a:pt x="21600" y="0"/>
                </a:lnTo>
                <a:lnTo>
                  <a:pt x="0" y="0"/>
                </a:lnTo>
                <a:close/>
                <a:moveTo>
                  <a:pt x="5744" y="12976"/>
                </a:moveTo>
                <a:cubicBezTo>
                  <a:pt x="5222" y="12976"/>
                  <a:pt x="4893" y="13668"/>
                  <a:pt x="4718" y="14361"/>
                </a:cubicBezTo>
                <a:cubicBezTo>
                  <a:pt x="4718" y="14361"/>
                  <a:pt x="4718" y="14704"/>
                  <a:pt x="4718" y="15012"/>
                </a:cubicBezTo>
                <a:cubicBezTo>
                  <a:pt x="4718" y="21584"/>
                  <a:pt x="4718" y="21595"/>
                  <a:pt x="4718" y="21600"/>
                </a:cubicBezTo>
                <a:lnTo>
                  <a:pt x="6593" y="21600"/>
                </a:lnTo>
                <a:cubicBezTo>
                  <a:pt x="6589" y="15481"/>
                  <a:pt x="6593" y="15377"/>
                  <a:pt x="6593" y="15369"/>
                </a:cubicBezTo>
                <a:cubicBezTo>
                  <a:pt x="6593" y="14021"/>
                  <a:pt x="6441" y="12976"/>
                  <a:pt x="5744" y="12976"/>
                </a:cubicBezTo>
                <a:close/>
              </a:path>
            </a:pathLst>
          </a:custGeom>
          <a:solidFill>
            <a:srgbClr val="0077B5">
              <a:alpha val="9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7" name="social media statistic"/>
          <p:cNvSpPr txBox="1"/>
          <p:nvPr/>
        </p:nvSpPr>
        <p:spPr>
          <a:xfrm>
            <a:off x="12009138"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08" name="ICONS :"/>
          <p:cNvSpPr txBox="1"/>
          <p:nvPr/>
        </p:nvSpPr>
        <p:spPr>
          <a:xfrm>
            <a:off x="12009138"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9" name="Lorem ipsum sit lom dolor sit amet, consectetur sit amet adipiscing. Lorem ipsum sit lom dolor. Lorem ipsum. Lorem ipsum sit lom dolor sit amet, consectetur sit amet adipiscing. Lorem ipsum sit lom dolor. Lorem ipsum. Lorem ipsum sit lom dolor sit amet, "/>
          <p:cNvSpPr txBox="1"/>
          <p:nvPr/>
        </p:nvSpPr>
        <p:spPr>
          <a:xfrm>
            <a:off x="12046765" y="8091764"/>
            <a:ext cx="956007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 Lorem ipsum sit lom dolor sit amet, consectetur sit amet adipiscing. Lorem ipsum sit lom dolor. Lorem ipsum.</a:t>
            </a:r>
          </a:p>
        </p:txBody>
      </p:sp>
      <p:sp>
        <p:nvSpPr>
          <p:cNvPr id="6010" name="Square"/>
          <p:cNvSpPr/>
          <p:nvPr/>
        </p:nvSpPr>
        <p:spPr>
          <a:xfrm>
            <a:off x="12066283"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1" name="Shape"/>
          <p:cNvSpPr/>
          <p:nvPr/>
        </p:nvSpPr>
        <p:spPr>
          <a:xfrm>
            <a:off x="13208548"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2" name="Shape"/>
          <p:cNvSpPr/>
          <p:nvPr/>
        </p:nvSpPr>
        <p:spPr>
          <a:xfrm>
            <a:off x="12415136"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156</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6" name="Shape"/>
          <p:cNvSpPr/>
          <p:nvPr/>
        </p:nvSpPr>
        <p:spPr>
          <a:xfrm>
            <a:off x="-1" y="-1"/>
            <a:ext cx="24384001"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4096" y="3819"/>
                </a:moveTo>
                <a:lnTo>
                  <a:pt x="14105" y="3819"/>
                </a:lnTo>
                <a:lnTo>
                  <a:pt x="16365" y="3819"/>
                </a:lnTo>
                <a:cubicBezTo>
                  <a:pt x="16765" y="3819"/>
                  <a:pt x="17067" y="3818"/>
                  <a:pt x="17323" y="3848"/>
                </a:cubicBezTo>
                <a:cubicBezTo>
                  <a:pt x="17580" y="3878"/>
                  <a:pt x="17790" y="3938"/>
                  <a:pt x="18006" y="4059"/>
                </a:cubicBezTo>
                <a:cubicBezTo>
                  <a:pt x="18242" y="4212"/>
                  <a:pt x="18452" y="4455"/>
                  <a:pt x="18625" y="4764"/>
                </a:cubicBezTo>
                <a:cubicBezTo>
                  <a:pt x="18798" y="5074"/>
                  <a:pt x="18933" y="5450"/>
                  <a:pt x="19019" y="5870"/>
                </a:cubicBezTo>
                <a:cubicBezTo>
                  <a:pt x="19088" y="6254"/>
                  <a:pt x="19123" y="6627"/>
                  <a:pt x="19140" y="7084"/>
                </a:cubicBezTo>
                <a:cubicBezTo>
                  <a:pt x="19158" y="7541"/>
                  <a:pt x="19159" y="8083"/>
                  <a:pt x="19159" y="8805"/>
                </a:cubicBezTo>
                <a:lnTo>
                  <a:pt x="19159" y="12821"/>
                </a:lnTo>
                <a:cubicBezTo>
                  <a:pt x="19159" y="13532"/>
                  <a:pt x="19158" y="14068"/>
                  <a:pt x="19140" y="14521"/>
                </a:cubicBezTo>
                <a:cubicBezTo>
                  <a:pt x="19123" y="14975"/>
                  <a:pt x="19088" y="15346"/>
                  <a:pt x="19019" y="15730"/>
                </a:cubicBezTo>
                <a:cubicBezTo>
                  <a:pt x="18933" y="16150"/>
                  <a:pt x="18798" y="16526"/>
                  <a:pt x="18625" y="16836"/>
                </a:cubicBezTo>
                <a:cubicBezTo>
                  <a:pt x="18452" y="17145"/>
                  <a:pt x="18242" y="17388"/>
                  <a:pt x="18006" y="17541"/>
                </a:cubicBezTo>
                <a:cubicBezTo>
                  <a:pt x="17790" y="17662"/>
                  <a:pt x="17580" y="17722"/>
                  <a:pt x="17323" y="17752"/>
                </a:cubicBezTo>
                <a:cubicBezTo>
                  <a:pt x="17066" y="17782"/>
                  <a:pt x="16761" y="17781"/>
                  <a:pt x="16355" y="17781"/>
                </a:cubicBezTo>
                <a:lnTo>
                  <a:pt x="14096" y="17781"/>
                </a:lnTo>
                <a:cubicBezTo>
                  <a:pt x="13696" y="17781"/>
                  <a:pt x="13393" y="17782"/>
                  <a:pt x="13137" y="17752"/>
                </a:cubicBezTo>
                <a:cubicBezTo>
                  <a:pt x="12881" y="17722"/>
                  <a:pt x="12671" y="17662"/>
                  <a:pt x="12455" y="17541"/>
                </a:cubicBezTo>
                <a:cubicBezTo>
                  <a:pt x="12219" y="17388"/>
                  <a:pt x="12008" y="17145"/>
                  <a:pt x="11835" y="16836"/>
                </a:cubicBezTo>
                <a:cubicBezTo>
                  <a:pt x="11662" y="16526"/>
                  <a:pt x="11527" y="16150"/>
                  <a:pt x="11441" y="15730"/>
                </a:cubicBezTo>
                <a:cubicBezTo>
                  <a:pt x="11373" y="15346"/>
                  <a:pt x="11339" y="14973"/>
                  <a:pt x="11322" y="14516"/>
                </a:cubicBezTo>
                <a:cubicBezTo>
                  <a:pt x="11305" y="14059"/>
                  <a:pt x="11306" y="13517"/>
                  <a:pt x="11306" y="12795"/>
                </a:cubicBezTo>
                <a:lnTo>
                  <a:pt x="11306" y="8779"/>
                </a:lnTo>
                <a:cubicBezTo>
                  <a:pt x="11306" y="8068"/>
                  <a:pt x="11305" y="7532"/>
                  <a:pt x="11322" y="7079"/>
                </a:cubicBezTo>
                <a:cubicBezTo>
                  <a:pt x="11339" y="6625"/>
                  <a:pt x="11373" y="6254"/>
                  <a:pt x="11441" y="5870"/>
                </a:cubicBezTo>
                <a:cubicBezTo>
                  <a:pt x="11527" y="5450"/>
                  <a:pt x="11662" y="5074"/>
                  <a:pt x="11835" y="4764"/>
                </a:cubicBezTo>
                <a:cubicBezTo>
                  <a:pt x="12008" y="4455"/>
                  <a:pt x="12219" y="4212"/>
                  <a:pt x="12455" y="4059"/>
                </a:cubicBezTo>
                <a:cubicBezTo>
                  <a:pt x="12670" y="3938"/>
                  <a:pt x="12879" y="3879"/>
                  <a:pt x="13135" y="3849"/>
                </a:cubicBezTo>
                <a:cubicBezTo>
                  <a:pt x="13391" y="3819"/>
                  <a:pt x="13694" y="3819"/>
                  <a:pt x="14096" y="3819"/>
                </a:cubicBezTo>
                <a:close/>
                <a:moveTo>
                  <a:pt x="14289" y="5004"/>
                </a:moveTo>
                <a:cubicBezTo>
                  <a:pt x="13956" y="5004"/>
                  <a:pt x="13704" y="5005"/>
                  <a:pt x="13492" y="5031"/>
                </a:cubicBezTo>
                <a:cubicBezTo>
                  <a:pt x="13280" y="5058"/>
                  <a:pt x="13106" y="5109"/>
                  <a:pt x="12928" y="5209"/>
                </a:cubicBezTo>
                <a:cubicBezTo>
                  <a:pt x="12732" y="5336"/>
                  <a:pt x="12556" y="5536"/>
                  <a:pt x="12412" y="5790"/>
                </a:cubicBezTo>
                <a:cubicBezTo>
                  <a:pt x="12268" y="6044"/>
                  <a:pt x="12155" y="6354"/>
                  <a:pt x="12083" y="6702"/>
                </a:cubicBezTo>
                <a:cubicBezTo>
                  <a:pt x="12026" y="7021"/>
                  <a:pt x="11998" y="7330"/>
                  <a:pt x="11985" y="7708"/>
                </a:cubicBezTo>
                <a:cubicBezTo>
                  <a:pt x="11971" y="8086"/>
                  <a:pt x="11972" y="8532"/>
                  <a:pt x="11972" y="9122"/>
                </a:cubicBezTo>
                <a:lnTo>
                  <a:pt x="11972" y="12461"/>
                </a:lnTo>
                <a:cubicBezTo>
                  <a:pt x="11972" y="13060"/>
                  <a:pt x="11971" y="13510"/>
                  <a:pt x="11985" y="13890"/>
                </a:cubicBezTo>
                <a:cubicBezTo>
                  <a:pt x="11998" y="14270"/>
                  <a:pt x="12026" y="14579"/>
                  <a:pt x="12083" y="14898"/>
                </a:cubicBezTo>
                <a:cubicBezTo>
                  <a:pt x="12155" y="15246"/>
                  <a:pt x="12268" y="15558"/>
                  <a:pt x="12412" y="15814"/>
                </a:cubicBezTo>
                <a:cubicBezTo>
                  <a:pt x="12556" y="16071"/>
                  <a:pt x="12732" y="16272"/>
                  <a:pt x="12928" y="16399"/>
                </a:cubicBezTo>
                <a:cubicBezTo>
                  <a:pt x="13107" y="16500"/>
                  <a:pt x="13281" y="16550"/>
                  <a:pt x="13494" y="16574"/>
                </a:cubicBezTo>
                <a:cubicBezTo>
                  <a:pt x="13706" y="16598"/>
                  <a:pt x="13957" y="16596"/>
                  <a:pt x="14289" y="16596"/>
                </a:cubicBezTo>
                <a:lnTo>
                  <a:pt x="16162" y="16596"/>
                </a:lnTo>
                <a:cubicBezTo>
                  <a:pt x="16499" y="16596"/>
                  <a:pt x="16752" y="16598"/>
                  <a:pt x="16966" y="16574"/>
                </a:cubicBezTo>
                <a:cubicBezTo>
                  <a:pt x="17179" y="16550"/>
                  <a:pt x="17353" y="16500"/>
                  <a:pt x="17532" y="16399"/>
                </a:cubicBezTo>
                <a:cubicBezTo>
                  <a:pt x="17729" y="16272"/>
                  <a:pt x="17904" y="16071"/>
                  <a:pt x="18049" y="15814"/>
                </a:cubicBezTo>
                <a:cubicBezTo>
                  <a:pt x="18193" y="15558"/>
                  <a:pt x="18306" y="15246"/>
                  <a:pt x="18377" y="14898"/>
                </a:cubicBezTo>
                <a:cubicBezTo>
                  <a:pt x="18434" y="14579"/>
                  <a:pt x="18463" y="14270"/>
                  <a:pt x="18478" y="13892"/>
                </a:cubicBezTo>
                <a:cubicBezTo>
                  <a:pt x="18493" y="13514"/>
                  <a:pt x="18493" y="13068"/>
                  <a:pt x="18493" y="12478"/>
                </a:cubicBezTo>
                <a:lnTo>
                  <a:pt x="18493" y="9139"/>
                </a:lnTo>
                <a:cubicBezTo>
                  <a:pt x="18493" y="8540"/>
                  <a:pt x="18493" y="8090"/>
                  <a:pt x="18478" y="7710"/>
                </a:cubicBezTo>
                <a:cubicBezTo>
                  <a:pt x="18463" y="7330"/>
                  <a:pt x="18434" y="7021"/>
                  <a:pt x="18377" y="6702"/>
                </a:cubicBezTo>
                <a:cubicBezTo>
                  <a:pt x="18306" y="6354"/>
                  <a:pt x="18193" y="6044"/>
                  <a:pt x="18049" y="5790"/>
                </a:cubicBezTo>
                <a:cubicBezTo>
                  <a:pt x="17904" y="5536"/>
                  <a:pt x="17729" y="5336"/>
                  <a:pt x="17532" y="5209"/>
                </a:cubicBezTo>
                <a:cubicBezTo>
                  <a:pt x="17353" y="5108"/>
                  <a:pt x="17179" y="5057"/>
                  <a:pt x="16967" y="5031"/>
                </a:cubicBezTo>
                <a:cubicBezTo>
                  <a:pt x="16754" y="5004"/>
                  <a:pt x="16504" y="5004"/>
                  <a:pt x="16172" y="5004"/>
                </a:cubicBezTo>
                <a:lnTo>
                  <a:pt x="14298" y="5004"/>
                </a:lnTo>
                <a:lnTo>
                  <a:pt x="14289" y="5004"/>
                </a:lnTo>
                <a:close/>
                <a:moveTo>
                  <a:pt x="17253" y="6334"/>
                </a:moveTo>
                <a:cubicBezTo>
                  <a:pt x="17356" y="6334"/>
                  <a:pt x="17463" y="6399"/>
                  <a:pt x="17542" y="6539"/>
                </a:cubicBezTo>
                <a:cubicBezTo>
                  <a:pt x="17700" y="6820"/>
                  <a:pt x="17700" y="7279"/>
                  <a:pt x="17542" y="7561"/>
                </a:cubicBezTo>
                <a:cubicBezTo>
                  <a:pt x="17384" y="7842"/>
                  <a:pt x="17126" y="7842"/>
                  <a:pt x="16968" y="7561"/>
                </a:cubicBezTo>
                <a:cubicBezTo>
                  <a:pt x="16810" y="7280"/>
                  <a:pt x="16810" y="6821"/>
                  <a:pt x="16968" y="6539"/>
                </a:cubicBezTo>
                <a:cubicBezTo>
                  <a:pt x="17047" y="6399"/>
                  <a:pt x="17149" y="6334"/>
                  <a:pt x="17253" y="6334"/>
                </a:cubicBezTo>
                <a:close/>
                <a:moveTo>
                  <a:pt x="15235" y="7406"/>
                </a:moveTo>
                <a:cubicBezTo>
                  <a:pt x="15723" y="7406"/>
                  <a:pt x="16209" y="7740"/>
                  <a:pt x="16582" y="8402"/>
                </a:cubicBezTo>
                <a:cubicBezTo>
                  <a:pt x="17327" y="9726"/>
                  <a:pt x="17327" y="11874"/>
                  <a:pt x="16582" y="13198"/>
                </a:cubicBezTo>
                <a:cubicBezTo>
                  <a:pt x="15837" y="14522"/>
                  <a:pt x="14628" y="14522"/>
                  <a:pt x="13884" y="13198"/>
                </a:cubicBezTo>
                <a:cubicBezTo>
                  <a:pt x="13139" y="11874"/>
                  <a:pt x="13139" y="9726"/>
                  <a:pt x="13884" y="8402"/>
                </a:cubicBezTo>
                <a:cubicBezTo>
                  <a:pt x="14256" y="7740"/>
                  <a:pt x="14747" y="7406"/>
                  <a:pt x="15235" y="7406"/>
                </a:cubicBezTo>
                <a:close/>
              </a:path>
            </a:pathLst>
          </a:custGeom>
          <a:solidFill>
            <a:srgbClr val="000000">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157</a:t>
            </a:fld>
            <a:endParaRPr/>
          </a:p>
        </p:txBody>
      </p:sp>
      <p:sp>
        <p:nvSpPr>
          <p:cNvPr id="6018" name="social media statistic"/>
          <p:cNvSpPr txBox="1"/>
          <p:nvPr/>
        </p:nvSpPr>
        <p:spPr>
          <a:xfrm>
            <a:off x="2610402" y="5564723"/>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19" name="ICONS :"/>
          <p:cNvSpPr txBox="1"/>
          <p:nvPr/>
        </p:nvSpPr>
        <p:spPr>
          <a:xfrm>
            <a:off x="2610402" y="4693104"/>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20" name="Lorem ipsum sit lom dolor sit amet, consectetur sit amet adipiscing. Lorem ipsum sit lom dolor.."/>
          <p:cNvSpPr txBox="1"/>
          <p:nvPr/>
        </p:nvSpPr>
        <p:spPr>
          <a:xfrm>
            <a:off x="2648029" y="7438372"/>
            <a:ext cx="687668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6021" name="Square"/>
          <p:cNvSpPr/>
          <p:nvPr/>
        </p:nvSpPr>
        <p:spPr>
          <a:xfrm>
            <a:off x="2667547" y="2309879"/>
            <a:ext cx="1784254" cy="1784255"/>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2" name="Shape"/>
          <p:cNvSpPr/>
          <p:nvPr/>
        </p:nvSpPr>
        <p:spPr>
          <a:xfrm>
            <a:off x="3809812" y="166537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3" name="Shape"/>
          <p:cNvSpPr/>
          <p:nvPr/>
        </p:nvSpPr>
        <p:spPr>
          <a:xfrm>
            <a:off x="3016400" y="323190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26" name="Group"/>
          <p:cNvGrpSpPr/>
          <p:nvPr/>
        </p:nvGrpSpPr>
        <p:grpSpPr>
          <a:xfrm>
            <a:off x="4243057" y="10748058"/>
            <a:ext cx="3939403" cy="1302570"/>
            <a:chOff x="0" y="0"/>
            <a:chExt cx="3939401" cy="1302568"/>
          </a:xfrm>
        </p:grpSpPr>
        <p:sp>
          <p:nvSpPr>
            <p:cNvPr id="602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60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27" name="Shape"/>
          <p:cNvSpPr/>
          <p:nvPr/>
        </p:nvSpPr>
        <p:spPr>
          <a:xfrm>
            <a:off x="2800986" y="1089950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30" name="Group"/>
          <p:cNvGrpSpPr/>
          <p:nvPr/>
        </p:nvGrpSpPr>
        <p:grpSpPr>
          <a:xfrm>
            <a:off x="4243057" y="9318506"/>
            <a:ext cx="3939403" cy="1302569"/>
            <a:chOff x="0" y="0"/>
            <a:chExt cx="3939401" cy="1302568"/>
          </a:xfrm>
        </p:grpSpPr>
        <p:sp>
          <p:nvSpPr>
            <p:cNvPr id="60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0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31" name="Shape"/>
          <p:cNvSpPr/>
          <p:nvPr/>
        </p:nvSpPr>
        <p:spPr>
          <a:xfrm>
            <a:off x="2769069" y="953798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34" name="Rectangle"/>
          <p:cNvSpPr/>
          <p:nvPr/>
        </p:nvSpPr>
        <p:spPr>
          <a:xfrm>
            <a:off x="12192000" y="634999"/>
            <a:ext cx="11557000" cy="12446001"/>
          </a:xfrm>
          <a:prstGeom prst="rect">
            <a:avLst/>
          </a:prstGeom>
          <a:solidFill>
            <a:schemeClr val="accent3">
              <a:hueOff val="-546623"/>
              <a:satOff val="7767"/>
              <a:lumOff val="-14512"/>
              <a:alpha val="75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158</a:t>
            </a:fld>
            <a:endParaRPr/>
          </a:p>
        </p:txBody>
      </p:sp>
      <p:sp>
        <p:nvSpPr>
          <p:cNvPr id="6036" name="let’s get in touch with us"/>
          <p:cNvSpPr txBox="1"/>
          <p:nvPr/>
        </p:nvSpPr>
        <p:spPr>
          <a:xfrm>
            <a:off x="14628169" y="2770961"/>
            <a:ext cx="614614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37" name="Lorem ipsum sit lom dolor sit amet, consectetur sit amet adipiscing. Lorem ipsum sit lom. Lorem ipsum sit lom dolor sit amet, consectetur sit amet adipiscing. Lorem ipsum sit lom."/>
          <p:cNvSpPr txBox="1"/>
          <p:nvPr/>
        </p:nvSpPr>
        <p:spPr>
          <a:xfrm>
            <a:off x="14670363"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38" name="Shape"/>
          <p:cNvSpPr/>
          <p:nvPr/>
        </p:nvSpPr>
        <p:spPr>
          <a:xfrm>
            <a:off x="3515508" y="3743414"/>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9" name="we’re here"/>
          <p:cNvSpPr txBox="1"/>
          <p:nvPr/>
        </p:nvSpPr>
        <p:spPr>
          <a:xfrm>
            <a:off x="3822151" y="3924801"/>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
        <p:nvSpPr>
          <p:cNvPr id="6040" name="Rounded Rectangle"/>
          <p:cNvSpPr/>
          <p:nvPr/>
        </p:nvSpPr>
        <p:spPr>
          <a:xfrm>
            <a:off x="14654742" y="8763927"/>
            <a:ext cx="911861" cy="911861"/>
          </a:xfrm>
          <a:prstGeom prst="roundRect">
            <a:avLst>
              <a:gd name="adj" fmla="val 15000"/>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1" name="Rounded Rectangle"/>
          <p:cNvSpPr/>
          <p:nvPr/>
        </p:nvSpPr>
        <p:spPr>
          <a:xfrm>
            <a:off x="14654742" y="7494678"/>
            <a:ext cx="911861" cy="911861"/>
          </a:xfrm>
          <a:prstGeom prst="roundRect">
            <a:avLst>
              <a:gd name="adj" fmla="val 15000"/>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2" name="Rounded Rectangle"/>
          <p:cNvSpPr/>
          <p:nvPr/>
        </p:nvSpPr>
        <p:spPr>
          <a:xfrm>
            <a:off x="14654742" y="10033178"/>
            <a:ext cx="911861" cy="911861"/>
          </a:xfrm>
          <a:prstGeom prst="roundRect">
            <a:avLst>
              <a:gd name="adj" fmla="val 15000"/>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3" name="Shape"/>
          <p:cNvSpPr/>
          <p:nvPr/>
        </p:nvSpPr>
        <p:spPr>
          <a:xfrm>
            <a:off x="14812900"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4" name="Shape"/>
          <p:cNvSpPr/>
          <p:nvPr/>
        </p:nvSpPr>
        <p:spPr>
          <a:xfrm>
            <a:off x="14873298"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5" name="Shape"/>
          <p:cNvSpPr/>
          <p:nvPr/>
        </p:nvSpPr>
        <p:spPr>
          <a:xfrm>
            <a:off x="14843222"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6" name="Insert address here"/>
          <p:cNvSpPr txBox="1"/>
          <p:nvPr/>
        </p:nvSpPr>
        <p:spPr>
          <a:xfrm>
            <a:off x="16017543" y="10203357"/>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47" name="+123456789000"/>
          <p:cNvSpPr txBox="1"/>
          <p:nvPr/>
        </p:nvSpPr>
        <p:spPr>
          <a:xfrm>
            <a:off x="16017543" y="766485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48" name="Email here"/>
          <p:cNvSpPr txBox="1"/>
          <p:nvPr/>
        </p:nvSpPr>
        <p:spPr>
          <a:xfrm>
            <a:off x="16017543" y="893410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51"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3143" y="4654"/>
                </a:moveTo>
                <a:cubicBezTo>
                  <a:pt x="3143" y="4654"/>
                  <a:pt x="3216" y="4691"/>
                  <a:pt x="3297" y="4731"/>
                </a:cubicBezTo>
                <a:cubicBezTo>
                  <a:pt x="3378" y="4771"/>
                  <a:pt x="3467" y="4814"/>
                  <a:pt x="3497" y="4828"/>
                </a:cubicBezTo>
                <a:cubicBezTo>
                  <a:pt x="3526" y="4842"/>
                  <a:pt x="3635" y="4895"/>
                  <a:pt x="3740" y="4945"/>
                </a:cubicBezTo>
                <a:cubicBezTo>
                  <a:pt x="3845" y="4995"/>
                  <a:pt x="3945" y="5044"/>
                  <a:pt x="3958" y="5048"/>
                </a:cubicBezTo>
                <a:cubicBezTo>
                  <a:pt x="3971" y="5057"/>
                  <a:pt x="3986" y="5062"/>
                  <a:pt x="3997" y="5064"/>
                </a:cubicBezTo>
                <a:cubicBezTo>
                  <a:pt x="4008" y="5066"/>
                  <a:pt x="4016" y="5066"/>
                  <a:pt x="4016" y="5066"/>
                </a:cubicBezTo>
                <a:lnTo>
                  <a:pt x="4071" y="5084"/>
                </a:lnTo>
                <a:cubicBezTo>
                  <a:pt x="4071" y="5084"/>
                  <a:pt x="4064" y="5149"/>
                  <a:pt x="4052" y="5248"/>
                </a:cubicBezTo>
                <a:cubicBezTo>
                  <a:pt x="4040" y="5347"/>
                  <a:pt x="4023" y="5479"/>
                  <a:pt x="4006" y="5613"/>
                </a:cubicBezTo>
                <a:cubicBezTo>
                  <a:pt x="4024" y="5477"/>
                  <a:pt x="4040" y="5342"/>
                  <a:pt x="4053" y="5242"/>
                </a:cubicBezTo>
                <a:cubicBezTo>
                  <a:pt x="4065" y="5141"/>
                  <a:pt x="4073" y="5075"/>
                  <a:pt x="4073" y="5075"/>
                </a:cubicBezTo>
                <a:cubicBezTo>
                  <a:pt x="4073" y="5075"/>
                  <a:pt x="4073" y="5075"/>
                  <a:pt x="4094" y="5084"/>
                </a:cubicBezTo>
                <a:cubicBezTo>
                  <a:pt x="4115" y="5093"/>
                  <a:pt x="4155" y="5112"/>
                  <a:pt x="4238" y="5148"/>
                </a:cubicBezTo>
                <a:lnTo>
                  <a:pt x="4238" y="5151"/>
                </a:lnTo>
                <a:cubicBezTo>
                  <a:pt x="4239" y="5152"/>
                  <a:pt x="4757" y="5352"/>
                  <a:pt x="5127" y="5453"/>
                </a:cubicBezTo>
                <a:cubicBezTo>
                  <a:pt x="5431" y="5536"/>
                  <a:pt x="6192" y="5702"/>
                  <a:pt x="6192" y="5702"/>
                </a:cubicBezTo>
                <a:cubicBezTo>
                  <a:pt x="6192" y="5702"/>
                  <a:pt x="6272" y="5716"/>
                  <a:pt x="6365" y="5731"/>
                </a:cubicBezTo>
                <a:cubicBezTo>
                  <a:pt x="6458" y="5746"/>
                  <a:pt x="6565" y="5762"/>
                  <a:pt x="6619" y="5766"/>
                </a:cubicBezTo>
                <a:cubicBezTo>
                  <a:pt x="6704" y="5775"/>
                  <a:pt x="6875" y="5789"/>
                  <a:pt x="7025" y="5800"/>
                </a:cubicBezTo>
                <a:cubicBezTo>
                  <a:pt x="7175" y="5811"/>
                  <a:pt x="7304" y="5821"/>
                  <a:pt x="7304" y="5821"/>
                </a:cubicBezTo>
                <a:lnTo>
                  <a:pt x="7619" y="5821"/>
                </a:lnTo>
                <a:lnTo>
                  <a:pt x="7631" y="5778"/>
                </a:lnTo>
                <a:lnTo>
                  <a:pt x="7643" y="5756"/>
                </a:lnTo>
                <a:lnTo>
                  <a:pt x="7643" y="5648"/>
                </a:lnTo>
                <a:lnTo>
                  <a:pt x="7667" y="5670"/>
                </a:lnTo>
                <a:lnTo>
                  <a:pt x="7680" y="5702"/>
                </a:lnTo>
                <a:lnTo>
                  <a:pt x="7656" y="5735"/>
                </a:lnTo>
                <a:lnTo>
                  <a:pt x="7650" y="5778"/>
                </a:lnTo>
                <a:lnTo>
                  <a:pt x="7631" y="5821"/>
                </a:lnTo>
                <a:lnTo>
                  <a:pt x="7637" y="5864"/>
                </a:lnTo>
                <a:lnTo>
                  <a:pt x="7704" y="5864"/>
                </a:lnTo>
                <a:lnTo>
                  <a:pt x="7716" y="5908"/>
                </a:lnTo>
                <a:lnTo>
                  <a:pt x="7868" y="6069"/>
                </a:lnTo>
                <a:lnTo>
                  <a:pt x="7893" y="6069"/>
                </a:lnTo>
                <a:lnTo>
                  <a:pt x="7911" y="6026"/>
                </a:lnTo>
                <a:lnTo>
                  <a:pt x="8026" y="6026"/>
                </a:lnTo>
                <a:lnTo>
                  <a:pt x="8050" y="6037"/>
                </a:lnTo>
                <a:lnTo>
                  <a:pt x="8032" y="6069"/>
                </a:lnTo>
                <a:lnTo>
                  <a:pt x="7996" y="6037"/>
                </a:lnTo>
                <a:lnTo>
                  <a:pt x="8026" y="6091"/>
                </a:lnTo>
                <a:lnTo>
                  <a:pt x="8080" y="6102"/>
                </a:lnTo>
                <a:lnTo>
                  <a:pt x="8087" y="6113"/>
                </a:lnTo>
                <a:lnTo>
                  <a:pt x="8111" y="6134"/>
                </a:lnTo>
                <a:lnTo>
                  <a:pt x="8129" y="6134"/>
                </a:lnTo>
                <a:lnTo>
                  <a:pt x="8196" y="6167"/>
                </a:lnTo>
                <a:lnTo>
                  <a:pt x="8220" y="6199"/>
                </a:lnTo>
                <a:lnTo>
                  <a:pt x="8239" y="6241"/>
                </a:lnTo>
                <a:lnTo>
                  <a:pt x="8287" y="6241"/>
                </a:lnTo>
                <a:lnTo>
                  <a:pt x="8312" y="6209"/>
                </a:lnTo>
                <a:lnTo>
                  <a:pt x="8330" y="6178"/>
                </a:lnTo>
                <a:lnTo>
                  <a:pt x="8415" y="6209"/>
                </a:lnTo>
                <a:lnTo>
                  <a:pt x="8518" y="6221"/>
                </a:lnTo>
                <a:lnTo>
                  <a:pt x="8566" y="6241"/>
                </a:lnTo>
                <a:lnTo>
                  <a:pt x="8427" y="6393"/>
                </a:lnTo>
                <a:lnTo>
                  <a:pt x="8330" y="6512"/>
                </a:lnTo>
                <a:lnTo>
                  <a:pt x="8281" y="6631"/>
                </a:lnTo>
                <a:cubicBezTo>
                  <a:pt x="8403" y="6833"/>
                  <a:pt x="8593" y="6829"/>
                  <a:pt x="8712" y="6621"/>
                </a:cubicBezTo>
                <a:cubicBezTo>
                  <a:pt x="8713" y="6619"/>
                  <a:pt x="8714" y="6618"/>
                  <a:pt x="8715" y="6616"/>
                </a:cubicBezTo>
                <a:cubicBezTo>
                  <a:pt x="8723" y="6593"/>
                  <a:pt x="8727" y="6582"/>
                  <a:pt x="8729" y="6576"/>
                </a:cubicBezTo>
                <a:cubicBezTo>
                  <a:pt x="8731" y="6571"/>
                  <a:pt x="8731" y="6571"/>
                  <a:pt x="8731" y="6571"/>
                </a:cubicBezTo>
                <a:cubicBezTo>
                  <a:pt x="8741" y="6557"/>
                  <a:pt x="8746" y="6550"/>
                  <a:pt x="8749" y="6547"/>
                </a:cubicBezTo>
                <a:cubicBezTo>
                  <a:pt x="8752" y="6544"/>
                  <a:pt x="8751" y="6544"/>
                  <a:pt x="8751" y="6544"/>
                </a:cubicBezTo>
                <a:cubicBezTo>
                  <a:pt x="8764" y="6521"/>
                  <a:pt x="8771" y="6509"/>
                  <a:pt x="8774" y="6503"/>
                </a:cubicBezTo>
                <a:cubicBezTo>
                  <a:pt x="8777" y="6497"/>
                  <a:pt x="8777" y="6498"/>
                  <a:pt x="8777" y="6498"/>
                </a:cubicBezTo>
                <a:cubicBezTo>
                  <a:pt x="8787" y="6475"/>
                  <a:pt x="8793" y="6463"/>
                  <a:pt x="8795" y="6458"/>
                </a:cubicBezTo>
                <a:cubicBezTo>
                  <a:pt x="8798" y="6452"/>
                  <a:pt x="8798" y="6452"/>
                  <a:pt x="8798" y="6452"/>
                </a:cubicBezTo>
                <a:cubicBezTo>
                  <a:pt x="8811" y="6438"/>
                  <a:pt x="8817" y="6431"/>
                  <a:pt x="8820" y="6427"/>
                </a:cubicBezTo>
                <a:cubicBezTo>
                  <a:pt x="8824" y="6423"/>
                  <a:pt x="8824" y="6423"/>
                  <a:pt x="8824" y="6423"/>
                </a:cubicBezTo>
                <a:cubicBezTo>
                  <a:pt x="8842" y="6419"/>
                  <a:pt x="8850" y="6416"/>
                  <a:pt x="8855" y="6416"/>
                </a:cubicBezTo>
                <a:cubicBezTo>
                  <a:pt x="8859" y="6415"/>
                  <a:pt x="8859" y="6415"/>
                  <a:pt x="8859" y="6415"/>
                </a:cubicBezTo>
                <a:cubicBezTo>
                  <a:pt x="8867" y="6415"/>
                  <a:pt x="8871" y="6415"/>
                  <a:pt x="8872" y="6415"/>
                </a:cubicBezTo>
                <a:cubicBezTo>
                  <a:pt x="8874" y="6415"/>
                  <a:pt x="8874" y="6415"/>
                  <a:pt x="8874" y="6415"/>
                </a:cubicBezTo>
                <a:cubicBezTo>
                  <a:pt x="8887" y="6424"/>
                  <a:pt x="8894" y="6429"/>
                  <a:pt x="8897" y="6431"/>
                </a:cubicBezTo>
                <a:cubicBezTo>
                  <a:pt x="8900" y="6433"/>
                  <a:pt x="8900" y="6432"/>
                  <a:pt x="8900" y="6432"/>
                </a:cubicBezTo>
                <a:cubicBezTo>
                  <a:pt x="8895" y="6437"/>
                  <a:pt x="8893" y="6439"/>
                  <a:pt x="8891" y="6441"/>
                </a:cubicBezTo>
                <a:cubicBezTo>
                  <a:pt x="8890" y="6442"/>
                  <a:pt x="8890" y="6442"/>
                  <a:pt x="8890" y="6442"/>
                </a:cubicBezTo>
                <a:cubicBezTo>
                  <a:pt x="8880" y="6452"/>
                  <a:pt x="8875" y="6456"/>
                  <a:pt x="8872" y="6459"/>
                </a:cubicBezTo>
                <a:cubicBezTo>
                  <a:pt x="8870" y="6461"/>
                  <a:pt x="8870" y="6461"/>
                  <a:pt x="8870" y="6461"/>
                </a:cubicBezTo>
                <a:cubicBezTo>
                  <a:pt x="8860" y="6466"/>
                  <a:pt x="8855" y="6468"/>
                  <a:pt x="8852" y="6469"/>
                </a:cubicBezTo>
                <a:cubicBezTo>
                  <a:pt x="8849" y="6470"/>
                  <a:pt x="8850" y="6469"/>
                  <a:pt x="8850" y="6469"/>
                </a:cubicBezTo>
                <a:cubicBezTo>
                  <a:pt x="8852" y="6479"/>
                  <a:pt x="8853" y="6483"/>
                  <a:pt x="8853" y="6486"/>
                </a:cubicBezTo>
                <a:cubicBezTo>
                  <a:pt x="8854" y="6488"/>
                  <a:pt x="8854" y="6488"/>
                  <a:pt x="8854" y="6488"/>
                </a:cubicBezTo>
                <a:cubicBezTo>
                  <a:pt x="8838" y="6516"/>
                  <a:pt x="8831" y="6529"/>
                  <a:pt x="8827" y="6536"/>
                </a:cubicBezTo>
                <a:cubicBezTo>
                  <a:pt x="8823" y="6543"/>
                  <a:pt x="8824" y="6544"/>
                  <a:pt x="8824" y="6544"/>
                </a:cubicBezTo>
                <a:cubicBezTo>
                  <a:pt x="8824" y="6544"/>
                  <a:pt x="8813" y="6544"/>
                  <a:pt x="8813" y="6553"/>
                </a:cubicBezTo>
                <a:cubicBezTo>
                  <a:pt x="8813" y="6562"/>
                  <a:pt x="8798" y="6626"/>
                  <a:pt x="8798" y="6626"/>
                </a:cubicBezTo>
                <a:cubicBezTo>
                  <a:pt x="8798" y="6607"/>
                  <a:pt x="8798" y="6598"/>
                  <a:pt x="8798" y="6594"/>
                </a:cubicBezTo>
                <a:cubicBezTo>
                  <a:pt x="8798" y="6589"/>
                  <a:pt x="8798" y="6589"/>
                  <a:pt x="8798" y="6589"/>
                </a:cubicBezTo>
                <a:cubicBezTo>
                  <a:pt x="8793" y="6580"/>
                  <a:pt x="8790" y="6576"/>
                  <a:pt x="8789" y="6573"/>
                </a:cubicBezTo>
                <a:cubicBezTo>
                  <a:pt x="8787" y="6571"/>
                  <a:pt x="8787" y="6571"/>
                  <a:pt x="8787" y="6571"/>
                </a:cubicBezTo>
                <a:cubicBezTo>
                  <a:pt x="8784" y="6616"/>
                  <a:pt x="8783" y="6639"/>
                  <a:pt x="8782" y="6651"/>
                </a:cubicBezTo>
                <a:cubicBezTo>
                  <a:pt x="8782" y="6662"/>
                  <a:pt x="8782" y="6662"/>
                  <a:pt x="8782" y="6662"/>
                </a:cubicBezTo>
                <a:cubicBezTo>
                  <a:pt x="8782" y="6689"/>
                  <a:pt x="8782" y="6704"/>
                  <a:pt x="8782" y="6711"/>
                </a:cubicBezTo>
                <a:cubicBezTo>
                  <a:pt x="8782" y="6718"/>
                  <a:pt x="8782" y="6718"/>
                  <a:pt x="8782" y="6718"/>
                </a:cubicBezTo>
                <a:cubicBezTo>
                  <a:pt x="8789" y="6708"/>
                  <a:pt x="8793" y="6704"/>
                  <a:pt x="8795" y="6701"/>
                </a:cubicBezTo>
                <a:cubicBezTo>
                  <a:pt x="8797" y="6699"/>
                  <a:pt x="8798" y="6699"/>
                  <a:pt x="8798" y="6699"/>
                </a:cubicBezTo>
                <a:cubicBezTo>
                  <a:pt x="8803" y="6690"/>
                  <a:pt x="8805" y="6685"/>
                  <a:pt x="8807" y="6683"/>
                </a:cubicBezTo>
                <a:cubicBezTo>
                  <a:pt x="8808" y="6681"/>
                  <a:pt x="8808" y="6681"/>
                  <a:pt x="8808" y="6681"/>
                </a:cubicBezTo>
                <a:cubicBezTo>
                  <a:pt x="8810" y="6681"/>
                  <a:pt x="8812" y="6681"/>
                  <a:pt x="8812" y="6681"/>
                </a:cubicBezTo>
                <a:cubicBezTo>
                  <a:pt x="8813" y="6681"/>
                  <a:pt x="8813" y="6681"/>
                  <a:pt x="8813" y="6681"/>
                </a:cubicBezTo>
                <a:cubicBezTo>
                  <a:pt x="8816" y="6690"/>
                  <a:pt x="8817" y="6695"/>
                  <a:pt x="8818" y="6697"/>
                </a:cubicBezTo>
                <a:cubicBezTo>
                  <a:pt x="8818" y="6699"/>
                  <a:pt x="8818" y="6699"/>
                  <a:pt x="8818" y="6699"/>
                </a:cubicBezTo>
                <a:cubicBezTo>
                  <a:pt x="8826" y="6699"/>
                  <a:pt x="8830" y="6699"/>
                  <a:pt x="8832" y="6699"/>
                </a:cubicBezTo>
                <a:cubicBezTo>
                  <a:pt x="8833" y="6699"/>
                  <a:pt x="8833" y="6699"/>
                  <a:pt x="8833" y="6699"/>
                </a:cubicBezTo>
                <a:cubicBezTo>
                  <a:pt x="8839" y="6694"/>
                  <a:pt x="8841" y="6692"/>
                  <a:pt x="8842" y="6691"/>
                </a:cubicBezTo>
                <a:cubicBezTo>
                  <a:pt x="8844" y="6689"/>
                  <a:pt x="8844" y="6689"/>
                  <a:pt x="8844" y="6689"/>
                </a:cubicBezTo>
                <a:cubicBezTo>
                  <a:pt x="8852" y="6680"/>
                  <a:pt x="8855" y="6676"/>
                  <a:pt x="8857" y="6674"/>
                </a:cubicBezTo>
                <a:cubicBezTo>
                  <a:pt x="8859" y="6672"/>
                  <a:pt x="8859" y="6672"/>
                  <a:pt x="8859" y="6672"/>
                </a:cubicBezTo>
                <a:cubicBezTo>
                  <a:pt x="8872" y="6676"/>
                  <a:pt x="8879" y="6679"/>
                  <a:pt x="8882" y="6680"/>
                </a:cubicBezTo>
                <a:cubicBezTo>
                  <a:pt x="8885" y="6681"/>
                  <a:pt x="8885" y="6681"/>
                  <a:pt x="8885" y="6681"/>
                </a:cubicBezTo>
                <a:cubicBezTo>
                  <a:pt x="8911" y="6704"/>
                  <a:pt x="8924" y="6716"/>
                  <a:pt x="8930" y="6721"/>
                </a:cubicBezTo>
                <a:cubicBezTo>
                  <a:pt x="8937" y="6727"/>
                  <a:pt x="8937" y="6727"/>
                  <a:pt x="8937" y="6727"/>
                </a:cubicBezTo>
                <a:cubicBezTo>
                  <a:pt x="8952" y="6759"/>
                  <a:pt x="8960" y="6775"/>
                  <a:pt x="8963" y="6782"/>
                </a:cubicBezTo>
                <a:cubicBezTo>
                  <a:pt x="8967" y="6790"/>
                  <a:pt x="8967" y="6791"/>
                  <a:pt x="8967" y="6791"/>
                </a:cubicBezTo>
                <a:cubicBezTo>
                  <a:pt x="8977" y="6804"/>
                  <a:pt x="8982" y="6811"/>
                  <a:pt x="8985" y="6814"/>
                </a:cubicBezTo>
                <a:cubicBezTo>
                  <a:pt x="8988" y="6818"/>
                  <a:pt x="8988" y="6818"/>
                  <a:pt x="8988" y="6818"/>
                </a:cubicBezTo>
                <a:cubicBezTo>
                  <a:pt x="9011" y="6822"/>
                  <a:pt x="9023" y="6824"/>
                  <a:pt x="9029" y="6826"/>
                </a:cubicBezTo>
                <a:cubicBezTo>
                  <a:pt x="9035" y="6827"/>
                  <a:pt x="9034" y="6827"/>
                  <a:pt x="9034" y="6827"/>
                </a:cubicBezTo>
                <a:cubicBezTo>
                  <a:pt x="9042" y="6822"/>
                  <a:pt x="9046" y="6820"/>
                  <a:pt x="9048" y="6819"/>
                </a:cubicBezTo>
                <a:cubicBezTo>
                  <a:pt x="9050" y="6818"/>
                  <a:pt x="9050" y="6818"/>
                  <a:pt x="9050" y="6818"/>
                </a:cubicBezTo>
                <a:cubicBezTo>
                  <a:pt x="9068" y="6827"/>
                  <a:pt x="9076" y="6831"/>
                  <a:pt x="9081" y="6834"/>
                </a:cubicBezTo>
                <a:cubicBezTo>
                  <a:pt x="9085" y="6836"/>
                  <a:pt x="9085" y="6836"/>
                  <a:pt x="9085" y="6836"/>
                </a:cubicBezTo>
                <a:cubicBezTo>
                  <a:pt x="9101" y="6845"/>
                  <a:pt x="9109" y="6850"/>
                  <a:pt x="9112" y="6852"/>
                </a:cubicBezTo>
                <a:cubicBezTo>
                  <a:pt x="9116" y="6855"/>
                  <a:pt x="9116" y="6855"/>
                  <a:pt x="9116" y="6855"/>
                </a:cubicBezTo>
                <a:cubicBezTo>
                  <a:pt x="9124" y="6837"/>
                  <a:pt x="9128" y="6827"/>
                  <a:pt x="9130" y="6822"/>
                </a:cubicBezTo>
                <a:cubicBezTo>
                  <a:pt x="9132" y="6818"/>
                  <a:pt x="9131" y="6818"/>
                  <a:pt x="9131" y="6818"/>
                </a:cubicBezTo>
                <a:cubicBezTo>
                  <a:pt x="9144" y="6795"/>
                  <a:pt x="9151" y="6783"/>
                  <a:pt x="9154" y="6777"/>
                </a:cubicBezTo>
                <a:cubicBezTo>
                  <a:pt x="9157" y="6771"/>
                  <a:pt x="9157" y="6771"/>
                  <a:pt x="9158" y="6771"/>
                </a:cubicBezTo>
                <a:cubicBezTo>
                  <a:pt x="9168" y="6753"/>
                  <a:pt x="9173" y="6744"/>
                  <a:pt x="9175" y="6739"/>
                </a:cubicBezTo>
                <a:cubicBezTo>
                  <a:pt x="9178" y="6735"/>
                  <a:pt x="9178" y="6735"/>
                  <a:pt x="9178" y="6735"/>
                </a:cubicBezTo>
                <a:cubicBezTo>
                  <a:pt x="9201" y="6726"/>
                  <a:pt x="9213" y="6721"/>
                  <a:pt x="9218" y="6719"/>
                </a:cubicBezTo>
                <a:cubicBezTo>
                  <a:pt x="9224" y="6717"/>
                  <a:pt x="9224" y="6718"/>
                  <a:pt x="9224" y="6718"/>
                </a:cubicBezTo>
                <a:cubicBezTo>
                  <a:pt x="9239" y="6708"/>
                  <a:pt x="9247" y="6704"/>
                  <a:pt x="9251" y="6701"/>
                </a:cubicBezTo>
                <a:cubicBezTo>
                  <a:pt x="9255" y="6699"/>
                  <a:pt x="9255" y="6699"/>
                  <a:pt x="9255" y="6699"/>
                </a:cubicBezTo>
                <a:cubicBezTo>
                  <a:pt x="9271" y="6699"/>
                  <a:pt x="9278" y="6699"/>
                  <a:pt x="9282" y="6699"/>
                </a:cubicBezTo>
                <a:cubicBezTo>
                  <a:pt x="9286" y="6699"/>
                  <a:pt x="9287" y="6699"/>
                  <a:pt x="9287" y="6699"/>
                </a:cubicBezTo>
                <a:cubicBezTo>
                  <a:pt x="9310" y="6685"/>
                  <a:pt x="9321" y="6678"/>
                  <a:pt x="9327" y="6675"/>
                </a:cubicBezTo>
                <a:cubicBezTo>
                  <a:pt x="9333" y="6672"/>
                  <a:pt x="9333" y="6672"/>
                  <a:pt x="9333" y="6672"/>
                </a:cubicBezTo>
                <a:cubicBezTo>
                  <a:pt x="9348" y="6663"/>
                  <a:pt x="9356" y="6657"/>
                  <a:pt x="9359" y="6655"/>
                </a:cubicBezTo>
                <a:cubicBezTo>
                  <a:pt x="9363" y="6653"/>
                  <a:pt x="9363" y="6652"/>
                  <a:pt x="9363" y="6652"/>
                </a:cubicBezTo>
                <a:cubicBezTo>
                  <a:pt x="9371" y="6662"/>
                  <a:pt x="9375" y="6666"/>
                  <a:pt x="9377" y="6669"/>
                </a:cubicBezTo>
                <a:cubicBezTo>
                  <a:pt x="9379" y="6671"/>
                  <a:pt x="9379" y="6672"/>
                  <a:pt x="9379" y="6672"/>
                </a:cubicBezTo>
                <a:cubicBezTo>
                  <a:pt x="9384" y="6709"/>
                  <a:pt x="9387" y="6727"/>
                  <a:pt x="9388" y="6736"/>
                </a:cubicBezTo>
                <a:cubicBezTo>
                  <a:pt x="9389" y="6745"/>
                  <a:pt x="9389" y="6744"/>
                  <a:pt x="9389" y="6744"/>
                </a:cubicBezTo>
                <a:cubicBezTo>
                  <a:pt x="9417" y="6754"/>
                  <a:pt x="9431" y="6758"/>
                  <a:pt x="9438" y="6761"/>
                </a:cubicBezTo>
                <a:cubicBezTo>
                  <a:pt x="9446" y="6763"/>
                  <a:pt x="9446" y="6763"/>
                  <a:pt x="9446" y="6763"/>
                </a:cubicBezTo>
                <a:cubicBezTo>
                  <a:pt x="9464" y="6763"/>
                  <a:pt x="9473" y="6763"/>
                  <a:pt x="9477" y="6763"/>
                </a:cubicBezTo>
                <a:cubicBezTo>
                  <a:pt x="9481" y="6763"/>
                  <a:pt x="9481" y="6763"/>
                  <a:pt x="9481" y="6763"/>
                </a:cubicBezTo>
                <a:cubicBezTo>
                  <a:pt x="9494" y="6768"/>
                  <a:pt x="9501" y="6770"/>
                  <a:pt x="9504" y="6771"/>
                </a:cubicBezTo>
                <a:cubicBezTo>
                  <a:pt x="9507" y="6771"/>
                  <a:pt x="9507" y="6771"/>
                  <a:pt x="9507" y="6771"/>
                </a:cubicBezTo>
                <a:cubicBezTo>
                  <a:pt x="9518" y="6794"/>
                  <a:pt x="9523" y="6806"/>
                  <a:pt x="9525" y="6811"/>
                </a:cubicBezTo>
                <a:cubicBezTo>
                  <a:pt x="9528" y="6817"/>
                  <a:pt x="9528" y="6818"/>
                  <a:pt x="9528" y="6818"/>
                </a:cubicBezTo>
                <a:cubicBezTo>
                  <a:pt x="9543" y="6850"/>
                  <a:pt x="9551" y="6866"/>
                  <a:pt x="9555" y="6874"/>
                </a:cubicBezTo>
                <a:cubicBezTo>
                  <a:pt x="9559" y="6882"/>
                  <a:pt x="9559" y="6882"/>
                  <a:pt x="9559" y="6882"/>
                </a:cubicBezTo>
                <a:cubicBezTo>
                  <a:pt x="9564" y="6891"/>
                  <a:pt x="9567" y="6896"/>
                  <a:pt x="9568" y="6899"/>
                </a:cubicBezTo>
                <a:cubicBezTo>
                  <a:pt x="9570" y="6901"/>
                  <a:pt x="9570" y="6901"/>
                  <a:pt x="9570" y="6901"/>
                </a:cubicBezTo>
                <a:cubicBezTo>
                  <a:pt x="9570" y="6901"/>
                  <a:pt x="9574" y="6910"/>
                  <a:pt x="9579" y="6919"/>
                </a:cubicBezTo>
                <a:cubicBezTo>
                  <a:pt x="9585" y="6928"/>
                  <a:pt x="9590" y="6946"/>
                  <a:pt x="9590" y="6946"/>
                </a:cubicBezTo>
                <a:cubicBezTo>
                  <a:pt x="9603" y="6950"/>
                  <a:pt x="9609" y="6953"/>
                  <a:pt x="9612" y="6954"/>
                </a:cubicBezTo>
                <a:cubicBezTo>
                  <a:pt x="9616" y="6955"/>
                  <a:pt x="9616" y="6955"/>
                  <a:pt x="9616" y="6955"/>
                </a:cubicBezTo>
                <a:lnTo>
                  <a:pt x="9625" y="6938"/>
                </a:lnTo>
                <a:cubicBezTo>
                  <a:pt x="9625" y="6933"/>
                  <a:pt x="9631" y="6926"/>
                  <a:pt x="9636" y="6920"/>
                </a:cubicBezTo>
                <a:cubicBezTo>
                  <a:pt x="9641" y="6914"/>
                  <a:pt x="9646" y="6909"/>
                  <a:pt x="9646" y="6909"/>
                </a:cubicBezTo>
                <a:cubicBezTo>
                  <a:pt x="9651" y="6918"/>
                  <a:pt x="9654" y="6923"/>
                  <a:pt x="9655" y="6926"/>
                </a:cubicBezTo>
                <a:cubicBezTo>
                  <a:pt x="9657" y="6928"/>
                  <a:pt x="9657" y="6928"/>
                  <a:pt x="9657" y="6928"/>
                </a:cubicBezTo>
                <a:cubicBezTo>
                  <a:pt x="9657" y="6928"/>
                  <a:pt x="9659" y="6930"/>
                  <a:pt x="9661" y="6933"/>
                </a:cubicBezTo>
                <a:cubicBezTo>
                  <a:pt x="9662" y="6936"/>
                  <a:pt x="9662" y="6941"/>
                  <a:pt x="9657" y="6946"/>
                </a:cubicBezTo>
                <a:cubicBezTo>
                  <a:pt x="9652" y="6946"/>
                  <a:pt x="9646" y="6964"/>
                  <a:pt x="9641" y="6964"/>
                </a:cubicBezTo>
                <a:cubicBezTo>
                  <a:pt x="9630" y="6964"/>
                  <a:pt x="9620" y="6964"/>
                  <a:pt x="9620" y="6964"/>
                </a:cubicBezTo>
                <a:cubicBezTo>
                  <a:pt x="9600" y="6964"/>
                  <a:pt x="9600" y="6964"/>
                  <a:pt x="9600" y="6964"/>
                </a:cubicBezTo>
                <a:cubicBezTo>
                  <a:pt x="9595" y="6974"/>
                  <a:pt x="9592" y="6978"/>
                  <a:pt x="9591" y="6981"/>
                </a:cubicBezTo>
                <a:cubicBezTo>
                  <a:pt x="9590" y="6983"/>
                  <a:pt x="9590" y="6983"/>
                  <a:pt x="9590" y="6983"/>
                </a:cubicBezTo>
                <a:cubicBezTo>
                  <a:pt x="9562" y="6983"/>
                  <a:pt x="9548" y="6983"/>
                  <a:pt x="9540" y="6983"/>
                </a:cubicBezTo>
                <a:cubicBezTo>
                  <a:pt x="9533" y="6983"/>
                  <a:pt x="9533" y="6983"/>
                  <a:pt x="9533" y="6983"/>
                </a:cubicBezTo>
                <a:cubicBezTo>
                  <a:pt x="9525" y="6988"/>
                  <a:pt x="9521" y="6990"/>
                  <a:pt x="9520" y="6991"/>
                </a:cubicBezTo>
                <a:cubicBezTo>
                  <a:pt x="9518" y="6991"/>
                  <a:pt x="9518" y="6991"/>
                  <a:pt x="9518" y="6991"/>
                </a:cubicBezTo>
                <a:cubicBezTo>
                  <a:pt x="9508" y="6982"/>
                  <a:pt x="9502" y="6978"/>
                  <a:pt x="9500" y="6976"/>
                </a:cubicBezTo>
                <a:cubicBezTo>
                  <a:pt x="9497" y="6974"/>
                  <a:pt x="9497" y="6974"/>
                  <a:pt x="9497" y="6974"/>
                </a:cubicBezTo>
                <a:cubicBezTo>
                  <a:pt x="9487" y="6965"/>
                  <a:pt x="9482" y="6960"/>
                  <a:pt x="9480" y="6958"/>
                </a:cubicBezTo>
                <a:cubicBezTo>
                  <a:pt x="9477" y="6955"/>
                  <a:pt x="9477" y="6955"/>
                  <a:pt x="9477" y="6955"/>
                </a:cubicBezTo>
                <a:cubicBezTo>
                  <a:pt x="9466" y="6978"/>
                  <a:pt x="9461" y="6989"/>
                  <a:pt x="9458" y="6995"/>
                </a:cubicBezTo>
                <a:cubicBezTo>
                  <a:pt x="9456" y="7001"/>
                  <a:pt x="9456" y="7001"/>
                  <a:pt x="9456" y="7001"/>
                </a:cubicBezTo>
                <a:cubicBezTo>
                  <a:pt x="9461" y="7028"/>
                  <a:pt x="9461" y="7029"/>
                  <a:pt x="9461" y="7029"/>
                </a:cubicBezTo>
                <a:cubicBezTo>
                  <a:pt x="9461" y="7048"/>
                  <a:pt x="9461" y="7047"/>
                  <a:pt x="9461" y="7047"/>
                </a:cubicBezTo>
                <a:cubicBezTo>
                  <a:pt x="9461" y="7047"/>
                  <a:pt x="9461" y="7052"/>
                  <a:pt x="9462" y="7056"/>
                </a:cubicBezTo>
                <a:cubicBezTo>
                  <a:pt x="9462" y="7061"/>
                  <a:pt x="9464" y="7066"/>
                  <a:pt x="9466" y="7066"/>
                </a:cubicBezTo>
                <a:lnTo>
                  <a:pt x="9471" y="7075"/>
                </a:lnTo>
                <a:cubicBezTo>
                  <a:pt x="9484" y="7084"/>
                  <a:pt x="9491" y="7089"/>
                  <a:pt x="9494" y="7091"/>
                </a:cubicBezTo>
                <a:cubicBezTo>
                  <a:pt x="9497" y="7093"/>
                  <a:pt x="9497" y="7092"/>
                  <a:pt x="9497" y="7092"/>
                </a:cubicBezTo>
                <a:cubicBezTo>
                  <a:pt x="9503" y="7083"/>
                  <a:pt x="9505" y="7079"/>
                  <a:pt x="9506" y="7077"/>
                </a:cubicBezTo>
                <a:cubicBezTo>
                  <a:pt x="9507" y="7075"/>
                  <a:pt x="9507" y="7075"/>
                  <a:pt x="9507" y="7075"/>
                </a:cubicBezTo>
                <a:cubicBezTo>
                  <a:pt x="9507" y="7075"/>
                  <a:pt x="9492" y="7056"/>
                  <a:pt x="9497" y="7056"/>
                </a:cubicBezTo>
                <a:cubicBezTo>
                  <a:pt x="9503" y="7056"/>
                  <a:pt x="9523" y="7075"/>
                  <a:pt x="9523" y="7075"/>
                </a:cubicBezTo>
                <a:lnTo>
                  <a:pt x="9518" y="7092"/>
                </a:lnTo>
                <a:cubicBezTo>
                  <a:pt x="9515" y="7097"/>
                  <a:pt x="9514" y="7099"/>
                  <a:pt x="9513" y="7101"/>
                </a:cubicBezTo>
                <a:cubicBezTo>
                  <a:pt x="9513" y="7102"/>
                  <a:pt x="9513" y="7102"/>
                  <a:pt x="9513" y="7102"/>
                </a:cubicBezTo>
                <a:cubicBezTo>
                  <a:pt x="9515" y="7106"/>
                  <a:pt x="9523" y="7111"/>
                  <a:pt x="9530" y="7115"/>
                </a:cubicBezTo>
                <a:cubicBezTo>
                  <a:pt x="9537" y="7119"/>
                  <a:pt x="9544" y="7121"/>
                  <a:pt x="9544" y="7121"/>
                </a:cubicBezTo>
                <a:cubicBezTo>
                  <a:pt x="9546" y="7121"/>
                  <a:pt x="9551" y="7126"/>
                  <a:pt x="9556" y="7130"/>
                </a:cubicBezTo>
                <a:cubicBezTo>
                  <a:pt x="9560" y="7134"/>
                  <a:pt x="9564" y="7138"/>
                  <a:pt x="9564" y="7138"/>
                </a:cubicBezTo>
                <a:cubicBezTo>
                  <a:pt x="9577" y="7152"/>
                  <a:pt x="9584" y="7159"/>
                  <a:pt x="9587" y="7162"/>
                </a:cubicBezTo>
                <a:cubicBezTo>
                  <a:pt x="9590" y="7166"/>
                  <a:pt x="9590" y="7166"/>
                  <a:pt x="9590" y="7166"/>
                </a:cubicBezTo>
                <a:cubicBezTo>
                  <a:pt x="9608" y="7179"/>
                  <a:pt x="9617" y="7186"/>
                  <a:pt x="9621" y="7190"/>
                </a:cubicBezTo>
                <a:cubicBezTo>
                  <a:pt x="9626" y="7194"/>
                  <a:pt x="9625" y="7194"/>
                  <a:pt x="9625" y="7194"/>
                </a:cubicBezTo>
                <a:cubicBezTo>
                  <a:pt x="9646" y="7207"/>
                  <a:pt x="9656" y="7214"/>
                  <a:pt x="9661" y="7218"/>
                </a:cubicBezTo>
                <a:cubicBezTo>
                  <a:pt x="9666" y="7221"/>
                  <a:pt x="9667" y="7221"/>
                  <a:pt x="9667" y="7221"/>
                </a:cubicBezTo>
                <a:cubicBezTo>
                  <a:pt x="9687" y="7257"/>
                  <a:pt x="9697" y="7276"/>
                  <a:pt x="9703" y="7286"/>
                </a:cubicBezTo>
                <a:cubicBezTo>
                  <a:pt x="9708" y="7295"/>
                  <a:pt x="9708" y="7295"/>
                  <a:pt x="9708" y="7295"/>
                </a:cubicBezTo>
                <a:cubicBezTo>
                  <a:pt x="9719" y="7318"/>
                  <a:pt x="9724" y="7329"/>
                  <a:pt x="9726" y="7334"/>
                </a:cubicBezTo>
                <a:cubicBezTo>
                  <a:pt x="9729" y="7340"/>
                  <a:pt x="9729" y="7339"/>
                  <a:pt x="9729" y="7339"/>
                </a:cubicBezTo>
                <a:cubicBezTo>
                  <a:pt x="9724" y="7349"/>
                  <a:pt x="9721" y="7353"/>
                  <a:pt x="9720" y="7356"/>
                </a:cubicBezTo>
                <a:cubicBezTo>
                  <a:pt x="9718" y="7358"/>
                  <a:pt x="9718" y="7358"/>
                  <a:pt x="9718" y="7358"/>
                </a:cubicBezTo>
                <a:cubicBezTo>
                  <a:pt x="9718" y="7358"/>
                  <a:pt x="9717" y="7359"/>
                  <a:pt x="9715" y="7360"/>
                </a:cubicBezTo>
                <a:cubicBezTo>
                  <a:pt x="9714" y="7361"/>
                  <a:pt x="9713" y="7364"/>
                  <a:pt x="9713" y="7368"/>
                </a:cubicBezTo>
                <a:cubicBezTo>
                  <a:pt x="9715" y="7373"/>
                  <a:pt x="9719" y="7384"/>
                  <a:pt x="9723" y="7394"/>
                </a:cubicBezTo>
                <a:cubicBezTo>
                  <a:pt x="9726" y="7405"/>
                  <a:pt x="9729" y="7414"/>
                  <a:pt x="9729" y="7414"/>
                </a:cubicBezTo>
                <a:cubicBezTo>
                  <a:pt x="9726" y="7418"/>
                  <a:pt x="9727" y="7428"/>
                  <a:pt x="9729" y="7436"/>
                </a:cubicBezTo>
                <a:cubicBezTo>
                  <a:pt x="9731" y="7444"/>
                  <a:pt x="9733" y="7450"/>
                  <a:pt x="9733" y="7450"/>
                </a:cubicBezTo>
                <a:cubicBezTo>
                  <a:pt x="9739" y="7500"/>
                  <a:pt x="9741" y="7526"/>
                  <a:pt x="9742" y="7539"/>
                </a:cubicBezTo>
                <a:cubicBezTo>
                  <a:pt x="9744" y="7551"/>
                  <a:pt x="9744" y="7551"/>
                  <a:pt x="9744" y="7551"/>
                </a:cubicBezTo>
                <a:cubicBezTo>
                  <a:pt x="9746" y="7579"/>
                  <a:pt x="9748" y="7592"/>
                  <a:pt x="9748" y="7599"/>
                </a:cubicBezTo>
                <a:cubicBezTo>
                  <a:pt x="9749" y="7605"/>
                  <a:pt x="9749" y="7605"/>
                  <a:pt x="9749" y="7605"/>
                </a:cubicBezTo>
                <a:cubicBezTo>
                  <a:pt x="9747" y="7632"/>
                  <a:pt x="9745" y="7647"/>
                  <a:pt x="9745" y="7654"/>
                </a:cubicBezTo>
                <a:cubicBezTo>
                  <a:pt x="9744" y="7661"/>
                  <a:pt x="9744" y="7661"/>
                  <a:pt x="9744" y="7661"/>
                </a:cubicBezTo>
                <a:cubicBezTo>
                  <a:pt x="9734" y="7684"/>
                  <a:pt x="9729" y="7695"/>
                  <a:pt x="9726" y="7701"/>
                </a:cubicBezTo>
                <a:cubicBezTo>
                  <a:pt x="9723" y="7706"/>
                  <a:pt x="9724" y="7706"/>
                  <a:pt x="9724" y="7706"/>
                </a:cubicBezTo>
                <a:cubicBezTo>
                  <a:pt x="9716" y="7734"/>
                  <a:pt x="9712" y="7748"/>
                  <a:pt x="9710" y="7755"/>
                </a:cubicBezTo>
                <a:cubicBezTo>
                  <a:pt x="9708" y="7762"/>
                  <a:pt x="9708" y="7762"/>
                  <a:pt x="9708" y="7762"/>
                </a:cubicBezTo>
                <a:cubicBezTo>
                  <a:pt x="9708" y="7762"/>
                  <a:pt x="9705" y="7771"/>
                  <a:pt x="9702" y="7781"/>
                </a:cubicBezTo>
                <a:cubicBezTo>
                  <a:pt x="9699" y="7792"/>
                  <a:pt x="9695" y="7803"/>
                  <a:pt x="9692" y="7808"/>
                </a:cubicBezTo>
                <a:cubicBezTo>
                  <a:pt x="9692" y="7808"/>
                  <a:pt x="9687" y="7815"/>
                  <a:pt x="9682" y="7822"/>
                </a:cubicBezTo>
                <a:cubicBezTo>
                  <a:pt x="9677" y="7830"/>
                  <a:pt x="9672" y="7840"/>
                  <a:pt x="9672" y="7844"/>
                </a:cubicBezTo>
                <a:lnTo>
                  <a:pt x="9662" y="7881"/>
                </a:lnTo>
                <a:cubicBezTo>
                  <a:pt x="9662" y="7917"/>
                  <a:pt x="9662" y="7935"/>
                  <a:pt x="9662" y="7944"/>
                </a:cubicBezTo>
                <a:cubicBezTo>
                  <a:pt x="9662" y="7953"/>
                  <a:pt x="9662" y="7953"/>
                  <a:pt x="9662" y="7953"/>
                </a:cubicBezTo>
                <a:cubicBezTo>
                  <a:pt x="9667" y="7962"/>
                  <a:pt x="9670" y="7968"/>
                  <a:pt x="9671" y="7970"/>
                </a:cubicBezTo>
                <a:cubicBezTo>
                  <a:pt x="9672" y="7972"/>
                  <a:pt x="9672" y="7972"/>
                  <a:pt x="9672" y="7972"/>
                </a:cubicBezTo>
                <a:cubicBezTo>
                  <a:pt x="9685" y="7982"/>
                  <a:pt x="9691" y="7986"/>
                  <a:pt x="9694" y="7989"/>
                </a:cubicBezTo>
                <a:cubicBezTo>
                  <a:pt x="9698" y="7991"/>
                  <a:pt x="9697" y="7991"/>
                  <a:pt x="9698" y="7991"/>
                </a:cubicBezTo>
                <a:cubicBezTo>
                  <a:pt x="9703" y="7982"/>
                  <a:pt x="9705" y="7977"/>
                  <a:pt x="9707" y="7975"/>
                </a:cubicBezTo>
                <a:cubicBezTo>
                  <a:pt x="9708" y="7973"/>
                  <a:pt x="9708" y="7972"/>
                  <a:pt x="9708" y="7972"/>
                </a:cubicBezTo>
                <a:cubicBezTo>
                  <a:pt x="9708" y="7972"/>
                  <a:pt x="9711" y="7970"/>
                  <a:pt x="9713" y="7966"/>
                </a:cubicBezTo>
                <a:cubicBezTo>
                  <a:pt x="9716" y="7963"/>
                  <a:pt x="9718" y="7958"/>
                  <a:pt x="9718" y="7953"/>
                </a:cubicBezTo>
                <a:cubicBezTo>
                  <a:pt x="9721" y="7953"/>
                  <a:pt x="9723" y="7949"/>
                  <a:pt x="9725" y="7944"/>
                </a:cubicBezTo>
                <a:cubicBezTo>
                  <a:pt x="9727" y="7940"/>
                  <a:pt x="9729" y="7936"/>
                  <a:pt x="9729" y="7936"/>
                </a:cubicBezTo>
                <a:lnTo>
                  <a:pt x="9744" y="7917"/>
                </a:lnTo>
                <a:lnTo>
                  <a:pt x="9744" y="7890"/>
                </a:lnTo>
                <a:lnTo>
                  <a:pt x="9749" y="7854"/>
                </a:lnTo>
                <a:lnTo>
                  <a:pt x="9759" y="7844"/>
                </a:lnTo>
                <a:cubicBezTo>
                  <a:pt x="9759" y="7835"/>
                  <a:pt x="9775" y="7818"/>
                  <a:pt x="9775" y="7818"/>
                </a:cubicBezTo>
                <a:lnTo>
                  <a:pt x="9796" y="7789"/>
                </a:lnTo>
                <a:cubicBezTo>
                  <a:pt x="9798" y="7789"/>
                  <a:pt x="9802" y="7782"/>
                  <a:pt x="9805" y="7776"/>
                </a:cubicBezTo>
                <a:cubicBezTo>
                  <a:pt x="9808" y="7769"/>
                  <a:pt x="9811" y="7762"/>
                  <a:pt x="9811" y="7762"/>
                </a:cubicBezTo>
                <a:cubicBezTo>
                  <a:pt x="9818" y="7762"/>
                  <a:pt x="9822" y="7762"/>
                  <a:pt x="9824" y="7762"/>
                </a:cubicBezTo>
                <a:cubicBezTo>
                  <a:pt x="9826" y="7762"/>
                  <a:pt x="9826" y="7762"/>
                  <a:pt x="9826" y="7762"/>
                </a:cubicBezTo>
                <a:cubicBezTo>
                  <a:pt x="9836" y="7766"/>
                  <a:pt x="9841" y="7769"/>
                  <a:pt x="9844" y="7770"/>
                </a:cubicBezTo>
                <a:cubicBezTo>
                  <a:pt x="9847" y="7771"/>
                  <a:pt x="9847" y="7771"/>
                  <a:pt x="9847" y="7771"/>
                </a:cubicBezTo>
                <a:cubicBezTo>
                  <a:pt x="9863" y="7799"/>
                  <a:pt x="9870" y="7812"/>
                  <a:pt x="9874" y="7819"/>
                </a:cubicBezTo>
                <a:cubicBezTo>
                  <a:pt x="9878" y="7825"/>
                  <a:pt x="9877" y="7825"/>
                  <a:pt x="9878" y="7825"/>
                </a:cubicBezTo>
                <a:cubicBezTo>
                  <a:pt x="9888" y="7862"/>
                  <a:pt x="9893" y="7881"/>
                  <a:pt x="9895" y="7890"/>
                </a:cubicBezTo>
                <a:cubicBezTo>
                  <a:pt x="9898" y="7899"/>
                  <a:pt x="9898" y="7899"/>
                  <a:pt x="9898" y="7899"/>
                </a:cubicBezTo>
                <a:cubicBezTo>
                  <a:pt x="9908" y="8000"/>
                  <a:pt x="9913" y="8051"/>
                  <a:pt x="9916" y="8076"/>
                </a:cubicBezTo>
                <a:cubicBezTo>
                  <a:pt x="9918" y="8101"/>
                  <a:pt x="9918" y="8101"/>
                  <a:pt x="9918" y="8101"/>
                </a:cubicBezTo>
                <a:cubicBezTo>
                  <a:pt x="9926" y="8124"/>
                  <a:pt x="9930" y="8135"/>
                  <a:pt x="9932" y="8141"/>
                </a:cubicBezTo>
                <a:cubicBezTo>
                  <a:pt x="9934" y="8146"/>
                  <a:pt x="9934" y="8146"/>
                  <a:pt x="9934" y="8146"/>
                </a:cubicBezTo>
                <a:cubicBezTo>
                  <a:pt x="9934" y="8165"/>
                  <a:pt x="9934" y="8174"/>
                  <a:pt x="9934" y="8178"/>
                </a:cubicBezTo>
                <a:cubicBezTo>
                  <a:pt x="9934" y="8183"/>
                  <a:pt x="9934" y="8182"/>
                  <a:pt x="9934" y="8182"/>
                </a:cubicBezTo>
                <a:cubicBezTo>
                  <a:pt x="9934" y="8183"/>
                  <a:pt x="9940" y="8210"/>
                  <a:pt x="9940" y="8219"/>
                </a:cubicBezTo>
                <a:cubicBezTo>
                  <a:pt x="9940" y="8229"/>
                  <a:pt x="9940" y="8366"/>
                  <a:pt x="9940" y="8366"/>
                </a:cubicBezTo>
                <a:cubicBezTo>
                  <a:pt x="9904" y="8366"/>
                  <a:pt x="9903" y="8366"/>
                  <a:pt x="9903" y="8366"/>
                </a:cubicBezTo>
                <a:cubicBezTo>
                  <a:pt x="9893" y="8366"/>
                  <a:pt x="9893" y="8366"/>
                  <a:pt x="9893" y="8366"/>
                </a:cubicBezTo>
                <a:cubicBezTo>
                  <a:pt x="9893" y="8380"/>
                  <a:pt x="9893" y="8387"/>
                  <a:pt x="9893" y="8390"/>
                </a:cubicBezTo>
                <a:cubicBezTo>
                  <a:pt x="9893" y="8393"/>
                  <a:pt x="9893" y="8393"/>
                  <a:pt x="9893" y="8393"/>
                </a:cubicBezTo>
                <a:cubicBezTo>
                  <a:pt x="9886" y="8411"/>
                  <a:pt x="9882" y="8420"/>
                  <a:pt x="9880" y="8425"/>
                </a:cubicBezTo>
                <a:cubicBezTo>
                  <a:pt x="9878" y="8430"/>
                  <a:pt x="9878" y="8429"/>
                  <a:pt x="9878" y="8429"/>
                </a:cubicBezTo>
                <a:cubicBezTo>
                  <a:pt x="9875" y="8452"/>
                  <a:pt x="9874" y="8464"/>
                  <a:pt x="9873" y="8470"/>
                </a:cubicBezTo>
                <a:cubicBezTo>
                  <a:pt x="9872" y="8476"/>
                  <a:pt x="9872" y="8476"/>
                  <a:pt x="9872" y="8476"/>
                </a:cubicBezTo>
                <a:cubicBezTo>
                  <a:pt x="9867" y="8494"/>
                  <a:pt x="9865" y="8503"/>
                  <a:pt x="9863" y="8508"/>
                </a:cubicBezTo>
                <a:cubicBezTo>
                  <a:pt x="9862" y="8513"/>
                  <a:pt x="9862" y="8514"/>
                  <a:pt x="9862" y="8514"/>
                </a:cubicBezTo>
                <a:cubicBezTo>
                  <a:pt x="9855" y="8532"/>
                  <a:pt x="9851" y="8541"/>
                  <a:pt x="9849" y="8546"/>
                </a:cubicBezTo>
                <a:cubicBezTo>
                  <a:pt x="9847" y="8550"/>
                  <a:pt x="9847" y="8550"/>
                  <a:pt x="9847" y="8550"/>
                </a:cubicBezTo>
                <a:cubicBezTo>
                  <a:pt x="9840" y="8596"/>
                  <a:pt x="9835" y="8619"/>
                  <a:pt x="9833" y="8630"/>
                </a:cubicBezTo>
                <a:cubicBezTo>
                  <a:pt x="9831" y="8641"/>
                  <a:pt x="9831" y="8642"/>
                  <a:pt x="9831" y="8642"/>
                </a:cubicBezTo>
                <a:cubicBezTo>
                  <a:pt x="9831" y="8669"/>
                  <a:pt x="9831" y="8683"/>
                  <a:pt x="9831" y="8689"/>
                </a:cubicBezTo>
                <a:cubicBezTo>
                  <a:pt x="9831" y="8696"/>
                  <a:pt x="9831" y="8696"/>
                  <a:pt x="9831" y="8696"/>
                </a:cubicBezTo>
                <a:cubicBezTo>
                  <a:pt x="9821" y="8719"/>
                  <a:pt x="9816" y="8730"/>
                  <a:pt x="9813" y="8736"/>
                </a:cubicBezTo>
                <a:cubicBezTo>
                  <a:pt x="9811" y="8741"/>
                  <a:pt x="9811" y="8741"/>
                  <a:pt x="9811" y="8741"/>
                </a:cubicBezTo>
                <a:cubicBezTo>
                  <a:pt x="9803" y="8764"/>
                  <a:pt x="9799" y="8776"/>
                  <a:pt x="9797" y="8781"/>
                </a:cubicBezTo>
                <a:cubicBezTo>
                  <a:pt x="9795" y="8787"/>
                  <a:pt x="9796" y="8787"/>
                  <a:pt x="9796" y="8788"/>
                </a:cubicBezTo>
                <a:cubicBezTo>
                  <a:pt x="9762" y="8798"/>
                  <a:pt x="9754" y="8800"/>
                  <a:pt x="9750" y="8801"/>
                </a:cubicBezTo>
                <a:cubicBezTo>
                  <a:pt x="9746" y="8802"/>
                  <a:pt x="9746" y="8803"/>
                  <a:pt x="9729" y="8808"/>
                </a:cubicBezTo>
                <a:lnTo>
                  <a:pt x="9794" y="8791"/>
                </a:lnTo>
                <a:lnTo>
                  <a:pt x="9842" y="8801"/>
                </a:lnTo>
                <a:lnTo>
                  <a:pt x="9867" y="8812"/>
                </a:lnTo>
                <a:lnTo>
                  <a:pt x="9891" y="8846"/>
                </a:lnTo>
                <a:lnTo>
                  <a:pt x="9897" y="8855"/>
                </a:lnTo>
                <a:lnTo>
                  <a:pt x="9921" y="8866"/>
                </a:lnTo>
                <a:lnTo>
                  <a:pt x="9933" y="8855"/>
                </a:lnTo>
                <a:lnTo>
                  <a:pt x="9951" y="8889"/>
                </a:lnTo>
                <a:lnTo>
                  <a:pt x="9970" y="8911"/>
                </a:lnTo>
                <a:lnTo>
                  <a:pt x="10007" y="8911"/>
                </a:lnTo>
                <a:lnTo>
                  <a:pt x="10030" y="8866"/>
                </a:lnTo>
                <a:lnTo>
                  <a:pt x="10055" y="8846"/>
                </a:lnTo>
                <a:lnTo>
                  <a:pt x="10091" y="8846"/>
                </a:lnTo>
                <a:lnTo>
                  <a:pt x="10121" y="8791"/>
                </a:lnTo>
                <a:lnTo>
                  <a:pt x="10140" y="8781"/>
                </a:lnTo>
                <a:lnTo>
                  <a:pt x="10170" y="8737"/>
                </a:lnTo>
                <a:lnTo>
                  <a:pt x="10213" y="8694"/>
                </a:lnTo>
                <a:lnTo>
                  <a:pt x="10249" y="8640"/>
                </a:lnTo>
                <a:lnTo>
                  <a:pt x="10291" y="8607"/>
                </a:lnTo>
                <a:lnTo>
                  <a:pt x="10323" y="8553"/>
                </a:lnTo>
                <a:lnTo>
                  <a:pt x="10358" y="8511"/>
                </a:lnTo>
                <a:lnTo>
                  <a:pt x="10389" y="8479"/>
                </a:lnTo>
                <a:lnTo>
                  <a:pt x="10420" y="8434"/>
                </a:lnTo>
                <a:lnTo>
                  <a:pt x="10456" y="8392"/>
                </a:lnTo>
                <a:lnTo>
                  <a:pt x="10517" y="8284"/>
                </a:lnTo>
                <a:lnTo>
                  <a:pt x="10529" y="8251"/>
                </a:lnTo>
                <a:lnTo>
                  <a:pt x="10564" y="8186"/>
                </a:lnTo>
                <a:lnTo>
                  <a:pt x="10589" y="8154"/>
                </a:lnTo>
                <a:lnTo>
                  <a:pt x="10589" y="8101"/>
                </a:lnTo>
                <a:lnTo>
                  <a:pt x="10559" y="7991"/>
                </a:lnTo>
                <a:lnTo>
                  <a:pt x="10541" y="7917"/>
                </a:lnTo>
                <a:lnTo>
                  <a:pt x="10564" y="7884"/>
                </a:lnTo>
                <a:lnTo>
                  <a:pt x="10644" y="7852"/>
                </a:lnTo>
                <a:lnTo>
                  <a:pt x="10796" y="7852"/>
                </a:lnTo>
                <a:lnTo>
                  <a:pt x="10839" y="7819"/>
                </a:lnTo>
                <a:lnTo>
                  <a:pt x="10863" y="7819"/>
                </a:lnTo>
                <a:lnTo>
                  <a:pt x="10923" y="7788"/>
                </a:lnTo>
                <a:lnTo>
                  <a:pt x="10960" y="7711"/>
                </a:lnTo>
                <a:lnTo>
                  <a:pt x="10996" y="7678"/>
                </a:lnTo>
                <a:lnTo>
                  <a:pt x="11020" y="7646"/>
                </a:lnTo>
                <a:lnTo>
                  <a:pt x="11020" y="7581"/>
                </a:lnTo>
                <a:lnTo>
                  <a:pt x="10996" y="7528"/>
                </a:lnTo>
                <a:lnTo>
                  <a:pt x="11020" y="7494"/>
                </a:lnTo>
                <a:lnTo>
                  <a:pt x="11026" y="7452"/>
                </a:lnTo>
                <a:lnTo>
                  <a:pt x="10996" y="7474"/>
                </a:lnTo>
                <a:lnTo>
                  <a:pt x="10984" y="7452"/>
                </a:lnTo>
                <a:lnTo>
                  <a:pt x="10972" y="7409"/>
                </a:lnTo>
                <a:lnTo>
                  <a:pt x="11002" y="7365"/>
                </a:lnTo>
                <a:lnTo>
                  <a:pt x="11051" y="7291"/>
                </a:lnTo>
                <a:lnTo>
                  <a:pt x="11069" y="7226"/>
                </a:lnTo>
                <a:lnTo>
                  <a:pt x="11075" y="7172"/>
                </a:lnTo>
                <a:lnTo>
                  <a:pt x="11123" y="7062"/>
                </a:lnTo>
                <a:lnTo>
                  <a:pt x="11160" y="6977"/>
                </a:lnTo>
                <a:lnTo>
                  <a:pt x="11203" y="6923"/>
                </a:lnTo>
                <a:lnTo>
                  <a:pt x="11245" y="6901"/>
                </a:lnTo>
                <a:lnTo>
                  <a:pt x="11312" y="6868"/>
                </a:lnTo>
                <a:lnTo>
                  <a:pt x="11349" y="6836"/>
                </a:lnTo>
                <a:lnTo>
                  <a:pt x="11446" y="6814"/>
                </a:lnTo>
                <a:lnTo>
                  <a:pt x="11476" y="6814"/>
                </a:lnTo>
                <a:lnTo>
                  <a:pt x="11537" y="6771"/>
                </a:lnTo>
                <a:lnTo>
                  <a:pt x="11579" y="6749"/>
                </a:lnTo>
                <a:lnTo>
                  <a:pt x="11665" y="6729"/>
                </a:lnTo>
                <a:lnTo>
                  <a:pt x="11749" y="6684"/>
                </a:lnTo>
                <a:lnTo>
                  <a:pt x="11762" y="6642"/>
                </a:lnTo>
                <a:lnTo>
                  <a:pt x="11768" y="6610"/>
                </a:lnTo>
                <a:lnTo>
                  <a:pt x="11768" y="6554"/>
                </a:lnTo>
                <a:lnTo>
                  <a:pt x="11798" y="6554"/>
                </a:lnTo>
                <a:lnTo>
                  <a:pt x="11822" y="6545"/>
                </a:lnTo>
                <a:lnTo>
                  <a:pt x="11828" y="6512"/>
                </a:lnTo>
                <a:lnTo>
                  <a:pt x="11865" y="6512"/>
                </a:lnTo>
                <a:lnTo>
                  <a:pt x="11865" y="6458"/>
                </a:lnTo>
                <a:lnTo>
                  <a:pt x="11883" y="6447"/>
                </a:lnTo>
                <a:lnTo>
                  <a:pt x="11883" y="6371"/>
                </a:lnTo>
                <a:lnTo>
                  <a:pt x="11895" y="6318"/>
                </a:lnTo>
                <a:lnTo>
                  <a:pt x="11895" y="6252"/>
                </a:lnTo>
                <a:lnTo>
                  <a:pt x="11908" y="6221"/>
                </a:lnTo>
                <a:lnTo>
                  <a:pt x="11914" y="6199"/>
                </a:lnTo>
                <a:lnTo>
                  <a:pt x="11901" y="6178"/>
                </a:lnTo>
                <a:lnTo>
                  <a:pt x="11895" y="6122"/>
                </a:lnTo>
                <a:lnTo>
                  <a:pt x="11901" y="6015"/>
                </a:lnTo>
                <a:lnTo>
                  <a:pt x="11914" y="5919"/>
                </a:lnTo>
                <a:lnTo>
                  <a:pt x="11944" y="5789"/>
                </a:lnTo>
                <a:lnTo>
                  <a:pt x="11956" y="5670"/>
                </a:lnTo>
                <a:lnTo>
                  <a:pt x="11986" y="5507"/>
                </a:lnTo>
                <a:lnTo>
                  <a:pt x="11998" y="5486"/>
                </a:lnTo>
                <a:lnTo>
                  <a:pt x="12005" y="5486"/>
                </a:lnTo>
                <a:lnTo>
                  <a:pt x="12029" y="5496"/>
                </a:lnTo>
                <a:lnTo>
                  <a:pt x="12059" y="5529"/>
                </a:lnTo>
                <a:lnTo>
                  <a:pt x="12078" y="5551"/>
                </a:lnTo>
                <a:lnTo>
                  <a:pt x="12096" y="5551"/>
                </a:lnTo>
                <a:lnTo>
                  <a:pt x="12126" y="5507"/>
                </a:lnTo>
                <a:lnTo>
                  <a:pt x="12144" y="5464"/>
                </a:lnTo>
                <a:lnTo>
                  <a:pt x="12162" y="5431"/>
                </a:lnTo>
                <a:lnTo>
                  <a:pt x="12241" y="5518"/>
                </a:lnTo>
                <a:lnTo>
                  <a:pt x="12254" y="5551"/>
                </a:lnTo>
                <a:lnTo>
                  <a:pt x="12265" y="5626"/>
                </a:lnTo>
                <a:lnTo>
                  <a:pt x="12278" y="5712"/>
                </a:lnTo>
                <a:lnTo>
                  <a:pt x="12290" y="5766"/>
                </a:lnTo>
                <a:lnTo>
                  <a:pt x="12302" y="5864"/>
                </a:lnTo>
                <a:lnTo>
                  <a:pt x="12327" y="5961"/>
                </a:lnTo>
                <a:lnTo>
                  <a:pt x="12332" y="6037"/>
                </a:lnTo>
                <a:lnTo>
                  <a:pt x="12351" y="6091"/>
                </a:lnTo>
                <a:lnTo>
                  <a:pt x="12375" y="6113"/>
                </a:lnTo>
                <a:lnTo>
                  <a:pt x="12400" y="6113"/>
                </a:lnTo>
                <a:lnTo>
                  <a:pt x="12412" y="6102"/>
                </a:lnTo>
                <a:lnTo>
                  <a:pt x="12430" y="6091"/>
                </a:lnTo>
                <a:lnTo>
                  <a:pt x="12435" y="6122"/>
                </a:lnTo>
                <a:lnTo>
                  <a:pt x="12435" y="6167"/>
                </a:lnTo>
                <a:lnTo>
                  <a:pt x="12442" y="6221"/>
                </a:lnTo>
                <a:lnTo>
                  <a:pt x="12454" y="6263"/>
                </a:lnTo>
                <a:lnTo>
                  <a:pt x="12491" y="6263"/>
                </a:lnTo>
                <a:lnTo>
                  <a:pt x="12503" y="6318"/>
                </a:lnTo>
                <a:lnTo>
                  <a:pt x="12515" y="6328"/>
                </a:lnTo>
                <a:lnTo>
                  <a:pt x="12515" y="6339"/>
                </a:lnTo>
                <a:lnTo>
                  <a:pt x="12503" y="6361"/>
                </a:lnTo>
                <a:lnTo>
                  <a:pt x="12509" y="6382"/>
                </a:lnTo>
                <a:lnTo>
                  <a:pt x="12527" y="6382"/>
                </a:lnTo>
                <a:lnTo>
                  <a:pt x="12534" y="6393"/>
                </a:lnTo>
                <a:lnTo>
                  <a:pt x="12527" y="6458"/>
                </a:lnTo>
                <a:lnTo>
                  <a:pt x="12515" y="6480"/>
                </a:lnTo>
                <a:lnTo>
                  <a:pt x="12491" y="6480"/>
                </a:lnTo>
                <a:lnTo>
                  <a:pt x="12467" y="6523"/>
                </a:lnTo>
                <a:lnTo>
                  <a:pt x="12454" y="6523"/>
                </a:lnTo>
                <a:lnTo>
                  <a:pt x="12454" y="6554"/>
                </a:lnTo>
                <a:lnTo>
                  <a:pt x="12448" y="6566"/>
                </a:lnTo>
                <a:lnTo>
                  <a:pt x="12412" y="6566"/>
                </a:lnTo>
                <a:lnTo>
                  <a:pt x="12412" y="6631"/>
                </a:lnTo>
                <a:lnTo>
                  <a:pt x="12394" y="6631"/>
                </a:lnTo>
                <a:lnTo>
                  <a:pt x="12400" y="6675"/>
                </a:lnTo>
                <a:lnTo>
                  <a:pt x="12387" y="6684"/>
                </a:lnTo>
                <a:lnTo>
                  <a:pt x="12369" y="6664"/>
                </a:lnTo>
                <a:lnTo>
                  <a:pt x="12351" y="6631"/>
                </a:lnTo>
                <a:lnTo>
                  <a:pt x="12345" y="6642"/>
                </a:lnTo>
                <a:lnTo>
                  <a:pt x="12345" y="6664"/>
                </a:lnTo>
                <a:lnTo>
                  <a:pt x="12369" y="6706"/>
                </a:lnTo>
                <a:lnTo>
                  <a:pt x="12351" y="6738"/>
                </a:lnTo>
                <a:lnTo>
                  <a:pt x="12332" y="6749"/>
                </a:lnTo>
                <a:lnTo>
                  <a:pt x="12332" y="6684"/>
                </a:lnTo>
                <a:lnTo>
                  <a:pt x="12315" y="6675"/>
                </a:lnTo>
                <a:lnTo>
                  <a:pt x="12302" y="6684"/>
                </a:lnTo>
                <a:lnTo>
                  <a:pt x="12302" y="6749"/>
                </a:lnTo>
                <a:lnTo>
                  <a:pt x="12272" y="6749"/>
                </a:lnTo>
                <a:lnTo>
                  <a:pt x="12265" y="6729"/>
                </a:lnTo>
                <a:lnTo>
                  <a:pt x="12241" y="6684"/>
                </a:lnTo>
                <a:lnTo>
                  <a:pt x="12241" y="6706"/>
                </a:lnTo>
                <a:lnTo>
                  <a:pt x="12235" y="6738"/>
                </a:lnTo>
                <a:lnTo>
                  <a:pt x="12235" y="6760"/>
                </a:lnTo>
                <a:lnTo>
                  <a:pt x="12241" y="6794"/>
                </a:lnTo>
                <a:lnTo>
                  <a:pt x="12241" y="6814"/>
                </a:lnTo>
                <a:lnTo>
                  <a:pt x="12235" y="6858"/>
                </a:lnTo>
                <a:lnTo>
                  <a:pt x="12241" y="6890"/>
                </a:lnTo>
                <a:lnTo>
                  <a:pt x="12235" y="6932"/>
                </a:lnTo>
                <a:lnTo>
                  <a:pt x="12229" y="6955"/>
                </a:lnTo>
                <a:lnTo>
                  <a:pt x="12211" y="6966"/>
                </a:lnTo>
                <a:lnTo>
                  <a:pt x="12193" y="6932"/>
                </a:lnTo>
                <a:lnTo>
                  <a:pt x="12181" y="6932"/>
                </a:lnTo>
                <a:lnTo>
                  <a:pt x="12187" y="6986"/>
                </a:lnTo>
                <a:lnTo>
                  <a:pt x="12181" y="7020"/>
                </a:lnTo>
                <a:lnTo>
                  <a:pt x="12162" y="7031"/>
                </a:lnTo>
                <a:lnTo>
                  <a:pt x="12151" y="7020"/>
                </a:lnTo>
                <a:lnTo>
                  <a:pt x="12126" y="7020"/>
                </a:lnTo>
                <a:lnTo>
                  <a:pt x="12132" y="7042"/>
                </a:lnTo>
                <a:lnTo>
                  <a:pt x="12138" y="7042"/>
                </a:lnTo>
                <a:lnTo>
                  <a:pt x="12138" y="7084"/>
                </a:lnTo>
                <a:lnTo>
                  <a:pt x="12132" y="7084"/>
                </a:lnTo>
                <a:lnTo>
                  <a:pt x="12114" y="7051"/>
                </a:lnTo>
                <a:lnTo>
                  <a:pt x="12114" y="7084"/>
                </a:lnTo>
                <a:lnTo>
                  <a:pt x="12108" y="7096"/>
                </a:lnTo>
                <a:lnTo>
                  <a:pt x="12096" y="7107"/>
                </a:lnTo>
                <a:lnTo>
                  <a:pt x="12096" y="7096"/>
                </a:lnTo>
                <a:lnTo>
                  <a:pt x="12089" y="7084"/>
                </a:lnTo>
                <a:lnTo>
                  <a:pt x="12078" y="7107"/>
                </a:lnTo>
                <a:lnTo>
                  <a:pt x="12078" y="7116"/>
                </a:lnTo>
                <a:lnTo>
                  <a:pt x="12065" y="7138"/>
                </a:lnTo>
                <a:lnTo>
                  <a:pt x="12065" y="7172"/>
                </a:lnTo>
                <a:lnTo>
                  <a:pt x="12089" y="7172"/>
                </a:lnTo>
                <a:lnTo>
                  <a:pt x="12089" y="7226"/>
                </a:lnTo>
                <a:lnTo>
                  <a:pt x="12054" y="7226"/>
                </a:lnTo>
                <a:lnTo>
                  <a:pt x="12054" y="7257"/>
                </a:lnTo>
                <a:lnTo>
                  <a:pt x="12047" y="7279"/>
                </a:lnTo>
                <a:lnTo>
                  <a:pt x="12047" y="7311"/>
                </a:lnTo>
                <a:lnTo>
                  <a:pt x="12035" y="7311"/>
                </a:lnTo>
                <a:lnTo>
                  <a:pt x="12029" y="7333"/>
                </a:lnTo>
                <a:lnTo>
                  <a:pt x="12029" y="7398"/>
                </a:lnTo>
                <a:lnTo>
                  <a:pt x="12022" y="7429"/>
                </a:lnTo>
                <a:lnTo>
                  <a:pt x="12022" y="7452"/>
                </a:lnTo>
                <a:lnTo>
                  <a:pt x="12017" y="7442"/>
                </a:lnTo>
                <a:lnTo>
                  <a:pt x="12005" y="7528"/>
                </a:lnTo>
                <a:lnTo>
                  <a:pt x="12011" y="7559"/>
                </a:lnTo>
                <a:lnTo>
                  <a:pt x="12022" y="7592"/>
                </a:lnTo>
                <a:lnTo>
                  <a:pt x="12029" y="7624"/>
                </a:lnTo>
                <a:lnTo>
                  <a:pt x="12059" y="7624"/>
                </a:lnTo>
                <a:lnTo>
                  <a:pt x="12065" y="7646"/>
                </a:lnTo>
                <a:lnTo>
                  <a:pt x="12065" y="7658"/>
                </a:lnTo>
                <a:lnTo>
                  <a:pt x="12041" y="7678"/>
                </a:lnTo>
                <a:lnTo>
                  <a:pt x="12011" y="7732"/>
                </a:lnTo>
                <a:lnTo>
                  <a:pt x="12011" y="7776"/>
                </a:lnTo>
                <a:lnTo>
                  <a:pt x="12017" y="7797"/>
                </a:lnTo>
                <a:lnTo>
                  <a:pt x="12041" y="7797"/>
                </a:lnTo>
                <a:lnTo>
                  <a:pt x="12065" y="7819"/>
                </a:lnTo>
                <a:lnTo>
                  <a:pt x="12089" y="7852"/>
                </a:lnTo>
                <a:lnTo>
                  <a:pt x="12096" y="7884"/>
                </a:lnTo>
                <a:lnTo>
                  <a:pt x="12089" y="7906"/>
                </a:lnTo>
                <a:lnTo>
                  <a:pt x="12096" y="7917"/>
                </a:lnTo>
                <a:lnTo>
                  <a:pt x="12114" y="7938"/>
                </a:lnTo>
                <a:lnTo>
                  <a:pt x="12126" y="7949"/>
                </a:lnTo>
                <a:lnTo>
                  <a:pt x="12132" y="7959"/>
                </a:lnTo>
                <a:lnTo>
                  <a:pt x="12138" y="7982"/>
                </a:lnTo>
                <a:lnTo>
                  <a:pt x="12175" y="7949"/>
                </a:lnTo>
                <a:lnTo>
                  <a:pt x="12199" y="7949"/>
                </a:lnTo>
                <a:lnTo>
                  <a:pt x="12218" y="7938"/>
                </a:lnTo>
                <a:lnTo>
                  <a:pt x="12205" y="7906"/>
                </a:lnTo>
                <a:lnTo>
                  <a:pt x="12187" y="7872"/>
                </a:lnTo>
                <a:lnTo>
                  <a:pt x="12181" y="7852"/>
                </a:lnTo>
                <a:lnTo>
                  <a:pt x="12187" y="7830"/>
                </a:lnTo>
                <a:lnTo>
                  <a:pt x="12193" y="7852"/>
                </a:lnTo>
                <a:lnTo>
                  <a:pt x="12229" y="7895"/>
                </a:lnTo>
                <a:lnTo>
                  <a:pt x="12235" y="7906"/>
                </a:lnTo>
                <a:lnTo>
                  <a:pt x="12248" y="7938"/>
                </a:lnTo>
                <a:lnTo>
                  <a:pt x="12260" y="7949"/>
                </a:lnTo>
                <a:lnTo>
                  <a:pt x="12254" y="7971"/>
                </a:lnTo>
                <a:lnTo>
                  <a:pt x="12241" y="7991"/>
                </a:lnTo>
                <a:lnTo>
                  <a:pt x="12223" y="8002"/>
                </a:lnTo>
                <a:lnTo>
                  <a:pt x="12211" y="8024"/>
                </a:lnTo>
                <a:lnTo>
                  <a:pt x="12187" y="8024"/>
                </a:lnTo>
                <a:lnTo>
                  <a:pt x="12168" y="8045"/>
                </a:lnTo>
                <a:lnTo>
                  <a:pt x="12157" y="8045"/>
                </a:lnTo>
                <a:lnTo>
                  <a:pt x="12157" y="8068"/>
                </a:lnTo>
                <a:lnTo>
                  <a:pt x="12144" y="8089"/>
                </a:lnTo>
                <a:lnTo>
                  <a:pt x="12126" y="8110"/>
                </a:lnTo>
                <a:lnTo>
                  <a:pt x="12126" y="8089"/>
                </a:lnTo>
                <a:lnTo>
                  <a:pt x="12114" y="8024"/>
                </a:lnTo>
                <a:lnTo>
                  <a:pt x="12096" y="8045"/>
                </a:lnTo>
                <a:lnTo>
                  <a:pt x="12096" y="8068"/>
                </a:lnTo>
                <a:lnTo>
                  <a:pt x="12078" y="8089"/>
                </a:lnTo>
                <a:lnTo>
                  <a:pt x="12078" y="8132"/>
                </a:lnTo>
                <a:lnTo>
                  <a:pt x="12065" y="8154"/>
                </a:lnTo>
                <a:lnTo>
                  <a:pt x="12047" y="8154"/>
                </a:lnTo>
                <a:lnTo>
                  <a:pt x="12047" y="8175"/>
                </a:lnTo>
                <a:lnTo>
                  <a:pt x="12035" y="8186"/>
                </a:lnTo>
                <a:lnTo>
                  <a:pt x="12029" y="8175"/>
                </a:lnTo>
                <a:lnTo>
                  <a:pt x="12029" y="8166"/>
                </a:lnTo>
                <a:lnTo>
                  <a:pt x="12017" y="8121"/>
                </a:lnTo>
                <a:lnTo>
                  <a:pt x="12017" y="8101"/>
                </a:lnTo>
                <a:lnTo>
                  <a:pt x="11998" y="8089"/>
                </a:lnTo>
                <a:lnTo>
                  <a:pt x="11992" y="8089"/>
                </a:lnTo>
                <a:lnTo>
                  <a:pt x="11986" y="8101"/>
                </a:lnTo>
                <a:lnTo>
                  <a:pt x="11986" y="8230"/>
                </a:lnTo>
                <a:lnTo>
                  <a:pt x="11950" y="8262"/>
                </a:lnTo>
                <a:lnTo>
                  <a:pt x="11938" y="8284"/>
                </a:lnTo>
                <a:lnTo>
                  <a:pt x="11932" y="8304"/>
                </a:lnTo>
                <a:lnTo>
                  <a:pt x="11895" y="8304"/>
                </a:lnTo>
                <a:lnTo>
                  <a:pt x="11835" y="8349"/>
                </a:lnTo>
                <a:lnTo>
                  <a:pt x="11822" y="8369"/>
                </a:lnTo>
                <a:lnTo>
                  <a:pt x="11798" y="8392"/>
                </a:lnTo>
                <a:lnTo>
                  <a:pt x="11749" y="8392"/>
                </a:lnTo>
                <a:lnTo>
                  <a:pt x="11719" y="8423"/>
                </a:lnTo>
                <a:lnTo>
                  <a:pt x="11689" y="8479"/>
                </a:lnTo>
                <a:lnTo>
                  <a:pt x="11676" y="8488"/>
                </a:lnTo>
                <a:lnTo>
                  <a:pt x="11652" y="8542"/>
                </a:lnTo>
                <a:lnTo>
                  <a:pt x="11628" y="8553"/>
                </a:lnTo>
                <a:lnTo>
                  <a:pt x="11585" y="8662"/>
                </a:lnTo>
                <a:lnTo>
                  <a:pt x="11628" y="8629"/>
                </a:lnTo>
                <a:lnTo>
                  <a:pt x="11659" y="8607"/>
                </a:lnTo>
                <a:lnTo>
                  <a:pt x="11695" y="8564"/>
                </a:lnTo>
                <a:lnTo>
                  <a:pt x="11707" y="8542"/>
                </a:lnTo>
                <a:lnTo>
                  <a:pt x="11743" y="8532"/>
                </a:lnTo>
                <a:lnTo>
                  <a:pt x="11774" y="8521"/>
                </a:lnTo>
                <a:lnTo>
                  <a:pt x="11786" y="8499"/>
                </a:lnTo>
                <a:lnTo>
                  <a:pt x="11822" y="8468"/>
                </a:lnTo>
                <a:lnTo>
                  <a:pt x="11853" y="8402"/>
                </a:lnTo>
                <a:lnTo>
                  <a:pt x="11822" y="8511"/>
                </a:lnTo>
                <a:lnTo>
                  <a:pt x="11853" y="8488"/>
                </a:lnTo>
                <a:lnTo>
                  <a:pt x="11871" y="8446"/>
                </a:lnTo>
                <a:lnTo>
                  <a:pt x="11889" y="8434"/>
                </a:lnTo>
                <a:lnTo>
                  <a:pt x="11914" y="8423"/>
                </a:lnTo>
                <a:lnTo>
                  <a:pt x="11925" y="8423"/>
                </a:lnTo>
                <a:lnTo>
                  <a:pt x="11871" y="8511"/>
                </a:lnTo>
                <a:lnTo>
                  <a:pt x="11822" y="8575"/>
                </a:lnTo>
                <a:lnTo>
                  <a:pt x="11786" y="8607"/>
                </a:lnTo>
                <a:lnTo>
                  <a:pt x="11756" y="8662"/>
                </a:lnTo>
                <a:lnTo>
                  <a:pt x="11707" y="8682"/>
                </a:lnTo>
                <a:lnTo>
                  <a:pt x="11652" y="8716"/>
                </a:lnTo>
                <a:lnTo>
                  <a:pt x="11603" y="8737"/>
                </a:lnTo>
                <a:lnTo>
                  <a:pt x="11573" y="8705"/>
                </a:lnTo>
                <a:lnTo>
                  <a:pt x="11579" y="8716"/>
                </a:lnTo>
                <a:lnTo>
                  <a:pt x="11568" y="8737"/>
                </a:lnTo>
                <a:lnTo>
                  <a:pt x="11555" y="8791"/>
                </a:lnTo>
                <a:lnTo>
                  <a:pt x="11549" y="8846"/>
                </a:lnTo>
                <a:lnTo>
                  <a:pt x="11585" y="8846"/>
                </a:lnTo>
                <a:lnTo>
                  <a:pt x="11598" y="8911"/>
                </a:lnTo>
                <a:lnTo>
                  <a:pt x="11598" y="9039"/>
                </a:lnTo>
                <a:lnTo>
                  <a:pt x="11592" y="9094"/>
                </a:lnTo>
                <a:lnTo>
                  <a:pt x="11585" y="9179"/>
                </a:lnTo>
                <a:lnTo>
                  <a:pt x="11561" y="9224"/>
                </a:lnTo>
                <a:lnTo>
                  <a:pt x="11561" y="9363"/>
                </a:lnTo>
                <a:lnTo>
                  <a:pt x="11531" y="9408"/>
                </a:lnTo>
                <a:lnTo>
                  <a:pt x="11513" y="9450"/>
                </a:lnTo>
                <a:lnTo>
                  <a:pt x="11506" y="9461"/>
                </a:lnTo>
                <a:lnTo>
                  <a:pt x="11500" y="9536"/>
                </a:lnTo>
                <a:lnTo>
                  <a:pt x="11495" y="9536"/>
                </a:lnTo>
                <a:lnTo>
                  <a:pt x="11488" y="9526"/>
                </a:lnTo>
                <a:lnTo>
                  <a:pt x="11488" y="9493"/>
                </a:lnTo>
                <a:lnTo>
                  <a:pt x="11495" y="9450"/>
                </a:lnTo>
                <a:lnTo>
                  <a:pt x="11433" y="9450"/>
                </a:lnTo>
                <a:lnTo>
                  <a:pt x="11416" y="9439"/>
                </a:lnTo>
                <a:lnTo>
                  <a:pt x="11391" y="9417"/>
                </a:lnTo>
                <a:lnTo>
                  <a:pt x="11389" y="9414"/>
                </a:lnTo>
                <a:lnTo>
                  <a:pt x="11379" y="9439"/>
                </a:lnTo>
                <a:lnTo>
                  <a:pt x="11416" y="9569"/>
                </a:lnTo>
                <a:lnTo>
                  <a:pt x="11433" y="9591"/>
                </a:lnTo>
                <a:lnTo>
                  <a:pt x="11452" y="9622"/>
                </a:lnTo>
                <a:lnTo>
                  <a:pt x="11464" y="9634"/>
                </a:lnTo>
                <a:lnTo>
                  <a:pt x="11470" y="9656"/>
                </a:lnTo>
                <a:lnTo>
                  <a:pt x="11488" y="9688"/>
                </a:lnTo>
                <a:lnTo>
                  <a:pt x="11495" y="9774"/>
                </a:lnTo>
                <a:lnTo>
                  <a:pt x="11477" y="9779"/>
                </a:lnTo>
                <a:cubicBezTo>
                  <a:pt x="11477" y="9779"/>
                  <a:pt x="11477" y="9779"/>
                  <a:pt x="11478" y="9795"/>
                </a:cubicBezTo>
                <a:cubicBezTo>
                  <a:pt x="11479" y="9811"/>
                  <a:pt x="11480" y="9842"/>
                  <a:pt x="11482" y="9904"/>
                </a:cubicBezTo>
                <a:cubicBezTo>
                  <a:pt x="11482" y="9904"/>
                  <a:pt x="11482" y="9904"/>
                  <a:pt x="11482" y="9914"/>
                </a:cubicBezTo>
                <a:cubicBezTo>
                  <a:pt x="11482" y="9925"/>
                  <a:pt x="11482" y="9945"/>
                  <a:pt x="11482" y="9987"/>
                </a:cubicBezTo>
                <a:cubicBezTo>
                  <a:pt x="11482" y="9987"/>
                  <a:pt x="11482" y="9987"/>
                  <a:pt x="11481" y="9993"/>
                </a:cubicBezTo>
                <a:cubicBezTo>
                  <a:pt x="11479" y="9999"/>
                  <a:pt x="11477" y="10011"/>
                  <a:pt x="11471" y="10034"/>
                </a:cubicBezTo>
                <a:cubicBezTo>
                  <a:pt x="11471" y="10034"/>
                  <a:pt x="11469" y="10032"/>
                  <a:pt x="11466" y="10028"/>
                </a:cubicBezTo>
                <a:cubicBezTo>
                  <a:pt x="11463" y="10025"/>
                  <a:pt x="11459" y="10020"/>
                  <a:pt x="11456" y="10015"/>
                </a:cubicBezTo>
                <a:lnTo>
                  <a:pt x="11467" y="9987"/>
                </a:lnTo>
                <a:cubicBezTo>
                  <a:pt x="11467" y="9987"/>
                  <a:pt x="11467" y="9987"/>
                  <a:pt x="11467" y="9984"/>
                </a:cubicBezTo>
                <a:cubicBezTo>
                  <a:pt x="11468" y="9980"/>
                  <a:pt x="11469" y="9974"/>
                  <a:pt x="11471" y="9960"/>
                </a:cubicBezTo>
                <a:cubicBezTo>
                  <a:pt x="11471" y="9960"/>
                  <a:pt x="11472" y="9959"/>
                  <a:pt x="11471" y="9956"/>
                </a:cubicBezTo>
                <a:cubicBezTo>
                  <a:pt x="11471" y="9952"/>
                  <a:pt x="11469" y="9945"/>
                  <a:pt x="11467" y="9931"/>
                </a:cubicBezTo>
                <a:cubicBezTo>
                  <a:pt x="11467" y="9931"/>
                  <a:pt x="11467" y="9931"/>
                  <a:pt x="11464" y="9936"/>
                </a:cubicBezTo>
                <a:cubicBezTo>
                  <a:pt x="11462" y="9941"/>
                  <a:pt x="11457" y="9951"/>
                  <a:pt x="11447" y="9969"/>
                </a:cubicBezTo>
                <a:cubicBezTo>
                  <a:pt x="11447" y="9969"/>
                  <a:pt x="11447" y="10043"/>
                  <a:pt x="11447" y="10006"/>
                </a:cubicBezTo>
                <a:cubicBezTo>
                  <a:pt x="11447" y="10006"/>
                  <a:pt x="11447" y="10062"/>
                  <a:pt x="11447" y="10034"/>
                </a:cubicBezTo>
                <a:cubicBezTo>
                  <a:pt x="11447" y="10034"/>
                  <a:pt x="11447" y="10033"/>
                  <a:pt x="11447" y="10116"/>
                </a:cubicBezTo>
                <a:cubicBezTo>
                  <a:pt x="11447" y="10116"/>
                  <a:pt x="11446" y="10116"/>
                  <a:pt x="11444" y="10121"/>
                </a:cubicBezTo>
                <a:cubicBezTo>
                  <a:pt x="11442" y="10125"/>
                  <a:pt x="11438" y="10135"/>
                  <a:pt x="11431" y="10153"/>
                </a:cubicBezTo>
                <a:cubicBezTo>
                  <a:pt x="11431" y="10153"/>
                  <a:pt x="11431" y="10153"/>
                  <a:pt x="11429" y="10156"/>
                </a:cubicBezTo>
                <a:cubicBezTo>
                  <a:pt x="11427" y="10158"/>
                  <a:pt x="11423" y="10163"/>
                  <a:pt x="11416" y="10172"/>
                </a:cubicBezTo>
                <a:cubicBezTo>
                  <a:pt x="11416" y="10172"/>
                  <a:pt x="11416" y="10172"/>
                  <a:pt x="11416" y="10174"/>
                </a:cubicBezTo>
                <a:cubicBezTo>
                  <a:pt x="11416" y="10177"/>
                  <a:pt x="11416" y="10181"/>
                  <a:pt x="11416" y="10191"/>
                </a:cubicBezTo>
                <a:cubicBezTo>
                  <a:pt x="11416" y="10191"/>
                  <a:pt x="11416" y="10190"/>
                  <a:pt x="11416" y="10194"/>
                </a:cubicBezTo>
                <a:cubicBezTo>
                  <a:pt x="11416" y="10197"/>
                  <a:pt x="11416" y="10204"/>
                  <a:pt x="11416" y="10218"/>
                </a:cubicBezTo>
                <a:lnTo>
                  <a:pt x="11374" y="10181"/>
                </a:lnTo>
                <a:cubicBezTo>
                  <a:pt x="11374" y="10181"/>
                  <a:pt x="11374" y="10181"/>
                  <a:pt x="11376" y="10171"/>
                </a:cubicBezTo>
                <a:cubicBezTo>
                  <a:pt x="11378" y="10160"/>
                  <a:pt x="11382" y="10139"/>
                  <a:pt x="11390" y="10098"/>
                </a:cubicBezTo>
                <a:cubicBezTo>
                  <a:pt x="11390" y="10098"/>
                  <a:pt x="11390" y="10098"/>
                  <a:pt x="11388" y="10092"/>
                </a:cubicBezTo>
                <a:cubicBezTo>
                  <a:pt x="11387" y="10086"/>
                  <a:pt x="11384" y="10074"/>
                  <a:pt x="11379" y="10051"/>
                </a:cubicBezTo>
                <a:cubicBezTo>
                  <a:pt x="11379" y="10051"/>
                  <a:pt x="11379" y="10052"/>
                  <a:pt x="11377" y="10049"/>
                </a:cubicBezTo>
                <a:cubicBezTo>
                  <a:pt x="11375" y="10045"/>
                  <a:pt x="11372" y="10038"/>
                  <a:pt x="11364" y="10024"/>
                </a:cubicBezTo>
                <a:cubicBezTo>
                  <a:pt x="11364" y="10024"/>
                  <a:pt x="11364" y="10024"/>
                  <a:pt x="11365" y="10023"/>
                </a:cubicBezTo>
                <a:cubicBezTo>
                  <a:pt x="11365" y="10022"/>
                  <a:pt x="11367" y="10020"/>
                  <a:pt x="11369" y="10015"/>
                </a:cubicBezTo>
                <a:cubicBezTo>
                  <a:pt x="11369" y="10015"/>
                  <a:pt x="11369" y="10015"/>
                  <a:pt x="11368" y="10009"/>
                </a:cubicBezTo>
                <a:cubicBezTo>
                  <a:pt x="11366" y="10004"/>
                  <a:pt x="11364" y="9992"/>
                  <a:pt x="11359" y="9969"/>
                </a:cubicBezTo>
                <a:cubicBezTo>
                  <a:pt x="11359" y="9969"/>
                  <a:pt x="11359" y="9969"/>
                  <a:pt x="11357" y="9962"/>
                </a:cubicBezTo>
                <a:cubicBezTo>
                  <a:pt x="11355" y="9956"/>
                  <a:pt x="11351" y="9941"/>
                  <a:pt x="11344" y="9914"/>
                </a:cubicBezTo>
                <a:cubicBezTo>
                  <a:pt x="11344" y="9914"/>
                  <a:pt x="11343" y="9914"/>
                  <a:pt x="11341" y="9910"/>
                </a:cubicBezTo>
                <a:cubicBezTo>
                  <a:pt x="11338" y="9906"/>
                  <a:pt x="11333" y="9899"/>
                  <a:pt x="11323" y="9886"/>
                </a:cubicBezTo>
                <a:cubicBezTo>
                  <a:pt x="11323" y="9886"/>
                  <a:pt x="11323" y="9886"/>
                  <a:pt x="11319" y="9886"/>
                </a:cubicBezTo>
                <a:cubicBezTo>
                  <a:pt x="11315" y="9886"/>
                  <a:pt x="11307" y="9886"/>
                  <a:pt x="11292" y="9886"/>
                </a:cubicBezTo>
                <a:cubicBezTo>
                  <a:pt x="11292" y="9886"/>
                  <a:pt x="11292" y="9886"/>
                  <a:pt x="11289" y="9884"/>
                </a:cubicBezTo>
                <a:cubicBezTo>
                  <a:pt x="11287" y="9883"/>
                  <a:pt x="11281" y="9880"/>
                  <a:pt x="11271" y="9876"/>
                </a:cubicBezTo>
                <a:cubicBezTo>
                  <a:pt x="11271" y="9876"/>
                  <a:pt x="11271" y="9876"/>
                  <a:pt x="11270" y="9874"/>
                </a:cubicBezTo>
                <a:cubicBezTo>
                  <a:pt x="11268" y="9872"/>
                  <a:pt x="11266" y="9868"/>
                  <a:pt x="11261" y="9859"/>
                </a:cubicBezTo>
                <a:cubicBezTo>
                  <a:pt x="11261" y="9859"/>
                  <a:pt x="11261" y="9858"/>
                  <a:pt x="11261" y="9856"/>
                </a:cubicBezTo>
                <a:cubicBezTo>
                  <a:pt x="11262" y="9853"/>
                  <a:pt x="11263" y="9849"/>
                  <a:pt x="11266" y="9839"/>
                </a:cubicBezTo>
                <a:cubicBezTo>
                  <a:pt x="11266" y="9839"/>
                  <a:pt x="11266" y="9839"/>
                  <a:pt x="11265" y="9835"/>
                </a:cubicBezTo>
                <a:cubicBezTo>
                  <a:pt x="11264" y="9831"/>
                  <a:pt x="11263" y="9822"/>
                  <a:pt x="11261" y="9803"/>
                </a:cubicBezTo>
                <a:cubicBezTo>
                  <a:pt x="11261" y="9803"/>
                  <a:pt x="11261" y="9803"/>
                  <a:pt x="11263" y="9803"/>
                </a:cubicBezTo>
                <a:cubicBezTo>
                  <a:pt x="11265" y="9803"/>
                  <a:pt x="11269" y="9803"/>
                  <a:pt x="11277" y="9803"/>
                </a:cubicBezTo>
                <a:cubicBezTo>
                  <a:pt x="11277" y="9803"/>
                  <a:pt x="11277" y="9803"/>
                  <a:pt x="11279" y="9799"/>
                </a:cubicBezTo>
                <a:cubicBezTo>
                  <a:pt x="11282" y="9794"/>
                  <a:pt x="11287" y="9785"/>
                  <a:pt x="11297" y="9767"/>
                </a:cubicBezTo>
                <a:cubicBezTo>
                  <a:pt x="11297" y="9767"/>
                  <a:pt x="11297" y="9729"/>
                  <a:pt x="11297" y="9748"/>
                </a:cubicBezTo>
                <a:cubicBezTo>
                  <a:pt x="11297" y="9748"/>
                  <a:pt x="11297" y="9748"/>
                  <a:pt x="11277" y="9711"/>
                </a:cubicBezTo>
                <a:cubicBezTo>
                  <a:pt x="11277" y="9711"/>
                  <a:pt x="11277" y="9711"/>
                  <a:pt x="11277" y="9710"/>
                </a:cubicBezTo>
                <a:cubicBezTo>
                  <a:pt x="11278" y="9709"/>
                  <a:pt x="11279" y="9706"/>
                  <a:pt x="11282" y="9702"/>
                </a:cubicBezTo>
                <a:cubicBezTo>
                  <a:pt x="11282" y="9702"/>
                  <a:pt x="11282" y="9702"/>
                  <a:pt x="11280" y="9697"/>
                </a:cubicBezTo>
                <a:cubicBezTo>
                  <a:pt x="11278" y="9692"/>
                  <a:pt x="11274" y="9682"/>
                  <a:pt x="11266" y="9664"/>
                </a:cubicBezTo>
                <a:cubicBezTo>
                  <a:pt x="11266" y="9664"/>
                  <a:pt x="11266" y="9664"/>
                  <a:pt x="11265" y="9663"/>
                </a:cubicBezTo>
                <a:cubicBezTo>
                  <a:pt x="11264" y="9662"/>
                  <a:pt x="11261" y="9661"/>
                  <a:pt x="11256" y="9656"/>
                </a:cubicBezTo>
                <a:cubicBezTo>
                  <a:pt x="11256" y="9656"/>
                  <a:pt x="11256" y="9656"/>
                  <a:pt x="11252" y="9653"/>
                </a:cubicBezTo>
                <a:cubicBezTo>
                  <a:pt x="11248" y="9651"/>
                  <a:pt x="11240" y="9646"/>
                  <a:pt x="11225" y="9637"/>
                </a:cubicBezTo>
                <a:cubicBezTo>
                  <a:pt x="11225" y="9637"/>
                  <a:pt x="11225" y="9637"/>
                  <a:pt x="11226" y="9633"/>
                </a:cubicBezTo>
                <a:cubicBezTo>
                  <a:pt x="11228" y="9629"/>
                  <a:pt x="11230" y="9623"/>
                  <a:pt x="11236" y="9609"/>
                </a:cubicBezTo>
                <a:cubicBezTo>
                  <a:pt x="11236" y="9609"/>
                  <a:pt x="11235" y="9609"/>
                  <a:pt x="11238" y="9603"/>
                </a:cubicBezTo>
                <a:cubicBezTo>
                  <a:pt x="11241" y="9597"/>
                  <a:pt x="11248" y="9586"/>
                  <a:pt x="11261" y="9562"/>
                </a:cubicBezTo>
                <a:cubicBezTo>
                  <a:pt x="11261" y="9562"/>
                  <a:pt x="11261" y="9562"/>
                  <a:pt x="11258" y="9562"/>
                </a:cubicBezTo>
                <a:cubicBezTo>
                  <a:pt x="11256" y="9562"/>
                  <a:pt x="11250" y="9562"/>
                  <a:pt x="11240" y="9562"/>
                </a:cubicBezTo>
                <a:cubicBezTo>
                  <a:pt x="11240" y="9562"/>
                  <a:pt x="11240" y="9563"/>
                  <a:pt x="11240" y="9558"/>
                </a:cubicBezTo>
                <a:cubicBezTo>
                  <a:pt x="11240" y="9554"/>
                  <a:pt x="11240" y="9545"/>
                  <a:pt x="11240" y="9526"/>
                </a:cubicBezTo>
                <a:cubicBezTo>
                  <a:pt x="11240" y="9526"/>
                  <a:pt x="11240" y="9526"/>
                  <a:pt x="11242" y="9519"/>
                </a:cubicBezTo>
                <a:cubicBezTo>
                  <a:pt x="11243" y="9512"/>
                  <a:pt x="11246" y="9498"/>
                  <a:pt x="11251" y="9471"/>
                </a:cubicBezTo>
                <a:cubicBezTo>
                  <a:pt x="11251" y="9471"/>
                  <a:pt x="11251" y="9471"/>
                  <a:pt x="11252" y="9469"/>
                </a:cubicBezTo>
                <a:cubicBezTo>
                  <a:pt x="11254" y="9468"/>
                  <a:pt x="11258" y="9466"/>
                  <a:pt x="11266" y="9461"/>
                </a:cubicBezTo>
                <a:cubicBezTo>
                  <a:pt x="11266" y="9461"/>
                  <a:pt x="11266" y="9461"/>
                  <a:pt x="11267" y="9453"/>
                </a:cubicBezTo>
                <a:cubicBezTo>
                  <a:pt x="11267" y="9445"/>
                  <a:pt x="11269" y="9429"/>
                  <a:pt x="11271" y="9396"/>
                </a:cubicBezTo>
                <a:cubicBezTo>
                  <a:pt x="11271" y="9396"/>
                  <a:pt x="11271" y="9397"/>
                  <a:pt x="11270" y="9396"/>
                </a:cubicBezTo>
                <a:cubicBezTo>
                  <a:pt x="11268" y="9395"/>
                  <a:pt x="11266" y="9393"/>
                  <a:pt x="11261" y="9389"/>
                </a:cubicBezTo>
                <a:cubicBezTo>
                  <a:pt x="11261" y="9389"/>
                  <a:pt x="11261" y="9389"/>
                  <a:pt x="11259" y="9396"/>
                </a:cubicBezTo>
                <a:cubicBezTo>
                  <a:pt x="11257" y="9403"/>
                  <a:pt x="11253" y="9416"/>
                  <a:pt x="11245" y="9444"/>
                </a:cubicBezTo>
                <a:cubicBezTo>
                  <a:pt x="11245" y="9444"/>
                  <a:pt x="11245" y="9444"/>
                  <a:pt x="11242" y="9448"/>
                </a:cubicBezTo>
                <a:cubicBezTo>
                  <a:pt x="11238" y="9453"/>
                  <a:pt x="11230" y="9462"/>
                  <a:pt x="11214" y="9481"/>
                </a:cubicBezTo>
                <a:cubicBezTo>
                  <a:pt x="11214" y="9481"/>
                  <a:pt x="11214" y="9481"/>
                  <a:pt x="11212" y="9488"/>
                </a:cubicBezTo>
                <a:cubicBezTo>
                  <a:pt x="11211" y="9494"/>
                  <a:pt x="11207" y="9508"/>
                  <a:pt x="11199" y="9536"/>
                </a:cubicBezTo>
                <a:cubicBezTo>
                  <a:pt x="11199" y="9536"/>
                  <a:pt x="11199" y="9536"/>
                  <a:pt x="11197" y="9536"/>
                </a:cubicBezTo>
                <a:cubicBezTo>
                  <a:pt x="11194" y="9536"/>
                  <a:pt x="11189" y="9536"/>
                  <a:pt x="11179" y="9536"/>
                </a:cubicBezTo>
                <a:cubicBezTo>
                  <a:pt x="11179" y="9536"/>
                  <a:pt x="11179" y="9535"/>
                  <a:pt x="11180" y="9539"/>
                </a:cubicBezTo>
                <a:cubicBezTo>
                  <a:pt x="11181" y="9542"/>
                  <a:pt x="11183" y="9549"/>
                  <a:pt x="11188" y="9562"/>
                </a:cubicBezTo>
                <a:cubicBezTo>
                  <a:pt x="11188" y="9562"/>
                  <a:pt x="11189" y="9562"/>
                  <a:pt x="11191" y="9568"/>
                </a:cubicBezTo>
                <a:cubicBezTo>
                  <a:pt x="11193" y="9574"/>
                  <a:pt x="11197" y="9586"/>
                  <a:pt x="11205" y="9609"/>
                </a:cubicBezTo>
                <a:cubicBezTo>
                  <a:pt x="11205" y="9609"/>
                  <a:pt x="11204" y="9609"/>
                  <a:pt x="11204" y="9617"/>
                </a:cubicBezTo>
                <a:cubicBezTo>
                  <a:pt x="11203" y="9625"/>
                  <a:pt x="11202" y="9641"/>
                  <a:pt x="11199" y="9673"/>
                </a:cubicBezTo>
                <a:cubicBezTo>
                  <a:pt x="11199" y="9673"/>
                  <a:pt x="11199" y="9674"/>
                  <a:pt x="11200" y="9682"/>
                </a:cubicBezTo>
                <a:cubicBezTo>
                  <a:pt x="11200" y="9690"/>
                  <a:pt x="11202" y="9706"/>
                  <a:pt x="11205" y="9738"/>
                </a:cubicBezTo>
                <a:cubicBezTo>
                  <a:pt x="11205" y="9738"/>
                  <a:pt x="11205" y="9738"/>
                  <a:pt x="11205" y="9746"/>
                </a:cubicBezTo>
                <a:cubicBezTo>
                  <a:pt x="11205" y="9754"/>
                  <a:pt x="11205" y="9771"/>
                  <a:pt x="11205" y="9803"/>
                </a:cubicBezTo>
                <a:cubicBezTo>
                  <a:pt x="11205" y="9803"/>
                  <a:pt x="11205" y="9803"/>
                  <a:pt x="11206" y="9806"/>
                </a:cubicBezTo>
                <a:cubicBezTo>
                  <a:pt x="11207" y="9810"/>
                  <a:pt x="11209" y="9816"/>
                  <a:pt x="11214" y="9830"/>
                </a:cubicBezTo>
                <a:cubicBezTo>
                  <a:pt x="11214" y="9830"/>
                  <a:pt x="11214" y="9830"/>
                  <a:pt x="11218" y="9839"/>
                </a:cubicBezTo>
                <a:cubicBezTo>
                  <a:pt x="11222" y="9849"/>
                  <a:pt x="11230" y="9867"/>
                  <a:pt x="11245" y="9904"/>
                </a:cubicBezTo>
                <a:cubicBezTo>
                  <a:pt x="11245" y="9904"/>
                  <a:pt x="11245" y="9904"/>
                  <a:pt x="11245" y="9906"/>
                </a:cubicBezTo>
                <a:cubicBezTo>
                  <a:pt x="11245" y="9907"/>
                  <a:pt x="11245" y="9909"/>
                  <a:pt x="11245" y="9914"/>
                </a:cubicBezTo>
                <a:cubicBezTo>
                  <a:pt x="11245" y="9914"/>
                  <a:pt x="11245" y="9914"/>
                  <a:pt x="11245" y="9917"/>
                </a:cubicBezTo>
                <a:cubicBezTo>
                  <a:pt x="11245" y="9920"/>
                  <a:pt x="11245" y="9927"/>
                  <a:pt x="11245" y="9941"/>
                </a:cubicBezTo>
                <a:cubicBezTo>
                  <a:pt x="11245" y="9941"/>
                  <a:pt x="11245" y="9941"/>
                  <a:pt x="11247" y="9944"/>
                </a:cubicBezTo>
                <a:cubicBezTo>
                  <a:pt x="11249" y="9948"/>
                  <a:pt x="11253" y="9956"/>
                  <a:pt x="11261" y="9969"/>
                </a:cubicBezTo>
                <a:cubicBezTo>
                  <a:pt x="11261" y="9969"/>
                  <a:pt x="11261" y="9969"/>
                  <a:pt x="11262" y="9974"/>
                </a:cubicBezTo>
                <a:cubicBezTo>
                  <a:pt x="11263" y="9978"/>
                  <a:pt x="11266" y="9987"/>
                  <a:pt x="11271" y="10006"/>
                </a:cubicBezTo>
                <a:cubicBezTo>
                  <a:pt x="11271" y="10006"/>
                  <a:pt x="11271" y="10006"/>
                  <a:pt x="11269" y="10007"/>
                </a:cubicBezTo>
                <a:cubicBezTo>
                  <a:pt x="11267" y="10008"/>
                  <a:pt x="11264" y="10010"/>
                  <a:pt x="11256" y="10015"/>
                </a:cubicBezTo>
                <a:cubicBezTo>
                  <a:pt x="11256" y="10015"/>
                  <a:pt x="11256" y="10015"/>
                  <a:pt x="11254" y="10012"/>
                </a:cubicBezTo>
                <a:cubicBezTo>
                  <a:pt x="11251" y="10010"/>
                  <a:pt x="11246" y="10005"/>
                  <a:pt x="11236" y="9996"/>
                </a:cubicBezTo>
                <a:cubicBezTo>
                  <a:pt x="11236" y="9996"/>
                  <a:pt x="11236" y="9996"/>
                  <a:pt x="11233" y="9994"/>
                </a:cubicBezTo>
                <a:cubicBezTo>
                  <a:pt x="11231" y="9992"/>
                  <a:pt x="11227" y="9988"/>
                  <a:pt x="11220" y="9979"/>
                </a:cubicBezTo>
                <a:cubicBezTo>
                  <a:pt x="11220" y="9979"/>
                  <a:pt x="11220" y="9979"/>
                  <a:pt x="11211" y="9978"/>
                </a:cubicBezTo>
                <a:cubicBezTo>
                  <a:pt x="11203" y="9976"/>
                  <a:pt x="11186" y="9974"/>
                  <a:pt x="11153" y="9969"/>
                </a:cubicBezTo>
                <a:cubicBezTo>
                  <a:pt x="11152" y="9969"/>
                  <a:pt x="11150" y="9969"/>
                  <a:pt x="11148" y="9971"/>
                </a:cubicBezTo>
                <a:cubicBezTo>
                  <a:pt x="11144" y="9978"/>
                  <a:pt x="11148" y="9992"/>
                  <a:pt x="11154" y="9990"/>
                </a:cubicBezTo>
                <a:lnTo>
                  <a:pt x="11179" y="10034"/>
                </a:lnTo>
                <a:lnTo>
                  <a:pt x="11197" y="10034"/>
                </a:lnTo>
                <a:lnTo>
                  <a:pt x="11203" y="10012"/>
                </a:lnTo>
                <a:lnTo>
                  <a:pt x="11209" y="10012"/>
                </a:lnTo>
                <a:lnTo>
                  <a:pt x="11227" y="10055"/>
                </a:lnTo>
                <a:lnTo>
                  <a:pt x="11263" y="10098"/>
                </a:lnTo>
                <a:lnTo>
                  <a:pt x="11288" y="10088"/>
                </a:lnTo>
                <a:lnTo>
                  <a:pt x="11288" y="10173"/>
                </a:lnTo>
                <a:lnTo>
                  <a:pt x="11263" y="10207"/>
                </a:lnTo>
                <a:lnTo>
                  <a:pt x="11257" y="10173"/>
                </a:lnTo>
                <a:lnTo>
                  <a:pt x="11227" y="10162"/>
                </a:lnTo>
                <a:lnTo>
                  <a:pt x="11203" y="10142"/>
                </a:lnTo>
                <a:lnTo>
                  <a:pt x="11203" y="10153"/>
                </a:lnTo>
                <a:lnTo>
                  <a:pt x="11416" y="10574"/>
                </a:lnTo>
                <a:lnTo>
                  <a:pt x="11428" y="10628"/>
                </a:lnTo>
                <a:lnTo>
                  <a:pt x="11428" y="10659"/>
                </a:lnTo>
                <a:cubicBezTo>
                  <a:pt x="11413" y="10682"/>
                  <a:pt x="11408" y="10718"/>
                  <a:pt x="11415" y="10751"/>
                </a:cubicBezTo>
                <a:cubicBezTo>
                  <a:pt x="11418" y="10763"/>
                  <a:pt x="11423" y="10774"/>
                  <a:pt x="11429" y="10782"/>
                </a:cubicBezTo>
                <a:cubicBezTo>
                  <a:pt x="11429" y="10783"/>
                  <a:pt x="11429" y="10782"/>
                  <a:pt x="11429" y="10786"/>
                </a:cubicBezTo>
                <a:cubicBezTo>
                  <a:pt x="11429" y="10789"/>
                  <a:pt x="11429" y="10796"/>
                  <a:pt x="11429" y="10809"/>
                </a:cubicBezTo>
                <a:lnTo>
                  <a:pt x="11423" y="10974"/>
                </a:lnTo>
                <a:cubicBezTo>
                  <a:pt x="11423" y="10974"/>
                  <a:pt x="11424" y="10974"/>
                  <a:pt x="11424" y="10981"/>
                </a:cubicBezTo>
                <a:cubicBezTo>
                  <a:pt x="11425" y="10988"/>
                  <a:pt x="11426" y="11002"/>
                  <a:pt x="11429" y="11029"/>
                </a:cubicBezTo>
                <a:cubicBezTo>
                  <a:pt x="11429" y="11029"/>
                  <a:pt x="11429" y="11029"/>
                  <a:pt x="11431" y="11031"/>
                </a:cubicBezTo>
                <a:cubicBezTo>
                  <a:pt x="11433" y="11033"/>
                  <a:pt x="11436" y="11038"/>
                  <a:pt x="11444" y="11047"/>
                </a:cubicBezTo>
                <a:cubicBezTo>
                  <a:pt x="11444" y="11047"/>
                  <a:pt x="11444" y="11047"/>
                  <a:pt x="11444" y="11045"/>
                </a:cubicBezTo>
                <a:cubicBezTo>
                  <a:pt x="11444" y="11043"/>
                  <a:pt x="11444" y="11039"/>
                  <a:pt x="11444" y="11029"/>
                </a:cubicBezTo>
                <a:cubicBezTo>
                  <a:pt x="11444" y="11029"/>
                  <a:pt x="11444" y="11030"/>
                  <a:pt x="11445" y="11019"/>
                </a:cubicBezTo>
                <a:cubicBezTo>
                  <a:pt x="11445" y="11009"/>
                  <a:pt x="11447" y="10988"/>
                  <a:pt x="11449" y="10947"/>
                </a:cubicBezTo>
                <a:cubicBezTo>
                  <a:pt x="11449" y="10947"/>
                  <a:pt x="11449" y="10947"/>
                  <a:pt x="11450" y="10946"/>
                </a:cubicBezTo>
                <a:cubicBezTo>
                  <a:pt x="11450" y="10944"/>
                  <a:pt x="11451" y="10942"/>
                  <a:pt x="11454" y="10938"/>
                </a:cubicBezTo>
                <a:cubicBezTo>
                  <a:pt x="11454" y="10938"/>
                  <a:pt x="11454" y="10938"/>
                  <a:pt x="11456" y="10938"/>
                </a:cubicBezTo>
                <a:cubicBezTo>
                  <a:pt x="11458" y="10938"/>
                  <a:pt x="11462" y="10938"/>
                  <a:pt x="11470" y="10938"/>
                </a:cubicBezTo>
                <a:cubicBezTo>
                  <a:pt x="11470" y="10938"/>
                  <a:pt x="11470" y="10937"/>
                  <a:pt x="11471" y="10941"/>
                </a:cubicBezTo>
                <a:cubicBezTo>
                  <a:pt x="11472" y="10944"/>
                  <a:pt x="11474" y="10951"/>
                  <a:pt x="11480" y="10964"/>
                </a:cubicBezTo>
                <a:cubicBezTo>
                  <a:pt x="11480" y="10964"/>
                  <a:pt x="11480" y="10965"/>
                  <a:pt x="11481" y="10969"/>
                </a:cubicBezTo>
                <a:cubicBezTo>
                  <a:pt x="11482" y="10972"/>
                  <a:pt x="11485" y="10979"/>
                  <a:pt x="11490" y="10993"/>
                </a:cubicBezTo>
                <a:lnTo>
                  <a:pt x="11500" y="11020"/>
                </a:lnTo>
                <a:cubicBezTo>
                  <a:pt x="11500" y="11020"/>
                  <a:pt x="11500" y="11020"/>
                  <a:pt x="11500" y="11022"/>
                </a:cubicBezTo>
                <a:cubicBezTo>
                  <a:pt x="11499" y="11025"/>
                  <a:pt x="11498" y="11030"/>
                  <a:pt x="11495" y="11039"/>
                </a:cubicBezTo>
                <a:cubicBezTo>
                  <a:pt x="11495" y="11039"/>
                  <a:pt x="11495" y="11039"/>
                  <a:pt x="11495" y="11042"/>
                </a:cubicBezTo>
                <a:cubicBezTo>
                  <a:pt x="11495" y="11045"/>
                  <a:pt x="11495" y="11052"/>
                  <a:pt x="11495" y="11066"/>
                </a:cubicBezTo>
                <a:cubicBezTo>
                  <a:pt x="11495" y="11066"/>
                  <a:pt x="11495" y="11066"/>
                  <a:pt x="11494" y="11069"/>
                </a:cubicBezTo>
                <a:cubicBezTo>
                  <a:pt x="11493" y="11071"/>
                  <a:pt x="11490" y="11076"/>
                  <a:pt x="11485" y="11085"/>
                </a:cubicBezTo>
                <a:cubicBezTo>
                  <a:pt x="11485" y="11085"/>
                  <a:pt x="11485" y="11085"/>
                  <a:pt x="11484" y="11082"/>
                </a:cubicBezTo>
                <a:cubicBezTo>
                  <a:pt x="11483" y="11080"/>
                  <a:pt x="11482" y="11075"/>
                  <a:pt x="11480" y="11066"/>
                </a:cubicBezTo>
                <a:cubicBezTo>
                  <a:pt x="11480" y="11066"/>
                  <a:pt x="11480" y="11066"/>
                  <a:pt x="11479" y="11066"/>
                </a:cubicBezTo>
                <a:cubicBezTo>
                  <a:pt x="11477" y="11066"/>
                  <a:pt x="11475" y="11066"/>
                  <a:pt x="11470" y="11066"/>
                </a:cubicBezTo>
                <a:cubicBezTo>
                  <a:pt x="11470" y="11066"/>
                  <a:pt x="11470" y="11065"/>
                  <a:pt x="11469" y="11070"/>
                </a:cubicBezTo>
                <a:cubicBezTo>
                  <a:pt x="11468" y="11075"/>
                  <a:pt x="11467" y="11084"/>
                  <a:pt x="11464" y="11102"/>
                </a:cubicBezTo>
                <a:cubicBezTo>
                  <a:pt x="11464" y="11102"/>
                  <a:pt x="11464" y="11103"/>
                  <a:pt x="11464" y="11105"/>
                </a:cubicBezTo>
                <a:cubicBezTo>
                  <a:pt x="11464" y="11107"/>
                  <a:pt x="11464" y="11112"/>
                  <a:pt x="11464" y="11121"/>
                </a:cubicBezTo>
                <a:cubicBezTo>
                  <a:pt x="11464" y="11121"/>
                  <a:pt x="11464" y="11121"/>
                  <a:pt x="11464" y="11124"/>
                </a:cubicBezTo>
                <a:cubicBezTo>
                  <a:pt x="11463" y="11128"/>
                  <a:pt x="11462" y="11134"/>
                  <a:pt x="11459" y="11148"/>
                </a:cubicBezTo>
                <a:cubicBezTo>
                  <a:pt x="11459" y="11148"/>
                  <a:pt x="11459" y="11148"/>
                  <a:pt x="11458" y="11151"/>
                </a:cubicBezTo>
                <a:cubicBezTo>
                  <a:pt x="11458" y="11153"/>
                  <a:pt x="11456" y="11158"/>
                  <a:pt x="11454" y="11167"/>
                </a:cubicBezTo>
                <a:cubicBezTo>
                  <a:pt x="11454" y="11167"/>
                  <a:pt x="11454" y="11167"/>
                  <a:pt x="11454" y="11172"/>
                </a:cubicBezTo>
                <a:cubicBezTo>
                  <a:pt x="11454" y="11176"/>
                  <a:pt x="11454" y="11185"/>
                  <a:pt x="11454" y="11204"/>
                </a:cubicBezTo>
                <a:cubicBezTo>
                  <a:pt x="11454" y="11204"/>
                  <a:pt x="11454" y="11204"/>
                  <a:pt x="11454" y="11205"/>
                </a:cubicBezTo>
                <a:cubicBezTo>
                  <a:pt x="11453" y="11206"/>
                  <a:pt x="11452" y="11209"/>
                  <a:pt x="11449" y="11213"/>
                </a:cubicBezTo>
                <a:cubicBezTo>
                  <a:pt x="11449" y="11213"/>
                  <a:pt x="11449" y="11213"/>
                  <a:pt x="11445" y="11213"/>
                </a:cubicBezTo>
                <a:cubicBezTo>
                  <a:pt x="11441" y="11213"/>
                  <a:pt x="11433" y="11213"/>
                  <a:pt x="11418" y="11213"/>
                </a:cubicBezTo>
                <a:lnTo>
                  <a:pt x="11346" y="11267"/>
                </a:lnTo>
                <a:cubicBezTo>
                  <a:pt x="11346" y="11267"/>
                  <a:pt x="11346" y="11267"/>
                  <a:pt x="11348" y="11267"/>
                </a:cubicBezTo>
                <a:cubicBezTo>
                  <a:pt x="11350" y="11267"/>
                  <a:pt x="11353" y="11267"/>
                  <a:pt x="11361" y="11267"/>
                </a:cubicBezTo>
                <a:cubicBezTo>
                  <a:pt x="11361" y="11267"/>
                  <a:pt x="11361" y="11267"/>
                  <a:pt x="11361" y="11269"/>
                </a:cubicBezTo>
                <a:cubicBezTo>
                  <a:pt x="11361" y="11272"/>
                  <a:pt x="11361" y="11276"/>
                  <a:pt x="11361" y="11286"/>
                </a:cubicBezTo>
                <a:cubicBezTo>
                  <a:pt x="11361" y="11286"/>
                  <a:pt x="11361" y="11285"/>
                  <a:pt x="11360" y="11288"/>
                </a:cubicBezTo>
                <a:cubicBezTo>
                  <a:pt x="11359" y="11290"/>
                  <a:pt x="11356" y="11294"/>
                  <a:pt x="11351" y="11303"/>
                </a:cubicBezTo>
                <a:cubicBezTo>
                  <a:pt x="11351" y="11303"/>
                  <a:pt x="11351" y="11303"/>
                  <a:pt x="11351" y="11303"/>
                </a:cubicBezTo>
                <a:cubicBezTo>
                  <a:pt x="11350" y="11303"/>
                  <a:pt x="11349" y="11303"/>
                  <a:pt x="11346" y="11303"/>
                </a:cubicBezTo>
                <a:cubicBezTo>
                  <a:pt x="11346" y="11303"/>
                  <a:pt x="11346" y="11303"/>
                  <a:pt x="11345" y="11307"/>
                </a:cubicBezTo>
                <a:cubicBezTo>
                  <a:pt x="11345" y="11311"/>
                  <a:pt x="11343" y="11318"/>
                  <a:pt x="11341" y="11332"/>
                </a:cubicBezTo>
                <a:cubicBezTo>
                  <a:pt x="11341" y="11332"/>
                  <a:pt x="11341" y="11332"/>
                  <a:pt x="11341" y="11334"/>
                </a:cubicBezTo>
                <a:cubicBezTo>
                  <a:pt x="11342" y="11336"/>
                  <a:pt x="11343" y="11340"/>
                  <a:pt x="11346" y="11349"/>
                </a:cubicBezTo>
                <a:cubicBezTo>
                  <a:pt x="11346" y="11349"/>
                  <a:pt x="11346" y="11349"/>
                  <a:pt x="11346" y="11352"/>
                </a:cubicBezTo>
                <a:cubicBezTo>
                  <a:pt x="11346" y="11354"/>
                  <a:pt x="11346" y="11359"/>
                  <a:pt x="11346" y="11368"/>
                </a:cubicBezTo>
                <a:cubicBezTo>
                  <a:pt x="11346" y="11368"/>
                  <a:pt x="11346" y="11368"/>
                  <a:pt x="11344" y="11370"/>
                </a:cubicBezTo>
                <a:cubicBezTo>
                  <a:pt x="11342" y="11372"/>
                  <a:pt x="11339" y="11376"/>
                  <a:pt x="11331" y="11386"/>
                </a:cubicBezTo>
                <a:cubicBezTo>
                  <a:pt x="11331" y="11386"/>
                  <a:pt x="11331" y="11386"/>
                  <a:pt x="11328" y="11386"/>
                </a:cubicBezTo>
                <a:cubicBezTo>
                  <a:pt x="11324" y="11386"/>
                  <a:pt x="11318" y="11386"/>
                  <a:pt x="11305" y="11386"/>
                </a:cubicBezTo>
                <a:cubicBezTo>
                  <a:pt x="11305" y="11386"/>
                  <a:pt x="11305" y="11386"/>
                  <a:pt x="11303" y="11385"/>
                </a:cubicBezTo>
                <a:cubicBezTo>
                  <a:pt x="11302" y="11384"/>
                  <a:pt x="11299" y="11382"/>
                  <a:pt x="11294" y="11378"/>
                </a:cubicBezTo>
                <a:cubicBezTo>
                  <a:pt x="11294" y="11378"/>
                  <a:pt x="11274" y="11378"/>
                  <a:pt x="11284" y="11378"/>
                </a:cubicBezTo>
                <a:cubicBezTo>
                  <a:pt x="11284" y="11378"/>
                  <a:pt x="11284" y="11376"/>
                  <a:pt x="11279" y="11386"/>
                </a:cubicBezTo>
                <a:cubicBezTo>
                  <a:pt x="11279" y="11386"/>
                  <a:pt x="11279" y="11386"/>
                  <a:pt x="11279" y="11388"/>
                </a:cubicBezTo>
                <a:cubicBezTo>
                  <a:pt x="11279" y="11391"/>
                  <a:pt x="11279" y="11395"/>
                  <a:pt x="11279" y="11404"/>
                </a:cubicBezTo>
                <a:cubicBezTo>
                  <a:pt x="11279" y="11404"/>
                  <a:pt x="11279" y="11404"/>
                  <a:pt x="11279" y="11407"/>
                </a:cubicBezTo>
                <a:cubicBezTo>
                  <a:pt x="11279" y="11409"/>
                  <a:pt x="11279" y="11415"/>
                  <a:pt x="11279" y="11424"/>
                </a:cubicBezTo>
                <a:cubicBezTo>
                  <a:pt x="11279" y="11424"/>
                  <a:pt x="11279" y="11423"/>
                  <a:pt x="11284" y="11425"/>
                </a:cubicBezTo>
                <a:cubicBezTo>
                  <a:pt x="11290" y="11427"/>
                  <a:pt x="11300" y="11431"/>
                  <a:pt x="11320" y="11441"/>
                </a:cubicBezTo>
                <a:cubicBezTo>
                  <a:pt x="11320" y="11441"/>
                  <a:pt x="11320" y="11441"/>
                  <a:pt x="11322" y="11441"/>
                </a:cubicBezTo>
                <a:cubicBezTo>
                  <a:pt x="11325" y="11441"/>
                  <a:pt x="11328" y="11441"/>
                  <a:pt x="11336" y="11441"/>
                </a:cubicBezTo>
                <a:cubicBezTo>
                  <a:pt x="11336" y="11441"/>
                  <a:pt x="11336" y="11441"/>
                  <a:pt x="11339" y="11438"/>
                </a:cubicBezTo>
                <a:cubicBezTo>
                  <a:pt x="11342" y="11434"/>
                  <a:pt x="11348" y="11427"/>
                  <a:pt x="11361" y="11414"/>
                </a:cubicBezTo>
                <a:cubicBezTo>
                  <a:pt x="11361" y="11414"/>
                  <a:pt x="11361" y="11414"/>
                  <a:pt x="11362" y="11411"/>
                </a:cubicBezTo>
                <a:cubicBezTo>
                  <a:pt x="11364" y="11409"/>
                  <a:pt x="11367" y="11404"/>
                  <a:pt x="11372" y="11395"/>
                </a:cubicBezTo>
                <a:cubicBezTo>
                  <a:pt x="11372" y="11395"/>
                  <a:pt x="11372" y="11395"/>
                  <a:pt x="11373" y="11395"/>
                </a:cubicBezTo>
                <a:cubicBezTo>
                  <a:pt x="11375" y="11395"/>
                  <a:pt x="11377" y="11395"/>
                  <a:pt x="11383" y="11395"/>
                </a:cubicBezTo>
                <a:cubicBezTo>
                  <a:pt x="11383" y="11395"/>
                  <a:pt x="11382" y="11395"/>
                  <a:pt x="11383" y="11393"/>
                </a:cubicBezTo>
                <a:cubicBezTo>
                  <a:pt x="11383" y="11391"/>
                  <a:pt x="11385" y="11387"/>
                  <a:pt x="11387" y="11378"/>
                </a:cubicBezTo>
                <a:cubicBezTo>
                  <a:pt x="11387" y="11377"/>
                  <a:pt x="11391" y="11375"/>
                  <a:pt x="11395" y="11373"/>
                </a:cubicBezTo>
                <a:cubicBezTo>
                  <a:pt x="11400" y="11371"/>
                  <a:pt x="11405" y="11368"/>
                  <a:pt x="11408" y="11368"/>
                </a:cubicBezTo>
                <a:cubicBezTo>
                  <a:pt x="11410" y="11364"/>
                  <a:pt x="11413" y="11368"/>
                  <a:pt x="11415" y="11373"/>
                </a:cubicBezTo>
                <a:cubicBezTo>
                  <a:pt x="11417" y="11379"/>
                  <a:pt x="11418" y="11386"/>
                  <a:pt x="11418" y="11386"/>
                </a:cubicBezTo>
                <a:cubicBezTo>
                  <a:pt x="11418" y="11386"/>
                  <a:pt x="11418" y="11386"/>
                  <a:pt x="11417" y="11388"/>
                </a:cubicBezTo>
                <a:cubicBezTo>
                  <a:pt x="11417" y="11391"/>
                  <a:pt x="11415" y="11395"/>
                  <a:pt x="11413" y="11404"/>
                </a:cubicBezTo>
                <a:cubicBezTo>
                  <a:pt x="11413" y="11404"/>
                  <a:pt x="11413" y="11404"/>
                  <a:pt x="11412" y="11407"/>
                </a:cubicBezTo>
                <a:cubicBezTo>
                  <a:pt x="11411" y="11409"/>
                  <a:pt x="11410" y="11415"/>
                  <a:pt x="11408" y="11424"/>
                </a:cubicBezTo>
                <a:cubicBezTo>
                  <a:pt x="11408" y="11424"/>
                  <a:pt x="11408" y="11423"/>
                  <a:pt x="11407" y="11429"/>
                </a:cubicBezTo>
                <a:cubicBezTo>
                  <a:pt x="11407" y="11434"/>
                  <a:pt x="11406" y="11445"/>
                  <a:pt x="11403" y="11468"/>
                </a:cubicBezTo>
                <a:cubicBezTo>
                  <a:pt x="11403" y="11468"/>
                  <a:pt x="11403" y="11468"/>
                  <a:pt x="11402" y="11473"/>
                </a:cubicBezTo>
                <a:cubicBezTo>
                  <a:pt x="11400" y="11478"/>
                  <a:pt x="11398" y="11487"/>
                  <a:pt x="11392" y="11506"/>
                </a:cubicBezTo>
                <a:cubicBezTo>
                  <a:pt x="11392" y="11506"/>
                  <a:pt x="11392" y="11506"/>
                  <a:pt x="11390" y="11502"/>
                </a:cubicBezTo>
                <a:cubicBezTo>
                  <a:pt x="11387" y="11498"/>
                  <a:pt x="11382" y="11491"/>
                  <a:pt x="11372" y="11478"/>
                </a:cubicBezTo>
                <a:cubicBezTo>
                  <a:pt x="11372" y="11477"/>
                  <a:pt x="11372" y="11478"/>
                  <a:pt x="11372" y="11479"/>
                </a:cubicBezTo>
                <a:cubicBezTo>
                  <a:pt x="11372" y="11480"/>
                  <a:pt x="11372" y="11482"/>
                  <a:pt x="11372" y="11487"/>
                </a:cubicBezTo>
                <a:cubicBezTo>
                  <a:pt x="11372" y="11487"/>
                  <a:pt x="11372" y="11487"/>
                  <a:pt x="11370" y="11488"/>
                </a:cubicBezTo>
                <a:cubicBezTo>
                  <a:pt x="11369" y="11489"/>
                  <a:pt x="11366" y="11492"/>
                  <a:pt x="11361" y="11496"/>
                </a:cubicBezTo>
                <a:cubicBezTo>
                  <a:pt x="11361" y="11496"/>
                  <a:pt x="11361" y="11496"/>
                  <a:pt x="11359" y="11498"/>
                </a:cubicBezTo>
                <a:cubicBezTo>
                  <a:pt x="11357" y="11500"/>
                  <a:pt x="11354" y="11505"/>
                  <a:pt x="11346" y="11514"/>
                </a:cubicBezTo>
                <a:cubicBezTo>
                  <a:pt x="11346" y="11514"/>
                  <a:pt x="11346" y="11514"/>
                  <a:pt x="11345" y="11514"/>
                </a:cubicBezTo>
                <a:cubicBezTo>
                  <a:pt x="11344" y="11514"/>
                  <a:pt x="11341" y="11514"/>
                  <a:pt x="11336" y="11514"/>
                </a:cubicBezTo>
                <a:cubicBezTo>
                  <a:pt x="11336" y="11514"/>
                  <a:pt x="11336" y="11514"/>
                  <a:pt x="11333" y="11516"/>
                </a:cubicBezTo>
                <a:cubicBezTo>
                  <a:pt x="11331" y="11519"/>
                  <a:pt x="11325" y="11523"/>
                  <a:pt x="11315" y="11532"/>
                </a:cubicBezTo>
                <a:cubicBezTo>
                  <a:pt x="11315" y="11532"/>
                  <a:pt x="11315" y="11533"/>
                  <a:pt x="11312" y="11535"/>
                </a:cubicBezTo>
                <a:cubicBezTo>
                  <a:pt x="11309" y="11537"/>
                  <a:pt x="11303" y="11543"/>
                  <a:pt x="11290" y="11552"/>
                </a:cubicBezTo>
                <a:cubicBezTo>
                  <a:pt x="11290" y="11552"/>
                  <a:pt x="11290" y="11551"/>
                  <a:pt x="11288" y="11549"/>
                </a:cubicBezTo>
                <a:cubicBezTo>
                  <a:pt x="11287" y="11546"/>
                  <a:pt x="11284" y="11542"/>
                  <a:pt x="11279" y="11532"/>
                </a:cubicBezTo>
                <a:cubicBezTo>
                  <a:pt x="11279" y="11532"/>
                  <a:pt x="11279" y="11533"/>
                  <a:pt x="11279" y="11534"/>
                </a:cubicBezTo>
                <a:cubicBezTo>
                  <a:pt x="11279" y="11535"/>
                  <a:pt x="11279" y="11537"/>
                  <a:pt x="11279" y="11542"/>
                </a:cubicBezTo>
                <a:cubicBezTo>
                  <a:pt x="11279" y="11542"/>
                  <a:pt x="11279" y="11543"/>
                  <a:pt x="11278" y="11544"/>
                </a:cubicBezTo>
                <a:cubicBezTo>
                  <a:pt x="11276" y="11545"/>
                  <a:pt x="11274" y="11547"/>
                  <a:pt x="11269" y="11552"/>
                </a:cubicBezTo>
                <a:cubicBezTo>
                  <a:pt x="11269" y="11552"/>
                  <a:pt x="11269" y="11552"/>
                  <a:pt x="11269" y="11554"/>
                </a:cubicBezTo>
                <a:cubicBezTo>
                  <a:pt x="11269" y="11556"/>
                  <a:pt x="11269" y="11560"/>
                  <a:pt x="11269" y="11569"/>
                </a:cubicBezTo>
                <a:cubicBezTo>
                  <a:pt x="11269" y="11569"/>
                  <a:pt x="11269" y="11569"/>
                  <a:pt x="11269" y="11572"/>
                </a:cubicBezTo>
                <a:cubicBezTo>
                  <a:pt x="11269" y="11574"/>
                  <a:pt x="11269" y="11579"/>
                  <a:pt x="11269" y="11588"/>
                </a:cubicBezTo>
                <a:cubicBezTo>
                  <a:pt x="11269" y="11588"/>
                  <a:pt x="11269" y="11588"/>
                  <a:pt x="11267" y="11589"/>
                </a:cubicBezTo>
                <a:cubicBezTo>
                  <a:pt x="11265" y="11590"/>
                  <a:pt x="11261" y="11591"/>
                  <a:pt x="11254" y="11596"/>
                </a:cubicBezTo>
                <a:cubicBezTo>
                  <a:pt x="11254" y="11596"/>
                  <a:pt x="11254" y="11596"/>
                  <a:pt x="11251" y="11599"/>
                </a:cubicBezTo>
                <a:cubicBezTo>
                  <a:pt x="11249" y="11601"/>
                  <a:pt x="11243" y="11606"/>
                  <a:pt x="11233" y="11615"/>
                </a:cubicBezTo>
                <a:cubicBezTo>
                  <a:pt x="11233" y="11615"/>
                  <a:pt x="11233" y="11615"/>
                  <a:pt x="11232" y="11611"/>
                </a:cubicBezTo>
                <a:cubicBezTo>
                  <a:pt x="11231" y="11606"/>
                  <a:pt x="11230" y="11597"/>
                  <a:pt x="11228" y="11579"/>
                </a:cubicBezTo>
                <a:cubicBezTo>
                  <a:pt x="11227" y="11579"/>
                  <a:pt x="11227" y="11579"/>
                  <a:pt x="11227" y="11578"/>
                </a:cubicBezTo>
                <a:cubicBezTo>
                  <a:pt x="11226" y="11576"/>
                  <a:pt x="11225" y="11573"/>
                  <a:pt x="11222" y="11569"/>
                </a:cubicBezTo>
                <a:lnTo>
                  <a:pt x="11222" y="11569"/>
                </a:lnTo>
                <a:cubicBezTo>
                  <a:pt x="11221" y="11569"/>
                  <a:pt x="11221" y="11569"/>
                  <a:pt x="11218" y="11569"/>
                </a:cubicBezTo>
                <a:cubicBezTo>
                  <a:pt x="11218" y="11569"/>
                  <a:pt x="11218" y="11569"/>
                  <a:pt x="11217" y="11571"/>
                </a:cubicBezTo>
                <a:cubicBezTo>
                  <a:pt x="11216" y="11572"/>
                  <a:pt x="11215" y="11574"/>
                  <a:pt x="11212" y="11579"/>
                </a:cubicBezTo>
                <a:cubicBezTo>
                  <a:pt x="11212" y="11579"/>
                  <a:pt x="11212" y="11579"/>
                  <a:pt x="11212" y="11581"/>
                </a:cubicBezTo>
                <a:cubicBezTo>
                  <a:pt x="11212" y="11583"/>
                  <a:pt x="11212" y="11586"/>
                  <a:pt x="11212" y="11596"/>
                </a:cubicBezTo>
                <a:cubicBezTo>
                  <a:pt x="11212" y="11596"/>
                  <a:pt x="11212" y="11596"/>
                  <a:pt x="11212" y="11598"/>
                </a:cubicBezTo>
                <a:cubicBezTo>
                  <a:pt x="11211" y="11599"/>
                  <a:pt x="11210" y="11601"/>
                  <a:pt x="11207" y="11606"/>
                </a:cubicBezTo>
                <a:cubicBezTo>
                  <a:pt x="11207" y="11606"/>
                  <a:pt x="11207" y="11606"/>
                  <a:pt x="11208" y="11608"/>
                </a:cubicBezTo>
                <a:cubicBezTo>
                  <a:pt x="11209" y="11611"/>
                  <a:pt x="11210" y="11615"/>
                  <a:pt x="11212" y="11624"/>
                </a:cubicBezTo>
                <a:cubicBezTo>
                  <a:pt x="11212" y="11624"/>
                  <a:pt x="11212" y="11624"/>
                  <a:pt x="11213" y="11628"/>
                </a:cubicBezTo>
                <a:cubicBezTo>
                  <a:pt x="11214" y="11631"/>
                  <a:pt x="11215" y="11638"/>
                  <a:pt x="11218" y="11651"/>
                </a:cubicBezTo>
                <a:cubicBezTo>
                  <a:pt x="11218" y="11651"/>
                  <a:pt x="11218" y="11651"/>
                  <a:pt x="11218" y="11654"/>
                </a:cubicBezTo>
                <a:cubicBezTo>
                  <a:pt x="11218" y="11656"/>
                  <a:pt x="11218" y="11661"/>
                  <a:pt x="11218" y="11670"/>
                </a:cubicBezTo>
                <a:cubicBezTo>
                  <a:pt x="11218" y="11670"/>
                  <a:pt x="11218" y="11670"/>
                  <a:pt x="11215" y="11674"/>
                </a:cubicBezTo>
                <a:cubicBezTo>
                  <a:pt x="11213" y="11677"/>
                  <a:pt x="11208" y="11684"/>
                  <a:pt x="11197" y="11698"/>
                </a:cubicBezTo>
                <a:cubicBezTo>
                  <a:pt x="11197" y="11697"/>
                  <a:pt x="11197" y="11697"/>
                  <a:pt x="11194" y="11704"/>
                </a:cubicBezTo>
                <a:cubicBezTo>
                  <a:pt x="11192" y="11711"/>
                  <a:pt x="11186" y="11725"/>
                  <a:pt x="11176" y="11752"/>
                </a:cubicBezTo>
                <a:cubicBezTo>
                  <a:pt x="11176" y="11753"/>
                  <a:pt x="11176" y="11752"/>
                  <a:pt x="11174" y="11760"/>
                </a:cubicBezTo>
                <a:cubicBezTo>
                  <a:pt x="11173" y="11768"/>
                  <a:pt x="11169" y="11784"/>
                  <a:pt x="11161" y="11816"/>
                </a:cubicBezTo>
                <a:cubicBezTo>
                  <a:pt x="11161" y="11816"/>
                  <a:pt x="11161" y="11816"/>
                  <a:pt x="11160" y="11826"/>
                </a:cubicBezTo>
                <a:cubicBezTo>
                  <a:pt x="11159" y="11837"/>
                  <a:pt x="11158" y="11857"/>
                  <a:pt x="11155" y="11898"/>
                </a:cubicBezTo>
                <a:cubicBezTo>
                  <a:pt x="11155" y="11899"/>
                  <a:pt x="11154" y="11901"/>
                  <a:pt x="11154" y="11902"/>
                </a:cubicBezTo>
                <a:cubicBezTo>
                  <a:pt x="11102" y="12016"/>
                  <a:pt x="11033" y="12101"/>
                  <a:pt x="10954" y="12147"/>
                </a:cubicBezTo>
                <a:cubicBezTo>
                  <a:pt x="10954" y="12147"/>
                  <a:pt x="10954" y="12147"/>
                  <a:pt x="10953" y="12153"/>
                </a:cubicBezTo>
                <a:cubicBezTo>
                  <a:pt x="10952" y="12160"/>
                  <a:pt x="10950" y="12173"/>
                  <a:pt x="10944" y="12201"/>
                </a:cubicBezTo>
                <a:cubicBezTo>
                  <a:pt x="10944" y="12201"/>
                  <a:pt x="10944" y="12200"/>
                  <a:pt x="10942" y="12205"/>
                </a:cubicBezTo>
                <a:cubicBezTo>
                  <a:pt x="10940" y="12210"/>
                  <a:pt x="10936" y="12219"/>
                  <a:pt x="10929" y="12237"/>
                </a:cubicBezTo>
                <a:cubicBezTo>
                  <a:pt x="10929" y="12237"/>
                  <a:pt x="10929" y="12237"/>
                  <a:pt x="10928" y="12239"/>
                </a:cubicBezTo>
                <a:cubicBezTo>
                  <a:pt x="10928" y="12242"/>
                  <a:pt x="10927" y="12247"/>
                  <a:pt x="10924" y="12256"/>
                </a:cubicBezTo>
                <a:cubicBezTo>
                  <a:pt x="10924" y="12256"/>
                  <a:pt x="10924" y="12255"/>
                  <a:pt x="10924" y="12259"/>
                </a:cubicBezTo>
                <a:cubicBezTo>
                  <a:pt x="10924" y="12262"/>
                  <a:pt x="10924" y="12269"/>
                  <a:pt x="10924" y="12282"/>
                </a:cubicBezTo>
                <a:cubicBezTo>
                  <a:pt x="10924" y="12282"/>
                  <a:pt x="10924" y="12282"/>
                  <a:pt x="10923" y="12282"/>
                </a:cubicBezTo>
                <a:cubicBezTo>
                  <a:pt x="10921" y="12282"/>
                  <a:pt x="10919" y="12282"/>
                  <a:pt x="10914" y="12282"/>
                </a:cubicBezTo>
                <a:cubicBezTo>
                  <a:pt x="10914" y="12282"/>
                  <a:pt x="10914" y="12282"/>
                  <a:pt x="10912" y="12282"/>
                </a:cubicBezTo>
                <a:cubicBezTo>
                  <a:pt x="10911" y="12282"/>
                  <a:pt x="10909" y="12282"/>
                  <a:pt x="10904" y="12282"/>
                </a:cubicBezTo>
                <a:cubicBezTo>
                  <a:pt x="10904" y="12283"/>
                  <a:pt x="10904" y="12283"/>
                  <a:pt x="10905" y="12288"/>
                </a:cubicBezTo>
                <a:cubicBezTo>
                  <a:pt x="10906" y="12292"/>
                  <a:pt x="10908" y="12301"/>
                  <a:pt x="10914" y="12319"/>
                </a:cubicBezTo>
                <a:cubicBezTo>
                  <a:pt x="10914" y="12319"/>
                  <a:pt x="10914" y="12319"/>
                  <a:pt x="10915" y="12322"/>
                </a:cubicBezTo>
                <a:cubicBezTo>
                  <a:pt x="10916" y="12324"/>
                  <a:pt x="10919" y="12329"/>
                  <a:pt x="10924" y="12338"/>
                </a:cubicBezTo>
                <a:cubicBezTo>
                  <a:pt x="10924" y="12338"/>
                  <a:pt x="10924" y="12338"/>
                  <a:pt x="10923" y="12341"/>
                </a:cubicBezTo>
                <a:cubicBezTo>
                  <a:pt x="10921" y="12345"/>
                  <a:pt x="10919" y="12351"/>
                  <a:pt x="10914" y="12365"/>
                </a:cubicBezTo>
                <a:cubicBezTo>
                  <a:pt x="10914" y="12365"/>
                  <a:pt x="10914" y="12365"/>
                  <a:pt x="10912" y="12371"/>
                </a:cubicBezTo>
                <a:cubicBezTo>
                  <a:pt x="10910" y="12376"/>
                  <a:pt x="10906" y="12388"/>
                  <a:pt x="10898" y="12411"/>
                </a:cubicBezTo>
                <a:cubicBezTo>
                  <a:pt x="10898" y="12411"/>
                  <a:pt x="10898" y="12411"/>
                  <a:pt x="10895" y="12412"/>
                </a:cubicBezTo>
                <a:cubicBezTo>
                  <a:pt x="10892" y="12413"/>
                  <a:pt x="10885" y="12416"/>
                  <a:pt x="10872" y="12421"/>
                </a:cubicBezTo>
                <a:cubicBezTo>
                  <a:pt x="10872" y="12421"/>
                  <a:pt x="10873" y="12420"/>
                  <a:pt x="10870" y="12424"/>
                </a:cubicBezTo>
                <a:cubicBezTo>
                  <a:pt x="10867" y="12427"/>
                  <a:pt x="10862" y="12434"/>
                  <a:pt x="10852" y="12448"/>
                </a:cubicBezTo>
                <a:cubicBezTo>
                  <a:pt x="10852" y="12448"/>
                  <a:pt x="10852" y="12447"/>
                  <a:pt x="10850" y="12455"/>
                </a:cubicBezTo>
                <a:cubicBezTo>
                  <a:pt x="10847" y="12463"/>
                  <a:pt x="10842" y="12479"/>
                  <a:pt x="10832" y="12511"/>
                </a:cubicBezTo>
                <a:cubicBezTo>
                  <a:pt x="10832" y="12511"/>
                  <a:pt x="10832" y="12510"/>
                  <a:pt x="10830" y="12514"/>
                </a:cubicBezTo>
                <a:cubicBezTo>
                  <a:pt x="10829" y="12517"/>
                  <a:pt x="10826" y="12524"/>
                  <a:pt x="10821" y="12538"/>
                </a:cubicBezTo>
                <a:cubicBezTo>
                  <a:pt x="10821" y="12538"/>
                  <a:pt x="10821" y="12538"/>
                  <a:pt x="10820" y="12540"/>
                </a:cubicBezTo>
                <a:cubicBezTo>
                  <a:pt x="10819" y="12542"/>
                  <a:pt x="10816" y="12547"/>
                  <a:pt x="10811" y="12556"/>
                </a:cubicBezTo>
                <a:cubicBezTo>
                  <a:pt x="10811" y="12556"/>
                  <a:pt x="10811" y="12556"/>
                  <a:pt x="10808" y="12554"/>
                </a:cubicBezTo>
                <a:cubicBezTo>
                  <a:pt x="10805" y="12551"/>
                  <a:pt x="10800" y="12547"/>
                  <a:pt x="10790" y="12538"/>
                </a:cubicBezTo>
                <a:cubicBezTo>
                  <a:pt x="10790" y="12537"/>
                  <a:pt x="10790" y="12538"/>
                  <a:pt x="10789" y="12539"/>
                </a:cubicBezTo>
                <a:cubicBezTo>
                  <a:pt x="10788" y="12540"/>
                  <a:pt x="10785" y="12542"/>
                  <a:pt x="10780" y="12547"/>
                </a:cubicBezTo>
                <a:cubicBezTo>
                  <a:pt x="10780" y="12547"/>
                  <a:pt x="10780" y="12547"/>
                  <a:pt x="10780" y="12548"/>
                </a:cubicBezTo>
                <a:cubicBezTo>
                  <a:pt x="10780" y="12549"/>
                  <a:pt x="10780" y="12552"/>
                  <a:pt x="10780" y="12556"/>
                </a:cubicBezTo>
                <a:cubicBezTo>
                  <a:pt x="10780" y="12556"/>
                  <a:pt x="10780" y="12556"/>
                  <a:pt x="10782" y="12558"/>
                </a:cubicBezTo>
                <a:cubicBezTo>
                  <a:pt x="10784" y="12560"/>
                  <a:pt x="10787" y="12565"/>
                  <a:pt x="10795" y="12574"/>
                </a:cubicBezTo>
                <a:cubicBezTo>
                  <a:pt x="10795" y="12574"/>
                  <a:pt x="10795" y="12574"/>
                  <a:pt x="10796" y="12578"/>
                </a:cubicBezTo>
                <a:cubicBezTo>
                  <a:pt x="10796" y="12581"/>
                  <a:pt x="10798" y="12589"/>
                  <a:pt x="10800" y="12602"/>
                </a:cubicBezTo>
                <a:cubicBezTo>
                  <a:pt x="10800" y="12602"/>
                  <a:pt x="10800" y="12602"/>
                  <a:pt x="10799" y="12607"/>
                </a:cubicBezTo>
                <a:cubicBezTo>
                  <a:pt x="10797" y="12611"/>
                  <a:pt x="10793" y="12621"/>
                  <a:pt x="10785" y="12639"/>
                </a:cubicBezTo>
                <a:cubicBezTo>
                  <a:pt x="10785" y="12639"/>
                  <a:pt x="10785" y="12639"/>
                  <a:pt x="10783" y="12642"/>
                </a:cubicBezTo>
                <a:cubicBezTo>
                  <a:pt x="10780" y="12645"/>
                  <a:pt x="10775" y="12652"/>
                  <a:pt x="10765" y="12666"/>
                </a:cubicBezTo>
                <a:cubicBezTo>
                  <a:pt x="10765" y="12666"/>
                  <a:pt x="10765" y="12666"/>
                  <a:pt x="10763" y="12666"/>
                </a:cubicBezTo>
                <a:cubicBezTo>
                  <a:pt x="10762" y="12666"/>
                  <a:pt x="10759" y="12666"/>
                  <a:pt x="10754" y="12666"/>
                </a:cubicBezTo>
                <a:cubicBezTo>
                  <a:pt x="10754" y="12666"/>
                  <a:pt x="10754" y="12666"/>
                  <a:pt x="10752" y="12664"/>
                </a:cubicBezTo>
                <a:cubicBezTo>
                  <a:pt x="10750" y="12662"/>
                  <a:pt x="10747" y="12657"/>
                  <a:pt x="10739" y="12648"/>
                </a:cubicBezTo>
                <a:cubicBezTo>
                  <a:pt x="10739" y="12648"/>
                  <a:pt x="10739" y="12648"/>
                  <a:pt x="10738" y="12647"/>
                </a:cubicBezTo>
                <a:cubicBezTo>
                  <a:pt x="10737" y="12646"/>
                  <a:pt x="10736" y="12643"/>
                  <a:pt x="10734" y="12639"/>
                </a:cubicBezTo>
                <a:cubicBezTo>
                  <a:pt x="10734" y="12639"/>
                  <a:pt x="10734" y="12639"/>
                  <a:pt x="10732" y="12640"/>
                </a:cubicBezTo>
                <a:cubicBezTo>
                  <a:pt x="10730" y="12641"/>
                  <a:pt x="10726" y="12644"/>
                  <a:pt x="10718" y="12648"/>
                </a:cubicBezTo>
                <a:cubicBezTo>
                  <a:pt x="10718" y="12648"/>
                  <a:pt x="10718" y="12648"/>
                  <a:pt x="10718" y="12650"/>
                </a:cubicBezTo>
                <a:cubicBezTo>
                  <a:pt x="10718" y="12652"/>
                  <a:pt x="10718" y="12657"/>
                  <a:pt x="10718" y="12666"/>
                </a:cubicBezTo>
                <a:cubicBezTo>
                  <a:pt x="10718" y="12666"/>
                  <a:pt x="10718" y="12666"/>
                  <a:pt x="10719" y="12667"/>
                </a:cubicBezTo>
                <a:cubicBezTo>
                  <a:pt x="10721" y="12668"/>
                  <a:pt x="10723" y="12670"/>
                  <a:pt x="10728" y="12675"/>
                </a:cubicBezTo>
                <a:cubicBezTo>
                  <a:pt x="10728" y="12675"/>
                  <a:pt x="10728" y="12675"/>
                  <a:pt x="10730" y="12675"/>
                </a:cubicBezTo>
                <a:cubicBezTo>
                  <a:pt x="10731" y="12675"/>
                  <a:pt x="10734" y="12675"/>
                  <a:pt x="10739" y="12675"/>
                </a:cubicBezTo>
                <a:cubicBezTo>
                  <a:pt x="10739" y="12675"/>
                  <a:pt x="10739" y="12675"/>
                  <a:pt x="10740" y="12676"/>
                </a:cubicBezTo>
                <a:cubicBezTo>
                  <a:pt x="10741" y="12677"/>
                  <a:pt x="10744" y="12680"/>
                  <a:pt x="10749" y="12684"/>
                </a:cubicBezTo>
                <a:lnTo>
                  <a:pt x="10749" y="12685"/>
                </a:lnTo>
                <a:cubicBezTo>
                  <a:pt x="10749" y="12686"/>
                  <a:pt x="10749" y="12688"/>
                  <a:pt x="10749" y="12692"/>
                </a:cubicBezTo>
                <a:cubicBezTo>
                  <a:pt x="10749" y="12693"/>
                  <a:pt x="10749" y="12693"/>
                  <a:pt x="10746" y="12696"/>
                </a:cubicBezTo>
                <a:cubicBezTo>
                  <a:pt x="10742" y="12700"/>
                  <a:pt x="10736" y="12708"/>
                  <a:pt x="10723" y="12721"/>
                </a:cubicBezTo>
                <a:cubicBezTo>
                  <a:pt x="10723" y="12721"/>
                  <a:pt x="10723" y="12721"/>
                  <a:pt x="10721" y="12721"/>
                </a:cubicBezTo>
                <a:cubicBezTo>
                  <a:pt x="10718" y="12721"/>
                  <a:pt x="10713" y="12721"/>
                  <a:pt x="10703" y="12721"/>
                </a:cubicBezTo>
                <a:cubicBezTo>
                  <a:pt x="10703" y="12721"/>
                  <a:pt x="10703" y="12721"/>
                  <a:pt x="10701" y="12721"/>
                </a:cubicBezTo>
                <a:cubicBezTo>
                  <a:pt x="10699" y="12721"/>
                  <a:pt x="10695" y="12721"/>
                  <a:pt x="10688" y="12721"/>
                </a:cubicBezTo>
                <a:cubicBezTo>
                  <a:pt x="10688" y="12721"/>
                  <a:pt x="10688" y="12721"/>
                  <a:pt x="10688" y="12726"/>
                </a:cubicBezTo>
                <a:cubicBezTo>
                  <a:pt x="10689" y="12730"/>
                  <a:pt x="10690" y="12739"/>
                  <a:pt x="10693" y="12758"/>
                </a:cubicBezTo>
                <a:lnTo>
                  <a:pt x="10693" y="12758"/>
                </a:lnTo>
                <a:cubicBezTo>
                  <a:pt x="10693" y="12759"/>
                  <a:pt x="10693" y="12760"/>
                  <a:pt x="10693" y="12765"/>
                </a:cubicBezTo>
                <a:cubicBezTo>
                  <a:pt x="10693" y="12765"/>
                  <a:pt x="10693" y="12765"/>
                  <a:pt x="10692" y="12772"/>
                </a:cubicBezTo>
                <a:cubicBezTo>
                  <a:pt x="10691" y="12780"/>
                  <a:pt x="10690" y="12793"/>
                  <a:pt x="10688" y="12821"/>
                </a:cubicBezTo>
                <a:cubicBezTo>
                  <a:pt x="10688" y="12821"/>
                  <a:pt x="10687" y="12821"/>
                  <a:pt x="10685" y="12822"/>
                </a:cubicBezTo>
                <a:cubicBezTo>
                  <a:pt x="10682" y="12823"/>
                  <a:pt x="10677" y="12825"/>
                  <a:pt x="10667" y="12830"/>
                </a:cubicBezTo>
                <a:cubicBezTo>
                  <a:pt x="10667" y="12830"/>
                  <a:pt x="10667" y="12830"/>
                  <a:pt x="10665" y="12828"/>
                </a:cubicBezTo>
                <a:cubicBezTo>
                  <a:pt x="10663" y="12825"/>
                  <a:pt x="10659" y="12820"/>
                  <a:pt x="10651" y="12811"/>
                </a:cubicBezTo>
                <a:cubicBezTo>
                  <a:pt x="10651" y="12811"/>
                  <a:pt x="10651" y="12811"/>
                  <a:pt x="10651" y="12810"/>
                </a:cubicBezTo>
                <a:cubicBezTo>
                  <a:pt x="10650" y="12809"/>
                  <a:pt x="10649" y="12806"/>
                  <a:pt x="10646" y="12802"/>
                </a:cubicBezTo>
                <a:cubicBezTo>
                  <a:pt x="10646" y="12802"/>
                  <a:pt x="10646" y="12802"/>
                  <a:pt x="10644" y="12799"/>
                </a:cubicBezTo>
                <a:cubicBezTo>
                  <a:pt x="10641" y="12795"/>
                  <a:pt x="10636" y="12789"/>
                  <a:pt x="10626" y="12775"/>
                </a:cubicBezTo>
                <a:cubicBezTo>
                  <a:pt x="10626" y="12775"/>
                  <a:pt x="10626" y="12775"/>
                  <a:pt x="10625" y="12779"/>
                </a:cubicBezTo>
                <a:cubicBezTo>
                  <a:pt x="10625" y="12784"/>
                  <a:pt x="10623" y="12793"/>
                  <a:pt x="10621" y="12811"/>
                </a:cubicBezTo>
                <a:cubicBezTo>
                  <a:pt x="10621" y="12811"/>
                  <a:pt x="10621" y="12811"/>
                  <a:pt x="10621" y="12812"/>
                </a:cubicBezTo>
                <a:cubicBezTo>
                  <a:pt x="10621" y="12814"/>
                  <a:pt x="10621" y="12816"/>
                  <a:pt x="10621" y="12821"/>
                </a:cubicBezTo>
                <a:cubicBezTo>
                  <a:pt x="10621" y="12821"/>
                  <a:pt x="10622" y="12825"/>
                  <a:pt x="10624" y="12829"/>
                </a:cubicBezTo>
                <a:cubicBezTo>
                  <a:pt x="10625" y="12834"/>
                  <a:pt x="10628" y="12838"/>
                  <a:pt x="10631" y="12838"/>
                </a:cubicBezTo>
                <a:lnTo>
                  <a:pt x="10651" y="12848"/>
                </a:lnTo>
                <a:cubicBezTo>
                  <a:pt x="10651" y="12848"/>
                  <a:pt x="10651" y="12848"/>
                  <a:pt x="10652" y="12848"/>
                </a:cubicBezTo>
                <a:cubicBezTo>
                  <a:pt x="10652" y="12848"/>
                  <a:pt x="10654" y="12848"/>
                  <a:pt x="10656" y="12848"/>
                </a:cubicBezTo>
                <a:cubicBezTo>
                  <a:pt x="10656" y="12848"/>
                  <a:pt x="10658" y="12850"/>
                  <a:pt x="10659" y="12854"/>
                </a:cubicBezTo>
                <a:cubicBezTo>
                  <a:pt x="10660" y="12857"/>
                  <a:pt x="10661" y="12862"/>
                  <a:pt x="10661" y="12866"/>
                </a:cubicBezTo>
                <a:lnTo>
                  <a:pt x="10651" y="12874"/>
                </a:lnTo>
                <a:lnTo>
                  <a:pt x="10651" y="12874"/>
                </a:lnTo>
                <a:cubicBezTo>
                  <a:pt x="10650" y="12874"/>
                  <a:pt x="10649" y="12874"/>
                  <a:pt x="10646" y="12874"/>
                </a:cubicBezTo>
                <a:cubicBezTo>
                  <a:pt x="10646" y="12874"/>
                  <a:pt x="10646" y="12874"/>
                  <a:pt x="10643" y="12874"/>
                </a:cubicBezTo>
                <a:cubicBezTo>
                  <a:pt x="10640" y="12874"/>
                  <a:pt x="10634" y="12874"/>
                  <a:pt x="10621" y="12874"/>
                </a:cubicBezTo>
                <a:cubicBezTo>
                  <a:pt x="10621" y="12874"/>
                  <a:pt x="10621" y="12874"/>
                  <a:pt x="10619" y="12876"/>
                </a:cubicBezTo>
                <a:cubicBezTo>
                  <a:pt x="10618" y="12877"/>
                  <a:pt x="10615" y="12879"/>
                  <a:pt x="10610" y="12884"/>
                </a:cubicBezTo>
                <a:cubicBezTo>
                  <a:pt x="10610" y="12884"/>
                  <a:pt x="10610" y="12884"/>
                  <a:pt x="10610" y="12891"/>
                </a:cubicBezTo>
                <a:cubicBezTo>
                  <a:pt x="10610" y="12898"/>
                  <a:pt x="10610" y="12912"/>
                  <a:pt x="10610" y="12939"/>
                </a:cubicBezTo>
                <a:cubicBezTo>
                  <a:pt x="10610" y="12939"/>
                  <a:pt x="10610" y="12939"/>
                  <a:pt x="10609" y="12938"/>
                </a:cubicBezTo>
                <a:cubicBezTo>
                  <a:pt x="10608" y="12937"/>
                  <a:pt x="10605" y="12935"/>
                  <a:pt x="10600" y="12930"/>
                </a:cubicBezTo>
                <a:cubicBezTo>
                  <a:pt x="10600" y="12930"/>
                  <a:pt x="10600" y="12930"/>
                  <a:pt x="10599" y="12929"/>
                </a:cubicBezTo>
                <a:cubicBezTo>
                  <a:pt x="10597" y="12928"/>
                  <a:pt x="10595" y="12925"/>
                  <a:pt x="10589" y="12921"/>
                </a:cubicBezTo>
                <a:cubicBezTo>
                  <a:pt x="10589" y="12921"/>
                  <a:pt x="10589" y="12920"/>
                  <a:pt x="10589" y="12917"/>
                </a:cubicBezTo>
                <a:cubicBezTo>
                  <a:pt x="10588" y="12914"/>
                  <a:pt x="10587" y="12907"/>
                  <a:pt x="10584" y="12894"/>
                </a:cubicBezTo>
                <a:cubicBezTo>
                  <a:pt x="10584" y="12894"/>
                  <a:pt x="10584" y="12893"/>
                  <a:pt x="10584" y="12889"/>
                </a:cubicBezTo>
                <a:cubicBezTo>
                  <a:pt x="10584" y="12884"/>
                  <a:pt x="10584" y="12875"/>
                  <a:pt x="10584" y="12857"/>
                </a:cubicBezTo>
                <a:cubicBezTo>
                  <a:pt x="10584" y="12857"/>
                  <a:pt x="10584" y="12857"/>
                  <a:pt x="10584" y="12856"/>
                </a:cubicBezTo>
                <a:cubicBezTo>
                  <a:pt x="10584" y="12854"/>
                  <a:pt x="10584" y="12852"/>
                  <a:pt x="10584" y="12848"/>
                </a:cubicBezTo>
                <a:cubicBezTo>
                  <a:pt x="10584" y="12847"/>
                  <a:pt x="10584" y="12848"/>
                  <a:pt x="10582" y="12843"/>
                </a:cubicBezTo>
                <a:cubicBezTo>
                  <a:pt x="10579" y="12839"/>
                  <a:pt x="10574" y="12829"/>
                  <a:pt x="10564" y="12811"/>
                </a:cubicBezTo>
                <a:cubicBezTo>
                  <a:pt x="10564" y="12811"/>
                  <a:pt x="10564" y="12811"/>
                  <a:pt x="10563" y="12808"/>
                </a:cubicBezTo>
                <a:cubicBezTo>
                  <a:pt x="10562" y="12805"/>
                  <a:pt x="10561" y="12798"/>
                  <a:pt x="10558" y="12784"/>
                </a:cubicBezTo>
                <a:cubicBezTo>
                  <a:pt x="10558" y="12784"/>
                  <a:pt x="10558" y="12784"/>
                  <a:pt x="10558" y="12782"/>
                </a:cubicBezTo>
                <a:cubicBezTo>
                  <a:pt x="10558" y="12779"/>
                  <a:pt x="10558" y="12774"/>
                  <a:pt x="10558" y="12765"/>
                </a:cubicBezTo>
                <a:cubicBezTo>
                  <a:pt x="10558" y="12764"/>
                  <a:pt x="10558" y="12762"/>
                  <a:pt x="10558" y="12758"/>
                </a:cubicBezTo>
                <a:cubicBezTo>
                  <a:pt x="10558" y="12757"/>
                  <a:pt x="10558" y="12757"/>
                  <a:pt x="10556" y="12755"/>
                </a:cubicBezTo>
                <a:cubicBezTo>
                  <a:pt x="10555" y="12753"/>
                  <a:pt x="10551" y="12747"/>
                  <a:pt x="10543" y="12738"/>
                </a:cubicBezTo>
                <a:cubicBezTo>
                  <a:pt x="10543" y="12738"/>
                  <a:pt x="10543" y="12738"/>
                  <a:pt x="10541" y="12737"/>
                </a:cubicBezTo>
                <a:cubicBezTo>
                  <a:pt x="10539" y="12736"/>
                  <a:pt x="10536" y="12733"/>
                  <a:pt x="10528" y="12729"/>
                </a:cubicBezTo>
                <a:cubicBezTo>
                  <a:pt x="10528" y="12729"/>
                  <a:pt x="10528" y="12729"/>
                  <a:pt x="10527" y="12729"/>
                </a:cubicBezTo>
                <a:cubicBezTo>
                  <a:pt x="10526" y="12729"/>
                  <a:pt x="10525" y="12729"/>
                  <a:pt x="10523" y="12729"/>
                </a:cubicBezTo>
                <a:cubicBezTo>
                  <a:pt x="10523" y="12729"/>
                  <a:pt x="10523" y="12729"/>
                  <a:pt x="10522" y="12727"/>
                </a:cubicBezTo>
                <a:cubicBezTo>
                  <a:pt x="10521" y="12725"/>
                  <a:pt x="10520" y="12720"/>
                  <a:pt x="10517" y="12711"/>
                </a:cubicBezTo>
                <a:cubicBezTo>
                  <a:pt x="10517" y="12711"/>
                  <a:pt x="10517" y="12711"/>
                  <a:pt x="10517" y="12708"/>
                </a:cubicBezTo>
                <a:cubicBezTo>
                  <a:pt x="10516" y="12705"/>
                  <a:pt x="10515" y="12698"/>
                  <a:pt x="10512" y="12684"/>
                </a:cubicBezTo>
                <a:cubicBezTo>
                  <a:pt x="10512" y="12684"/>
                  <a:pt x="10512" y="12684"/>
                  <a:pt x="10512" y="12682"/>
                </a:cubicBezTo>
                <a:cubicBezTo>
                  <a:pt x="10512" y="12679"/>
                  <a:pt x="10512" y="12675"/>
                  <a:pt x="10512" y="12666"/>
                </a:cubicBezTo>
                <a:cubicBezTo>
                  <a:pt x="10512" y="12666"/>
                  <a:pt x="10512" y="12666"/>
                  <a:pt x="10511" y="12662"/>
                </a:cubicBezTo>
                <a:cubicBezTo>
                  <a:pt x="10510" y="12659"/>
                  <a:pt x="10507" y="12652"/>
                  <a:pt x="10502" y="12639"/>
                </a:cubicBezTo>
                <a:cubicBezTo>
                  <a:pt x="10502" y="12639"/>
                  <a:pt x="10502" y="12639"/>
                  <a:pt x="10500" y="12633"/>
                </a:cubicBezTo>
                <a:cubicBezTo>
                  <a:pt x="10499" y="12627"/>
                  <a:pt x="10495" y="12615"/>
                  <a:pt x="10487" y="12592"/>
                </a:cubicBezTo>
                <a:cubicBezTo>
                  <a:pt x="10487" y="12592"/>
                  <a:pt x="10487" y="12592"/>
                  <a:pt x="10486" y="12590"/>
                </a:cubicBezTo>
                <a:cubicBezTo>
                  <a:pt x="10484" y="12588"/>
                  <a:pt x="10482" y="12583"/>
                  <a:pt x="10477" y="12574"/>
                </a:cubicBezTo>
                <a:cubicBezTo>
                  <a:pt x="10477" y="12574"/>
                  <a:pt x="10477" y="12574"/>
                  <a:pt x="10475" y="12572"/>
                </a:cubicBezTo>
                <a:cubicBezTo>
                  <a:pt x="10473" y="12570"/>
                  <a:pt x="10469" y="12565"/>
                  <a:pt x="10461" y="12556"/>
                </a:cubicBezTo>
                <a:cubicBezTo>
                  <a:pt x="10461" y="12556"/>
                  <a:pt x="10461" y="12556"/>
                  <a:pt x="10459" y="12553"/>
                </a:cubicBezTo>
                <a:cubicBezTo>
                  <a:pt x="10457" y="12550"/>
                  <a:pt x="10453" y="12543"/>
                  <a:pt x="10445" y="12529"/>
                </a:cubicBezTo>
                <a:cubicBezTo>
                  <a:pt x="10445" y="12529"/>
                  <a:pt x="10445" y="12529"/>
                  <a:pt x="10444" y="12526"/>
                </a:cubicBezTo>
                <a:cubicBezTo>
                  <a:pt x="10442" y="12522"/>
                  <a:pt x="10438" y="12515"/>
                  <a:pt x="10430" y="12501"/>
                </a:cubicBezTo>
                <a:cubicBezTo>
                  <a:pt x="10431" y="12496"/>
                  <a:pt x="10427" y="12493"/>
                  <a:pt x="10426" y="12498"/>
                </a:cubicBezTo>
                <a:cubicBezTo>
                  <a:pt x="10425" y="12501"/>
                  <a:pt x="10427" y="12504"/>
                  <a:pt x="10428" y="12502"/>
                </a:cubicBezTo>
                <a:cubicBezTo>
                  <a:pt x="10428" y="12502"/>
                  <a:pt x="10428" y="12503"/>
                  <a:pt x="10431" y="12506"/>
                </a:cubicBezTo>
                <a:cubicBezTo>
                  <a:pt x="10433" y="12510"/>
                  <a:pt x="10437" y="12518"/>
                  <a:pt x="10444" y="12531"/>
                </a:cubicBezTo>
                <a:cubicBezTo>
                  <a:pt x="10444" y="12531"/>
                  <a:pt x="10444" y="12531"/>
                  <a:pt x="10446" y="12534"/>
                </a:cubicBezTo>
                <a:cubicBezTo>
                  <a:pt x="10448" y="12538"/>
                  <a:pt x="10452" y="12544"/>
                  <a:pt x="10459" y="12558"/>
                </a:cubicBezTo>
                <a:cubicBezTo>
                  <a:pt x="10459" y="12558"/>
                  <a:pt x="10460" y="12558"/>
                  <a:pt x="10461" y="12560"/>
                </a:cubicBezTo>
                <a:cubicBezTo>
                  <a:pt x="10463" y="12562"/>
                  <a:pt x="10467" y="12566"/>
                  <a:pt x="10475" y="12576"/>
                </a:cubicBezTo>
                <a:cubicBezTo>
                  <a:pt x="10475" y="12576"/>
                  <a:pt x="10475" y="12576"/>
                  <a:pt x="10476" y="12578"/>
                </a:cubicBezTo>
                <a:cubicBezTo>
                  <a:pt x="10478" y="12581"/>
                  <a:pt x="10480" y="12585"/>
                  <a:pt x="10485" y="12594"/>
                </a:cubicBezTo>
                <a:cubicBezTo>
                  <a:pt x="10485" y="12594"/>
                  <a:pt x="10485" y="12594"/>
                  <a:pt x="10487" y="12600"/>
                </a:cubicBezTo>
                <a:cubicBezTo>
                  <a:pt x="10489" y="12606"/>
                  <a:pt x="10493" y="12617"/>
                  <a:pt x="10500" y="12640"/>
                </a:cubicBezTo>
                <a:cubicBezTo>
                  <a:pt x="10500" y="12640"/>
                  <a:pt x="10500" y="12640"/>
                  <a:pt x="10502" y="12643"/>
                </a:cubicBezTo>
                <a:cubicBezTo>
                  <a:pt x="10503" y="12646"/>
                  <a:pt x="10506" y="12653"/>
                  <a:pt x="10511" y="12667"/>
                </a:cubicBezTo>
                <a:cubicBezTo>
                  <a:pt x="10511" y="12667"/>
                  <a:pt x="10511" y="12668"/>
                  <a:pt x="10511" y="12670"/>
                </a:cubicBezTo>
                <a:cubicBezTo>
                  <a:pt x="10511" y="12672"/>
                  <a:pt x="10511" y="12677"/>
                  <a:pt x="10511" y="12686"/>
                </a:cubicBezTo>
                <a:cubicBezTo>
                  <a:pt x="10511" y="12686"/>
                  <a:pt x="10511" y="12686"/>
                  <a:pt x="10511" y="12689"/>
                </a:cubicBezTo>
                <a:cubicBezTo>
                  <a:pt x="10512" y="12693"/>
                  <a:pt x="10513" y="12699"/>
                  <a:pt x="10516" y="12713"/>
                </a:cubicBezTo>
                <a:cubicBezTo>
                  <a:pt x="10516" y="12713"/>
                  <a:pt x="10516" y="12713"/>
                  <a:pt x="10516" y="12716"/>
                </a:cubicBezTo>
                <a:cubicBezTo>
                  <a:pt x="10517" y="12718"/>
                  <a:pt x="10518" y="12723"/>
                  <a:pt x="10521" y="12732"/>
                </a:cubicBezTo>
                <a:cubicBezTo>
                  <a:pt x="10521" y="12732"/>
                  <a:pt x="10521" y="12732"/>
                  <a:pt x="10522" y="12732"/>
                </a:cubicBezTo>
                <a:cubicBezTo>
                  <a:pt x="10522" y="12732"/>
                  <a:pt x="10524" y="12732"/>
                  <a:pt x="10526" y="12732"/>
                </a:cubicBezTo>
                <a:cubicBezTo>
                  <a:pt x="10526" y="12732"/>
                  <a:pt x="10526" y="12732"/>
                  <a:pt x="10528" y="12733"/>
                </a:cubicBezTo>
                <a:cubicBezTo>
                  <a:pt x="10530" y="12734"/>
                  <a:pt x="10534" y="12737"/>
                  <a:pt x="10541" y="12741"/>
                </a:cubicBezTo>
                <a:cubicBezTo>
                  <a:pt x="10541" y="12741"/>
                  <a:pt x="10542" y="12741"/>
                  <a:pt x="10544" y="12743"/>
                </a:cubicBezTo>
                <a:cubicBezTo>
                  <a:pt x="10546" y="12745"/>
                  <a:pt x="10550" y="12750"/>
                  <a:pt x="10557" y="12759"/>
                </a:cubicBezTo>
                <a:cubicBezTo>
                  <a:pt x="10557" y="12759"/>
                  <a:pt x="10557" y="12759"/>
                  <a:pt x="10557" y="12760"/>
                </a:cubicBezTo>
                <a:cubicBezTo>
                  <a:pt x="10557" y="12761"/>
                  <a:pt x="10557" y="12764"/>
                  <a:pt x="10557" y="12769"/>
                </a:cubicBezTo>
                <a:cubicBezTo>
                  <a:pt x="10557" y="12769"/>
                  <a:pt x="10557" y="12768"/>
                  <a:pt x="10557" y="12770"/>
                </a:cubicBezTo>
                <a:cubicBezTo>
                  <a:pt x="10557" y="12772"/>
                  <a:pt x="10557" y="12776"/>
                  <a:pt x="10557" y="12786"/>
                </a:cubicBezTo>
                <a:cubicBezTo>
                  <a:pt x="10557" y="12786"/>
                  <a:pt x="10557" y="12786"/>
                  <a:pt x="10558" y="12790"/>
                </a:cubicBezTo>
                <a:cubicBezTo>
                  <a:pt x="10558" y="12794"/>
                  <a:pt x="10559" y="12801"/>
                  <a:pt x="10562" y="12814"/>
                </a:cubicBezTo>
                <a:cubicBezTo>
                  <a:pt x="10562" y="12814"/>
                  <a:pt x="10562" y="12814"/>
                  <a:pt x="10564" y="12819"/>
                </a:cubicBezTo>
                <a:cubicBezTo>
                  <a:pt x="10567" y="12823"/>
                  <a:pt x="10572" y="12832"/>
                  <a:pt x="10582" y="12851"/>
                </a:cubicBezTo>
                <a:cubicBezTo>
                  <a:pt x="10582" y="12851"/>
                  <a:pt x="10582" y="12851"/>
                  <a:pt x="10582" y="12852"/>
                </a:cubicBezTo>
                <a:cubicBezTo>
                  <a:pt x="10582" y="12853"/>
                  <a:pt x="10582" y="12855"/>
                  <a:pt x="10582" y="12860"/>
                </a:cubicBezTo>
                <a:cubicBezTo>
                  <a:pt x="10582" y="12860"/>
                  <a:pt x="10582" y="12860"/>
                  <a:pt x="10582" y="12865"/>
                </a:cubicBezTo>
                <a:cubicBezTo>
                  <a:pt x="10582" y="12870"/>
                  <a:pt x="10582" y="12879"/>
                  <a:pt x="10582" y="12897"/>
                </a:cubicBezTo>
                <a:cubicBezTo>
                  <a:pt x="10582" y="12897"/>
                  <a:pt x="10582" y="12897"/>
                  <a:pt x="10583" y="12900"/>
                </a:cubicBezTo>
                <a:cubicBezTo>
                  <a:pt x="10584" y="12903"/>
                  <a:pt x="10585" y="12910"/>
                  <a:pt x="10588" y="12924"/>
                </a:cubicBezTo>
                <a:cubicBezTo>
                  <a:pt x="10588" y="12924"/>
                  <a:pt x="10588" y="12924"/>
                  <a:pt x="10589" y="12925"/>
                </a:cubicBezTo>
                <a:cubicBezTo>
                  <a:pt x="10590" y="12926"/>
                  <a:pt x="10593" y="12929"/>
                  <a:pt x="10598" y="12933"/>
                </a:cubicBezTo>
                <a:lnTo>
                  <a:pt x="10608" y="12942"/>
                </a:lnTo>
                <a:cubicBezTo>
                  <a:pt x="10608" y="12942"/>
                  <a:pt x="10608" y="12943"/>
                  <a:pt x="10609" y="12944"/>
                </a:cubicBezTo>
                <a:cubicBezTo>
                  <a:pt x="10609" y="12945"/>
                  <a:pt x="10611" y="12947"/>
                  <a:pt x="10613" y="12952"/>
                </a:cubicBezTo>
                <a:cubicBezTo>
                  <a:pt x="10613" y="12952"/>
                  <a:pt x="10614" y="12952"/>
                  <a:pt x="10613" y="12954"/>
                </a:cubicBezTo>
                <a:cubicBezTo>
                  <a:pt x="10611" y="12956"/>
                  <a:pt x="10609" y="12960"/>
                  <a:pt x="10604" y="12969"/>
                </a:cubicBezTo>
                <a:cubicBezTo>
                  <a:pt x="10604" y="12969"/>
                  <a:pt x="10604" y="13006"/>
                  <a:pt x="10604" y="12988"/>
                </a:cubicBezTo>
                <a:cubicBezTo>
                  <a:pt x="10604" y="12988"/>
                  <a:pt x="10604" y="12988"/>
                  <a:pt x="10604" y="13015"/>
                </a:cubicBezTo>
                <a:cubicBezTo>
                  <a:pt x="10604" y="13015"/>
                  <a:pt x="10603" y="13016"/>
                  <a:pt x="10602" y="13017"/>
                </a:cubicBezTo>
                <a:cubicBezTo>
                  <a:pt x="10601" y="13018"/>
                  <a:pt x="10598" y="13020"/>
                  <a:pt x="10593" y="13025"/>
                </a:cubicBezTo>
                <a:cubicBezTo>
                  <a:pt x="10593" y="13025"/>
                  <a:pt x="10593" y="13025"/>
                  <a:pt x="10590" y="13025"/>
                </a:cubicBezTo>
                <a:cubicBezTo>
                  <a:pt x="10588" y="13025"/>
                  <a:pt x="10583" y="13025"/>
                  <a:pt x="10573" y="13025"/>
                </a:cubicBezTo>
                <a:cubicBezTo>
                  <a:pt x="10573" y="13025"/>
                  <a:pt x="10573" y="13025"/>
                  <a:pt x="10572" y="13024"/>
                </a:cubicBezTo>
                <a:cubicBezTo>
                  <a:pt x="10571" y="13023"/>
                  <a:pt x="10570" y="13020"/>
                  <a:pt x="10567" y="13015"/>
                </a:cubicBezTo>
                <a:cubicBezTo>
                  <a:pt x="10567" y="13015"/>
                  <a:pt x="10567" y="13016"/>
                  <a:pt x="10567" y="13018"/>
                </a:cubicBezTo>
                <a:cubicBezTo>
                  <a:pt x="10566" y="13021"/>
                  <a:pt x="10565" y="13025"/>
                  <a:pt x="10562" y="13034"/>
                </a:cubicBezTo>
                <a:lnTo>
                  <a:pt x="10573" y="13052"/>
                </a:lnTo>
                <a:lnTo>
                  <a:pt x="10593" y="13052"/>
                </a:lnTo>
                <a:cubicBezTo>
                  <a:pt x="10593" y="13052"/>
                  <a:pt x="10593" y="13052"/>
                  <a:pt x="10592" y="13056"/>
                </a:cubicBezTo>
                <a:cubicBezTo>
                  <a:pt x="10592" y="13059"/>
                  <a:pt x="10590" y="13066"/>
                  <a:pt x="10588" y="13080"/>
                </a:cubicBezTo>
                <a:cubicBezTo>
                  <a:pt x="10588" y="13080"/>
                  <a:pt x="10536" y="13080"/>
                  <a:pt x="10562" y="13080"/>
                </a:cubicBezTo>
                <a:cubicBezTo>
                  <a:pt x="10562" y="13080"/>
                  <a:pt x="10562" y="13080"/>
                  <a:pt x="10552" y="13080"/>
                </a:cubicBezTo>
                <a:cubicBezTo>
                  <a:pt x="10552" y="13080"/>
                  <a:pt x="10553" y="13084"/>
                  <a:pt x="10555" y="13090"/>
                </a:cubicBezTo>
                <a:cubicBezTo>
                  <a:pt x="10556" y="13096"/>
                  <a:pt x="10557" y="13102"/>
                  <a:pt x="10557" y="13107"/>
                </a:cubicBezTo>
                <a:cubicBezTo>
                  <a:pt x="10557" y="13107"/>
                  <a:pt x="10560" y="13109"/>
                  <a:pt x="10563" y="13112"/>
                </a:cubicBezTo>
                <a:cubicBezTo>
                  <a:pt x="10566" y="13116"/>
                  <a:pt x="10570" y="13120"/>
                  <a:pt x="10573" y="13124"/>
                </a:cubicBezTo>
                <a:cubicBezTo>
                  <a:pt x="10578" y="13129"/>
                  <a:pt x="10580" y="13131"/>
                  <a:pt x="10581" y="13132"/>
                </a:cubicBezTo>
                <a:cubicBezTo>
                  <a:pt x="10582" y="13134"/>
                  <a:pt x="10582" y="13134"/>
                  <a:pt x="10582" y="13134"/>
                </a:cubicBezTo>
                <a:cubicBezTo>
                  <a:pt x="10582" y="13138"/>
                  <a:pt x="10581" y="13143"/>
                  <a:pt x="10580" y="13147"/>
                </a:cubicBezTo>
                <a:cubicBezTo>
                  <a:pt x="10579" y="13150"/>
                  <a:pt x="10578" y="13153"/>
                  <a:pt x="10578" y="13153"/>
                </a:cubicBezTo>
                <a:lnTo>
                  <a:pt x="10567" y="13144"/>
                </a:lnTo>
                <a:cubicBezTo>
                  <a:pt x="10565" y="13144"/>
                  <a:pt x="10561" y="13144"/>
                  <a:pt x="10558" y="13144"/>
                </a:cubicBezTo>
                <a:cubicBezTo>
                  <a:pt x="10555" y="13144"/>
                  <a:pt x="10552" y="13144"/>
                  <a:pt x="10552" y="13144"/>
                </a:cubicBezTo>
                <a:cubicBezTo>
                  <a:pt x="10552" y="13144"/>
                  <a:pt x="10552" y="13144"/>
                  <a:pt x="10552" y="13147"/>
                </a:cubicBezTo>
                <a:cubicBezTo>
                  <a:pt x="10552" y="13150"/>
                  <a:pt x="10552" y="13157"/>
                  <a:pt x="10552" y="13171"/>
                </a:cubicBezTo>
                <a:cubicBezTo>
                  <a:pt x="10552" y="13171"/>
                  <a:pt x="10552" y="13299"/>
                  <a:pt x="10552" y="13235"/>
                </a:cubicBezTo>
                <a:cubicBezTo>
                  <a:pt x="10552" y="13235"/>
                  <a:pt x="10552" y="13234"/>
                  <a:pt x="10552" y="13262"/>
                </a:cubicBezTo>
                <a:lnTo>
                  <a:pt x="10547" y="13272"/>
                </a:lnTo>
                <a:cubicBezTo>
                  <a:pt x="10547" y="13276"/>
                  <a:pt x="10545" y="13279"/>
                  <a:pt x="10544" y="13281"/>
                </a:cubicBezTo>
                <a:cubicBezTo>
                  <a:pt x="10543" y="13284"/>
                  <a:pt x="10541" y="13286"/>
                  <a:pt x="10541" y="13291"/>
                </a:cubicBezTo>
                <a:lnTo>
                  <a:pt x="10541" y="13299"/>
                </a:lnTo>
                <a:cubicBezTo>
                  <a:pt x="10541" y="13299"/>
                  <a:pt x="10542" y="13299"/>
                  <a:pt x="10544" y="13300"/>
                </a:cubicBezTo>
                <a:cubicBezTo>
                  <a:pt x="10546" y="13301"/>
                  <a:pt x="10550" y="13304"/>
                  <a:pt x="10557" y="13308"/>
                </a:cubicBezTo>
                <a:cubicBezTo>
                  <a:pt x="10557" y="13308"/>
                  <a:pt x="10557" y="13308"/>
                  <a:pt x="10556" y="13314"/>
                </a:cubicBezTo>
                <a:cubicBezTo>
                  <a:pt x="10555" y="13320"/>
                  <a:pt x="10552" y="13331"/>
                  <a:pt x="10547" y="13354"/>
                </a:cubicBezTo>
                <a:cubicBezTo>
                  <a:pt x="10547" y="13354"/>
                  <a:pt x="10547" y="13354"/>
                  <a:pt x="10546" y="13356"/>
                </a:cubicBezTo>
                <a:cubicBezTo>
                  <a:pt x="10545" y="13359"/>
                  <a:pt x="10542" y="13364"/>
                  <a:pt x="10537" y="13373"/>
                </a:cubicBezTo>
                <a:cubicBezTo>
                  <a:pt x="10537" y="13373"/>
                  <a:pt x="10537" y="13372"/>
                  <a:pt x="10535" y="13373"/>
                </a:cubicBezTo>
                <a:cubicBezTo>
                  <a:pt x="10532" y="13374"/>
                  <a:pt x="10529" y="13376"/>
                  <a:pt x="10521" y="13381"/>
                </a:cubicBezTo>
                <a:cubicBezTo>
                  <a:pt x="10521" y="13381"/>
                  <a:pt x="10521" y="13381"/>
                  <a:pt x="10522" y="13384"/>
                </a:cubicBezTo>
                <a:cubicBezTo>
                  <a:pt x="10522" y="13386"/>
                  <a:pt x="10524" y="13391"/>
                  <a:pt x="10526" y="13400"/>
                </a:cubicBezTo>
                <a:cubicBezTo>
                  <a:pt x="10526" y="13409"/>
                  <a:pt x="10528" y="13418"/>
                  <a:pt x="10529" y="13425"/>
                </a:cubicBezTo>
                <a:cubicBezTo>
                  <a:pt x="10530" y="13432"/>
                  <a:pt x="10532" y="13436"/>
                  <a:pt x="10532" y="13436"/>
                </a:cubicBezTo>
                <a:cubicBezTo>
                  <a:pt x="10532" y="13436"/>
                  <a:pt x="10531" y="13436"/>
                  <a:pt x="10529" y="13436"/>
                </a:cubicBezTo>
                <a:cubicBezTo>
                  <a:pt x="10527" y="13436"/>
                  <a:pt x="10523" y="13436"/>
                  <a:pt x="10516" y="13436"/>
                </a:cubicBezTo>
                <a:cubicBezTo>
                  <a:pt x="10516" y="13436"/>
                  <a:pt x="10516" y="13436"/>
                  <a:pt x="10515" y="13436"/>
                </a:cubicBezTo>
                <a:cubicBezTo>
                  <a:pt x="10513" y="13436"/>
                  <a:pt x="10511" y="13436"/>
                  <a:pt x="10506" y="13436"/>
                </a:cubicBezTo>
                <a:cubicBezTo>
                  <a:pt x="10506" y="13436"/>
                  <a:pt x="10501" y="13436"/>
                  <a:pt x="10506" y="13446"/>
                </a:cubicBezTo>
                <a:cubicBezTo>
                  <a:pt x="10511" y="13455"/>
                  <a:pt x="10510" y="13463"/>
                  <a:pt x="10516" y="13472"/>
                </a:cubicBezTo>
                <a:cubicBezTo>
                  <a:pt x="10518" y="13472"/>
                  <a:pt x="10521" y="13475"/>
                  <a:pt x="10523" y="13478"/>
                </a:cubicBezTo>
                <a:cubicBezTo>
                  <a:pt x="10525" y="13480"/>
                  <a:pt x="10526" y="13482"/>
                  <a:pt x="10526" y="13482"/>
                </a:cubicBezTo>
                <a:cubicBezTo>
                  <a:pt x="10526" y="13482"/>
                  <a:pt x="10528" y="13482"/>
                  <a:pt x="10529" y="13483"/>
                </a:cubicBezTo>
                <a:cubicBezTo>
                  <a:pt x="10530" y="13484"/>
                  <a:pt x="10532" y="13487"/>
                  <a:pt x="10532" y="13492"/>
                </a:cubicBezTo>
                <a:lnTo>
                  <a:pt x="10526" y="13528"/>
                </a:lnTo>
                <a:cubicBezTo>
                  <a:pt x="10526" y="13528"/>
                  <a:pt x="10526" y="13528"/>
                  <a:pt x="10525" y="13531"/>
                </a:cubicBezTo>
                <a:cubicBezTo>
                  <a:pt x="10525" y="13535"/>
                  <a:pt x="10523" y="13541"/>
                  <a:pt x="10521" y="13555"/>
                </a:cubicBezTo>
                <a:lnTo>
                  <a:pt x="10523" y="13555"/>
                </a:lnTo>
                <a:lnTo>
                  <a:pt x="10529" y="13609"/>
                </a:lnTo>
                <a:lnTo>
                  <a:pt x="10534" y="13642"/>
                </a:lnTo>
                <a:lnTo>
                  <a:pt x="10559" y="13662"/>
                </a:lnTo>
                <a:lnTo>
                  <a:pt x="10577" y="13716"/>
                </a:lnTo>
                <a:lnTo>
                  <a:pt x="10607" y="13857"/>
                </a:lnTo>
                <a:lnTo>
                  <a:pt x="10644" y="13965"/>
                </a:lnTo>
                <a:lnTo>
                  <a:pt x="10693" y="14128"/>
                </a:lnTo>
                <a:lnTo>
                  <a:pt x="10717" y="14202"/>
                </a:lnTo>
                <a:lnTo>
                  <a:pt x="10777" y="14365"/>
                </a:lnTo>
                <a:lnTo>
                  <a:pt x="10807" y="14408"/>
                </a:lnTo>
                <a:lnTo>
                  <a:pt x="10826" y="14441"/>
                </a:lnTo>
                <a:lnTo>
                  <a:pt x="10826" y="14571"/>
                </a:lnTo>
                <a:lnTo>
                  <a:pt x="10807" y="14462"/>
                </a:lnTo>
                <a:lnTo>
                  <a:pt x="10802" y="14571"/>
                </a:lnTo>
                <a:lnTo>
                  <a:pt x="10839" y="14678"/>
                </a:lnTo>
                <a:lnTo>
                  <a:pt x="10881" y="14786"/>
                </a:lnTo>
                <a:lnTo>
                  <a:pt x="10923" y="14927"/>
                </a:lnTo>
                <a:lnTo>
                  <a:pt x="10954" y="15012"/>
                </a:lnTo>
                <a:lnTo>
                  <a:pt x="10990" y="15088"/>
                </a:lnTo>
                <a:lnTo>
                  <a:pt x="11009" y="15186"/>
                </a:lnTo>
                <a:lnTo>
                  <a:pt x="11020" y="15348"/>
                </a:lnTo>
                <a:lnTo>
                  <a:pt x="11020" y="15618"/>
                </a:lnTo>
                <a:lnTo>
                  <a:pt x="11002" y="15650"/>
                </a:lnTo>
                <a:lnTo>
                  <a:pt x="10990" y="15694"/>
                </a:lnTo>
                <a:lnTo>
                  <a:pt x="10990" y="15748"/>
                </a:lnTo>
                <a:lnTo>
                  <a:pt x="10996" y="15813"/>
                </a:lnTo>
                <a:lnTo>
                  <a:pt x="10990" y="15888"/>
                </a:lnTo>
                <a:lnTo>
                  <a:pt x="10972" y="15963"/>
                </a:lnTo>
                <a:lnTo>
                  <a:pt x="10954" y="15986"/>
                </a:lnTo>
                <a:lnTo>
                  <a:pt x="10936" y="15996"/>
                </a:lnTo>
                <a:lnTo>
                  <a:pt x="10947" y="15952"/>
                </a:lnTo>
                <a:lnTo>
                  <a:pt x="10960" y="15932"/>
                </a:lnTo>
                <a:lnTo>
                  <a:pt x="10960" y="15878"/>
                </a:lnTo>
                <a:lnTo>
                  <a:pt x="10954" y="15878"/>
                </a:lnTo>
                <a:lnTo>
                  <a:pt x="10917" y="15921"/>
                </a:lnTo>
                <a:lnTo>
                  <a:pt x="10893" y="15932"/>
                </a:lnTo>
                <a:lnTo>
                  <a:pt x="10875" y="15921"/>
                </a:lnTo>
                <a:lnTo>
                  <a:pt x="10857" y="15932"/>
                </a:lnTo>
                <a:lnTo>
                  <a:pt x="10839" y="15952"/>
                </a:lnTo>
                <a:lnTo>
                  <a:pt x="10826" y="15942"/>
                </a:lnTo>
                <a:lnTo>
                  <a:pt x="10802" y="15932"/>
                </a:lnTo>
                <a:lnTo>
                  <a:pt x="10790" y="15898"/>
                </a:lnTo>
                <a:lnTo>
                  <a:pt x="10796" y="15878"/>
                </a:lnTo>
                <a:lnTo>
                  <a:pt x="10802" y="15878"/>
                </a:lnTo>
                <a:lnTo>
                  <a:pt x="10844" y="15888"/>
                </a:lnTo>
                <a:lnTo>
                  <a:pt x="10857" y="15878"/>
                </a:lnTo>
                <a:lnTo>
                  <a:pt x="10850" y="15867"/>
                </a:lnTo>
                <a:lnTo>
                  <a:pt x="10832" y="15844"/>
                </a:lnTo>
                <a:lnTo>
                  <a:pt x="10807" y="15856"/>
                </a:lnTo>
                <a:lnTo>
                  <a:pt x="10790" y="15822"/>
                </a:lnTo>
                <a:lnTo>
                  <a:pt x="10772" y="15769"/>
                </a:lnTo>
                <a:lnTo>
                  <a:pt x="10747" y="15726"/>
                </a:lnTo>
                <a:lnTo>
                  <a:pt x="10741" y="15694"/>
                </a:lnTo>
                <a:lnTo>
                  <a:pt x="10723" y="15650"/>
                </a:lnTo>
                <a:lnTo>
                  <a:pt x="10693" y="15639"/>
                </a:lnTo>
                <a:lnTo>
                  <a:pt x="10669" y="15618"/>
                </a:lnTo>
                <a:lnTo>
                  <a:pt x="10644" y="15608"/>
                </a:lnTo>
                <a:lnTo>
                  <a:pt x="10620" y="15489"/>
                </a:lnTo>
                <a:lnTo>
                  <a:pt x="10607" y="15444"/>
                </a:lnTo>
                <a:lnTo>
                  <a:pt x="10589" y="15412"/>
                </a:lnTo>
                <a:lnTo>
                  <a:pt x="10583" y="15391"/>
                </a:lnTo>
                <a:lnTo>
                  <a:pt x="10564" y="15359"/>
                </a:lnTo>
                <a:lnTo>
                  <a:pt x="10547" y="15337"/>
                </a:lnTo>
                <a:lnTo>
                  <a:pt x="10553" y="15294"/>
                </a:lnTo>
                <a:lnTo>
                  <a:pt x="10559" y="15272"/>
                </a:lnTo>
                <a:lnTo>
                  <a:pt x="10541" y="15207"/>
                </a:lnTo>
                <a:lnTo>
                  <a:pt x="10523" y="15218"/>
                </a:lnTo>
                <a:lnTo>
                  <a:pt x="10523" y="15294"/>
                </a:lnTo>
                <a:lnTo>
                  <a:pt x="10510" y="15294"/>
                </a:lnTo>
                <a:lnTo>
                  <a:pt x="10480" y="15240"/>
                </a:lnTo>
                <a:lnTo>
                  <a:pt x="10450" y="15153"/>
                </a:lnTo>
                <a:lnTo>
                  <a:pt x="10426" y="15111"/>
                </a:lnTo>
                <a:lnTo>
                  <a:pt x="10431" y="15088"/>
                </a:lnTo>
                <a:lnTo>
                  <a:pt x="10420" y="15046"/>
                </a:lnTo>
                <a:lnTo>
                  <a:pt x="10401" y="15034"/>
                </a:lnTo>
                <a:lnTo>
                  <a:pt x="10420" y="14969"/>
                </a:lnTo>
                <a:lnTo>
                  <a:pt x="10431" y="14938"/>
                </a:lnTo>
                <a:lnTo>
                  <a:pt x="10444" y="14873"/>
                </a:lnTo>
                <a:lnTo>
                  <a:pt x="10431" y="14840"/>
                </a:lnTo>
                <a:lnTo>
                  <a:pt x="10426" y="14884"/>
                </a:lnTo>
                <a:lnTo>
                  <a:pt x="10413" y="14873"/>
                </a:lnTo>
                <a:lnTo>
                  <a:pt x="10413" y="14851"/>
                </a:lnTo>
                <a:lnTo>
                  <a:pt x="10395" y="14808"/>
                </a:lnTo>
                <a:lnTo>
                  <a:pt x="10389" y="14808"/>
                </a:lnTo>
                <a:lnTo>
                  <a:pt x="10389" y="14819"/>
                </a:lnTo>
                <a:lnTo>
                  <a:pt x="10395" y="14840"/>
                </a:lnTo>
                <a:lnTo>
                  <a:pt x="10401" y="14873"/>
                </a:lnTo>
                <a:lnTo>
                  <a:pt x="10401" y="14916"/>
                </a:lnTo>
                <a:lnTo>
                  <a:pt x="10389" y="14938"/>
                </a:lnTo>
                <a:lnTo>
                  <a:pt x="10370" y="14904"/>
                </a:lnTo>
                <a:lnTo>
                  <a:pt x="10353" y="14851"/>
                </a:lnTo>
                <a:lnTo>
                  <a:pt x="10346" y="14829"/>
                </a:lnTo>
                <a:lnTo>
                  <a:pt x="10346" y="14721"/>
                </a:lnTo>
                <a:lnTo>
                  <a:pt x="10358" y="14678"/>
                </a:lnTo>
                <a:lnTo>
                  <a:pt x="10364" y="14591"/>
                </a:lnTo>
                <a:lnTo>
                  <a:pt x="10364" y="14538"/>
                </a:lnTo>
                <a:lnTo>
                  <a:pt x="10358" y="14462"/>
                </a:lnTo>
                <a:lnTo>
                  <a:pt x="10346" y="14388"/>
                </a:lnTo>
                <a:lnTo>
                  <a:pt x="10328" y="14365"/>
                </a:lnTo>
                <a:lnTo>
                  <a:pt x="10310" y="14311"/>
                </a:lnTo>
                <a:lnTo>
                  <a:pt x="10273" y="14300"/>
                </a:lnTo>
                <a:lnTo>
                  <a:pt x="10255" y="14300"/>
                </a:lnTo>
                <a:lnTo>
                  <a:pt x="10243" y="14258"/>
                </a:lnTo>
                <a:lnTo>
                  <a:pt x="10224" y="14246"/>
                </a:lnTo>
                <a:lnTo>
                  <a:pt x="10201" y="14192"/>
                </a:lnTo>
                <a:lnTo>
                  <a:pt x="10176" y="14181"/>
                </a:lnTo>
                <a:lnTo>
                  <a:pt x="10170" y="14128"/>
                </a:lnTo>
                <a:lnTo>
                  <a:pt x="10158" y="14106"/>
                </a:lnTo>
                <a:lnTo>
                  <a:pt x="10121" y="14052"/>
                </a:lnTo>
                <a:lnTo>
                  <a:pt x="10091" y="14009"/>
                </a:lnTo>
                <a:lnTo>
                  <a:pt x="10067" y="13987"/>
                </a:lnTo>
                <a:lnTo>
                  <a:pt x="10043" y="13954"/>
                </a:lnTo>
                <a:lnTo>
                  <a:pt x="10024" y="13944"/>
                </a:lnTo>
                <a:lnTo>
                  <a:pt x="9994" y="13944"/>
                </a:lnTo>
                <a:lnTo>
                  <a:pt x="9964" y="13954"/>
                </a:lnTo>
                <a:lnTo>
                  <a:pt x="9958" y="13987"/>
                </a:lnTo>
                <a:lnTo>
                  <a:pt x="9964" y="14019"/>
                </a:lnTo>
                <a:lnTo>
                  <a:pt x="9958" y="14041"/>
                </a:lnTo>
                <a:lnTo>
                  <a:pt x="9945" y="14041"/>
                </a:lnTo>
                <a:lnTo>
                  <a:pt x="9933" y="14019"/>
                </a:lnTo>
                <a:lnTo>
                  <a:pt x="9903" y="14063"/>
                </a:lnTo>
                <a:lnTo>
                  <a:pt x="9867" y="14117"/>
                </a:lnTo>
                <a:lnTo>
                  <a:pt x="9824" y="14139"/>
                </a:lnTo>
                <a:lnTo>
                  <a:pt x="9757" y="14171"/>
                </a:lnTo>
                <a:lnTo>
                  <a:pt x="9757" y="14106"/>
                </a:lnTo>
                <a:lnTo>
                  <a:pt x="9739" y="14074"/>
                </a:lnTo>
                <a:lnTo>
                  <a:pt x="9721" y="14063"/>
                </a:lnTo>
                <a:lnTo>
                  <a:pt x="9690" y="14029"/>
                </a:lnTo>
                <a:lnTo>
                  <a:pt x="9714" y="14009"/>
                </a:lnTo>
                <a:lnTo>
                  <a:pt x="9721" y="13998"/>
                </a:lnTo>
                <a:lnTo>
                  <a:pt x="9678" y="13987"/>
                </a:lnTo>
                <a:lnTo>
                  <a:pt x="9678" y="13954"/>
                </a:lnTo>
                <a:lnTo>
                  <a:pt x="9690" y="13954"/>
                </a:lnTo>
                <a:lnTo>
                  <a:pt x="9697" y="13933"/>
                </a:lnTo>
                <a:lnTo>
                  <a:pt x="9697" y="13911"/>
                </a:lnTo>
                <a:lnTo>
                  <a:pt x="9690" y="13911"/>
                </a:lnTo>
                <a:lnTo>
                  <a:pt x="9678" y="13922"/>
                </a:lnTo>
                <a:lnTo>
                  <a:pt x="9678" y="13933"/>
                </a:lnTo>
                <a:lnTo>
                  <a:pt x="9672" y="13944"/>
                </a:lnTo>
                <a:lnTo>
                  <a:pt x="9660" y="13922"/>
                </a:lnTo>
                <a:lnTo>
                  <a:pt x="9630" y="13922"/>
                </a:lnTo>
                <a:lnTo>
                  <a:pt x="9642" y="13954"/>
                </a:lnTo>
                <a:lnTo>
                  <a:pt x="9648" y="13954"/>
                </a:lnTo>
                <a:lnTo>
                  <a:pt x="9654" y="13998"/>
                </a:lnTo>
                <a:lnTo>
                  <a:pt x="9648" y="13998"/>
                </a:lnTo>
                <a:lnTo>
                  <a:pt x="9624" y="13976"/>
                </a:lnTo>
                <a:lnTo>
                  <a:pt x="9599" y="13944"/>
                </a:lnTo>
                <a:lnTo>
                  <a:pt x="9575" y="13933"/>
                </a:lnTo>
                <a:lnTo>
                  <a:pt x="9520" y="13933"/>
                </a:lnTo>
                <a:lnTo>
                  <a:pt x="9502" y="13911"/>
                </a:lnTo>
                <a:lnTo>
                  <a:pt x="9490" y="13891"/>
                </a:lnTo>
                <a:lnTo>
                  <a:pt x="9471" y="13891"/>
                </a:lnTo>
                <a:lnTo>
                  <a:pt x="9411" y="13911"/>
                </a:lnTo>
                <a:lnTo>
                  <a:pt x="9368" y="13911"/>
                </a:lnTo>
                <a:lnTo>
                  <a:pt x="9338" y="13944"/>
                </a:lnTo>
                <a:lnTo>
                  <a:pt x="9319" y="13954"/>
                </a:lnTo>
                <a:lnTo>
                  <a:pt x="9314" y="13965"/>
                </a:lnTo>
                <a:lnTo>
                  <a:pt x="9289" y="13976"/>
                </a:lnTo>
                <a:lnTo>
                  <a:pt x="9284" y="13976"/>
                </a:lnTo>
                <a:lnTo>
                  <a:pt x="9271" y="13998"/>
                </a:lnTo>
                <a:lnTo>
                  <a:pt x="9241" y="14009"/>
                </a:lnTo>
                <a:lnTo>
                  <a:pt x="9216" y="14019"/>
                </a:lnTo>
                <a:lnTo>
                  <a:pt x="9205" y="14029"/>
                </a:lnTo>
                <a:lnTo>
                  <a:pt x="9216" y="14009"/>
                </a:lnTo>
                <a:lnTo>
                  <a:pt x="9216" y="13976"/>
                </a:lnTo>
                <a:lnTo>
                  <a:pt x="9205" y="13954"/>
                </a:lnTo>
                <a:lnTo>
                  <a:pt x="9192" y="13944"/>
                </a:lnTo>
                <a:lnTo>
                  <a:pt x="9186" y="13933"/>
                </a:lnTo>
                <a:lnTo>
                  <a:pt x="9180" y="13911"/>
                </a:lnTo>
                <a:lnTo>
                  <a:pt x="9186" y="13891"/>
                </a:lnTo>
                <a:lnTo>
                  <a:pt x="9186" y="13857"/>
                </a:lnTo>
                <a:lnTo>
                  <a:pt x="9180" y="13835"/>
                </a:lnTo>
                <a:lnTo>
                  <a:pt x="9162" y="13846"/>
                </a:lnTo>
                <a:lnTo>
                  <a:pt x="9149" y="13868"/>
                </a:lnTo>
                <a:lnTo>
                  <a:pt x="9144" y="13911"/>
                </a:lnTo>
                <a:lnTo>
                  <a:pt x="9149" y="13954"/>
                </a:lnTo>
                <a:lnTo>
                  <a:pt x="9144" y="13987"/>
                </a:lnTo>
                <a:lnTo>
                  <a:pt x="9119" y="13976"/>
                </a:lnTo>
                <a:lnTo>
                  <a:pt x="9101" y="13965"/>
                </a:lnTo>
                <a:lnTo>
                  <a:pt x="9089" y="13965"/>
                </a:lnTo>
                <a:lnTo>
                  <a:pt x="9071" y="13998"/>
                </a:lnTo>
                <a:lnTo>
                  <a:pt x="9046" y="13976"/>
                </a:lnTo>
                <a:lnTo>
                  <a:pt x="8979" y="13976"/>
                </a:lnTo>
                <a:lnTo>
                  <a:pt x="8949" y="13998"/>
                </a:lnTo>
                <a:lnTo>
                  <a:pt x="8925" y="14009"/>
                </a:lnTo>
                <a:lnTo>
                  <a:pt x="8882" y="14009"/>
                </a:lnTo>
                <a:lnTo>
                  <a:pt x="8882" y="14052"/>
                </a:lnTo>
                <a:lnTo>
                  <a:pt x="8865" y="14074"/>
                </a:lnTo>
                <a:lnTo>
                  <a:pt x="8852" y="14083"/>
                </a:lnTo>
                <a:lnTo>
                  <a:pt x="8822" y="14117"/>
                </a:lnTo>
                <a:lnTo>
                  <a:pt x="8815" y="14117"/>
                </a:lnTo>
                <a:lnTo>
                  <a:pt x="8815" y="14139"/>
                </a:lnTo>
                <a:lnTo>
                  <a:pt x="8798" y="14159"/>
                </a:lnTo>
                <a:lnTo>
                  <a:pt x="8779" y="14171"/>
                </a:lnTo>
                <a:lnTo>
                  <a:pt x="8761" y="14192"/>
                </a:lnTo>
                <a:lnTo>
                  <a:pt x="8761" y="14202"/>
                </a:lnTo>
                <a:lnTo>
                  <a:pt x="8779" y="14202"/>
                </a:lnTo>
                <a:lnTo>
                  <a:pt x="8798" y="14192"/>
                </a:lnTo>
                <a:lnTo>
                  <a:pt x="8858" y="14159"/>
                </a:lnTo>
                <a:lnTo>
                  <a:pt x="8865" y="14159"/>
                </a:lnTo>
                <a:lnTo>
                  <a:pt x="8882" y="14192"/>
                </a:lnTo>
                <a:lnTo>
                  <a:pt x="8901" y="14246"/>
                </a:lnTo>
                <a:lnTo>
                  <a:pt x="8889" y="14267"/>
                </a:lnTo>
                <a:lnTo>
                  <a:pt x="8858" y="14267"/>
                </a:lnTo>
                <a:lnTo>
                  <a:pt x="8852" y="14289"/>
                </a:lnTo>
                <a:lnTo>
                  <a:pt x="8822" y="14289"/>
                </a:lnTo>
                <a:lnTo>
                  <a:pt x="8809" y="14311"/>
                </a:lnTo>
                <a:lnTo>
                  <a:pt x="8792" y="14311"/>
                </a:lnTo>
                <a:lnTo>
                  <a:pt x="8803" y="14332"/>
                </a:lnTo>
                <a:lnTo>
                  <a:pt x="8822" y="14354"/>
                </a:lnTo>
                <a:lnTo>
                  <a:pt x="8840" y="14365"/>
                </a:lnTo>
                <a:lnTo>
                  <a:pt x="8852" y="14388"/>
                </a:lnTo>
                <a:lnTo>
                  <a:pt x="8882" y="14430"/>
                </a:lnTo>
                <a:lnTo>
                  <a:pt x="8889" y="14430"/>
                </a:lnTo>
                <a:lnTo>
                  <a:pt x="8919" y="14462"/>
                </a:lnTo>
                <a:lnTo>
                  <a:pt x="8931" y="14472"/>
                </a:lnTo>
                <a:lnTo>
                  <a:pt x="8949" y="14472"/>
                </a:lnTo>
                <a:lnTo>
                  <a:pt x="8968" y="14495"/>
                </a:lnTo>
                <a:lnTo>
                  <a:pt x="8979" y="14495"/>
                </a:lnTo>
                <a:lnTo>
                  <a:pt x="8986" y="14538"/>
                </a:lnTo>
                <a:lnTo>
                  <a:pt x="8962" y="14580"/>
                </a:lnTo>
                <a:lnTo>
                  <a:pt x="8949" y="14614"/>
                </a:lnTo>
                <a:lnTo>
                  <a:pt x="8949" y="14591"/>
                </a:lnTo>
                <a:lnTo>
                  <a:pt x="8931" y="14571"/>
                </a:lnTo>
                <a:lnTo>
                  <a:pt x="8919" y="14591"/>
                </a:lnTo>
                <a:lnTo>
                  <a:pt x="8906" y="14624"/>
                </a:lnTo>
                <a:lnTo>
                  <a:pt x="8882" y="14624"/>
                </a:lnTo>
                <a:lnTo>
                  <a:pt x="8889" y="14580"/>
                </a:lnTo>
                <a:lnTo>
                  <a:pt x="8901" y="14549"/>
                </a:lnTo>
                <a:lnTo>
                  <a:pt x="8882" y="14516"/>
                </a:lnTo>
                <a:lnTo>
                  <a:pt x="8840" y="14484"/>
                </a:lnTo>
                <a:lnTo>
                  <a:pt x="8792" y="14472"/>
                </a:lnTo>
                <a:lnTo>
                  <a:pt x="8792" y="14430"/>
                </a:lnTo>
                <a:lnTo>
                  <a:pt x="8767" y="14408"/>
                </a:lnTo>
                <a:lnTo>
                  <a:pt x="8743" y="14408"/>
                </a:lnTo>
                <a:lnTo>
                  <a:pt x="8730" y="14430"/>
                </a:lnTo>
                <a:lnTo>
                  <a:pt x="8730" y="14451"/>
                </a:lnTo>
                <a:lnTo>
                  <a:pt x="8743" y="14538"/>
                </a:lnTo>
                <a:lnTo>
                  <a:pt x="8730" y="14559"/>
                </a:lnTo>
                <a:lnTo>
                  <a:pt x="8706" y="14559"/>
                </a:lnTo>
                <a:lnTo>
                  <a:pt x="8682" y="14506"/>
                </a:lnTo>
                <a:lnTo>
                  <a:pt x="8658" y="14495"/>
                </a:lnTo>
                <a:lnTo>
                  <a:pt x="8639" y="14506"/>
                </a:lnTo>
                <a:lnTo>
                  <a:pt x="8615" y="14549"/>
                </a:lnTo>
                <a:lnTo>
                  <a:pt x="8603" y="14591"/>
                </a:lnTo>
                <a:lnTo>
                  <a:pt x="8579" y="14591"/>
                </a:lnTo>
                <a:lnTo>
                  <a:pt x="8555" y="14559"/>
                </a:lnTo>
                <a:lnTo>
                  <a:pt x="8524" y="14559"/>
                </a:lnTo>
                <a:lnTo>
                  <a:pt x="8487" y="14538"/>
                </a:lnTo>
                <a:lnTo>
                  <a:pt x="8475" y="14506"/>
                </a:lnTo>
                <a:lnTo>
                  <a:pt x="8487" y="14441"/>
                </a:lnTo>
                <a:lnTo>
                  <a:pt x="8493" y="14397"/>
                </a:lnTo>
                <a:lnTo>
                  <a:pt x="8469" y="14419"/>
                </a:lnTo>
                <a:lnTo>
                  <a:pt x="8433" y="14408"/>
                </a:lnTo>
                <a:lnTo>
                  <a:pt x="8390" y="14343"/>
                </a:lnTo>
                <a:lnTo>
                  <a:pt x="8348" y="14311"/>
                </a:lnTo>
                <a:lnTo>
                  <a:pt x="8317" y="14311"/>
                </a:lnTo>
                <a:lnTo>
                  <a:pt x="8312" y="14332"/>
                </a:lnTo>
                <a:lnTo>
                  <a:pt x="8306" y="14365"/>
                </a:lnTo>
                <a:lnTo>
                  <a:pt x="8317" y="14376"/>
                </a:lnTo>
                <a:lnTo>
                  <a:pt x="8353" y="14376"/>
                </a:lnTo>
                <a:lnTo>
                  <a:pt x="8366" y="14408"/>
                </a:lnTo>
                <a:lnTo>
                  <a:pt x="8360" y="14419"/>
                </a:lnTo>
                <a:lnTo>
                  <a:pt x="8190" y="14419"/>
                </a:lnTo>
                <a:lnTo>
                  <a:pt x="8147" y="14388"/>
                </a:lnTo>
                <a:lnTo>
                  <a:pt x="8117" y="14365"/>
                </a:lnTo>
                <a:lnTo>
                  <a:pt x="8087" y="14354"/>
                </a:lnTo>
                <a:lnTo>
                  <a:pt x="8032" y="14332"/>
                </a:lnTo>
                <a:lnTo>
                  <a:pt x="7990" y="14332"/>
                </a:lnTo>
                <a:lnTo>
                  <a:pt x="7971" y="14354"/>
                </a:lnTo>
                <a:lnTo>
                  <a:pt x="7916" y="14354"/>
                </a:lnTo>
                <a:lnTo>
                  <a:pt x="7904" y="14365"/>
                </a:lnTo>
                <a:lnTo>
                  <a:pt x="7813" y="14430"/>
                </a:lnTo>
                <a:lnTo>
                  <a:pt x="7783" y="14441"/>
                </a:lnTo>
                <a:lnTo>
                  <a:pt x="7747" y="14495"/>
                </a:lnTo>
                <a:lnTo>
                  <a:pt x="7740" y="14484"/>
                </a:lnTo>
                <a:lnTo>
                  <a:pt x="7740" y="14343"/>
                </a:lnTo>
                <a:lnTo>
                  <a:pt x="7728" y="14343"/>
                </a:lnTo>
                <a:lnTo>
                  <a:pt x="7710" y="14365"/>
                </a:lnTo>
                <a:lnTo>
                  <a:pt x="7686" y="14397"/>
                </a:lnTo>
                <a:lnTo>
                  <a:pt x="7680" y="14430"/>
                </a:lnTo>
                <a:lnTo>
                  <a:pt x="7686" y="14451"/>
                </a:lnTo>
                <a:lnTo>
                  <a:pt x="7691" y="14462"/>
                </a:lnTo>
                <a:lnTo>
                  <a:pt x="7704" y="14526"/>
                </a:lnTo>
                <a:lnTo>
                  <a:pt x="7686" y="14549"/>
                </a:lnTo>
                <a:lnTo>
                  <a:pt x="7680" y="14559"/>
                </a:lnTo>
                <a:lnTo>
                  <a:pt x="7661" y="14571"/>
                </a:lnTo>
                <a:lnTo>
                  <a:pt x="7643" y="14591"/>
                </a:lnTo>
                <a:lnTo>
                  <a:pt x="7637" y="14645"/>
                </a:lnTo>
                <a:lnTo>
                  <a:pt x="7619" y="14710"/>
                </a:lnTo>
                <a:lnTo>
                  <a:pt x="7553" y="14775"/>
                </a:lnTo>
                <a:lnTo>
                  <a:pt x="7510" y="14786"/>
                </a:lnTo>
                <a:lnTo>
                  <a:pt x="7467" y="14808"/>
                </a:lnTo>
                <a:lnTo>
                  <a:pt x="7431" y="14851"/>
                </a:lnTo>
                <a:lnTo>
                  <a:pt x="7413" y="14829"/>
                </a:lnTo>
                <a:lnTo>
                  <a:pt x="7407" y="14808"/>
                </a:lnTo>
                <a:lnTo>
                  <a:pt x="7388" y="14829"/>
                </a:lnTo>
                <a:lnTo>
                  <a:pt x="7376" y="14808"/>
                </a:lnTo>
                <a:lnTo>
                  <a:pt x="7358" y="14829"/>
                </a:lnTo>
                <a:lnTo>
                  <a:pt x="7340" y="14829"/>
                </a:lnTo>
                <a:lnTo>
                  <a:pt x="7334" y="14840"/>
                </a:lnTo>
                <a:lnTo>
                  <a:pt x="7352" y="14884"/>
                </a:lnTo>
                <a:lnTo>
                  <a:pt x="7358" y="14927"/>
                </a:lnTo>
                <a:lnTo>
                  <a:pt x="7345" y="14948"/>
                </a:lnTo>
                <a:lnTo>
                  <a:pt x="7315" y="14948"/>
                </a:lnTo>
                <a:lnTo>
                  <a:pt x="7303" y="14938"/>
                </a:lnTo>
                <a:lnTo>
                  <a:pt x="7291" y="14916"/>
                </a:lnTo>
                <a:lnTo>
                  <a:pt x="7278" y="14981"/>
                </a:lnTo>
                <a:lnTo>
                  <a:pt x="7285" y="15023"/>
                </a:lnTo>
                <a:lnTo>
                  <a:pt x="7310" y="14992"/>
                </a:lnTo>
                <a:lnTo>
                  <a:pt x="7321" y="14992"/>
                </a:lnTo>
                <a:lnTo>
                  <a:pt x="7291" y="15034"/>
                </a:lnTo>
                <a:lnTo>
                  <a:pt x="7273" y="15046"/>
                </a:lnTo>
                <a:lnTo>
                  <a:pt x="7260" y="15034"/>
                </a:lnTo>
                <a:lnTo>
                  <a:pt x="7206" y="15034"/>
                </a:lnTo>
                <a:lnTo>
                  <a:pt x="7194" y="15046"/>
                </a:lnTo>
                <a:lnTo>
                  <a:pt x="7194" y="15068"/>
                </a:lnTo>
                <a:lnTo>
                  <a:pt x="7200" y="15088"/>
                </a:lnTo>
                <a:lnTo>
                  <a:pt x="7218" y="15088"/>
                </a:lnTo>
                <a:lnTo>
                  <a:pt x="7200" y="15153"/>
                </a:lnTo>
                <a:lnTo>
                  <a:pt x="7194" y="15153"/>
                </a:lnTo>
                <a:lnTo>
                  <a:pt x="7138" y="15164"/>
                </a:lnTo>
                <a:lnTo>
                  <a:pt x="7127" y="15153"/>
                </a:lnTo>
                <a:lnTo>
                  <a:pt x="7127" y="15175"/>
                </a:lnTo>
                <a:lnTo>
                  <a:pt x="7145" y="15207"/>
                </a:lnTo>
                <a:lnTo>
                  <a:pt x="7163" y="15229"/>
                </a:lnTo>
                <a:lnTo>
                  <a:pt x="7170" y="15251"/>
                </a:lnTo>
                <a:lnTo>
                  <a:pt x="7145" y="15359"/>
                </a:lnTo>
                <a:lnTo>
                  <a:pt x="7108" y="15553"/>
                </a:lnTo>
                <a:lnTo>
                  <a:pt x="7108" y="15618"/>
                </a:lnTo>
                <a:lnTo>
                  <a:pt x="7127" y="15694"/>
                </a:lnTo>
                <a:lnTo>
                  <a:pt x="7133" y="15758"/>
                </a:lnTo>
                <a:lnTo>
                  <a:pt x="7145" y="15822"/>
                </a:lnTo>
                <a:lnTo>
                  <a:pt x="7163" y="15844"/>
                </a:lnTo>
                <a:lnTo>
                  <a:pt x="7175" y="15932"/>
                </a:lnTo>
                <a:lnTo>
                  <a:pt x="7175" y="15963"/>
                </a:lnTo>
                <a:lnTo>
                  <a:pt x="7188" y="16017"/>
                </a:lnTo>
                <a:lnTo>
                  <a:pt x="7145" y="16028"/>
                </a:lnTo>
                <a:lnTo>
                  <a:pt x="7138" y="16050"/>
                </a:lnTo>
                <a:lnTo>
                  <a:pt x="7121" y="16071"/>
                </a:lnTo>
                <a:lnTo>
                  <a:pt x="7091" y="16028"/>
                </a:lnTo>
                <a:lnTo>
                  <a:pt x="7072" y="15996"/>
                </a:lnTo>
                <a:lnTo>
                  <a:pt x="7072" y="15986"/>
                </a:lnTo>
                <a:lnTo>
                  <a:pt x="7011" y="15963"/>
                </a:lnTo>
                <a:lnTo>
                  <a:pt x="7005" y="15986"/>
                </a:lnTo>
                <a:lnTo>
                  <a:pt x="6975" y="15974"/>
                </a:lnTo>
                <a:lnTo>
                  <a:pt x="6963" y="15942"/>
                </a:lnTo>
                <a:lnTo>
                  <a:pt x="6938" y="15942"/>
                </a:lnTo>
                <a:lnTo>
                  <a:pt x="6896" y="15867"/>
                </a:lnTo>
                <a:lnTo>
                  <a:pt x="6841" y="15867"/>
                </a:lnTo>
                <a:lnTo>
                  <a:pt x="6811" y="15813"/>
                </a:lnTo>
                <a:lnTo>
                  <a:pt x="6762" y="15802"/>
                </a:lnTo>
                <a:lnTo>
                  <a:pt x="6751" y="15748"/>
                </a:lnTo>
                <a:lnTo>
                  <a:pt x="6732" y="15694"/>
                </a:lnTo>
                <a:lnTo>
                  <a:pt x="6714" y="15629"/>
                </a:lnTo>
                <a:lnTo>
                  <a:pt x="6678" y="15509"/>
                </a:lnTo>
                <a:lnTo>
                  <a:pt x="6678" y="15444"/>
                </a:lnTo>
                <a:lnTo>
                  <a:pt x="6647" y="15391"/>
                </a:lnTo>
                <a:lnTo>
                  <a:pt x="6659" y="15370"/>
                </a:lnTo>
                <a:lnTo>
                  <a:pt x="6665" y="15272"/>
                </a:lnTo>
                <a:lnTo>
                  <a:pt x="6635" y="15251"/>
                </a:lnTo>
                <a:lnTo>
                  <a:pt x="6574" y="15121"/>
                </a:lnTo>
                <a:lnTo>
                  <a:pt x="6562" y="15034"/>
                </a:lnTo>
                <a:lnTo>
                  <a:pt x="6514" y="14958"/>
                </a:lnTo>
                <a:lnTo>
                  <a:pt x="6495" y="14873"/>
                </a:lnTo>
                <a:lnTo>
                  <a:pt x="6495" y="14840"/>
                </a:lnTo>
                <a:lnTo>
                  <a:pt x="6471" y="14754"/>
                </a:lnTo>
                <a:lnTo>
                  <a:pt x="6452" y="14710"/>
                </a:lnTo>
                <a:lnTo>
                  <a:pt x="6428" y="14580"/>
                </a:lnTo>
                <a:lnTo>
                  <a:pt x="6392" y="14495"/>
                </a:lnTo>
                <a:lnTo>
                  <a:pt x="6374" y="14430"/>
                </a:lnTo>
                <a:lnTo>
                  <a:pt x="6349" y="14408"/>
                </a:lnTo>
                <a:lnTo>
                  <a:pt x="6319" y="14354"/>
                </a:lnTo>
                <a:lnTo>
                  <a:pt x="6306" y="14354"/>
                </a:lnTo>
                <a:lnTo>
                  <a:pt x="6289" y="14289"/>
                </a:lnTo>
                <a:lnTo>
                  <a:pt x="6271" y="14267"/>
                </a:lnTo>
                <a:lnTo>
                  <a:pt x="6222" y="14258"/>
                </a:lnTo>
                <a:lnTo>
                  <a:pt x="6203" y="14258"/>
                </a:lnTo>
                <a:lnTo>
                  <a:pt x="6167" y="14246"/>
                </a:lnTo>
                <a:lnTo>
                  <a:pt x="6137" y="14224"/>
                </a:lnTo>
                <a:lnTo>
                  <a:pt x="6106" y="14224"/>
                </a:lnTo>
                <a:lnTo>
                  <a:pt x="6082" y="14235"/>
                </a:lnTo>
                <a:lnTo>
                  <a:pt x="6039" y="14246"/>
                </a:lnTo>
                <a:lnTo>
                  <a:pt x="6009" y="14311"/>
                </a:lnTo>
                <a:lnTo>
                  <a:pt x="5997" y="14365"/>
                </a:lnTo>
                <a:lnTo>
                  <a:pt x="5985" y="14408"/>
                </a:lnTo>
                <a:lnTo>
                  <a:pt x="5985" y="14462"/>
                </a:lnTo>
                <a:lnTo>
                  <a:pt x="5966" y="14472"/>
                </a:lnTo>
                <a:lnTo>
                  <a:pt x="5936" y="14526"/>
                </a:lnTo>
                <a:lnTo>
                  <a:pt x="5925" y="14571"/>
                </a:lnTo>
                <a:lnTo>
                  <a:pt x="5900" y="14571"/>
                </a:lnTo>
                <a:lnTo>
                  <a:pt x="5869" y="14549"/>
                </a:lnTo>
                <a:lnTo>
                  <a:pt x="5852" y="14538"/>
                </a:lnTo>
                <a:lnTo>
                  <a:pt x="5809" y="14484"/>
                </a:lnTo>
                <a:lnTo>
                  <a:pt x="5772" y="14451"/>
                </a:lnTo>
                <a:lnTo>
                  <a:pt x="5748" y="14419"/>
                </a:lnTo>
                <a:lnTo>
                  <a:pt x="5730" y="14408"/>
                </a:lnTo>
                <a:lnTo>
                  <a:pt x="5712" y="14376"/>
                </a:lnTo>
                <a:lnTo>
                  <a:pt x="5687" y="14343"/>
                </a:lnTo>
                <a:lnTo>
                  <a:pt x="5639" y="14258"/>
                </a:lnTo>
                <a:lnTo>
                  <a:pt x="5633" y="14224"/>
                </a:lnTo>
                <a:lnTo>
                  <a:pt x="5602" y="14171"/>
                </a:lnTo>
                <a:lnTo>
                  <a:pt x="5596" y="14106"/>
                </a:lnTo>
                <a:lnTo>
                  <a:pt x="5596" y="14052"/>
                </a:lnTo>
                <a:lnTo>
                  <a:pt x="5602" y="14009"/>
                </a:lnTo>
                <a:lnTo>
                  <a:pt x="5596" y="13965"/>
                </a:lnTo>
                <a:lnTo>
                  <a:pt x="5572" y="13900"/>
                </a:lnTo>
                <a:lnTo>
                  <a:pt x="5572" y="13826"/>
                </a:lnTo>
                <a:lnTo>
                  <a:pt x="5560" y="13781"/>
                </a:lnTo>
                <a:lnTo>
                  <a:pt x="5529" y="13738"/>
                </a:lnTo>
                <a:lnTo>
                  <a:pt x="5505" y="13705"/>
                </a:lnTo>
                <a:lnTo>
                  <a:pt x="5487" y="13674"/>
                </a:lnTo>
                <a:lnTo>
                  <a:pt x="5469" y="13674"/>
                </a:lnTo>
                <a:lnTo>
                  <a:pt x="5420" y="13555"/>
                </a:lnTo>
                <a:lnTo>
                  <a:pt x="5396" y="13522"/>
                </a:lnTo>
                <a:lnTo>
                  <a:pt x="5371" y="13468"/>
                </a:lnTo>
                <a:lnTo>
                  <a:pt x="5366" y="13436"/>
                </a:lnTo>
                <a:lnTo>
                  <a:pt x="5329" y="13392"/>
                </a:lnTo>
                <a:lnTo>
                  <a:pt x="5317" y="13382"/>
                </a:lnTo>
                <a:lnTo>
                  <a:pt x="5304" y="13338"/>
                </a:lnTo>
                <a:lnTo>
                  <a:pt x="5299" y="13306"/>
                </a:lnTo>
                <a:lnTo>
                  <a:pt x="5280" y="13264"/>
                </a:lnTo>
                <a:lnTo>
                  <a:pt x="5250" y="13231"/>
                </a:lnTo>
                <a:lnTo>
                  <a:pt x="5238" y="13199"/>
                </a:lnTo>
                <a:lnTo>
                  <a:pt x="5268" y="13199"/>
                </a:lnTo>
                <a:lnTo>
                  <a:pt x="4916" y="13134"/>
                </a:lnTo>
                <a:lnTo>
                  <a:pt x="4897" y="13306"/>
                </a:lnTo>
                <a:lnTo>
                  <a:pt x="4722" y="13264"/>
                </a:lnTo>
                <a:lnTo>
                  <a:pt x="4722" y="13264"/>
                </a:lnTo>
                <a:cubicBezTo>
                  <a:pt x="4721" y="13264"/>
                  <a:pt x="4720" y="13264"/>
                  <a:pt x="4718" y="13264"/>
                </a:cubicBezTo>
                <a:cubicBezTo>
                  <a:pt x="4718" y="13264"/>
                  <a:pt x="4718" y="13264"/>
                  <a:pt x="4694" y="13258"/>
                </a:cubicBezTo>
                <a:cubicBezTo>
                  <a:pt x="4671" y="13252"/>
                  <a:pt x="4625" y="13241"/>
                  <a:pt x="4532" y="13218"/>
                </a:cubicBezTo>
                <a:cubicBezTo>
                  <a:pt x="4532" y="13218"/>
                  <a:pt x="4532" y="13218"/>
                  <a:pt x="4505" y="13208"/>
                </a:cubicBezTo>
                <a:cubicBezTo>
                  <a:pt x="4477" y="13199"/>
                  <a:pt x="4422" y="13180"/>
                  <a:pt x="4312" y="13144"/>
                </a:cubicBezTo>
                <a:cubicBezTo>
                  <a:pt x="4312" y="13144"/>
                  <a:pt x="4312" y="13143"/>
                  <a:pt x="4223" y="13046"/>
                </a:cubicBezTo>
                <a:cubicBezTo>
                  <a:pt x="4133" y="12949"/>
                  <a:pt x="3955" y="12755"/>
                  <a:pt x="3598" y="12365"/>
                </a:cubicBezTo>
                <a:cubicBezTo>
                  <a:pt x="3598" y="12365"/>
                  <a:pt x="3598" y="12365"/>
                  <a:pt x="3600" y="12358"/>
                </a:cubicBezTo>
                <a:cubicBezTo>
                  <a:pt x="3602" y="12351"/>
                  <a:pt x="3605" y="12337"/>
                  <a:pt x="3613" y="12309"/>
                </a:cubicBezTo>
                <a:cubicBezTo>
                  <a:pt x="3613" y="12309"/>
                  <a:pt x="3613" y="12310"/>
                  <a:pt x="3614" y="12305"/>
                </a:cubicBezTo>
                <a:cubicBezTo>
                  <a:pt x="3616" y="12300"/>
                  <a:pt x="3619" y="12291"/>
                  <a:pt x="3624" y="12273"/>
                </a:cubicBezTo>
                <a:cubicBezTo>
                  <a:pt x="3626" y="12277"/>
                  <a:pt x="3629" y="12274"/>
                  <a:pt x="3629" y="12269"/>
                </a:cubicBezTo>
                <a:cubicBezTo>
                  <a:pt x="3628" y="12261"/>
                  <a:pt x="3622" y="12262"/>
                  <a:pt x="3622" y="12270"/>
                </a:cubicBezTo>
                <a:lnTo>
                  <a:pt x="3616" y="12279"/>
                </a:lnTo>
                <a:lnTo>
                  <a:pt x="3142" y="12172"/>
                </a:lnTo>
                <a:lnTo>
                  <a:pt x="3118" y="12161"/>
                </a:lnTo>
                <a:lnTo>
                  <a:pt x="3099" y="12086"/>
                </a:lnTo>
                <a:lnTo>
                  <a:pt x="3099" y="12031"/>
                </a:lnTo>
                <a:lnTo>
                  <a:pt x="3118" y="11946"/>
                </a:lnTo>
                <a:lnTo>
                  <a:pt x="3099" y="11848"/>
                </a:lnTo>
                <a:lnTo>
                  <a:pt x="3075" y="11794"/>
                </a:lnTo>
                <a:lnTo>
                  <a:pt x="3027" y="11664"/>
                </a:lnTo>
                <a:lnTo>
                  <a:pt x="2984" y="11579"/>
                </a:lnTo>
                <a:lnTo>
                  <a:pt x="2942" y="11556"/>
                </a:lnTo>
                <a:lnTo>
                  <a:pt x="2930" y="11514"/>
                </a:lnTo>
                <a:lnTo>
                  <a:pt x="2923" y="11416"/>
                </a:lnTo>
                <a:lnTo>
                  <a:pt x="2850" y="11384"/>
                </a:lnTo>
                <a:lnTo>
                  <a:pt x="2802" y="11308"/>
                </a:lnTo>
                <a:lnTo>
                  <a:pt x="2766" y="11201"/>
                </a:lnTo>
                <a:lnTo>
                  <a:pt x="2747" y="11167"/>
                </a:lnTo>
                <a:lnTo>
                  <a:pt x="2693" y="11136"/>
                </a:lnTo>
                <a:lnTo>
                  <a:pt x="2656" y="11091"/>
                </a:lnTo>
                <a:lnTo>
                  <a:pt x="2607" y="11059"/>
                </a:lnTo>
                <a:lnTo>
                  <a:pt x="2553" y="11006"/>
                </a:lnTo>
                <a:lnTo>
                  <a:pt x="2559" y="10952"/>
                </a:lnTo>
                <a:lnTo>
                  <a:pt x="2565" y="10887"/>
                </a:lnTo>
                <a:lnTo>
                  <a:pt x="2571" y="10789"/>
                </a:lnTo>
                <a:lnTo>
                  <a:pt x="2571" y="10746"/>
                </a:lnTo>
                <a:lnTo>
                  <a:pt x="2565" y="10714"/>
                </a:lnTo>
                <a:lnTo>
                  <a:pt x="2553" y="10692"/>
                </a:lnTo>
                <a:lnTo>
                  <a:pt x="2553" y="10585"/>
                </a:lnTo>
                <a:lnTo>
                  <a:pt x="2540" y="10574"/>
                </a:lnTo>
                <a:lnTo>
                  <a:pt x="2523" y="10498"/>
                </a:lnTo>
                <a:lnTo>
                  <a:pt x="2504" y="10444"/>
                </a:lnTo>
                <a:lnTo>
                  <a:pt x="2493" y="10368"/>
                </a:lnTo>
                <a:lnTo>
                  <a:pt x="2462" y="10292"/>
                </a:lnTo>
                <a:lnTo>
                  <a:pt x="2456" y="10228"/>
                </a:lnTo>
                <a:lnTo>
                  <a:pt x="2426" y="10142"/>
                </a:lnTo>
                <a:lnTo>
                  <a:pt x="2419" y="10109"/>
                </a:lnTo>
                <a:lnTo>
                  <a:pt x="2419" y="10001"/>
                </a:lnTo>
                <a:lnTo>
                  <a:pt x="2437" y="10001"/>
                </a:lnTo>
                <a:lnTo>
                  <a:pt x="2456" y="9990"/>
                </a:lnTo>
                <a:lnTo>
                  <a:pt x="2462" y="9947"/>
                </a:lnTo>
                <a:lnTo>
                  <a:pt x="2462" y="9904"/>
                </a:lnTo>
                <a:lnTo>
                  <a:pt x="2456" y="9849"/>
                </a:lnTo>
                <a:lnTo>
                  <a:pt x="2407" y="9786"/>
                </a:lnTo>
                <a:lnTo>
                  <a:pt x="2389" y="9731"/>
                </a:lnTo>
                <a:lnTo>
                  <a:pt x="2389" y="9515"/>
                </a:lnTo>
                <a:lnTo>
                  <a:pt x="2394" y="9493"/>
                </a:lnTo>
                <a:lnTo>
                  <a:pt x="2401" y="9450"/>
                </a:lnTo>
                <a:lnTo>
                  <a:pt x="2419" y="9461"/>
                </a:lnTo>
                <a:lnTo>
                  <a:pt x="2426" y="9472"/>
                </a:lnTo>
                <a:lnTo>
                  <a:pt x="2426" y="9526"/>
                </a:lnTo>
                <a:lnTo>
                  <a:pt x="2431" y="9547"/>
                </a:lnTo>
                <a:lnTo>
                  <a:pt x="2450" y="9569"/>
                </a:lnTo>
                <a:lnTo>
                  <a:pt x="2456" y="9569"/>
                </a:lnTo>
                <a:lnTo>
                  <a:pt x="2462" y="9493"/>
                </a:lnTo>
                <a:lnTo>
                  <a:pt x="2450" y="9461"/>
                </a:lnTo>
                <a:lnTo>
                  <a:pt x="2450" y="9363"/>
                </a:lnTo>
                <a:lnTo>
                  <a:pt x="2462" y="9352"/>
                </a:lnTo>
                <a:lnTo>
                  <a:pt x="2480" y="9363"/>
                </a:lnTo>
                <a:lnTo>
                  <a:pt x="2493" y="9374"/>
                </a:lnTo>
                <a:lnTo>
                  <a:pt x="2516" y="9386"/>
                </a:lnTo>
                <a:lnTo>
                  <a:pt x="2523" y="9386"/>
                </a:lnTo>
                <a:lnTo>
                  <a:pt x="2559" y="9417"/>
                </a:lnTo>
                <a:lnTo>
                  <a:pt x="2571" y="9396"/>
                </a:lnTo>
                <a:lnTo>
                  <a:pt x="2559" y="9386"/>
                </a:lnTo>
                <a:lnTo>
                  <a:pt x="2540" y="9374"/>
                </a:lnTo>
                <a:lnTo>
                  <a:pt x="2516" y="9332"/>
                </a:lnTo>
                <a:lnTo>
                  <a:pt x="2474" y="9332"/>
                </a:lnTo>
                <a:lnTo>
                  <a:pt x="2456" y="9298"/>
                </a:lnTo>
                <a:lnTo>
                  <a:pt x="2426" y="9309"/>
                </a:lnTo>
                <a:lnTo>
                  <a:pt x="2426" y="9363"/>
                </a:lnTo>
                <a:lnTo>
                  <a:pt x="2413" y="9408"/>
                </a:lnTo>
                <a:lnTo>
                  <a:pt x="2394" y="9396"/>
                </a:lnTo>
                <a:lnTo>
                  <a:pt x="2389" y="9374"/>
                </a:lnTo>
                <a:lnTo>
                  <a:pt x="2371" y="9332"/>
                </a:lnTo>
                <a:lnTo>
                  <a:pt x="2359" y="9298"/>
                </a:lnTo>
                <a:lnTo>
                  <a:pt x="2334" y="9298"/>
                </a:lnTo>
                <a:lnTo>
                  <a:pt x="2334" y="9267"/>
                </a:lnTo>
                <a:lnTo>
                  <a:pt x="2346" y="9244"/>
                </a:lnTo>
                <a:lnTo>
                  <a:pt x="2353" y="9213"/>
                </a:lnTo>
                <a:lnTo>
                  <a:pt x="2353" y="9159"/>
                </a:lnTo>
                <a:lnTo>
                  <a:pt x="2340" y="9126"/>
                </a:lnTo>
                <a:lnTo>
                  <a:pt x="2316" y="9039"/>
                </a:lnTo>
                <a:lnTo>
                  <a:pt x="2291" y="8911"/>
                </a:lnTo>
                <a:lnTo>
                  <a:pt x="2267" y="8835"/>
                </a:lnTo>
                <a:lnTo>
                  <a:pt x="2261" y="8791"/>
                </a:lnTo>
                <a:lnTo>
                  <a:pt x="2274" y="8770"/>
                </a:lnTo>
                <a:lnTo>
                  <a:pt x="2280" y="8737"/>
                </a:lnTo>
                <a:lnTo>
                  <a:pt x="2280" y="8662"/>
                </a:lnTo>
                <a:lnTo>
                  <a:pt x="2286" y="8598"/>
                </a:lnTo>
                <a:lnTo>
                  <a:pt x="2304" y="8532"/>
                </a:lnTo>
                <a:lnTo>
                  <a:pt x="2304" y="8446"/>
                </a:lnTo>
                <a:lnTo>
                  <a:pt x="2297" y="8392"/>
                </a:lnTo>
                <a:lnTo>
                  <a:pt x="2291" y="8349"/>
                </a:lnTo>
                <a:lnTo>
                  <a:pt x="2267" y="8284"/>
                </a:lnTo>
                <a:lnTo>
                  <a:pt x="2255" y="8240"/>
                </a:lnTo>
                <a:lnTo>
                  <a:pt x="2249" y="8186"/>
                </a:lnTo>
                <a:lnTo>
                  <a:pt x="2249" y="8143"/>
                </a:lnTo>
                <a:lnTo>
                  <a:pt x="2255" y="8089"/>
                </a:lnTo>
                <a:lnTo>
                  <a:pt x="2261" y="8068"/>
                </a:lnTo>
                <a:lnTo>
                  <a:pt x="2291" y="8014"/>
                </a:lnTo>
                <a:lnTo>
                  <a:pt x="2328" y="7959"/>
                </a:lnTo>
                <a:lnTo>
                  <a:pt x="2353" y="7906"/>
                </a:lnTo>
                <a:lnTo>
                  <a:pt x="2353" y="7830"/>
                </a:lnTo>
                <a:lnTo>
                  <a:pt x="2364" y="7797"/>
                </a:lnTo>
                <a:lnTo>
                  <a:pt x="2383" y="7743"/>
                </a:lnTo>
                <a:lnTo>
                  <a:pt x="2389" y="7700"/>
                </a:lnTo>
                <a:lnTo>
                  <a:pt x="2389" y="7528"/>
                </a:lnTo>
                <a:lnTo>
                  <a:pt x="2401" y="7517"/>
                </a:lnTo>
                <a:lnTo>
                  <a:pt x="2406" y="7480"/>
                </a:lnTo>
                <a:cubicBezTo>
                  <a:pt x="2405" y="7480"/>
                  <a:pt x="2405" y="7480"/>
                  <a:pt x="2405" y="7479"/>
                </a:cubicBezTo>
                <a:cubicBezTo>
                  <a:pt x="2405" y="7479"/>
                  <a:pt x="2405" y="7479"/>
                  <a:pt x="2404" y="7479"/>
                </a:cubicBezTo>
                <a:cubicBezTo>
                  <a:pt x="2404" y="7479"/>
                  <a:pt x="2404" y="7479"/>
                  <a:pt x="2404" y="7475"/>
                </a:cubicBezTo>
                <a:cubicBezTo>
                  <a:pt x="2403" y="7471"/>
                  <a:pt x="2402" y="7464"/>
                  <a:pt x="2399" y="7450"/>
                </a:cubicBezTo>
                <a:cubicBezTo>
                  <a:pt x="2399" y="7450"/>
                  <a:pt x="2399" y="7450"/>
                  <a:pt x="2398" y="7447"/>
                </a:cubicBezTo>
                <a:cubicBezTo>
                  <a:pt x="2397" y="7444"/>
                  <a:pt x="2394" y="7437"/>
                  <a:pt x="2389" y="7423"/>
                </a:cubicBezTo>
                <a:cubicBezTo>
                  <a:pt x="2389" y="7423"/>
                  <a:pt x="2389" y="7423"/>
                  <a:pt x="2389" y="7418"/>
                </a:cubicBezTo>
                <a:cubicBezTo>
                  <a:pt x="2389" y="7412"/>
                  <a:pt x="2389" y="7400"/>
                  <a:pt x="2389" y="7378"/>
                </a:cubicBezTo>
                <a:cubicBezTo>
                  <a:pt x="2389" y="7377"/>
                  <a:pt x="2389" y="7377"/>
                  <a:pt x="2390" y="7368"/>
                </a:cubicBezTo>
                <a:cubicBezTo>
                  <a:pt x="2390" y="7359"/>
                  <a:pt x="2391" y="7341"/>
                  <a:pt x="2394" y="7304"/>
                </a:cubicBezTo>
                <a:cubicBezTo>
                  <a:pt x="2394" y="7304"/>
                  <a:pt x="2394" y="7305"/>
                  <a:pt x="2394" y="7300"/>
                </a:cubicBezTo>
                <a:cubicBezTo>
                  <a:pt x="2394" y="7295"/>
                  <a:pt x="2394" y="7286"/>
                  <a:pt x="2394" y="7268"/>
                </a:cubicBezTo>
                <a:cubicBezTo>
                  <a:pt x="2394" y="7268"/>
                  <a:pt x="2394" y="7268"/>
                  <a:pt x="2395" y="7267"/>
                </a:cubicBezTo>
                <a:cubicBezTo>
                  <a:pt x="2397" y="7266"/>
                  <a:pt x="2399" y="7263"/>
                  <a:pt x="2404" y="7259"/>
                </a:cubicBezTo>
                <a:cubicBezTo>
                  <a:pt x="2404" y="7259"/>
                  <a:pt x="2404" y="7259"/>
                  <a:pt x="2405" y="7254"/>
                </a:cubicBezTo>
                <a:cubicBezTo>
                  <a:pt x="2406" y="7250"/>
                  <a:pt x="2407" y="7241"/>
                  <a:pt x="2410" y="7222"/>
                </a:cubicBezTo>
                <a:cubicBezTo>
                  <a:pt x="2410" y="7223"/>
                  <a:pt x="2410" y="7222"/>
                  <a:pt x="2410" y="7221"/>
                </a:cubicBezTo>
                <a:cubicBezTo>
                  <a:pt x="2411" y="7220"/>
                  <a:pt x="2412" y="7217"/>
                  <a:pt x="2415" y="7212"/>
                </a:cubicBezTo>
                <a:cubicBezTo>
                  <a:pt x="2415" y="7212"/>
                  <a:pt x="2415" y="7175"/>
                  <a:pt x="2415" y="7194"/>
                </a:cubicBezTo>
                <a:cubicBezTo>
                  <a:pt x="2415" y="7194"/>
                  <a:pt x="2415" y="7195"/>
                  <a:pt x="2415" y="7176"/>
                </a:cubicBezTo>
                <a:cubicBezTo>
                  <a:pt x="2415" y="7176"/>
                  <a:pt x="2415" y="7177"/>
                  <a:pt x="2413" y="7168"/>
                </a:cubicBezTo>
                <a:cubicBezTo>
                  <a:pt x="2412" y="7158"/>
                  <a:pt x="2409" y="7140"/>
                  <a:pt x="2404" y="7104"/>
                </a:cubicBezTo>
                <a:cubicBezTo>
                  <a:pt x="2404" y="7104"/>
                  <a:pt x="2404" y="7103"/>
                  <a:pt x="2406" y="7098"/>
                </a:cubicBezTo>
                <a:cubicBezTo>
                  <a:pt x="2407" y="7093"/>
                  <a:pt x="2410" y="7084"/>
                  <a:pt x="2415" y="7066"/>
                </a:cubicBezTo>
                <a:cubicBezTo>
                  <a:pt x="2415" y="7066"/>
                  <a:pt x="2415" y="7066"/>
                  <a:pt x="2418" y="7058"/>
                </a:cubicBezTo>
                <a:cubicBezTo>
                  <a:pt x="2422" y="7050"/>
                  <a:pt x="2430" y="7035"/>
                  <a:pt x="2445" y="7002"/>
                </a:cubicBezTo>
                <a:cubicBezTo>
                  <a:pt x="2445" y="7003"/>
                  <a:pt x="2446" y="7002"/>
                  <a:pt x="2448" y="6996"/>
                </a:cubicBezTo>
                <a:cubicBezTo>
                  <a:pt x="2450" y="6990"/>
                  <a:pt x="2454" y="6979"/>
                  <a:pt x="2461" y="6956"/>
                </a:cubicBezTo>
                <a:cubicBezTo>
                  <a:pt x="2461" y="6956"/>
                  <a:pt x="2461" y="6956"/>
                  <a:pt x="2462" y="6953"/>
                </a:cubicBezTo>
                <a:cubicBezTo>
                  <a:pt x="2462" y="6950"/>
                  <a:pt x="2463" y="6943"/>
                  <a:pt x="2466" y="6929"/>
                </a:cubicBezTo>
                <a:cubicBezTo>
                  <a:pt x="2466" y="6929"/>
                  <a:pt x="2466" y="6929"/>
                  <a:pt x="2468" y="6926"/>
                </a:cubicBezTo>
                <a:cubicBezTo>
                  <a:pt x="2470" y="6922"/>
                  <a:pt x="2474" y="6915"/>
                  <a:pt x="2482" y="6901"/>
                </a:cubicBezTo>
                <a:cubicBezTo>
                  <a:pt x="2482" y="6901"/>
                  <a:pt x="2482" y="6902"/>
                  <a:pt x="2484" y="6895"/>
                </a:cubicBezTo>
                <a:cubicBezTo>
                  <a:pt x="2487" y="6888"/>
                  <a:pt x="2492" y="6875"/>
                  <a:pt x="2502" y="6848"/>
                </a:cubicBezTo>
                <a:cubicBezTo>
                  <a:pt x="2502" y="6848"/>
                  <a:pt x="2502" y="6847"/>
                  <a:pt x="2503" y="6842"/>
                </a:cubicBezTo>
                <a:cubicBezTo>
                  <a:pt x="2504" y="6838"/>
                  <a:pt x="2507" y="6829"/>
                  <a:pt x="2512" y="6811"/>
                </a:cubicBezTo>
                <a:cubicBezTo>
                  <a:pt x="2512" y="6811"/>
                  <a:pt x="2512" y="6811"/>
                  <a:pt x="2516" y="6801"/>
                </a:cubicBezTo>
                <a:cubicBezTo>
                  <a:pt x="2520" y="6790"/>
                  <a:pt x="2528" y="6770"/>
                  <a:pt x="2543" y="6729"/>
                </a:cubicBezTo>
                <a:cubicBezTo>
                  <a:pt x="2543" y="6729"/>
                  <a:pt x="2543" y="6728"/>
                  <a:pt x="2546" y="6713"/>
                </a:cubicBezTo>
                <a:cubicBezTo>
                  <a:pt x="2550" y="6698"/>
                  <a:pt x="2556" y="6668"/>
                  <a:pt x="2569" y="6608"/>
                </a:cubicBezTo>
                <a:cubicBezTo>
                  <a:pt x="2569" y="6608"/>
                  <a:pt x="2569" y="6609"/>
                  <a:pt x="2572" y="6594"/>
                </a:cubicBezTo>
                <a:cubicBezTo>
                  <a:pt x="2576" y="6579"/>
                  <a:pt x="2582" y="6549"/>
                  <a:pt x="2595" y="6489"/>
                </a:cubicBezTo>
                <a:cubicBezTo>
                  <a:pt x="2595" y="6489"/>
                  <a:pt x="2595" y="6490"/>
                  <a:pt x="2599" y="6469"/>
                </a:cubicBezTo>
                <a:cubicBezTo>
                  <a:pt x="2603" y="6449"/>
                  <a:pt x="2612" y="6407"/>
                  <a:pt x="2630" y="6325"/>
                </a:cubicBezTo>
                <a:cubicBezTo>
                  <a:pt x="2630" y="6325"/>
                  <a:pt x="2630" y="6325"/>
                  <a:pt x="2634" y="6312"/>
                </a:cubicBezTo>
                <a:cubicBezTo>
                  <a:pt x="2638" y="6298"/>
                  <a:pt x="2646" y="6271"/>
                  <a:pt x="2662" y="6216"/>
                </a:cubicBezTo>
                <a:cubicBezTo>
                  <a:pt x="2662" y="6216"/>
                  <a:pt x="2662" y="6216"/>
                  <a:pt x="2663" y="6210"/>
                </a:cubicBezTo>
                <a:cubicBezTo>
                  <a:pt x="2664" y="6204"/>
                  <a:pt x="2667" y="6193"/>
                  <a:pt x="2672" y="6170"/>
                </a:cubicBezTo>
                <a:cubicBezTo>
                  <a:pt x="2672" y="6170"/>
                  <a:pt x="2672" y="6170"/>
                  <a:pt x="2674" y="6162"/>
                </a:cubicBezTo>
                <a:cubicBezTo>
                  <a:pt x="2676" y="6155"/>
                  <a:pt x="2680" y="6139"/>
                  <a:pt x="2687" y="6107"/>
                </a:cubicBezTo>
                <a:cubicBezTo>
                  <a:pt x="2687" y="6107"/>
                  <a:pt x="2687" y="6107"/>
                  <a:pt x="2689" y="6101"/>
                </a:cubicBezTo>
                <a:cubicBezTo>
                  <a:pt x="2690" y="6095"/>
                  <a:pt x="2693" y="6083"/>
                  <a:pt x="2698" y="6061"/>
                </a:cubicBezTo>
                <a:cubicBezTo>
                  <a:pt x="2698" y="6061"/>
                  <a:pt x="2698" y="6061"/>
                  <a:pt x="2700" y="6055"/>
                </a:cubicBezTo>
                <a:cubicBezTo>
                  <a:pt x="2702" y="6049"/>
                  <a:pt x="2706" y="6038"/>
                  <a:pt x="2713" y="6015"/>
                </a:cubicBezTo>
                <a:cubicBezTo>
                  <a:pt x="2713" y="6015"/>
                  <a:pt x="2713" y="6015"/>
                  <a:pt x="2714" y="6009"/>
                </a:cubicBezTo>
                <a:cubicBezTo>
                  <a:pt x="2715" y="6004"/>
                  <a:pt x="2716" y="5992"/>
                  <a:pt x="2719" y="5969"/>
                </a:cubicBezTo>
                <a:cubicBezTo>
                  <a:pt x="2719" y="5969"/>
                  <a:pt x="2719" y="5969"/>
                  <a:pt x="2718" y="5962"/>
                </a:cubicBezTo>
                <a:cubicBezTo>
                  <a:pt x="2717" y="5955"/>
                  <a:pt x="2716" y="5941"/>
                  <a:pt x="2713" y="5914"/>
                </a:cubicBezTo>
                <a:cubicBezTo>
                  <a:pt x="2713" y="5914"/>
                  <a:pt x="2713" y="5913"/>
                  <a:pt x="2717" y="5903"/>
                </a:cubicBezTo>
                <a:cubicBezTo>
                  <a:pt x="2720" y="5893"/>
                  <a:pt x="2726" y="5872"/>
                  <a:pt x="2739" y="5831"/>
                </a:cubicBezTo>
                <a:cubicBezTo>
                  <a:pt x="2739" y="5831"/>
                  <a:pt x="2739" y="5831"/>
                  <a:pt x="2740" y="5824"/>
                </a:cubicBezTo>
                <a:cubicBezTo>
                  <a:pt x="2741" y="5817"/>
                  <a:pt x="2744" y="5804"/>
                  <a:pt x="2749" y="5776"/>
                </a:cubicBezTo>
                <a:cubicBezTo>
                  <a:pt x="2749" y="5776"/>
                  <a:pt x="2749" y="5648"/>
                  <a:pt x="2749" y="5712"/>
                </a:cubicBezTo>
                <a:cubicBezTo>
                  <a:pt x="2749" y="5712"/>
                  <a:pt x="2750" y="5712"/>
                  <a:pt x="2770" y="5739"/>
                </a:cubicBezTo>
                <a:lnTo>
                  <a:pt x="2772" y="5739"/>
                </a:lnTo>
                <a:cubicBezTo>
                  <a:pt x="2765" y="5729"/>
                  <a:pt x="2760" y="5723"/>
                  <a:pt x="2757" y="5720"/>
                </a:cubicBezTo>
                <a:cubicBezTo>
                  <a:pt x="2754" y="5717"/>
                  <a:pt x="2753" y="5716"/>
                  <a:pt x="2753" y="5716"/>
                </a:cubicBezTo>
                <a:cubicBezTo>
                  <a:pt x="2756" y="5684"/>
                  <a:pt x="2757" y="5668"/>
                  <a:pt x="2758" y="5660"/>
                </a:cubicBezTo>
                <a:cubicBezTo>
                  <a:pt x="2759" y="5652"/>
                  <a:pt x="2759" y="5652"/>
                  <a:pt x="2759" y="5652"/>
                </a:cubicBezTo>
                <a:cubicBezTo>
                  <a:pt x="2764" y="5625"/>
                  <a:pt x="2766" y="5611"/>
                  <a:pt x="2768" y="5604"/>
                </a:cubicBezTo>
                <a:cubicBezTo>
                  <a:pt x="2769" y="5597"/>
                  <a:pt x="2769" y="5598"/>
                  <a:pt x="2769" y="5598"/>
                </a:cubicBezTo>
                <a:cubicBezTo>
                  <a:pt x="2771" y="5593"/>
                  <a:pt x="2772" y="5590"/>
                  <a:pt x="2773" y="5589"/>
                </a:cubicBezTo>
                <a:cubicBezTo>
                  <a:pt x="2774" y="5588"/>
                  <a:pt x="2774" y="5588"/>
                  <a:pt x="2774" y="5588"/>
                </a:cubicBezTo>
                <a:cubicBezTo>
                  <a:pt x="2776" y="5601"/>
                  <a:pt x="2778" y="5608"/>
                  <a:pt x="2778" y="5611"/>
                </a:cubicBezTo>
                <a:cubicBezTo>
                  <a:pt x="2779" y="5615"/>
                  <a:pt x="2779" y="5614"/>
                  <a:pt x="2779" y="5614"/>
                </a:cubicBezTo>
                <a:cubicBezTo>
                  <a:pt x="2782" y="5619"/>
                  <a:pt x="2783" y="5621"/>
                  <a:pt x="2784" y="5622"/>
                </a:cubicBezTo>
                <a:cubicBezTo>
                  <a:pt x="2784" y="5624"/>
                  <a:pt x="2784" y="5624"/>
                  <a:pt x="2784" y="5624"/>
                </a:cubicBezTo>
                <a:cubicBezTo>
                  <a:pt x="2787" y="5620"/>
                  <a:pt x="2788" y="5617"/>
                  <a:pt x="2789" y="5616"/>
                </a:cubicBezTo>
                <a:cubicBezTo>
                  <a:pt x="2789" y="5615"/>
                  <a:pt x="2789" y="5614"/>
                  <a:pt x="2789" y="5614"/>
                </a:cubicBezTo>
                <a:cubicBezTo>
                  <a:pt x="2789" y="5596"/>
                  <a:pt x="2789" y="5587"/>
                  <a:pt x="2789" y="5582"/>
                </a:cubicBezTo>
                <a:cubicBezTo>
                  <a:pt x="2789" y="5578"/>
                  <a:pt x="2789" y="5578"/>
                  <a:pt x="2789" y="5578"/>
                </a:cubicBezTo>
                <a:cubicBezTo>
                  <a:pt x="2799" y="5569"/>
                  <a:pt x="2804" y="5565"/>
                  <a:pt x="2807" y="5562"/>
                </a:cubicBezTo>
                <a:cubicBezTo>
                  <a:pt x="2810" y="5560"/>
                  <a:pt x="2810" y="5561"/>
                  <a:pt x="2810" y="5561"/>
                </a:cubicBezTo>
                <a:cubicBezTo>
                  <a:pt x="2810" y="5556"/>
                  <a:pt x="2810" y="5554"/>
                  <a:pt x="2810" y="5552"/>
                </a:cubicBezTo>
                <a:cubicBezTo>
                  <a:pt x="2810" y="5551"/>
                  <a:pt x="2810" y="5551"/>
                  <a:pt x="2810" y="5551"/>
                </a:cubicBezTo>
                <a:cubicBezTo>
                  <a:pt x="2805" y="5542"/>
                  <a:pt x="2802" y="5537"/>
                  <a:pt x="2801" y="5535"/>
                </a:cubicBezTo>
                <a:cubicBezTo>
                  <a:pt x="2800" y="5533"/>
                  <a:pt x="2799" y="5532"/>
                  <a:pt x="2799" y="5532"/>
                </a:cubicBezTo>
                <a:cubicBezTo>
                  <a:pt x="2797" y="5528"/>
                  <a:pt x="2796" y="5526"/>
                  <a:pt x="2795" y="5525"/>
                </a:cubicBezTo>
                <a:cubicBezTo>
                  <a:pt x="2794" y="5524"/>
                  <a:pt x="2794" y="5524"/>
                  <a:pt x="2794" y="5524"/>
                </a:cubicBezTo>
                <a:cubicBezTo>
                  <a:pt x="2792" y="5492"/>
                  <a:pt x="2790" y="5476"/>
                  <a:pt x="2790" y="5468"/>
                </a:cubicBezTo>
                <a:cubicBezTo>
                  <a:pt x="2789" y="5460"/>
                  <a:pt x="2789" y="5459"/>
                  <a:pt x="2789" y="5459"/>
                </a:cubicBezTo>
                <a:cubicBezTo>
                  <a:pt x="2807" y="5455"/>
                  <a:pt x="2816" y="5452"/>
                  <a:pt x="2821" y="5451"/>
                </a:cubicBezTo>
                <a:cubicBezTo>
                  <a:pt x="2825" y="5450"/>
                  <a:pt x="2826" y="5450"/>
                  <a:pt x="2826" y="5450"/>
                </a:cubicBezTo>
                <a:cubicBezTo>
                  <a:pt x="2831" y="5441"/>
                  <a:pt x="2833" y="5436"/>
                  <a:pt x="2834" y="5434"/>
                </a:cubicBezTo>
                <a:cubicBezTo>
                  <a:pt x="2835" y="5432"/>
                  <a:pt x="2835" y="5432"/>
                  <a:pt x="2835" y="5432"/>
                </a:cubicBezTo>
                <a:cubicBezTo>
                  <a:pt x="2820" y="5410"/>
                  <a:pt x="2812" y="5398"/>
                  <a:pt x="2809" y="5392"/>
                </a:cubicBezTo>
                <a:cubicBezTo>
                  <a:pt x="2805" y="5387"/>
                  <a:pt x="2805" y="5387"/>
                  <a:pt x="2805" y="5387"/>
                </a:cubicBezTo>
                <a:cubicBezTo>
                  <a:pt x="2800" y="5378"/>
                  <a:pt x="2797" y="5373"/>
                  <a:pt x="2796" y="5371"/>
                </a:cubicBezTo>
                <a:cubicBezTo>
                  <a:pt x="2794" y="5368"/>
                  <a:pt x="2794" y="5368"/>
                  <a:pt x="2794" y="5368"/>
                </a:cubicBezTo>
                <a:cubicBezTo>
                  <a:pt x="2789" y="5303"/>
                  <a:pt x="2787" y="5272"/>
                  <a:pt x="2785" y="5256"/>
                </a:cubicBezTo>
                <a:cubicBezTo>
                  <a:pt x="2784" y="5240"/>
                  <a:pt x="2784" y="5239"/>
                  <a:pt x="2784" y="5239"/>
                </a:cubicBezTo>
                <a:cubicBezTo>
                  <a:pt x="2784" y="5221"/>
                  <a:pt x="2784" y="5212"/>
                  <a:pt x="2784" y="5208"/>
                </a:cubicBezTo>
                <a:cubicBezTo>
                  <a:pt x="2784" y="5203"/>
                  <a:pt x="2784" y="5203"/>
                  <a:pt x="2784" y="5203"/>
                </a:cubicBezTo>
                <a:cubicBezTo>
                  <a:pt x="2790" y="5199"/>
                  <a:pt x="2792" y="5196"/>
                  <a:pt x="2793" y="5195"/>
                </a:cubicBezTo>
                <a:cubicBezTo>
                  <a:pt x="2794" y="5194"/>
                  <a:pt x="2794" y="5194"/>
                  <a:pt x="2794" y="5194"/>
                </a:cubicBezTo>
                <a:cubicBezTo>
                  <a:pt x="2794" y="5111"/>
                  <a:pt x="2794" y="5070"/>
                  <a:pt x="2794" y="5049"/>
                </a:cubicBezTo>
                <a:cubicBezTo>
                  <a:pt x="2794" y="5029"/>
                  <a:pt x="2794" y="5029"/>
                  <a:pt x="2794" y="5029"/>
                </a:cubicBezTo>
                <a:cubicBezTo>
                  <a:pt x="2781" y="5011"/>
                  <a:pt x="2775" y="5002"/>
                  <a:pt x="2772" y="4998"/>
                </a:cubicBezTo>
                <a:cubicBezTo>
                  <a:pt x="2768" y="4993"/>
                  <a:pt x="2769" y="4992"/>
                  <a:pt x="2769" y="4992"/>
                </a:cubicBezTo>
                <a:cubicBezTo>
                  <a:pt x="2769" y="4928"/>
                  <a:pt x="2769" y="4897"/>
                  <a:pt x="2769" y="4881"/>
                </a:cubicBezTo>
                <a:cubicBezTo>
                  <a:pt x="2769" y="4865"/>
                  <a:pt x="2769" y="4864"/>
                  <a:pt x="2769" y="4864"/>
                </a:cubicBezTo>
                <a:cubicBezTo>
                  <a:pt x="2781" y="4837"/>
                  <a:pt x="2788" y="4823"/>
                  <a:pt x="2791" y="4816"/>
                </a:cubicBezTo>
                <a:cubicBezTo>
                  <a:pt x="2794" y="4809"/>
                  <a:pt x="2794" y="4809"/>
                  <a:pt x="2794" y="4809"/>
                </a:cubicBezTo>
                <a:cubicBezTo>
                  <a:pt x="2799" y="4777"/>
                  <a:pt x="2802" y="4762"/>
                  <a:pt x="2803" y="4754"/>
                </a:cubicBezTo>
                <a:cubicBezTo>
                  <a:pt x="2805" y="4746"/>
                  <a:pt x="2805" y="4746"/>
                  <a:pt x="2805" y="4746"/>
                </a:cubicBezTo>
                <a:cubicBezTo>
                  <a:pt x="2833" y="4796"/>
                  <a:pt x="2847" y="4821"/>
                  <a:pt x="2854" y="4834"/>
                </a:cubicBezTo>
                <a:cubicBezTo>
                  <a:pt x="2861" y="4846"/>
                  <a:pt x="2861" y="4846"/>
                  <a:pt x="2861" y="4846"/>
                </a:cubicBezTo>
                <a:cubicBezTo>
                  <a:pt x="2892" y="4887"/>
                  <a:pt x="2907" y="4907"/>
                  <a:pt x="2915" y="4918"/>
                </a:cubicBezTo>
                <a:cubicBezTo>
                  <a:pt x="2922" y="4929"/>
                  <a:pt x="2923" y="4929"/>
                  <a:pt x="2923" y="4929"/>
                </a:cubicBezTo>
                <a:cubicBezTo>
                  <a:pt x="2946" y="4948"/>
                  <a:pt x="2957" y="4957"/>
                  <a:pt x="2963" y="4961"/>
                </a:cubicBezTo>
                <a:cubicBezTo>
                  <a:pt x="2969" y="4966"/>
                  <a:pt x="2969" y="4966"/>
                  <a:pt x="2969" y="4966"/>
                </a:cubicBezTo>
                <a:cubicBezTo>
                  <a:pt x="2987" y="4975"/>
                  <a:pt x="2995" y="4979"/>
                  <a:pt x="3000" y="4981"/>
                </a:cubicBezTo>
                <a:cubicBezTo>
                  <a:pt x="3004" y="4983"/>
                  <a:pt x="3004" y="4983"/>
                  <a:pt x="3004" y="4983"/>
                </a:cubicBezTo>
                <a:cubicBezTo>
                  <a:pt x="3012" y="4983"/>
                  <a:pt x="3016" y="4983"/>
                  <a:pt x="3018" y="4983"/>
                </a:cubicBezTo>
                <a:cubicBezTo>
                  <a:pt x="3020" y="4983"/>
                  <a:pt x="3020" y="4983"/>
                  <a:pt x="3020" y="4983"/>
                </a:cubicBezTo>
                <a:cubicBezTo>
                  <a:pt x="3028" y="4983"/>
                  <a:pt x="3032" y="4983"/>
                  <a:pt x="3034" y="4983"/>
                </a:cubicBezTo>
                <a:cubicBezTo>
                  <a:pt x="3035" y="4983"/>
                  <a:pt x="3035" y="4983"/>
                  <a:pt x="3035" y="4983"/>
                </a:cubicBezTo>
                <a:cubicBezTo>
                  <a:pt x="3041" y="5015"/>
                  <a:pt x="3043" y="5032"/>
                  <a:pt x="3045" y="5040"/>
                </a:cubicBezTo>
                <a:cubicBezTo>
                  <a:pt x="3046" y="5048"/>
                  <a:pt x="3046" y="5048"/>
                  <a:pt x="3046" y="5048"/>
                </a:cubicBezTo>
                <a:cubicBezTo>
                  <a:pt x="3066" y="5044"/>
                  <a:pt x="3077" y="5041"/>
                  <a:pt x="3082" y="5040"/>
                </a:cubicBezTo>
                <a:cubicBezTo>
                  <a:pt x="3087" y="5039"/>
                  <a:pt x="3087" y="5039"/>
                  <a:pt x="3087" y="5039"/>
                </a:cubicBezTo>
                <a:cubicBezTo>
                  <a:pt x="3090" y="5085"/>
                  <a:pt x="3091" y="5107"/>
                  <a:pt x="3091" y="5119"/>
                </a:cubicBezTo>
                <a:cubicBezTo>
                  <a:pt x="3092" y="5130"/>
                  <a:pt x="3092" y="5131"/>
                  <a:pt x="3092" y="5131"/>
                </a:cubicBezTo>
                <a:cubicBezTo>
                  <a:pt x="3084" y="5149"/>
                  <a:pt x="3080" y="5158"/>
                  <a:pt x="3078" y="5162"/>
                </a:cubicBezTo>
                <a:cubicBezTo>
                  <a:pt x="3076" y="5167"/>
                  <a:pt x="3076" y="5167"/>
                  <a:pt x="3076" y="5167"/>
                </a:cubicBezTo>
                <a:cubicBezTo>
                  <a:pt x="3053" y="5190"/>
                  <a:pt x="3042" y="5201"/>
                  <a:pt x="3036" y="5207"/>
                </a:cubicBezTo>
                <a:cubicBezTo>
                  <a:pt x="3030" y="5213"/>
                  <a:pt x="3030" y="5212"/>
                  <a:pt x="3030" y="5212"/>
                </a:cubicBezTo>
                <a:cubicBezTo>
                  <a:pt x="3015" y="5249"/>
                  <a:pt x="3007" y="5268"/>
                  <a:pt x="3003" y="5277"/>
                </a:cubicBezTo>
                <a:cubicBezTo>
                  <a:pt x="3000" y="5286"/>
                  <a:pt x="3000" y="5286"/>
                  <a:pt x="3000" y="5286"/>
                </a:cubicBezTo>
                <a:cubicBezTo>
                  <a:pt x="2995" y="5304"/>
                  <a:pt x="2992" y="5313"/>
                  <a:pt x="2991" y="5318"/>
                </a:cubicBezTo>
                <a:cubicBezTo>
                  <a:pt x="2989" y="5322"/>
                  <a:pt x="2989" y="5322"/>
                  <a:pt x="2989" y="5322"/>
                </a:cubicBezTo>
                <a:cubicBezTo>
                  <a:pt x="2994" y="5326"/>
                  <a:pt x="2997" y="5329"/>
                  <a:pt x="2998" y="5330"/>
                </a:cubicBezTo>
                <a:cubicBezTo>
                  <a:pt x="3000" y="5331"/>
                  <a:pt x="3000" y="5331"/>
                  <a:pt x="3000" y="5331"/>
                </a:cubicBezTo>
                <a:cubicBezTo>
                  <a:pt x="3010" y="5313"/>
                  <a:pt x="3015" y="5304"/>
                  <a:pt x="3018" y="5299"/>
                </a:cubicBezTo>
                <a:cubicBezTo>
                  <a:pt x="3020" y="5295"/>
                  <a:pt x="3020" y="5295"/>
                  <a:pt x="3020" y="5295"/>
                </a:cubicBezTo>
                <a:cubicBezTo>
                  <a:pt x="3028" y="5277"/>
                  <a:pt x="3032" y="5268"/>
                  <a:pt x="3034" y="5263"/>
                </a:cubicBezTo>
                <a:cubicBezTo>
                  <a:pt x="3035" y="5259"/>
                  <a:pt x="3035" y="5259"/>
                  <a:pt x="3035" y="5259"/>
                </a:cubicBezTo>
                <a:cubicBezTo>
                  <a:pt x="3058" y="5231"/>
                  <a:pt x="3070" y="5218"/>
                  <a:pt x="3076" y="5211"/>
                </a:cubicBezTo>
                <a:cubicBezTo>
                  <a:pt x="3082" y="5204"/>
                  <a:pt x="3082" y="5203"/>
                  <a:pt x="3082" y="5203"/>
                </a:cubicBezTo>
                <a:cubicBezTo>
                  <a:pt x="3097" y="5189"/>
                  <a:pt x="3105" y="5183"/>
                  <a:pt x="3109" y="5179"/>
                </a:cubicBezTo>
                <a:cubicBezTo>
                  <a:pt x="3112" y="5176"/>
                  <a:pt x="3112" y="5176"/>
                  <a:pt x="3112" y="5176"/>
                </a:cubicBezTo>
                <a:cubicBezTo>
                  <a:pt x="3109" y="5195"/>
                  <a:pt x="3108" y="5204"/>
                  <a:pt x="3108" y="5208"/>
                </a:cubicBezTo>
                <a:cubicBezTo>
                  <a:pt x="3107" y="5213"/>
                  <a:pt x="3107" y="5212"/>
                  <a:pt x="3107" y="5212"/>
                </a:cubicBezTo>
                <a:cubicBezTo>
                  <a:pt x="3100" y="5226"/>
                  <a:pt x="3096" y="5233"/>
                  <a:pt x="3094" y="5236"/>
                </a:cubicBezTo>
                <a:cubicBezTo>
                  <a:pt x="3092" y="5240"/>
                  <a:pt x="3092" y="5239"/>
                  <a:pt x="3092" y="5239"/>
                </a:cubicBezTo>
                <a:cubicBezTo>
                  <a:pt x="3081" y="5285"/>
                  <a:pt x="3076" y="5308"/>
                  <a:pt x="3074" y="5320"/>
                </a:cubicBezTo>
                <a:cubicBezTo>
                  <a:pt x="3071" y="5332"/>
                  <a:pt x="3071" y="5331"/>
                  <a:pt x="3071" y="5331"/>
                </a:cubicBezTo>
                <a:cubicBezTo>
                  <a:pt x="3045" y="5359"/>
                  <a:pt x="3033" y="5372"/>
                  <a:pt x="3026" y="5379"/>
                </a:cubicBezTo>
                <a:cubicBezTo>
                  <a:pt x="3020" y="5386"/>
                  <a:pt x="3020" y="5387"/>
                  <a:pt x="3020" y="5387"/>
                </a:cubicBezTo>
                <a:cubicBezTo>
                  <a:pt x="2990" y="5442"/>
                  <a:pt x="2989" y="5441"/>
                  <a:pt x="2989" y="5441"/>
                </a:cubicBezTo>
                <a:cubicBezTo>
                  <a:pt x="2989" y="5486"/>
                  <a:pt x="2989" y="5486"/>
                  <a:pt x="2989" y="5486"/>
                </a:cubicBezTo>
                <a:cubicBezTo>
                  <a:pt x="2999" y="5491"/>
                  <a:pt x="3004" y="5493"/>
                  <a:pt x="3007" y="5494"/>
                </a:cubicBezTo>
                <a:cubicBezTo>
                  <a:pt x="3009" y="5496"/>
                  <a:pt x="3010" y="5496"/>
                  <a:pt x="3010" y="5496"/>
                </a:cubicBezTo>
                <a:cubicBezTo>
                  <a:pt x="3023" y="5473"/>
                  <a:pt x="3029" y="5461"/>
                  <a:pt x="3032" y="5456"/>
                </a:cubicBezTo>
                <a:cubicBezTo>
                  <a:pt x="3035" y="5450"/>
                  <a:pt x="3035" y="5450"/>
                  <a:pt x="3035" y="5450"/>
                </a:cubicBezTo>
                <a:cubicBezTo>
                  <a:pt x="3048" y="5432"/>
                  <a:pt x="3055" y="5423"/>
                  <a:pt x="3058" y="5418"/>
                </a:cubicBezTo>
                <a:cubicBezTo>
                  <a:pt x="3061" y="5414"/>
                  <a:pt x="3061" y="5414"/>
                  <a:pt x="3061" y="5414"/>
                </a:cubicBezTo>
                <a:cubicBezTo>
                  <a:pt x="3074" y="5409"/>
                  <a:pt x="3081" y="5407"/>
                  <a:pt x="3084" y="5406"/>
                </a:cubicBezTo>
                <a:cubicBezTo>
                  <a:pt x="3087" y="5404"/>
                  <a:pt x="3087" y="5404"/>
                  <a:pt x="3087" y="5404"/>
                </a:cubicBezTo>
                <a:cubicBezTo>
                  <a:pt x="3097" y="5386"/>
                  <a:pt x="3102" y="5377"/>
                  <a:pt x="3105" y="5372"/>
                </a:cubicBezTo>
                <a:cubicBezTo>
                  <a:pt x="3108" y="5368"/>
                  <a:pt x="3107" y="5368"/>
                  <a:pt x="3107" y="5368"/>
                </a:cubicBezTo>
                <a:cubicBezTo>
                  <a:pt x="3113" y="5322"/>
                  <a:pt x="3115" y="5299"/>
                  <a:pt x="3116" y="5288"/>
                </a:cubicBezTo>
                <a:cubicBezTo>
                  <a:pt x="3117" y="5276"/>
                  <a:pt x="3117" y="5276"/>
                  <a:pt x="3117" y="5276"/>
                </a:cubicBezTo>
                <a:cubicBezTo>
                  <a:pt x="3128" y="5240"/>
                  <a:pt x="3133" y="5221"/>
                  <a:pt x="3135" y="5212"/>
                </a:cubicBezTo>
                <a:cubicBezTo>
                  <a:pt x="3138" y="5203"/>
                  <a:pt x="3138" y="5203"/>
                  <a:pt x="3138" y="5203"/>
                </a:cubicBezTo>
                <a:cubicBezTo>
                  <a:pt x="3151" y="5176"/>
                  <a:pt x="3157" y="5162"/>
                  <a:pt x="3160" y="5155"/>
                </a:cubicBezTo>
                <a:cubicBezTo>
                  <a:pt x="3163" y="5148"/>
                  <a:pt x="3164" y="5148"/>
                  <a:pt x="3164" y="5148"/>
                </a:cubicBezTo>
                <a:cubicBezTo>
                  <a:pt x="3166" y="5130"/>
                  <a:pt x="3168" y="5120"/>
                  <a:pt x="3168" y="5116"/>
                </a:cubicBezTo>
                <a:cubicBezTo>
                  <a:pt x="3169" y="5111"/>
                  <a:pt x="3169" y="5111"/>
                  <a:pt x="3169" y="5111"/>
                </a:cubicBezTo>
                <a:cubicBezTo>
                  <a:pt x="3154" y="5038"/>
                  <a:pt x="3154" y="5039"/>
                  <a:pt x="3154" y="5039"/>
                </a:cubicBezTo>
                <a:cubicBezTo>
                  <a:pt x="3154" y="4966"/>
                  <a:pt x="3154" y="4966"/>
                  <a:pt x="3154" y="4966"/>
                </a:cubicBezTo>
                <a:cubicBezTo>
                  <a:pt x="3146" y="4970"/>
                  <a:pt x="3142" y="4972"/>
                  <a:pt x="3140" y="4973"/>
                </a:cubicBezTo>
                <a:cubicBezTo>
                  <a:pt x="3138" y="4974"/>
                  <a:pt x="3138" y="4974"/>
                  <a:pt x="3138" y="4974"/>
                </a:cubicBezTo>
                <a:cubicBezTo>
                  <a:pt x="3133" y="4987"/>
                  <a:pt x="3130" y="4994"/>
                  <a:pt x="3129" y="4998"/>
                </a:cubicBezTo>
                <a:cubicBezTo>
                  <a:pt x="3128" y="5002"/>
                  <a:pt x="3128" y="5002"/>
                  <a:pt x="3128" y="5002"/>
                </a:cubicBezTo>
                <a:cubicBezTo>
                  <a:pt x="3130" y="5039"/>
                  <a:pt x="3132" y="5057"/>
                  <a:pt x="3132" y="5066"/>
                </a:cubicBezTo>
                <a:cubicBezTo>
                  <a:pt x="3133" y="5075"/>
                  <a:pt x="3133" y="5075"/>
                  <a:pt x="3133" y="5075"/>
                </a:cubicBezTo>
                <a:cubicBezTo>
                  <a:pt x="3144" y="5130"/>
                  <a:pt x="3143" y="5131"/>
                  <a:pt x="3143" y="5131"/>
                </a:cubicBezTo>
                <a:cubicBezTo>
                  <a:pt x="3143" y="5149"/>
                  <a:pt x="3143" y="5148"/>
                  <a:pt x="3143" y="5148"/>
                </a:cubicBezTo>
                <a:cubicBezTo>
                  <a:pt x="3138" y="5144"/>
                  <a:pt x="3136" y="5141"/>
                  <a:pt x="3135" y="5141"/>
                </a:cubicBezTo>
                <a:cubicBezTo>
                  <a:pt x="3133" y="5140"/>
                  <a:pt x="3133" y="5140"/>
                  <a:pt x="3133" y="5140"/>
                </a:cubicBezTo>
                <a:cubicBezTo>
                  <a:pt x="3128" y="5131"/>
                  <a:pt x="3125" y="5126"/>
                  <a:pt x="3124" y="5124"/>
                </a:cubicBezTo>
                <a:cubicBezTo>
                  <a:pt x="3123" y="5121"/>
                  <a:pt x="3123" y="5121"/>
                  <a:pt x="3123" y="5121"/>
                </a:cubicBezTo>
                <a:cubicBezTo>
                  <a:pt x="3117" y="5098"/>
                  <a:pt x="3115" y="5086"/>
                  <a:pt x="3113" y="5081"/>
                </a:cubicBezTo>
                <a:cubicBezTo>
                  <a:pt x="3112" y="5075"/>
                  <a:pt x="3112" y="5075"/>
                  <a:pt x="3112" y="5075"/>
                </a:cubicBezTo>
                <a:cubicBezTo>
                  <a:pt x="3107" y="5052"/>
                  <a:pt x="3104" y="5041"/>
                  <a:pt x="3103" y="5035"/>
                </a:cubicBezTo>
                <a:cubicBezTo>
                  <a:pt x="3102" y="5029"/>
                  <a:pt x="3102" y="5029"/>
                  <a:pt x="3102" y="5029"/>
                </a:cubicBezTo>
                <a:cubicBezTo>
                  <a:pt x="3102" y="5011"/>
                  <a:pt x="3102" y="5002"/>
                  <a:pt x="3102" y="4998"/>
                </a:cubicBezTo>
                <a:cubicBezTo>
                  <a:pt x="3102" y="4993"/>
                  <a:pt x="3102" y="4992"/>
                  <a:pt x="3102" y="4992"/>
                </a:cubicBezTo>
                <a:cubicBezTo>
                  <a:pt x="3115" y="4970"/>
                  <a:pt x="3121" y="4958"/>
                  <a:pt x="3125" y="4952"/>
                </a:cubicBezTo>
                <a:cubicBezTo>
                  <a:pt x="3128" y="4947"/>
                  <a:pt x="3128" y="4947"/>
                  <a:pt x="3128" y="4947"/>
                </a:cubicBezTo>
                <a:cubicBezTo>
                  <a:pt x="3133" y="4929"/>
                  <a:pt x="3135" y="4920"/>
                  <a:pt x="3137" y="4915"/>
                </a:cubicBezTo>
                <a:cubicBezTo>
                  <a:pt x="3138" y="4910"/>
                  <a:pt x="3138" y="4911"/>
                  <a:pt x="3138" y="4911"/>
                </a:cubicBezTo>
                <a:cubicBezTo>
                  <a:pt x="3135" y="4892"/>
                  <a:pt x="3134" y="4883"/>
                  <a:pt x="3133" y="4879"/>
                </a:cubicBezTo>
                <a:cubicBezTo>
                  <a:pt x="3133" y="4874"/>
                  <a:pt x="3133" y="4874"/>
                  <a:pt x="3133" y="4874"/>
                </a:cubicBezTo>
                <a:cubicBezTo>
                  <a:pt x="3146" y="4897"/>
                  <a:pt x="3152" y="4909"/>
                  <a:pt x="3155" y="4914"/>
                </a:cubicBezTo>
                <a:cubicBezTo>
                  <a:pt x="3158" y="4920"/>
                  <a:pt x="3158" y="4920"/>
                  <a:pt x="3158" y="4920"/>
                </a:cubicBezTo>
                <a:cubicBezTo>
                  <a:pt x="3161" y="4925"/>
                  <a:pt x="3162" y="4927"/>
                  <a:pt x="3163" y="4928"/>
                </a:cubicBezTo>
                <a:cubicBezTo>
                  <a:pt x="3163" y="4929"/>
                  <a:pt x="3164" y="4929"/>
                  <a:pt x="3164" y="4929"/>
                </a:cubicBezTo>
                <a:cubicBezTo>
                  <a:pt x="3166" y="4902"/>
                  <a:pt x="3168" y="4888"/>
                  <a:pt x="3168" y="4881"/>
                </a:cubicBezTo>
                <a:cubicBezTo>
                  <a:pt x="3169" y="4874"/>
                  <a:pt x="3169" y="4874"/>
                  <a:pt x="3169" y="4874"/>
                </a:cubicBezTo>
                <a:cubicBezTo>
                  <a:pt x="3164" y="4833"/>
                  <a:pt x="3161" y="4812"/>
                  <a:pt x="3160" y="4802"/>
                </a:cubicBezTo>
                <a:cubicBezTo>
                  <a:pt x="3158" y="4792"/>
                  <a:pt x="3158" y="4792"/>
                  <a:pt x="3158" y="4792"/>
                </a:cubicBezTo>
                <a:cubicBezTo>
                  <a:pt x="3161" y="4778"/>
                  <a:pt x="3162" y="4771"/>
                  <a:pt x="3163" y="4768"/>
                </a:cubicBezTo>
                <a:cubicBezTo>
                  <a:pt x="3163" y="4764"/>
                  <a:pt x="3164" y="4763"/>
                  <a:pt x="3164" y="4763"/>
                </a:cubicBezTo>
                <a:cubicBezTo>
                  <a:pt x="3156" y="4759"/>
                  <a:pt x="3152" y="4756"/>
                  <a:pt x="3150" y="4756"/>
                </a:cubicBezTo>
                <a:cubicBezTo>
                  <a:pt x="3148" y="4755"/>
                  <a:pt x="3149" y="4756"/>
                  <a:pt x="3149" y="4756"/>
                </a:cubicBezTo>
                <a:cubicBezTo>
                  <a:pt x="3146" y="4705"/>
                  <a:pt x="3145" y="4680"/>
                  <a:pt x="3144" y="4667"/>
                </a:cubicBezTo>
                <a:cubicBezTo>
                  <a:pt x="3143" y="4654"/>
                  <a:pt x="3143" y="4654"/>
                  <a:pt x="3143" y="4654"/>
                </a:cubicBezTo>
                <a:close/>
                <a:moveTo>
                  <a:pt x="2829" y="5752"/>
                </a:moveTo>
                <a:cubicBezTo>
                  <a:pt x="2839" y="5755"/>
                  <a:pt x="2847" y="5764"/>
                  <a:pt x="2849" y="5776"/>
                </a:cubicBezTo>
                <a:cubicBezTo>
                  <a:pt x="2846" y="5765"/>
                  <a:pt x="2842" y="5752"/>
                  <a:pt x="2831" y="5752"/>
                </a:cubicBezTo>
                <a:cubicBezTo>
                  <a:pt x="2829" y="5752"/>
                  <a:pt x="2831" y="5752"/>
                  <a:pt x="2829" y="5752"/>
                </a:cubicBezTo>
                <a:close/>
                <a:moveTo>
                  <a:pt x="2849" y="5776"/>
                </a:moveTo>
                <a:cubicBezTo>
                  <a:pt x="2853" y="5790"/>
                  <a:pt x="2852" y="5804"/>
                  <a:pt x="2852" y="5804"/>
                </a:cubicBezTo>
                <a:lnTo>
                  <a:pt x="2856" y="5808"/>
                </a:lnTo>
                <a:cubicBezTo>
                  <a:pt x="2856" y="5808"/>
                  <a:pt x="2854" y="5792"/>
                  <a:pt x="2849" y="5776"/>
                </a:cubicBezTo>
                <a:close/>
                <a:moveTo>
                  <a:pt x="2908" y="5819"/>
                </a:moveTo>
                <a:cubicBezTo>
                  <a:pt x="2906" y="5819"/>
                  <a:pt x="2904" y="5821"/>
                  <a:pt x="2902" y="5825"/>
                </a:cubicBezTo>
                <a:cubicBezTo>
                  <a:pt x="2901" y="5825"/>
                  <a:pt x="2901" y="5825"/>
                  <a:pt x="2901" y="5825"/>
                </a:cubicBezTo>
                <a:cubicBezTo>
                  <a:pt x="2901" y="5825"/>
                  <a:pt x="2901" y="5825"/>
                  <a:pt x="2900" y="5825"/>
                </a:cubicBezTo>
                <a:cubicBezTo>
                  <a:pt x="2896" y="5841"/>
                  <a:pt x="2906" y="5857"/>
                  <a:pt x="2914" y="5848"/>
                </a:cubicBezTo>
                <a:cubicBezTo>
                  <a:pt x="2915" y="5848"/>
                  <a:pt x="2915" y="5847"/>
                  <a:pt x="2916" y="5846"/>
                </a:cubicBezTo>
                <a:cubicBezTo>
                  <a:pt x="2922" y="5835"/>
                  <a:pt x="2915" y="5819"/>
                  <a:pt x="2908" y="5819"/>
                </a:cubicBezTo>
                <a:close/>
                <a:moveTo>
                  <a:pt x="9338" y="6964"/>
                </a:moveTo>
                <a:cubicBezTo>
                  <a:pt x="9320" y="6983"/>
                  <a:pt x="9311" y="6992"/>
                  <a:pt x="9306" y="6996"/>
                </a:cubicBezTo>
                <a:cubicBezTo>
                  <a:pt x="9302" y="7001"/>
                  <a:pt x="9302" y="7001"/>
                  <a:pt x="9302" y="7001"/>
                </a:cubicBezTo>
                <a:cubicBezTo>
                  <a:pt x="9291" y="7019"/>
                  <a:pt x="9286" y="7028"/>
                  <a:pt x="9284" y="7032"/>
                </a:cubicBezTo>
                <a:cubicBezTo>
                  <a:pt x="9281" y="7037"/>
                  <a:pt x="9281" y="7037"/>
                  <a:pt x="9281" y="7037"/>
                </a:cubicBezTo>
                <a:cubicBezTo>
                  <a:pt x="9263" y="7041"/>
                  <a:pt x="9254" y="7044"/>
                  <a:pt x="9249" y="7046"/>
                </a:cubicBezTo>
                <a:cubicBezTo>
                  <a:pt x="9245" y="7047"/>
                  <a:pt x="9245" y="7047"/>
                  <a:pt x="9245" y="7047"/>
                </a:cubicBezTo>
                <a:cubicBezTo>
                  <a:pt x="9224" y="7047"/>
                  <a:pt x="9214" y="7047"/>
                  <a:pt x="9209" y="7047"/>
                </a:cubicBezTo>
                <a:cubicBezTo>
                  <a:pt x="9204" y="7047"/>
                  <a:pt x="9204" y="7047"/>
                  <a:pt x="9204" y="7047"/>
                </a:cubicBezTo>
                <a:cubicBezTo>
                  <a:pt x="9193" y="7061"/>
                  <a:pt x="9188" y="7068"/>
                  <a:pt x="9186" y="7071"/>
                </a:cubicBezTo>
                <a:cubicBezTo>
                  <a:pt x="9183" y="7075"/>
                  <a:pt x="9183" y="7075"/>
                  <a:pt x="9183" y="7075"/>
                </a:cubicBezTo>
                <a:cubicBezTo>
                  <a:pt x="9170" y="7116"/>
                  <a:pt x="9164" y="7137"/>
                  <a:pt x="9161" y="7148"/>
                </a:cubicBezTo>
                <a:cubicBezTo>
                  <a:pt x="9157" y="7158"/>
                  <a:pt x="9158" y="7158"/>
                  <a:pt x="9158" y="7158"/>
                </a:cubicBezTo>
                <a:cubicBezTo>
                  <a:pt x="9142" y="7176"/>
                  <a:pt x="9134" y="7185"/>
                  <a:pt x="9131" y="7189"/>
                </a:cubicBezTo>
                <a:cubicBezTo>
                  <a:pt x="9127" y="7194"/>
                  <a:pt x="9127" y="7194"/>
                  <a:pt x="9127" y="7194"/>
                </a:cubicBezTo>
                <a:cubicBezTo>
                  <a:pt x="9124" y="7189"/>
                  <a:pt x="9123" y="7187"/>
                  <a:pt x="9122" y="7186"/>
                </a:cubicBezTo>
                <a:cubicBezTo>
                  <a:pt x="9122" y="7184"/>
                  <a:pt x="9122" y="7184"/>
                  <a:pt x="9122" y="7184"/>
                </a:cubicBezTo>
                <a:cubicBezTo>
                  <a:pt x="9127" y="7166"/>
                  <a:pt x="9129" y="7157"/>
                  <a:pt x="9130" y="7152"/>
                </a:cubicBezTo>
                <a:cubicBezTo>
                  <a:pt x="9132" y="7148"/>
                  <a:pt x="9131" y="7148"/>
                  <a:pt x="9131" y="7148"/>
                </a:cubicBezTo>
                <a:cubicBezTo>
                  <a:pt x="9139" y="7134"/>
                  <a:pt x="9143" y="7128"/>
                  <a:pt x="9145" y="7124"/>
                </a:cubicBezTo>
                <a:cubicBezTo>
                  <a:pt x="9147" y="7121"/>
                  <a:pt x="9148" y="7121"/>
                  <a:pt x="9148" y="7121"/>
                </a:cubicBezTo>
                <a:cubicBezTo>
                  <a:pt x="9143" y="7108"/>
                  <a:pt x="9140" y="7100"/>
                  <a:pt x="9139" y="7096"/>
                </a:cubicBezTo>
                <a:cubicBezTo>
                  <a:pt x="9137" y="7093"/>
                  <a:pt x="9137" y="7092"/>
                  <a:pt x="9137" y="7092"/>
                </a:cubicBezTo>
                <a:cubicBezTo>
                  <a:pt x="9126" y="7102"/>
                  <a:pt x="9121" y="7106"/>
                  <a:pt x="9119" y="7109"/>
                </a:cubicBezTo>
                <a:cubicBezTo>
                  <a:pt x="9116" y="7111"/>
                  <a:pt x="9116" y="7111"/>
                  <a:pt x="9116" y="7111"/>
                </a:cubicBezTo>
                <a:cubicBezTo>
                  <a:pt x="9111" y="7116"/>
                  <a:pt x="9109" y="7119"/>
                  <a:pt x="9107" y="7120"/>
                </a:cubicBezTo>
                <a:cubicBezTo>
                  <a:pt x="9106" y="7121"/>
                  <a:pt x="9106" y="7121"/>
                  <a:pt x="9106" y="7121"/>
                </a:cubicBezTo>
                <a:cubicBezTo>
                  <a:pt x="9101" y="7140"/>
                  <a:pt x="9098" y="7149"/>
                  <a:pt x="9097" y="7153"/>
                </a:cubicBezTo>
                <a:cubicBezTo>
                  <a:pt x="9096" y="7158"/>
                  <a:pt x="9096" y="7158"/>
                  <a:pt x="9096" y="7158"/>
                </a:cubicBezTo>
                <a:cubicBezTo>
                  <a:pt x="9091" y="7162"/>
                  <a:pt x="9088" y="7164"/>
                  <a:pt x="9087" y="7165"/>
                </a:cubicBezTo>
                <a:cubicBezTo>
                  <a:pt x="9085" y="7166"/>
                  <a:pt x="9085" y="7166"/>
                  <a:pt x="9085" y="7166"/>
                </a:cubicBezTo>
                <a:cubicBezTo>
                  <a:pt x="9083" y="7166"/>
                  <a:pt x="9082" y="7166"/>
                  <a:pt x="9081" y="7166"/>
                </a:cubicBezTo>
                <a:lnTo>
                  <a:pt x="9081" y="7166"/>
                </a:lnTo>
                <a:cubicBezTo>
                  <a:pt x="9076" y="7134"/>
                  <a:pt x="9073" y="7117"/>
                  <a:pt x="9072" y="7109"/>
                </a:cubicBezTo>
                <a:cubicBezTo>
                  <a:pt x="9070" y="7102"/>
                  <a:pt x="9070" y="7102"/>
                  <a:pt x="9070" y="7102"/>
                </a:cubicBezTo>
                <a:cubicBezTo>
                  <a:pt x="9067" y="7102"/>
                  <a:pt x="9066" y="7102"/>
                  <a:pt x="9065" y="7102"/>
                </a:cubicBezTo>
                <a:cubicBezTo>
                  <a:pt x="9065" y="7102"/>
                  <a:pt x="9065" y="7102"/>
                  <a:pt x="9065" y="7102"/>
                </a:cubicBezTo>
                <a:cubicBezTo>
                  <a:pt x="9060" y="7129"/>
                  <a:pt x="9057" y="7144"/>
                  <a:pt x="9056" y="7151"/>
                </a:cubicBezTo>
                <a:cubicBezTo>
                  <a:pt x="9055" y="7158"/>
                  <a:pt x="9055" y="7158"/>
                  <a:pt x="9055" y="7158"/>
                </a:cubicBezTo>
                <a:cubicBezTo>
                  <a:pt x="9052" y="7176"/>
                  <a:pt x="9051" y="7185"/>
                  <a:pt x="9050" y="7189"/>
                </a:cubicBezTo>
                <a:cubicBezTo>
                  <a:pt x="9050" y="7194"/>
                  <a:pt x="9050" y="7194"/>
                  <a:pt x="9050" y="7194"/>
                </a:cubicBezTo>
                <a:cubicBezTo>
                  <a:pt x="9039" y="7217"/>
                  <a:pt x="9034" y="7228"/>
                  <a:pt x="9032" y="7234"/>
                </a:cubicBezTo>
                <a:cubicBezTo>
                  <a:pt x="9029" y="7239"/>
                  <a:pt x="9029" y="7240"/>
                  <a:pt x="9029" y="7240"/>
                </a:cubicBezTo>
                <a:cubicBezTo>
                  <a:pt x="9021" y="7290"/>
                  <a:pt x="9018" y="7315"/>
                  <a:pt x="9015" y="7328"/>
                </a:cubicBezTo>
                <a:cubicBezTo>
                  <a:pt x="9013" y="7340"/>
                  <a:pt x="9013" y="7339"/>
                  <a:pt x="9013" y="7339"/>
                </a:cubicBezTo>
                <a:cubicBezTo>
                  <a:pt x="9008" y="7367"/>
                  <a:pt x="9005" y="7381"/>
                  <a:pt x="9004" y="7388"/>
                </a:cubicBezTo>
                <a:cubicBezTo>
                  <a:pt x="9003" y="7394"/>
                  <a:pt x="9004" y="7395"/>
                  <a:pt x="9004" y="7395"/>
                </a:cubicBezTo>
                <a:cubicBezTo>
                  <a:pt x="8988" y="7418"/>
                  <a:pt x="8980" y="7429"/>
                  <a:pt x="8976" y="7435"/>
                </a:cubicBezTo>
                <a:cubicBezTo>
                  <a:pt x="8972" y="7441"/>
                  <a:pt x="8972" y="7441"/>
                  <a:pt x="8972" y="7441"/>
                </a:cubicBezTo>
                <a:cubicBezTo>
                  <a:pt x="8970" y="7433"/>
                  <a:pt x="8969" y="7430"/>
                  <a:pt x="8969" y="7429"/>
                </a:cubicBezTo>
                <a:cubicBezTo>
                  <a:pt x="8968" y="7427"/>
                  <a:pt x="8968" y="7428"/>
                  <a:pt x="8968" y="7425"/>
                </a:cubicBezTo>
                <a:cubicBezTo>
                  <a:pt x="8968" y="7425"/>
                  <a:pt x="8968" y="7425"/>
                  <a:pt x="8967" y="7427"/>
                </a:cubicBezTo>
                <a:cubicBezTo>
                  <a:pt x="8966" y="7429"/>
                  <a:pt x="8966" y="7433"/>
                  <a:pt x="8963" y="7441"/>
                </a:cubicBezTo>
                <a:cubicBezTo>
                  <a:pt x="8963" y="7441"/>
                  <a:pt x="8963" y="7441"/>
                  <a:pt x="8964" y="7446"/>
                </a:cubicBezTo>
                <a:cubicBezTo>
                  <a:pt x="8965" y="7452"/>
                  <a:pt x="8966" y="7463"/>
                  <a:pt x="8969" y="7486"/>
                </a:cubicBezTo>
                <a:cubicBezTo>
                  <a:pt x="8969" y="7486"/>
                  <a:pt x="8969" y="7487"/>
                  <a:pt x="8968" y="7489"/>
                </a:cubicBezTo>
                <a:cubicBezTo>
                  <a:pt x="8967" y="7492"/>
                  <a:pt x="8966" y="7496"/>
                  <a:pt x="8963" y="7506"/>
                </a:cubicBezTo>
                <a:cubicBezTo>
                  <a:pt x="8963" y="7506"/>
                  <a:pt x="8964" y="7505"/>
                  <a:pt x="8962" y="7508"/>
                </a:cubicBezTo>
                <a:cubicBezTo>
                  <a:pt x="8961" y="7510"/>
                  <a:pt x="8959" y="7514"/>
                  <a:pt x="8954" y="7523"/>
                </a:cubicBezTo>
                <a:cubicBezTo>
                  <a:pt x="8954" y="7523"/>
                  <a:pt x="8954" y="7523"/>
                  <a:pt x="8952" y="7526"/>
                </a:cubicBezTo>
                <a:cubicBezTo>
                  <a:pt x="8951" y="7528"/>
                  <a:pt x="8948" y="7533"/>
                  <a:pt x="8943" y="7542"/>
                </a:cubicBezTo>
                <a:cubicBezTo>
                  <a:pt x="8943" y="7542"/>
                  <a:pt x="8943" y="7542"/>
                  <a:pt x="8943" y="7544"/>
                </a:cubicBezTo>
                <a:cubicBezTo>
                  <a:pt x="8942" y="7546"/>
                  <a:pt x="8941" y="7550"/>
                  <a:pt x="8938" y="7559"/>
                </a:cubicBezTo>
                <a:cubicBezTo>
                  <a:pt x="8938" y="7559"/>
                  <a:pt x="8938" y="7559"/>
                  <a:pt x="8938" y="7563"/>
                </a:cubicBezTo>
                <a:cubicBezTo>
                  <a:pt x="8937" y="7567"/>
                  <a:pt x="8936" y="7574"/>
                  <a:pt x="8933" y="7588"/>
                </a:cubicBezTo>
                <a:cubicBezTo>
                  <a:pt x="8933" y="7588"/>
                  <a:pt x="8933" y="7588"/>
                  <a:pt x="8931" y="7596"/>
                </a:cubicBezTo>
                <a:cubicBezTo>
                  <a:pt x="8930" y="7603"/>
                  <a:pt x="8927" y="7619"/>
                  <a:pt x="8922" y="7651"/>
                </a:cubicBezTo>
                <a:cubicBezTo>
                  <a:pt x="8922" y="7651"/>
                  <a:pt x="8922" y="7651"/>
                  <a:pt x="8921" y="7656"/>
                </a:cubicBezTo>
                <a:cubicBezTo>
                  <a:pt x="8919" y="7661"/>
                  <a:pt x="8915" y="7671"/>
                  <a:pt x="8907" y="7689"/>
                </a:cubicBezTo>
                <a:cubicBezTo>
                  <a:pt x="8907" y="7689"/>
                  <a:pt x="8907" y="7689"/>
                  <a:pt x="8909" y="7692"/>
                </a:cubicBezTo>
                <a:cubicBezTo>
                  <a:pt x="8911" y="7696"/>
                  <a:pt x="8915" y="7702"/>
                  <a:pt x="8922" y="7716"/>
                </a:cubicBezTo>
                <a:cubicBezTo>
                  <a:pt x="8922" y="7716"/>
                  <a:pt x="8922" y="7716"/>
                  <a:pt x="8925" y="7710"/>
                </a:cubicBezTo>
                <a:cubicBezTo>
                  <a:pt x="8927" y="7704"/>
                  <a:pt x="8932" y="7693"/>
                  <a:pt x="8943" y="7670"/>
                </a:cubicBezTo>
                <a:cubicBezTo>
                  <a:pt x="8943" y="7670"/>
                  <a:pt x="8943" y="7670"/>
                  <a:pt x="8944" y="7666"/>
                </a:cubicBezTo>
                <a:cubicBezTo>
                  <a:pt x="8946" y="7661"/>
                  <a:pt x="8948" y="7652"/>
                  <a:pt x="8954" y="7634"/>
                </a:cubicBezTo>
                <a:cubicBezTo>
                  <a:pt x="8954" y="7634"/>
                  <a:pt x="8954" y="7634"/>
                  <a:pt x="8954" y="7631"/>
                </a:cubicBezTo>
                <a:cubicBezTo>
                  <a:pt x="8955" y="7629"/>
                  <a:pt x="8956" y="7624"/>
                  <a:pt x="8959" y="7615"/>
                </a:cubicBezTo>
                <a:cubicBezTo>
                  <a:pt x="8959" y="7615"/>
                  <a:pt x="8959" y="7615"/>
                  <a:pt x="8961" y="7610"/>
                </a:cubicBezTo>
                <a:cubicBezTo>
                  <a:pt x="8962" y="7605"/>
                  <a:pt x="8966" y="7596"/>
                  <a:pt x="8974" y="7578"/>
                </a:cubicBezTo>
                <a:cubicBezTo>
                  <a:pt x="8974" y="7578"/>
                  <a:pt x="8974" y="7578"/>
                  <a:pt x="8978" y="7575"/>
                </a:cubicBezTo>
                <a:cubicBezTo>
                  <a:pt x="8982" y="7572"/>
                  <a:pt x="8990" y="7565"/>
                  <a:pt x="9005" y="7551"/>
                </a:cubicBezTo>
                <a:cubicBezTo>
                  <a:pt x="9005" y="7551"/>
                  <a:pt x="9005" y="7551"/>
                  <a:pt x="9007" y="7549"/>
                </a:cubicBezTo>
                <a:cubicBezTo>
                  <a:pt x="9009" y="7546"/>
                  <a:pt x="9013" y="7542"/>
                  <a:pt x="9020" y="7532"/>
                </a:cubicBezTo>
                <a:cubicBezTo>
                  <a:pt x="9020" y="7532"/>
                  <a:pt x="9020" y="7533"/>
                  <a:pt x="9022" y="7526"/>
                </a:cubicBezTo>
                <a:cubicBezTo>
                  <a:pt x="9024" y="7519"/>
                  <a:pt x="9028" y="7504"/>
                  <a:pt x="9036" y="7477"/>
                </a:cubicBezTo>
                <a:cubicBezTo>
                  <a:pt x="9036" y="7477"/>
                  <a:pt x="9036" y="7477"/>
                  <a:pt x="9036" y="7471"/>
                </a:cubicBezTo>
                <a:cubicBezTo>
                  <a:pt x="9037" y="7466"/>
                  <a:pt x="9038" y="7454"/>
                  <a:pt x="9041" y="7431"/>
                </a:cubicBezTo>
                <a:cubicBezTo>
                  <a:pt x="9041" y="7431"/>
                  <a:pt x="9041" y="7431"/>
                  <a:pt x="9043" y="7427"/>
                </a:cubicBezTo>
                <a:cubicBezTo>
                  <a:pt x="9044" y="7422"/>
                  <a:pt x="9048" y="7413"/>
                  <a:pt x="9056" y="7395"/>
                </a:cubicBezTo>
                <a:cubicBezTo>
                  <a:pt x="9056" y="7395"/>
                  <a:pt x="9056" y="7395"/>
                  <a:pt x="9058" y="7391"/>
                </a:cubicBezTo>
                <a:cubicBezTo>
                  <a:pt x="9061" y="7386"/>
                  <a:pt x="9066" y="7376"/>
                  <a:pt x="9076" y="7358"/>
                </a:cubicBezTo>
                <a:cubicBezTo>
                  <a:pt x="9076" y="7358"/>
                  <a:pt x="9076" y="7358"/>
                  <a:pt x="9076" y="7360"/>
                </a:cubicBezTo>
                <a:cubicBezTo>
                  <a:pt x="9076" y="7362"/>
                  <a:pt x="9076" y="7366"/>
                  <a:pt x="9076" y="7376"/>
                </a:cubicBezTo>
                <a:cubicBezTo>
                  <a:pt x="9076" y="7376"/>
                  <a:pt x="9076" y="7413"/>
                  <a:pt x="9076" y="7395"/>
                </a:cubicBezTo>
                <a:cubicBezTo>
                  <a:pt x="9076" y="7395"/>
                  <a:pt x="9076" y="7395"/>
                  <a:pt x="9076" y="7414"/>
                </a:cubicBezTo>
                <a:cubicBezTo>
                  <a:pt x="9076" y="7414"/>
                  <a:pt x="9076" y="7450"/>
                  <a:pt x="9076" y="7431"/>
                </a:cubicBezTo>
                <a:cubicBezTo>
                  <a:pt x="9076" y="7431"/>
                  <a:pt x="9076" y="7432"/>
                  <a:pt x="9076" y="7450"/>
                </a:cubicBezTo>
                <a:cubicBezTo>
                  <a:pt x="9076" y="7450"/>
                  <a:pt x="9076" y="7450"/>
                  <a:pt x="9074" y="7451"/>
                </a:cubicBezTo>
                <a:cubicBezTo>
                  <a:pt x="9071" y="7452"/>
                  <a:pt x="9066" y="7455"/>
                  <a:pt x="9056" y="7459"/>
                </a:cubicBezTo>
                <a:cubicBezTo>
                  <a:pt x="9056" y="7459"/>
                  <a:pt x="9056" y="7459"/>
                  <a:pt x="9056" y="7462"/>
                </a:cubicBezTo>
                <a:cubicBezTo>
                  <a:pt x="9056" y="7466"/>
                  <a:pt x="9056" y="7472"/>
                  <a:pt x="9056" y="7486"/>
                </a:cubicBezTo>
                <a:cubicBezTo>
                  <a:pt x="9056" y="7486"/>
                  <a:pt x="9056" y="7487"/>
                  <a:pt x="9056" y="7491"/>
                </a:cubicBezTo>
                <a:cubicBezTo>
                  <a:pt x="9055" y="7496"/>
                  <a:pt x="9054" y="7505"/>
                  <a:pt x="9051" y="7523"/>
                </a:cubicBezTo>
                <a:cubicBezTo>
                  <a:pt x="9051" y="7523"/>
                  <a:pt x="9051" y="7523"/>
                  <a:pt x="9048" y="7534"/>
                </a:cubicBezTo>
                <a:cubicBezTo>
                  <a:pt x="9045" y="7546"/>
                  <a:pt x="9039" y="7569"/>
                  <a:pt x="9026" y="7615"/>
                </a:cubicBezTo>
                <a:cubicBezTo>
                  <a:pt x="9026" y="7615"/>
                  <a:pt x="9025" y="7615"/>
                  <a:pt x="9023" y="7622"/>
                </a:cubicBezTo>
                <a:cubicBezTo>
                  <a:pt x="9021" y="7629"/>
                  <a:pt x="9017" y="7642"/>
                  <a:pt x="9009" y="7670"/>
                </a:cubicBezTo>
                <a:cubicBezTo>
                  <a:pt x="9009" y="7670"/>
                  <a:pt x="9010" y="7670"/>
                  <a:pt x="9009" y="7676"/>
                </a:cubicBezTo>
                <a:cubicBezTo>
                  <a:pt x="9009" y="7681"/>
                  <a:pt x="9008" y="7693"/>
                  <a:pt x="9005" y="7716"/>
                </a:cubicBezTo>
                <a:cubicBezTo>
                  <a:pt x="9005" y="7716"/>
                  <a:pt x="9005" y="7716"/>
                  <a:pt x="9004" y="7725"/>
                </a:cubicBezTo>
                <a:cubicBezTo>
                  <a:pt x="9004" y="7734"/>
                  <a:pt x="9002" y="7752"/>
                  <a:pt x="9000" y="7789"/>
                </a:cubicBezTo>
                <a:cubicBezTo>
                  <a:pt x="9000" y="7789"/>
                  <a:pt x="9000" y="7789"/>
                  <a:pt x="9000" y="7792"/>
                </a:cubicBezTo>
                <a:cubicBezTo>
                  <a:pt x="9000" y="7796"/>
                  <a:pt x="9000" y="7804"/>
                  <a:pt x="9000" y="7818"/>
                </a:cubicBezTo>
                <a:cubicBezTo>
                  <a:pt x="9000" y="7817"/>
                  <a:pt x="9000" y="7817"/>
                  <a:pt x="9001" y="7822"/>
                </a:cubicBezTo>
                <a:cubicBezTo>
                  <a:pt x="9002" y="7826"/>
                  <a:pt x="9004" y="7835"/>
                  <a:pt x="9009" y="7854"/>
                </a:cubicBezTo>
                <a:cubicBezTo>
                  <a:pt x="9009" y="7854"/>
                  <a:pt x="9009" y="7854"/>
                  <a:pt x="9009" y="7856"/>
                </a:cubicBezTo>
                <a:cubicBezTo>
                  <a:pt x="9009" y="7859"/>
                  <a:pt x="9009" y="7863"/>
                  <a:pt x="9009" y="7872"/>
                </a:cubicBezTo>
                <a:cubicBezTo>
                  <a:pt x="9009" y="7872"/>
                  <a:pt x="9010" y="7872"/>
                  <a:pt x="9007" y="7877"/>
                </a:cubicBezTo>
                <a:cubicBezTo>
                  <a:pt x="9004" y="7881"/>
                  <a:pt x="8999" y="7890"/>
                  <a:pt x="8989" y="7909"/>
                </a:cubicBezTo>
                <a:cubicBezTo>
                  <a:pt x="8989" y="7909"/>
                  <a:pt x="8989" y="7909"/>
                  <a:pt x="8989" y="7912"/>
                </a:cubicBezTo>
                <a:cubicBezTo>
                  <a:pt x="8989" y="7914"/>
                  <a:pt x="8989" y="7919"/>
                  <a:pt x="8989" y="7928"/>
                </a:cubicBezTo>
                <a:cubicBezTo>
                  <a:pt x="8989" y="7928"/>
                  <a:pt x="8989" y="7928"/>
                  <a:pt x="8988" y="7931"/>
                </a:cubicBezTo>
                <a:cubicBezTo>
                  <a:pt x="8987" y="7935"/>
                  <a:pt x="8984" y="7941"/>
                  <a:pt x="8979" y="7955"/>
                </a:cubicBezTo>
                <a:cubicBezTo>
                  <a:pt x="8979" y="7955"/>
                  <a:pt x="8979" y="7955"/>
                  <a:pt x="8979" y="7959"/>
                </a:cubicBezTo>
                <a:cubicBezTo>
                  <a:pt x="8979" y="7964"/>
                  <a:pt x="8979" y="7973"/>
                  <a:pt x="8979" y="7991"/>
                </a:cubicBezTo>
                <a:cubicBezTo>
                  <a:pt x="8979" y="7991"/>
                  <a:pt x="8979" y="7991"/>
                  <a:pt x="8979" y="7999"/>
                </a:cubicBezTo>
                <a:cubicBezTo>
                  <a:pt x="8979" y="8008"/>
                  <a:pt x="8979" y="8024"/>
                  <a:pt x="8979" y="8056"/>
                </a:cubicBezTo>
                <a:cubicBezTo>
                  <a:pt x="8979" y="8056"/>
                  <a:pt x="8979" y="8056"/>
                  <a:pt x="8980" y="8062"/>
                </a:cubicBezTo>
                <a:cubicBezTo>
                  <a:pt x="8981" y="8068"/>
                  <a:pt x="8984" y="8079"/>
                  <a:pt x="8989" y="8102"/>
                </a:cubicBezTo>
                <a:cubicBezTo>
                  <a:pt x="8989" y="8102"/>
                  <a:pt x="8989" y="8102"/>
                  <a:pt x="8988" y="8105"/>
                </a:cubicBezTo>
                <a:cubicBezTo>
                  <a:pt x="8987" y="8108"/>
                  <a:pt x="8984" y="8115"/>
                  <a:pt x="8979" y="8129"/>
                </a:cubicBezTo>
                <a:cubicBezTo>
                  <a:pt x="8979" y="8129"/>
                  <a:pt x="8979" y="8129"/>
                  <a:pt x="8979" y="8133"/>
                </a:cubicBezTo>
                <a:cubicBezTo>
                  <a:pt x="8978" y="8137"/>
                  <a:pt x="8977" y="8144"/>
                  <a:pt x="8974" y="8158"/>
                </a:cubicBezTo>
                <a:cubicBezTo>
                  <a:pt x="8974" y="8158"/>
                  <a:pt x="8974" y="8157"/>
                  <a:pt x="8973" y="8164"/>
                </a:cubicBezTo>
                <a:cubicBezTo>
                  <a:pt x="8971" y="8170"/>
                  <a:pt x="8969" y="8184"/>
                  <a:pt x="8963" y="8211"/>
                </a:cubicBezTo>
                <a:cubicBezTo>
                  <a:pt x="8963" y="8211"/>
                  <a:pt x="8964" y="8211"/>
                  <a:pt x="8963" y="8221"/>
                </a:cubicBezTo>
                <a:cubicBezTo>
                  <a:pt x="8963" y="8230"/>
                  <a:pt x="8961" y="8249"/>
                  <a:pt x="8959" y="8286"/>
                </a:cubicBezTo>
                <a:cubicBezTo>
                  <a:pt x="8959" y="8286"/>
                  <a:pt x="8959" y="8285"/>
                  <a:pt x="8959" y="8293"/>
                </a:cubicBezTo>
                <a:cubicBezTo>
                  <a:pt x="8960" y="8301"/>
                  <a:pt x="8961" y="8317"/>
                  <a:pt x="8963" y="8349"/>
                </a:cubicBezTo>
                <a:cubicBezTo>
                  <a:pt x="8963" y="8349"/>
                  <a:pt x="8963" y="8349"/>
                  <a:pt x="8967" y="8363"/>
                </a:cubicBezTo>
                <a:cubicBezTo>
                  <a:pt x="8970" y="8377"/>
                  <a:pt x="8976" y="8405"/>
                  <a:pt x="8989" y="8460"/>
                </a:cubicBezTo>
                <a:cubicBezTo>
                  <a:pt x="8989" y="8460"/>
                  <a:pt x="8989" y="8460"/>
                  <a:pt x="8989" y="8464"/>
                </a:cubicBezTo>
                <a:cubicBezTo>
                  <a:pt x="8989" y="8469"/>
                  <a:pt x="8989" y="8478"/>
                  <a:pt x="8989" y="8496"/>
                </a:cubicBezTo>
                <a:cubicBezTo>
                  <a:pt x="8989" y="8496"/>
                  <a:pt x="8989" y="8496"/>
                  <a:pt x="8989" y="8510"/>
                </a:cubicBezTo>
                <a:cubicBezTo>
                  <a:pt x="8989" y="8524"/>
                  <a:pt x="8989" y="8552"/>
                  <a:pt x="8989" y="8607"/>
                </a:cubicBezTo>
                <a:lnTo>
                  <a:pt x="8986" y="8607"/>
                </a:lnTo>
                <a:lnTo>
                  <a:pt x="8986" y="8640"/>
                </a:lnTo>
                <a:lnTo>
                  <a:pt x="8998" y="8748"/>
                </a:lnTo>
                <a:lnTo>
                  <a:pt x="9022" y="8791"/>
                </a:lnTo>
                <a:lnTo>
                  <a:pt x="9028" y="8855"/>
                </a:lnTo>
                <a:lnTo>
                  <a:pt x="9041" y="8889"/>
                </a:lnTo>
                <a:lnTo>
                  <a:pt x="9052" y="8942"/>
                </a:lnTo>
                <a:lnTo>
                  <a:pt x="9076" y="8976"/>
                </a:lnTo>
                <a:lnTo>
                  <a:pt x="9071" y="8976"/>
                </a:lnTo>
                <a:lnTo>
                  <a:pt x="9101" y="8985"/>
                </a:lnTo>
                <a:lnTo>
                  <a:pt x="9119" y="8976"/>
                </a:lnTo>
                <a:lnTo>
                  <a:pt x="9144" y="8942"/>
                </a:lnTo>
                <a:lnTo>
                  <a:pt x="9186" y="8899"/>
                </a:lnTo>
                <a:lnTo>
                  <a:pt x="9186" y="8889"/>
                </a:lnTo>
                <a:lnTo>
                  <a:pt x="9188" y="8889"/>
                </a:lnTo>
                <a:cubicBezTo>
                  <a:pt x="9201" y="8866"/>
                  <a:pt x="9208" y="8854"/>
                  <a:pt x="9211" y="8848"/>
                </a:cubicBezTo>
                <a:cubicBezTo>
                  <a:pt x="9214" y="8842"/>
                  <a:pt x="9214" y="8842"/>
                  <a:pt x="9214" y="8842"/>
                </a:cubicBezTo>
                <a:cubicBezTo>
                  <a:pt x="9220" y="8824"/>
                  <a:pt x="9222" y="8815"/>
                  <a:pt x="9223" y="8811"/>
                </a:cubicBezTo>
                <a:cubicBezTo>
                  <a:pt x="9224" y="8806"/>
                  <a:pt x="9224" y="8806"/>
                  <a:pt x="9224" y="8806"/>
                </a:cubicBezTo>
                <a:cubicBezTo>
                  <a:pt x="9234" y="8774"/>
                  <a:pt x="9239" y="8758"/>
                  <a:pt x="9242" y="8750"/>
                </a:cubicBezTo>
                <a:cubicBezTo>
                  <a:pt x="9244" y="8742"/>
                  <a:pt x="9245" y="8741"/>
                  <a:pt x="9245" y="8741"/>
                </a:cubicBezTo>
                <a:cubicBezTo>
                  <a:pt x="9255" y="8700"/>
                  <a:pt x="9260" y="8680"/>
                  <a:pt x="9263" y="8669"/>
                </a:cubicBezTo>
                <a:cubicBezTo>
                  <a:pt x="9266" y="8659"/>
                  <a:pt x="9266" y="8659"/>
                  <a:pt x="9266" y="8659"/>
                </a:cubicBezTo>
                <a:cubicBezTo>
                  <a:pt x="9271" y="8614"/>
                  <a:pt x="9273" y="8590"/>
                  <a:pt x="9275" y="8579"/>
                </a:cubicBezTo>
                <a:cubicBezTo>
                  <a:pt x="9276" y="8567"/>
                  <a:pt x="9276" y="8568"/>
                  <a:pt x="9276" y="8568"/>
                </a:cubicBezTo>
                <a:cubicBezTo>
                  <a:pt x="9273" y="8485"/>
                  <a:pt x="9272" y="8444"/>
                  <a:pt x="9271" y="8423"/>
                </a:cubicBezTo>
                <a:cubicBezTo>
                  <a:pt x="9270" y="8403"/>
                  <a:pt x="9270" y="8402"/>
                  <a:pt x="9270" y="8402"/>
                </a:cubicBezTo>
                <a:cubicBezTo>
                  <a:pt x="9270" y="8366"/>
                  <a:pt x="9270" y="8348"/>
                  <a:pt x="9270" y="8339"/>
                </a:cubicBezTo>
                <a:cubicBezTo>
                  <a:pt x="9270" y="8330"/>
                  <a:pt x="9270" y="8330"/>
                  <a:pt x="9270" y="8330"/>
                </a:cubicBezTo>
                <a:cubicBezTo>
                  <a:pt x="9260" y="8303"/>
                  <a:pt x="9255" y="8289"/>
                  <a:pt x="9252" y="8282"/>
                </a:cubicBezTo>
                <a:cubicBezTo>
                  <a:pt x="9250" y="8275"/>
                  <a:pt x="9250" y="8274"/>
                  <a:pt x="9250" y="8274"/>
                </a:cubicBezTo>
                <a:cubicBezTo>
                  <a:pt x="9240" y="8238"/>
                  <a:pt x="9235" y="8220"/>
                  <a:pt x="9232" y="8211"/>
                </a:cubicBezTo>
                <a:cubicBezTo>
                  <a:pt x="9229" y="8202"/>
                  <a:pt x="9230" y="8202"/>
                  <a:pt x="9230" y="8202"/>
                </a:cubicBezTo>
                <a:cubicBezTo>
                  <a:pt x="9219" y="8184"/>
                  <a:pt x="9214" y="8175"/>
                  <a:pt x="9212" y="8170"/>
                </a:cubicBezTo>
                <a:cubicBezTo>
                  <a:pt x="9209" y="8165"/>
                  <a:pt x="9209" y="8166"/>
                  <a:pt x="9209" y="8166"/>
                </a:cubicBezTo>
                <a:cubicBezTo>
                  <a:pt x="9201" y="8134"/>
                  <a:pt x="9197" y="8117"/>
                  <a:pt x="9195" y="8109"/>
                </a:cubicBezTo>
                <a:cubicBezTo>
                  <a:pt x="9194" y="8101"/>
                  <a:pt x="9194" y="8101"/>
                  <a:pt x="9194" y="8101"/>
                </a:cubicBezTo>
                <a:cubicBezTo>
                  <a:pt x="9199" y="8078"/>
                  <a:pt x="9201" y="8066"/>
                  <a:pt x="9202" y="8061"/>
                </a:cubicBezTo>
                <a:cubicBezTo>
                  <a:pt x="9204" y="8055"/>
                  <a:pt x="9204" y="8054"/>
                  <a:pt x="9204" y="8054"/>
                </a:cubicBezTo>
                <a:cubicBezTo>
                  <a:pt x="9209" y="8045"/>
                  <a:pt x="9211" y="8041"/>
                  <a:pt x="9213" y="8038"/>
                </a:cubicBezTo>
                <a:cubicBezTo>
                  <a:pt x="9214" y="8036"/>
                  <a:pt x="9214" y="8036"/>
                  <a:pt x="9214" y="8036"/>
                </a:cubicBezTo>
                <a:cubicBezTo>
                  <a:pt x="9214" y="8017"/>
                  <a:pt x="9214" y="8008"/>
                  <a:pt x="9214" y="8004"/>
                </a:cubicBezTo>
                <a:cubicBezTo>
                  <a:pt x="9214" y="7999"/>
                  <a:pt x="9214" y="7999"/>
                  <a:pt x="9214" y="7999"/>
                </a:cubicBezTo>
                <a:cubicBezTo>
                  <a:pt x="9209" y="7963"/>
                  <a:pt x="9206" y="7945"/>
                  <a:pt x="9205" y="7936"/>
                </a:cubicBezTo>
                <a:cubicBezTo>
                  <a:pt x="9204" y="7927"/>
                  <a:pt x="9204" y="7926"/>
                  <a:pt x="9204" y="7926"/>
                </a:cubicBezTo>
                <a:cubicBezTo>
                  <a:pt x="9196" y="7913"/>
                  <a:pt x="9192" y="7906"/>
                  <a:pt x="9190" y="7902"/>
                </a:cubicBezTo>
                <a:cubicBezTo>
                  <a:pt x="9188" y="7899"/>
                  <a:pt x="9188" y="7899"/>
                  <a:pt x="9188" y="7899"/>
                </a:cubicBezTo>
                <a:cubicBezTo>
                  <a:pt x="9196" y="7890"/>
                  <a:pt x="9200" y="7886"/>
                  <a:pt x="9202" y="7883"/>
                </a:cubicBezTo>
                <a:cubicBezTo>
                  <a:pt x="9204" y="7881"/>
                  <a:pt x="9204" y="7881"/>
                  <a:pt x="9204" y="7881"/>
                </a:cubicBezTo>
                <a:cubicBezTo>
                  <a:pt x="9206" y="7858"/>
                  <a:pt x="9207" y="7846"/>
                  <a:pt x="9208" y="7841"/>
                </a:cubicBezTo>
                <a:cubicBezTo>
                  <a:pt x="9209" y="7835"/>
                  <a:pt x="9209" y="7834"/>
                  <a:pt x="9209" y="7834"/>
                </a:cubicBezTo>
                <a:cubicBezTo>
                  <a:pt x="9211" y="7811"/>
                  <a:pt x="9213" y="7800"/>
                  <a:pt x="9213" y="7794"/>
                </a:cubicBezTo>
                <a:cubicBezTo>
                  <a:pt x="9214" y="7789"/>
                  <a:pt x="9214" y="7789"/>
                  <a:pt x="9214" y="7789"/>
                </a:cubicBezTo>
                <a:cubicBezTo>
                  <a:pt x="9220" y="7775"/>
                  <a:pt x="9222" y="7768"/>
                  <a:pt x="9223" y="7765"/>
                </a:cubicBezTo>
                <a:cubicBezTo>
                  <a:pt x="9224" y="7762"/>
                  <a:pt x="9224" y="7762"/>
                  <a:pt x="9224" y="7762"/>
                </a:cubicBezTo>
                <a:cubicBezTo>
                  <a:pt x="9224" y="7725"/>
                  <a:pt x="9224" y="7707"/>
                  <a:pt x="9224" y="7698"/>
                </a:cubicBezTo>
                <a:cubicBezTo>
                  <a:pt x="9224" y="7688"/>
                  <a:pt x="9224" y="7688"/>
                  <a:pt x="9224" y="7688"/>
                </a:cubicBezTo>
                <a:cubicBezTo>
                  <a:pt x="9221" y="7669"/>
                  <a:pt x="9221" y="7660"/>
                  <a:pt x="9220" y="7656"/>
                </a:cubicBezTo>
                <a:cubicBezTo>
                  <a:pt x="9220" y="7651"/>
                  <a:pt x="9220" y="7651"/>
                  <a:pt x="9220" y="7651"/>
                </a:cubicBezTo>
                <a:cubicBezTo>
                  <a:pt x="9222" y="7628"/>
                  <a:pt x="9223" y="7617"/>
                  <a:pt x="9224" y="7611"/>
                </a:cubicBezTo>
                <a:cubicBezTo>
                  <a:pt x="9224" y="7606"/>
                  <a:pt x="9224" y="7605"/>
                  <a:pt x="9224" y="7605"/>
                </a:cubicBezTo>
                <a:cubicBezTo>
                  <a:pt x="9232" y="7587"/>
                  <a:pt x="9236" y="7578"/>
                  <a:pt x="9238" y="7573"/>
                </a:cubicBezTo>
                <a:cubicBezTo>
                  <a:pt x="9240" y="7569"/>
                  <a:pt x="9240" y="7569"/>
                  <a:pt x="9240" y="7569"/>
                </a:cubicBezTo>
                <a:cubicBezTo>
                  <a:pt x="9250" y="7532"/>
                  <a:pt x="9250" y="7533"/>
                  <a:pt x="9250" y="7532"/>
                </a:cubicBezTo>
                <a:cubicBezTo>
                  <a:pt x="9250" y="7487"/>
                  <a:pt x="9250" y="7486"/>
                  <a:pt x="9250" y="7486"/>
                </a:cubicBezTo>
                <a:cubicBezTo>
                  <a:pt x="9271" y="7477"/>
                  <a:pt x="9270" y="7477"/>
                  <a:pt x="9270" y="7477"/>
                </a:cubicBezTo>
                <a:cubicBezTo>
                  <a:pt x="9301" y="7477"/>
                  <a:pt x="9302" y="7477"/>
                  <a:pt x="9302" y="7477"/>
                </a:cubicBezTo>
                <a:cubicBezTo>
                  <a:pt x="9307" y="7440"/>
                  <a:pt x="9309" y="7422"/>
                  <a:pt x="9311" y="7413"/>
                </a:cubicBezTo>
                <a:cubicBezTo>
                  <a:pt x="9312" y="7404"/>
                  <a:pt x="9312" y="7404"/>
                  <a:pt x="9312" y="7404"/>
                </a:cubicBezTo>
                <a:cubicBezTo>
                  <a:pt x="9315" y="7395"/>
                  <a:pt x="9316" y="7391"/>
                  <a:pt x="9316" y="7388"/>
                </a:cubicBezTo>
                <a:cubicBezTo>
                  <a:pt x="9317" y="7386"/>
                  <a:pt x="9317" y="7385"/>
                  <a:pt x="9317" y="7385"/>
                </a:cubicBezTo>
                <a:cubicBezTo>
                  <a:pt x="9322" y="7380"/>
                  <a:pt x="9325" y="7379"/>
                  <a:pt x="9326" y="7378"/>
                </a:cubicBezTo>
                <a:cubicBezTo>
                  <a:pt x="9327" y="7377"/>
                  <a:pt x="9327" y="7378"/>
                  <a:pt x="9327" y="7378"/>
                </a:cubicBezTo>
                <a:cubicBezTo>
                  <a:pt x="9335" y="7419"/>
                  <a:pt x="9339" y="7439"/>
                  <a:pt x="9341" y="7449"/>
                </a:cubicBezTo>
                <a:cubicBezTo>
                  <a:pt x="9343" y="7460"/>
                  <a:pt x="9342" y="7459"/>
                  <a:pt x="9342" y="7459"/>
                </a:cubicBezTo>
                <a:cubicBezTo>
                  <a:pt x="9332" y="7482"/>
                  <a:pt x="9327" y="7494"/>
                  <a:pt x="9324" y="7500"/>
                </a:cubicBezTo>
                <a:cubicBezTo>
                  <a:pt x="9322" y="7506"/>
                  <a:pt x="9322" y="7506"/>
                  <a:pt x="9322" y="7506"/>
                </a:cubicBezTo>
                <a:cubicBezTo>
                  <a:pt x="9322" y="7515"/>
                  <a:pt x="9322" y="7519"/>
                  <a:pt x="9322" y="7521"/>
                </a:cubicBezTo>
                <a:cubicBezTo>
                  <a:pt x="9322" y="7523"/>
                  <a:pt x="9322" y="7523"/>
                  <a:pt x="9322" y="7523"/>
                </a:cubicBezTo>
                <a:cubicBezTo>
                  <a:pt x="9322" y="7523"/>
                  <a:pt x="9327" y="7532"/>
                  <a:pt x="9333" y="7532"/>
                </a:cubicBezTo>
                <a:cubicBezTo>
                  <a:pt x="9338" y="7532"/>
                  <a:pt x="9338" y="7532"/>
                  <a:pt x="9338" y="7532"/>
                </a:cubicBezTo>
                <a:lnTo>
                  <a:pt x="9348" y="7523"/>
                </a:lnTo>
                <a:cubicBezTo>
                  <a:pt x="9348" y="7519"/>
                  <a:pt x="9349" y="7509"/>
                  <a:pt x="9351" y="7501"/>
                </a:cubicBezTo>
                <a:cubicBezTo>
                  <a:pt x="9352" y="7493"/>
                  <a:pt x="9353" y="7486"/>
                  <a:pt x="9353" y="7486"/>
                </a:cubicBezTo>
                <a:cubicBezTo>
                  <a:pt x="9356" y="7482"/>
                  <a:pt x="9357" y="7479"/>
                  <a:pt x="9358" y="7478"/>
                </a:cubicBezTo>
                <a:cubicBezTo>
                  <a:pt x="9359" y="7477"/>
                  <a:pt x="9359" y="7477"/>
                  <a:pt x="9359" y="7477"/>
                </a:cubicBezTo>
                <a:cubicBezTo>
                  <a:pt x="9361" y="7454"/>
                  <a:pt x="9362" y="7443"/>
                  <a:pt x="9363" y="7437"/>
                </a:cubicBezTo>
                <a:cubicBezTo>
                  <a:pt x="9363" y="7431"/>
                  <a:pt x="9363" y="7431"/>
                  <a:pt x="9363" y="7431"/>
                </a:cubicBezTo>
                <a:cubicBezTo>
                  <a:pt x="9363" y="7418"/>
                  <a:pt x="9363" y="7411"/>
                  <a:pt x="9363" y="7408"/>
                </a:cubicBezTo>
                <a:cubicBezTo>
                  <a:pt x="9363" y="7404"/>
                  <a:pt x="9363" y="7404"/>
                  <a:pt x="9363" y="7404"/>
                </a:cubicBezTo>
                <a:cubicBezTo>
                  <a:pt x="9363" y="7386"/>
                  <a:pt x="9363" y="7377"/>
                  <a:pt x="9363" y="7372"/>
                </a:cubicBezTo>
                <a:cubicBezTo>
                  <a:pt x="9363" y="7368"/>
                  <a:pt x="9363" y="7368"/>
                  <a:pt x="9363" y="7368"/>
                </a:cubicBezTo>
                <a:cubicBezTo>
                  <a:pt x="9363" y="7350"/>
                  <a:pt x="9363" y="7340"/>
                  <a:pt x="9363" y="7336"/>
                </a:cubicBezTo>
                <a:cubicBezTo>
                  <a:pt x="9363" y="7331"/>
                  <a:pt x="9363" y="7331"/>
                  <a:pt x="9363" y="7331"/>
                </a:cubicBezTo>
                <a:cubicBezTo>
                  <a:pt x="9371" y="7313"/>
                  <a:pt x="9375" y="7304"/>
                  <a:pt x="9377" y="7299"/>
                </a:cubicBezTo>
                <a:cubicBezTo>
                  <a:pt x="9379" y="7295"/>
                  <a:pt x="9379" y="7295"/>
                  <a:pt x="9379" y="7295"/>
                </a:cubicBezTo>
                <a:cubicBezTo>
                  <a:pt x="9384" y="7286"/>
                  <a:pt x="9387" y="7281"/>
                  <a:pt x="9388" y="7279"/>
                </a:cubicBezTo>
                <a:cubicBezTo>
                  <a:pt x="9389" y="7276"/>
                  <a:pt x="9389" y="7276"/>
                  <a:pt x="9389" y="7276"/>
                </a:cubicBezTo>
                <a:cubicBezTo>
                  <a:pt x="9402" y="7272"/>
                  <a:pt x="9408" y="7269"/>
                  <a:pt x="9411" y="7268"/>
                </a:cubicBezTo>
                <a:cubicBezTo>
                  <a:pt x="9415" y="7267"/>
                  <a:pt x="9414" y="7267"/>
                  <a:pt x="9414" y="7267"/>
                </a:cubicBezTo>
                <a:cubicBezTo>
                  <a:pt x="9420" y="7258"/>
                  <a:pt x="9422" y="7253"/>
                  <a:pt x="9424" y="7251"/>
                </a:cubicBezTo>
                <a:cubicBezTo>
                  <a:pt x="9425" y="7249"/>
                  <a:pt x="9425" y="7249"/>
                  <a:pt x="9425" y="7249"/>
                </a:cubicBezTo>
                <a:cubicBezTo>
                  <a:pt x="9415" y="7231"/>
                  <a:pt x="9410" y="7221"/>
                  <a:pt x="9407" y="7216"/>
                </a:cubicBezTo>
                <a:cubicBezTo>
                  <a:pt x="9405" y="7211"/>
                  <a:pt x="9405" y="7211"/>
                  <a:pt x="9405" y="7211"/>
                </a:cubicBezTo>
                <a:cubicBezTo>
                  <a:pt x="9402" y="7198"/>
                  <a:pt x="9401" y="7191"/>
                  <a:pt x="9400" y="7188"/>
                </a:cubicBezTo>
                <a:cubicBezTo>
                  <a:pt x="9399" y="7184"/>
                  <a:pt x="9399" y="7184"/>
                  <a:pt x="9399" y="7184"/>
                </a:cubicBezTo>
                <a:cubicBezTo>
                  <a:pt x="9405" y="7171"/>
                  <a:pt x="9407" y="7164"/>
                  <a:pt x="9408" y="7161"/>
                </a:cubicBezTo>
                <a:cubicBezTo>
                  <a:pt x="9409" y="7157"/>
                  <a:pt x="9409" y="7158"/>
                  <a:pt x="9409" y="7158"/>
                </a:cubicBezTo>
                <a:cubicBezTo>
                  <a:pt x="9414" y="7144"/>
                  <a:pt x="9417" y="7137"/>
                  <a:pt x="9418" y="7133"/>
                </a:cubicBezTo>
                <a:cubicBezTo>
                  <a:pt x="9420" y="7129"/>
                  <a:pt x="9420" y="7129"/>
                  <a:pt x="9420" y="7129"/>
                </a:cubicBezTo>
                <a:cubicBezTo>
                  <a:pt x="9422" y="7124"/>
                  <a:pt x="9424" y="7122"/>
                  <a:pt x="9424" y="7121"/>
                </a:cubicBezTo>
                <a:cubicBezTo>
                  <a:pt x="9425" y="7120"/>
                  <a:pt x="9425" y="7121"/>
                  <a:pt x="9425" y="7121"/>
                </a:cubicBezTo>
                <a:cubicBezTo>
                  <a:pt x="9425" y="7112"/>
                  <a:pt x="9425" y="7107"/>
                  <a:pt x="9425" y="7104"/>
                </a:cubicBezTo>
                <a:cubicBezTo>
                  <a:pt x="9425" y="7102"/>
                  <a:pt x="9425" y="7102"/>
                  <a:pt x="9425" y="7102"/>
                </a:cubicBezTo>
                <a:cubicBezTo>
                  <a:pt x="9428" y="7097"/>
                  <a:pt x="9429" y="7095"/>
                  <a:pt x="9430" y="7094"/>
                </a:cubicBezTo>
                <a:cubicBezTo>
                  <a:pt x="9431" y="7093"/>
                  <a:pt x="9431" y="7092"/>
                  <a:pt x="9431" y="7092"/>
                </a:cubicBezTo>
                <a:lnTo>
                  <a:pt x="9431" y="7092"/>
                </a:lnTo>
                <a:cubicBezTo>
                  <a:pt x="9431" y="7092"/>
                  <a:pt x="9432" y="7092"/>
                  <a:pt x="9435" y="7092"/>
                </a:cubicBezTo>
                <a:lnTo>
                  <a:pt x="9456" y="7083"/>
                </a:lnTo>
                <a:cubicBezTo>
                  <a:pt x="9461" y="7083"/>
                  <a:pt x="9463" y="7083"/>
                  <a:pt x="9465" y="7083"/>
                </a:cubicBezTo>
                <a:cubicBezTo>
                  <a:pt x="9466" y="7083"/>
                  <a:pt x="9466" y="7083"/>
                  <a:pt x="9466" y="7083"/>
                </a:cubicBezTo>
                <a:cubicBezTo>
                  <a:pt x="9461" y="7069"/>
                  <a:pt x="9458" y="7063"/>
                  <a:pt x="9457" y="7059"/>
                </a:cubicBezTo>
                <a:cubicBezTo>
                  <a:pt x="9456" y="7056"/>
                  <a:pt x="9456" y="7056"/>
                  <a:pt x="9456" y="7056"/>
                </a:cubicBezTo>
                <a:cubicBezTo>
                  <a:pt x="9445" y="7043"/>
                  <a:pt x="9440" y="7036"/>
                  <a:pt x="9438" y="7032"/>
                </a:cubicBezTo>
                <a:cubicBezTo>
                  <a:pt x="9435" y="7029"/>
                  <a:pt x="9435" y="7029"/>
                  <a:pt x="9435" y="7029"/>
                </a:cubicBezTo>
                <a:cubicBezTo>
                  <a:pt x="9430" y="7020"/>
                  <a:pt x="9428" y="7016"/>
                  <a:pt x="9426" y="7013"/>
                </a:cubicBezTo>
                <a:cubicBezTo>
                  <a:pt x="9425" y="7011"/>
                  <a:pt x="9425" y="7010"/>
                  <a:pt x="9425" y="7010"/>
                </a:cubicBezTo>
                <a:cubicBezTo>
                  <a:pt x="9418" y="7001"/>
                  <a:pt x="9413" y="6996"/>
                  <a:pt x="9411" y="6994"/>
                </a:cubicBezTo>
                <a:cubicBezTo>
                  <a:pt x="9409" y="6991"/>
                  <a:pt x="9409" y="6991"/>
                  <a:pt x="9409" y="6991"/>
                </a:cubicBezTo>
                <a:cubicBezTo>
                  <a:pt x="9396" y="6982"/>
                  <a:pt x="9390" y="6978"/>
                  <a:pt x="9387" y="6976"/>
                </a:cubicBezTo>
                <a:cubicBezTo>
                  <a:pt x="9384" y="6974"/>
                  <a:pt x="9384" y="6974"/>
                  <a:pt x="9384" y="6974"/>
                </a:cubicBezTo>
                <a:cubicBezTo>
                  <a:pt x="9361" y="6969"/>
                  <a:pt x="9350" y="6967"/>
                  <a:pt x="9344" y="6966"/>
                </a:cubicBezTo>
                <a:cubicBezTo>
                  <a:pt x="9338" y="6964"/>
                  <a:pt x="9338" y="6964"/>
                  <a:pt x="9338" y="6964"/>
                </a:cubicBezTo>
                <a:close/>
                <a:moveTo>
                  <a:pt x="12129" y="8119"/>
                </a:moveTo>
                <a:cubicBezTo>
                  <a:pt x="12131" y="8115"/>
                  <a:pt x="12136" y="8117"/>
                  <a:pt x="12140" y="8120"/>
                </a:cubicBezTo>
                <a:cubicBezTo>
                  <a:pt x="12144" y="8123"/>
                  <a:pt x="12148" y="8128"/>
                  <a:pt x="12148" y="8128"/>
                </a:cubicBezTo>
                <a:cubicBezTo>
                  <a:pt x="12148" y="8127"/>
                  <a:pt x="12148" y="8128"/>
                  <a:pt x="12151" y="8130"/>
                </a:cubicBezTo>
                <a:cubicBezTo>
                  <a:pt x="12153" y="8132"/>
                  <a:pt x="12158" y="8137"/>
                  <a:pt x="12168" y="8145"/>
                </a:cubicBezTo>
                <a:cubicBezTo>
                  <a:pt x="12168" y="8145"/>
                  <a:pt x="12168" y="8144"/>
                  <a:pt x="12167" y="8146"/>
                </a:cubicBezTo>
                <a:cubicBezTo>
                  <a:pt x="12166" y="8148"/>
                  <a:pt x="12164" y="8152"/>
                  <a:pt x="12159" y="8161"/>
                </a:cubicBezTo>
                <a:cubicBezTo>
                  <a:pt x="12159" y="8161"/>
                  <a:pt x="12159" y="8161"/>
                  <a:pt x="12157" y="8164"/>
                </a:cubicBezTo>
                <a:cubicBezTo>
                  <a:pt x="12155" y="8167"/>
                  <a:pt x="12151" y="8174"/>
                  <a:pt x="12144" y="8186"/>
                </a:cubicBezTo>
                <a:cubicBezTo>
                  <a:pt x="12144" y="8186"/>
                  <a:pt x="12143" y="8186"/>
                  <a:pt x="12141" y="8186"/>
                </a:cubicBezTo>
                <a:cubicBezTo>
                  <a:pt x="12138" y="8186"/>
                  <a:pt x="12133" y="8186"/>
                  <a:pt x="12123" y="8186"/>
                </a:cubicBezTo>
                <a:lnTo>
                  <a:pt x="12108" y="8170"/>
                </a:lnTo>
                <a:cubicBezTo>
                  <a:pt x="12108" y="8170"/>
                  <a:pt x="12113" y="8160"/>
                  <a:pt x="12118" y="8148"/>
                </a:cubicBezTo>
                <a:cubicBezTo>
                  <a:pt x="12123" y="8137"/>
                  <a:pt x="12129" y="8124"/>
                  <a:pt x="12129" y="8119"/>
                </a:cubicBezTo>
                <a:close/>
                <a:moveTo>
                  <a:pt x="9553" y="8842"/>
                </a:moveTo>
                <a:cubicBezTo>
                  <a:pt x="9385" y="8864"/>
                  <a:pt x="9302" y="8875"/>
                  <a:pt x="9260" y="8880"/>
                </a:cubicBezTo>
                <a:cubicBezTo>
                  <a:pt x="9218" y="8885"/>
                  <a:pt x="9218" y="8885"/>
                  <a:pt x="9217" y="8886"/>
                </a:cubicBezTo>
                <a:lnTo>
                  <a:pt x="9554" y="8846"/>
                </a:lnTo>
                <a:lnTo>
                  <a:pt x="9553" y="8842"/>
                </a:lnTo>
                <a:close/>
                <a:moveTo>
                  <a:pt x="11294" y="9278"/>
                </a:moveTo>
                <a:lnTo>
                  <a:pt x="11198" y="9309"/>
                </a:lnTo>
                <a:cubicBezTo>
                  <a:pt x="11233" y="9298"/>
                  <a:pt x="11233" y="9298"/>
                  <a:pt x="11237" y="9298"/>
                </a:cubicBezTo>
                <a:cubicBezTo>
                  <a:pt x="11240" y="9297"/>
                  <a:pt x="11247" y="9294"/>
                  <a:pt x="11294" y="9279"/>
                </a:cubicBezTo>
                <a:lnTo>
                  <a:pt x="11294" y="9278"/>
                </a:lnTo>
                <a:close/>
                <a:moveTo>
                  <a:pt x="2909" y="13284"/>
                </a:moveTo>
                <a:cubicBezTo>
                  <a:pt x="2909" y="13284"/>
                  <a:pt x="2909" y="13284"/>
                  <a:pt x="2912" y="13289"/>
                </a:cubicBezTo>
                <a:cubicBezTo>
                  <a:pt x="2914" y="13293"/>
                  <a:pt x="2919" y="13302"/>
                  <a:pt x="2930" y="13321"/>
                </a:cubicBezTo>
                <a:cubicBezTo>
                  <a:pt x="2930" y="13321"/>
                  <a:pt x="2930" y="13321"/>
                  <a:pt x="2931" y="13324"/>
                </a:cubicBezTo>
                <a:cubicBezTo>
                  <a:pt x="2932" y="13328"/>
                  <a:pt x="2935" y="13336"/>
                  <a:pt x="2940" y="13349"/>
                </a:cubicBezTo>
                <a:cubicBezTo>
                  <a:pt x="2940" y="13349"/>
                  <a:pt x="2940" y="13349"/>
                  <a:pt x="2939" y="13349"/>
                </a:cubicBezTo>
                <a:cubicBezTo>
                  <a:pt x="2937" y="13349"/>
                  <a:pt x="2935" y="13349"/>
                  <a:pt x="2930" y="13349"/>
                </a:cubicBezTo>
                <a:cubicBezTo>
                  <a:pt x="2930" y="13349"/>
                  <a:pt x="2930" y="13349"/>
                  <a:pt x="2930" y="13352"/>
                </a:cubicBezTo>
                <a:cubicBezTo>
                  <a:pt x="2930" y="13356"/>
                  <a:pt x="2930" y="13363"/>
                  <a:pt x="2930" y="13376"/>
                </a:cubicBezTo>
                <a:cubicBezTo>
                  <a:pt x="2930" y="13376"/>
                  <a:pt x="2930" y="13376"/>
                  <a:pt x="2932" y="13378"/>
                </a:cubicBezTo>
                <a:cubicBezTo>
                  <a:pt x="2934" y="13380"/>
                  <a:pt x="2938" y="13385"/>
                  <a:pt x="2945" y="13394"/>
                </a:cubicBezTo>
                <a:cubicBezTo>
                  <a:pt x="2945" y="13394"/>
                  <a:pt x="2946" y="13394"/>
                  <a:pt x="2948" y="13394"/>
                </a:cubicBezTo>
                <a:cubicBezTo>
                  <a:pt x="2951" y="13394"/>
                  <a:pt x="2956" y="13394"/>
                  <a:pt x="2966" y="13394"/>
                </a:cubicBezTo>
                <a:cubicBezTo>
                  <a:pt x="2966" y="13394"/>
                  <a:pt x="2966" y="13393"/>
                  <a:pt x="2966" y="13390"/>
                </a:cubicBezTo>
                <a:cubicBezTo>
                  <a:pt x="2966" y="13387"/>
                  <a:pt x="2966" y="13381"/>
                  <a:pt x="2966" y="13367"/>
                </a:cubicBezTo>
                <a:cubicBezTo>
                  <a:pt x="2966" y="13367"/>
                  <a:pt x="2966" y="13367"/>
                  <a:pt x="2967" y="13365"/>
                </a:cubicBezTo>
                <a:cubicBezTo>
                  <a:pt x="2968" y="13363"/>
                  <a:pt x="2970" y="13359"/>
                  <a:pt x="2976" y="13349"/>
                </a:cubicBezTo>
                <a:cubicBezTo>
                  <a:pt x="2976" y="13349"/>
                  <a:pt x="2976" y="13349"/>
                  <a:pt x="2977" y="13351"/>
                </a:cubicBezTo>
                <a:cubicBezTo>
                  <a:pt x="2979" y="13353"/>
                  <a:pt x="2981" y="13358"/>
                  <a:pt x="2987" y="13367"/>
                </a:cubicBezTo>
                <a:cubicBezTo>
                  <a:pt x="2987" y="13367"/>
                  <a:pt x="2986" y="13367"/>
                  <a:pt x="2988" y="13371"/>
                </a:cubicBezTo>
                <a:cubicBezTo>
                  <a:pt x="2990" y="13376"/>
                  <a:pt x="2994" y="13385"/>
                  <a:pt x="3002" y="13403"/>
                </a:cubicBezTo>
                <a:cubicBezTo>
                  <a:pt x="3002" y="13403"/>
                  <a:pt x="3002" y="13403"/>
                  <a:pt x="3006" y="13402"/>
                </a:cubicBezTo>
                <a:cubicBezTo>
                  <a:pt x="3009" y="13401"/>
                  <a:pt x="3017" y="13398"/>
                  <a:pt x="3033" y="13394"/>
                </a:cubicBezTo>
                <a:cubicBezTo>
                  <a:pt x="3033" y="13394"/>
                  <a:pt x="3033" y="13394"/>
                  <a:pt x="3038" y="13396"/>
                </a:cubicBezTo>
                <a:cubicBezTo>
                  <a:pt x="3043" y="13399"/>
                  <a:pt x="3053" y="13403"/>
                  <a:pt x="3074" y="13412"/>
                </a:cubicBezTo>
                <a:cubicBezTo>
                  <a:pt x="3074" y="13413"/>
                  <a:pt x="3074" y="13412"/>
                  <a:pt x="3074" y="13416"/>
                </a:cubicBezTo>
                <a:cubicBezTo>
                  <a:pt x="3074" y="13419"/>
                  <a:pt x="3074" y="13426"/>
                  <a:pt x="3074" y="13439"/>
                </a:cubicBezTo>
                <a:cubicBezTo>
                  <a:pt x="3074" y="13439"/>
                  <a:pt x="3074" y="13439"/>
                  <a:pt x="3075" y="13444"/>
                </a:cubicBezTo>
                <a:cubicBezTo>
                  <a:pt x="3077" y="13448"/>
                  <a:pt x="3079" y="13457"/>
                  <a:pt x="3084" y="13476"/>
                </a:cubicBezTo>
                <a:cubicBezTo>
                  <a:pt x="3084" y="13476"/>
                  <a:pt x="3085" y="13476"/>
                  <a:pt x="3088" y="13481"/>
                </a:cubicBezTo>
                <a:cubicBezTo>
                  <a:pt x="3091" y="13486"/>
                  <a:pt x="3097" y="13495"/>
                  <a:pt x="3110" y="13514"/>
                </a:cubicBezTo>
                <a:cubicBezTo>
                  <a:pt x="3110" y="13514"/>
                  <a:pt x="3110" y="13514"/>
                  <a:pt x="3117" y="13514"/>
                </a:cubicBezTo>
                <a:cubicBezTo>
                  <a:pt x="3124" y="13514"/>
                  <a:pt x="3138" y="13514"/>
                  <a:pt x="3166" y="13514"/>
                </a:cubicBezTo>
                <a:cubicBezTo>
                  <a:pt x="3166" y="13514"/>
                  <a:pt x="3166" y="13514"/>
                  <a:pt x="3168" y="13514"/>
                </a:cubicBezTo>
                <a:cubicBezTo>
                  <a:pt x="3170" y="13514"/>
                  <a:pt x="3174" y="13514"/>
                  <a:pt x="3181" y="13514"/>
                </a:cubicBezTo>
                <a:cubicBezTo>
                  <a:pt x="3181" y="13514"/>
                  <a:pt x="3182" y="13514"/>
                  <a:pt x="3184" y="13511"/>
                </a:cubicBezTo>
                <a:cubicBezTo>
                  <a:pt x="3186" y="13509"/>
                  <a:pt x="3190" y="13504"/>
                  <a:pt x="3197" y="13495"/>
                </a:cubicBezTo>
                <a:cubicBezTo>
                  <a:pt x="3197" y="13495"/>
                  <a:pt x="3197" y="13495"/>
                  <a:pt x="3200" y="13495"/>
                </a:cubicBezTo>
                <a:cubicBezTo>
                  <a:pt x="3202" y="13495"/>
                  <a:pt x="3208" y="13495"/>
                  <a:pt x="3218" y="13495"/>
                </a:cubicBezTo>
                <a:cubicBezTo>
                  <a:pt x="3218" y="13495"/>
                  <a:pt x="3218" y="13495"/>
                  <a:pt x="3221" y="13498"/>
                </a:cubicBezTo>
                <a:cubicBezTo>
                  <a:pt x="3224" y="13501"/>
                  <a:pt x="3231" y="13508"/>
                  <a:pt x="3244" y="13522"/>
                </a:cubicBezTo>
                <a:cubicBezTo>
                  <a:pt x="3244" y="13522"/>
                  <a:pt x="3244" y="13522"/>
                  <a:pt x="3245" y="13526"/>
                </a:cubicBezTo>
                <a:cubicBezTo>
                  <a:pt x="3245" y="13529"/>
                  <a:pt x="3247" y="13536"/>
                  <a:pt x="3249" y="13550"/>
                </a:cubicBezTo>
                <a:cubicBezTo>
                  <a:pt x="3249" y="13550"/>
                  <a:pt x="3249" y="13550"/>
                  <a:pt x="3249" y="13553"/>
                </a:cubicBezTo>
                <a:cubicBezTo>
                  <a:pt x="3249" y="13556"/>
                  <a:pt x="3249" y="13563"/>
                  <a:pt x="3249" y="13577"/>
                </a:cubicBezTo>
                <a:cubicBezTo>
                  <a:pt x="3249" y="13577"/>
                  <a:pt x="3249" y="13577"/>
                  <a:pt x="3249" y="13578"/>
                </a:cubicBezTo>
                <a:cubicBezTo>
                  <a:pt x="3249" y="13578"/>
                  <a:pt x="3249" y="13580"/>
                  <a:pt x="3249" y="13582"/>
                </a:cubicBezTo>
                <a:lnTo>
                  <a:pt x="3249" y="13594"/>
                </a:lnTo>
                <a:cubicBezTo>
                  <a:pt x="3249" y="13594"/>
                  <a:pt x="3249" y="13595"/>
                  <a:pt x="3252" y="13591"/>
                </a:cubicBezTo>
                <a:cubicBezTo>
                  <a:pt x="3255" y="13588"/>
                  <a:pt x="3261" y="13581"/>
                  <a:pt x="3274" y="13568"/>
                </a:cubicBezTo>
                <a:cubicBezTo>
                  <a:pt x="3274" y="13568"/>
                  <a:pt x="3274" y="13568"/>
                  <a:pt x="3278" y="13566"/>
                </a:cubicBezTo>
                <a:cubicBezTo>
                  <a:pt x="3282" y="13564"/>
                  <a:pt x="3290" y="13559"/>
                  <a:pt x="3305" y="13550"/>
                </a:cubicBezTo>
                <a:cubicBezTo>
                  <a:pt x="3305" y="13550"/>
                  <a:pt x="3305" y="13550"/>
                  <a:pt x="3308" y="13550"/>
                </a:cubicBezTo>
                <a:cubicBezTo>
                  <a:pt x="3310" y="13550"/>
                  <a:pt x="3315" y="13550"/>
                  <a:pt x="3325" y="13550"/>
                </a:cubicBezTo>
                <a:cubicBezTo>
                  <a:pt x="3325" y="13550"/>
                  <a:pt x="3326" y="13550"/>
                  <a:pt x="3331" y="13553"/>
                </a:cubicBezTo>
                <a:cubicBezTo>
                  <a:pt x="3336" y="13556"/>
                  <a:pt x="3346" y="13563"/>
                  <a:pt x="3367" y="13577"/>
                </a:cubicBezTo>
                <a:cubicBezTo>
                  <a:pt x="3367" y="13577"/>
                  <a:pt x="3367" y="13577"/>
                  <a:pt x="3371" y="13579"/>
                </a:cubicBezTo>
                <a:cubicBezTo>
                  <a:pt x="3376" y="13581"/>
                  <a:pt x="3385" y="13585"/>
                  <a:pt x="3403" y="13594"/>
                </a:cubicBezTo>
                <a:cubicBezTo>
                  <a:pt x="3403" y="13594"/>
                  <a:pt x="3403" y="13595"/>
                  <a:pt x="3408" y="13592"/>
                </a:cubicBezTo>
                <a:cubicBezTo>
                  <a:pt x="3413" y="13590"/>
                  <a:pt x="3423" y="13586"/>
                  <a:pt x="3444" y="13577"/>
                </a:cubicBezTo>
                <a:cubicBezTo>
                  <a:pt x="3444" y="13577"/>
                  <a:pt x="3444" y="13577"/>
                  <a:pt x="3446" y="13574"/>
                </a:cubicBezTo>
                <a:cubicBezTo>
                  <a:pt x="3449" y="13570"/>
                  <a:pt x="3454" y="13564"/>
                  <a:pt x="3464" y="13550"/>
                </a:cubicBezTo>
                <a:cubicBezTo>
                  <a:pt x="3464" y="13550"/>
                  <a:pt x="3465" y="13550"/>
                  <a:pt x="3467" y="13550"/>
                </a:cubicBezTo>
                <a:cubicBezTo>
                  <a:pt x="3470" y="13550"/>
                  <a:pt x="3475" y="13550"/>
                  <a:pt x="3485" y="13550"/>
                </a:cubicBezTo>
                <a:cubicBezTo>
                  <a:pt x="3485" y="13550"/>
                  <a:pt x="3485" y="13550"/>
                  <a:pt x="3486" y="13550"/>
                </a:cubicBezTo>
                <a:cubicBezTo>
                  <a:pt x="3488" y="13550"/>
                  <a:pt x="3490" y="13550"/>
                  <a:pt x="3496" y="13550"/>
                </a:cubicBezTo>
                <a:cubicBezTo>
                  <a:pt x="3496" y="13550"/>
                  <a:pt x="3496" y="13550"/>
                  <a:pt x="3499" y="13555"/>
                </a:cubicBezTo>
                <a:cubicBezTo>
                  <a:pt x="3502" y="13560"/>
                  <a:pt x="3508" y="13572"/>
                  <a:pt x="3521" y="13594"/>
                </a:cubicBezTo>
                <a:cubicBezTo>
                  <a:pt x="3521" y="13594"/>
                  <a:pt x="3522" y="13595"/>
                  <a:pt x="3525" y="13600"/>
                </a:cubicBezTo>
                <a:cubicBezTo>
                  <a:pt x="3528" y="13605"/>
                  <a:pt x="3534" y="13614"/>
                  <a:pt x="3547" y="13632"/>
                </a:cubicBezTo>
                <a:cubicBezTo>
                  <a:pt x="3547" y="13632"/>
                  <a:pt x="3547" y="13632"/>
                  <a:pt x="3553" y="13633"/>
                </a:cubicBezTo>
                <a:cubicBezTo>
                  <a:pt x="3559" y="13634"/>
                  <a:pt x="3570" y="13636"/>
                  <a:pt x="3593" y="13641"/>
                </a:cubicBezTo>
                <a:lnTo>
                  <a:pt x="3614" y="13960"/>
                </a:lnTo>
                <a:cubicBezTo>
                  <a:pt x="3614" y="13960"/>
                  <a:pt x="3614" y="13960"/>
                  <a:pt x="3621" y="14061"/>
                </a:cubicBezTo>
                <a:cubicBezTo>
                  <a:pt x="3629" y="14161"/>
                  <a:pt x="3644" y="14362"/>
                  <a:pt x="3675" y="14764"/>
                </a:cubicBezTo>
                <a:cubicBezTo>
                  <a:pt x="3675" y="14764"/>
                  <a:pt x="3675" y="14764"/>
                  <a:pt x="3684" y="14885"/>
                </a:cubicBezTo>
                <a:cubicBezTo>
                  <a:pt x="3693" y="15006"/>
                  <a:pt x="3711" y="15249"/>
                  <a:pt x="3747" y="15732"/>
                </a:cubicBezTo>
                <a:cubicBezTo>
                  <a:pt x="3747" y="15733"/>
                  <a:pt x="3748" y="15732"/>
                  <a:pt x="3749" y="15739"/>
                </a:cubicBezTo>
                <a:cubicBezTo>
                  <a:pt x="3751" y="15745"/>
                  <a:pt x="3755" y="15759"/>
                  <a:pt x="3762" y="15786"/>
                </a:cubicBezTo>
                <a:cubicBezTo>
                  <a:pt x="3762" y="15786"/>
                  <a:pt x="3763" y="15786"/>
                  <a:pt x="3769" y="15786"/>
                </a:cubicBezTo>
                <a:cubicBezTo>
                  <a:pt x="3776" y="15786"/>
                  <a:pt x="3788" y="15786"/>
                  <a:pt x="3814" y="15786"/>
                </a:cubicBezTo>
                <a:cubicBezTo>
                  <a:pt x="3814" y="15786"/>
                  <a:pt x="3814" y="15786"/>
                  <a:pt x="3816" y="15779"/>
                </a:cubicBezTo>
                <a:cubicBezTo>
                  <a:pt x="3817" y="15773"/>
                  <a:pt x="3820" y="15760"/>
                  <a:pt x="3825" y="15732"/>
                </a:cubicBezTo>
                <a:cubicBezTo>
                  <a:pt x="3825" y="15732"/>
                  <a:pt x="3825" y="15732"/>
                  <a:pt x="3830" y="15732"/>
                </a:cubicBezTo>
                <a:cubicBezTo>
                  <a:pt x="3835" y="15732"/>
                  <a:pt x="3845" y="15732"/>
                  <a:pt x="3866" y="15732"/>
                </a:cubicBezTo>
                <a:cubicBezTo>
                  <a:pt x="3866" y="15733"/>
                  <a:pt x="3866" y="15732"/>
                  <a:pt x="3866" y="15736"/>
                </a:cubicBezTo>
                <a:cubicBezTo>
                  <a:pt x="3866" y="15739"/>
                  <a:pt x="3866" y="15746"/>
                  <a:pt x="3866" y="15759"/>
                </a:cubicBezTo>
                <a:cubicBezTo>
                  <a:pt x="3866" y="15759"/>
                  <a:pt x="3866" y="15759"/>
                  <a:pt x="3868" y="15764"/>
                </a:cubicBezTo>
                <a:cubicBezTo>
                  <a:pt x="3869" y="15768"/>
                  <a:pt x="3873" y="15777"/>
                  <a:pt x="3881" y="15796"/>
                </a:cubicBezTo>
                <a:cubicBezTo>
                  <a:pt x="3881" y="15796"/>
                  <a:pt x="3881" y="15795"/>
                  <a:pt x="3889" y="15806"/>
                </a:cubicBezTo>
                <a:cubicBezTo>
                  <a:pt x="3898" y="15816"/>
                  <a:pt x="3914" y="15836"/>
                  <a:pt x="3948" y="15878"/>
                </a:cubicBezTo>
                <a:cubicBezTo>
                  <a:pt x="3948" y="15878"/>
                  <a:pt x="3948" y="15878"/>
                  <a:pt x="3955" y="15891"/>
                </a:cubicBezTo>
                <a:cubicBezTo>
                  <a:pt x="3962" y="15905"/>
                  <a:pt x="3976" y="15932"/>
                  <a:pt x="4005" y="15987"/>
                </a:cubicBezTo>
                <a:cubicBezTo>
                  <a:pt x="4005" y="15987"/>
                  <a:pt x="4004" y="15987"/>
                  <a:pt x="4008" y="15982"/>
                </a:cubicBezTo>
                <a:cubicBezTo>
                  <a:pt x="4012" y="15977"/>
                  <a:pt x="4019" y="15965"/>
                  <a:pt x="4035" y="15942"/>
                </a:cubicBezTo>
                <a:cubicBezTo>
                  <a:pt x="4035" y="15942"/>
                  <a:pt x="4035" y="15943"/>
                  <a:pt x="4037" y="15931"/>
                </a:cubicBezTo>
                <a:cubicBezTo>
                  <a:pt x="4040" y="15920"/>
                  <a:pt x="4045" y="15896"/>
                  <a:pt x="4055" y="15851"/>
                </a:cubicBezTo>
                <a:cubicBezTo>
                  <a:pt x="4055" y="15851"/>
                  <a:pt x="4056" y="15851"/>
                  <a:pt x="4059" y="15845"/>
                </a:cubicBezTo>
                <a:cubicBezTo>
                  <a:pt x="4062" y="15839"/>
                  <a:pt x="4068" y="15828"/>
                  <a:pt x="4081" y="15805"/>
                </a:cubicBezTo>
                <a:cubicBezTo>
                  <a:pt x="4081" y="15805"/>
                  <a:pt x="4081" y="15805"/>
                  <a:pt x="4084" y="15802"/>
                </a:cubicBezTo>
                <a:cubicBezTo>
                  <a:pt x="4088" y="15799"/>
                  <a:pt x="4094" y="15792"/>
                  <a:pt x="4107" y="15778"/>
                </a:cubicBezTo>
                <a:cubicBezTo>
                  <a:pt x="4107" y="15778"/>
                  <a:pt x="4107" y="15778"/>
                  <a:pt x="4113" y="15782"/>
                </a:cubicBezTo>
                <a:cubicBezTo>
                  <a:pt x="4119" y="15787"/>
                  <a:pt x="4130" y="15796"/>
                  <a:pt x="4153" y="15814"/>
                </a:cubicBezTo>
                <a:cubicBezTo>
                  <a:pt x="4153" y="15814"/>
                  <a:pt x="4154" y="15815"/>
                  <a:pt x="4161" y="15824"/>
                </a:cubicBezTo>
                <a:cubicBezTo>
                  <a:pt x="4168" y="15833"/>
                  <a:pt x="4182" y="15851"/>
                  <a:pt x="4210" y="15888"/>
                </a:cubicBezTo>
                <a:cubicBezTo>
                  <a:pt x="4210" y="15887"/>
                  <a:pt x="4210" y="15887"/>
                  <a:pt x="4217" y="15899"/>
                </a:cubicBezTo>
                <a:cubicBezTo>
                  <a:pt x="4224" y="15912"/>
                  <a:pt x="4238" y="15937"/>
                  <a:pt x="4266" y="15987"/>
                </a:cubicBezTo>
                <a:cubicBezTo>
                  <a:pt x="4266" y="15987"/>
                  <a:pt x="4267" y="15987"/>
                  <a:pt x="4272" y="15998"/>
                </a:cubicBezTo>
                <a:cubicBezTo>
                  <a:pt x="4277" y="16008"/>
                  <a:pt x="4287" y="16028"/>
                  <a:pt x="4308" y="16069"/>
                </a:cubicBezTo>
                <a:cubicBezTo>
                  <a:pt x="4308" y="16069"/>
                  <a:pt x="4308" y="16070"/>
                  <a:pt x="4318" y="16088"/>
                </a:cubicBezTo>
                <a:cubicBezTo>
                  <a:pt x="4328" y="16107"/>
                  <a:pt x="4349" y="16143"/>
                  <a:pt x="4390" y="16216"/>
                </a:cubicBezTo>
                <a:cubicBezTo>
                  <a:pt x="4390" y="16216"/>
                  <a:pt x="4390" y="16216"/>
                  <a:pt x="4397" y="16232"/>
                </a:cubicBezTo>
                <a:cubicBezTo>
                  <a:pt x="4403" y="16248"/>
                  <a:pt x="4416" y="16279"/>
                  <a:pt x="4442" y="16343"/>
                </a:cubicBezTo>
                <a:cubicBezTo>
                  <a:pt x="4442" y="16343"/>
                  <a:pt x="4441" y="16343"/>
                  <a:pt x="4445" y="16344"/>
                </a:cubicBezTo>
                <a:cubicBezTo>
                  <a:pt x="4449" y="16346"/>
                  <a:pt x="4456" y="16348"/>
                  <a:pt x="4472" y="16352"/>
                </a:cubicBezTo>
                <a:cubicBezTo>
                  <a:pt x="4472" y="16353"/>
                  <a:pt x="4472" y="16353"/>
                  <a:pt x="4477" y="16354"/>
                </a:cubicBezTo>
                <a:cubicBezTo>
                  <a:pt x="4481" y="16355"/>
                  <a:pt x="4490" y="16357"/>
                  <a:pt x="4508" y="16362"/>
                </a:cubicBezTo>
                <a:cubicBezTo>
                  <a:pt x="4508" y="16362"/>
                  <a:pt x="4509" y="16362"/>
                  <a:pt x="4516" y="16366"/>
                </a:cubicBezTo>
                <a:cubicBezTo>
                  <a:pt x="4524" y="16371"/>
                  <a:pt x="4539" y="16380"/>
                  <a:pt x="4570" y="16398"/>
                </a:cubicBezTo>
                <a:cubicBezTo>
                  <a:pt x="4570" y="16398"/>
                  <a:pt x="4570" y="16398"/>
                  <a:pt x="4573" y="16401"/>
                </a:cubicBezTo>
                <a:cubicBezTo>
                  <a:pt x="4576" y="16405"/>
                  <a:pt x="4583" y="16411"/>
                  <a:pt x="4596" y="16425"/>
                </a:cubicBezTo>
                <a:cubicBezTo>
                  <a:pt x="4596" y="16425"/>
                  <a:pt x="4596" y="16425"/>
                  <a:pt x="4596" y="16430"/>
                </a:cubicBezTo>
                <a:cubicBezTo>
                  <a:pt x="4596" y="16435"/>
                  <a:pt x="4596" y="16444"/>
                  <a:pt x="4596" y="16462"/>
                </a:cubicBezTo>
                <a:cubicBezTo>
                  <a:pt x="4596" y="16462"/>
                  <a:pt x="4596" y="16462"/>
                  <a:pt x="4597" y="16472"/>
                </a:cubicBezTo>
                <a:cubicBezTo>
                  <a:pt x="4598" y="16482"/>
                  <a:pt x="4601" y="16503"/>
                  <a:pt x="4607" y="16544"/>
                </a:cubicBezTo>
                <a:cubicBezTo>
                  <a:pt x="4607" y="16544"/>
                  <a:pt x="4607" y="16544"/>
                  <a:pt x="4607" y="16549"/>
                </a:cubicBezTo>
                <a:cubicBezTo>
                  <a:pt x="4607" y="16554"/>
                  <a:pt x="4607" y="16564"/>
                  <a:pt x="4607" y="16582"/>
                </a:cubicBezTo>
                <a:cubicBezTo>
                  <a:pt x="4607" y="16582"/>
                  <a:pt x="4607" y="16582"/>
                  <a:pt x="4607" y="16586"/>
                </a:cubicBezTo>
                <a:cubicBezTo>
                  <a:pt x="4607" y="16591"/>
                  <a:pt x="4607" y="16600"/>
                  <a:pt x="4607" y="16618"/>
                </a:cubicBezTo>
                <a:cubicBezTo>
                  <a:pt x="4607" y="16618"/>
                  <a:pt x="4607" y="16618"/>
                  <a:pt x="4607" y="16629"/>
                </a:cubicBezTo>
                <a:cubicBezTo>
                  <a:pt x="4607" y="16639"/>
                  <a:pt x="4607" y="16660"/>
                  <a:pt x="4607" y="16701"/>
                </a:cubicBezTo>
                <a:cubicBezTo>
                  <a:pt x="4607" y="16701"/>
                  <a:pt x="4606" y="16700"/>
                  <a:pt x="4603" y="16704"/>
                </a:cubicBezTo>
                <a:cubicBezTo>
                  <a:pt x="4601" y="16707"/>
                  <a:pt x="4595" y="16714"/>
                  <a:pt x="4585" y="16728"/>
                </a:cubicBezTo>
                <a:cubicBezTo>
                  <a:pt x="4585" y="16727"/>
                  <a:pt x="4585" y="16728"/>
                  <a:pt x="4583" y="16723"/>
                </a:cubicBezTo>
                <a:cubicBezTo>
                  <a:pt x="4581" y="16719"/>
                  <a:pt x="4578" y="16710"/>
                  <a:pt x="4570" y="16691"/>
                </a:cubicBezTo>
                <a:cubicBezTo>
                  <a:pt x="4570" y="16691"/>
                  <a:pt x="4570" y="16691"/>
                  <a:pt x="4568" y="16685"/>
                </a:cubicBezTo>
                <a:cubicBezTo>
                  <a:pt x="4566" y="16679"/>
                  <a:pt x="4563" y="16668"/>
                  <a:pt x="4555" y="16645"/>
                </a:cubicBezTo>
                <a:cubicBezTo>
                  <a:pt x="4555" y="16645"/>
                  <a:pt x="4555" y="16645"/>
                  <a:pt x="4553" y="16647"/>
                </a:cubicBezTo>
                <a:cubicBezTo>
                  <a:pt x="4551" y="16649"/>
                  <a:pt x="4547" y="16653"/>
                  <a:pt x="4540" y="16662"/>
                </a:cubicBezTo>
                <a:cubicBezTo>
                  <a:pt x="4540" y="16663"/>
                  <a:pt x="4540" y="16663"/>
                  <a:pt x="4541" y="16669"/>
                </a:cubicBezTo>
                <a:cubicBezTo>
                  <a:pt x="4543" y="16675"/>
                  <a:pt x="4547" y="16686"/>
                  <a:pt x="4555" y="16709"/>
                </a:cubicBezTo>
                <a:cubicBezTo>
                  <a:pt x="4555" y="16709"/>
                  <a:pt x="4555" y="16709"/>
                  <a:pt x="4553" y="16710"/>
                </a:cubicBezTo>
                <a:cubicBezTo>
                  <a:pt x="4552" y="16711"/>
                  <a:pt x="4549" y="16714"/>
                  <a:pt x="4544" y="16718"/>
                </a:cubicBezTo>
                <a:cubicBezTo>
                  <a:pt x="4544" y="16718"/>
                  <a:pt x="4544" y="16718"/>
                  <a:pt x="4542" y="16716"/>
                </a:cubicBezTo>
                <a:cubicBezTo>
                  <a:pt x="4540" y="16714"/>
                  <a:pt x="4537" y="16710"/>
                  <a:pt x="4529" y="16701"/>
                </a:cubicBezTo>
                <a:cubicBezTo>
                  <a:pt x="4529" y="16701"/>
                  <a:pt x="4529" y="16701"/>
                  <a:pt x="4525" y="16698"/>
                </a:cubicBezTo>
                <a:cubicBezTo>
                  <a:pt x="4521" y="16696"/>
                  <a:pt x="4513" y="16691"/>
                  <a:pt x="4498" y="16682"/>
                </a:cubicBezTo>
                <a:cubicBezTo>
                  <a:pt x="4498" y="16682"/>
                  <a:pt x="4498" y="16681"/>
                  <a:pt x="4498" y="16677"/>
                </a:cubicBezTo>
                <a:cubicBezTo>
                  <a:pt x="4498" y="16672"/>
                  <a:pt x="4498" y="16663"/>
                  <a:pt x="4498" y="16645"/>
                </a:cubicBezTo>
                <a:cubicBezTo>
                  <a:pt x="4498" y="16645"/>
                  <a:pt x="4498" y="16645"/>
                  <a:pt x="4497" y="16639"/>
                </a:cubicBezTo>
                <a:cubicBezTo>
                  <a:pt x="4496" y="16634"/>
                  <a:pt x="4493" y="16622"/>
                  <a:pt x="4488" y="16599"/>
                </a:cubicBezTo>
                <a:cubicBezTo>
                  <a:pt x="4488" y="16599"/>
                  <a:pt x="4488" y="16600"/>
                  <a:pt x="4486" y="16598"/>
                </a:cubicBezTo>
                <a:cubicBezTo>
                  <a:pt x="4484" y="16595"/>
                  <a:pt x="4480" y="16591"/>
                  <a:pt x="4472" y="16582"/>
                </a:cubicBezTo>
                <a:cubicBezTo>
                  <a:pt x="4472" y="16582"/>
                  <a:pt x="4472" y="16582"/>
                  <a:pt x="4471" y="16577"/>
                </a:cubicBezTo>
                <a:cubicBezTo>
                  <a:pt x="4470" y="16572"/>
                  <a:pt x="4467" y="16562"/>
                  <a:pt x="4462" y="16544"/>
                </a:cubicBezTo>
                <a:cubicBezTo>
                  <a:pt x="4462" y="16544"/>
                  <a:pt x="4462" y="16544"/>
                  <a:pt x="4457" y="16538"/>
                </a:cubicBezTo>
                <a:cubicBezTo>
                  <a:pt x="4452" y="16531"/>
                  <a:pt x="4442" y="16517"/>
                  <a:pt x="4421" y="16490"/>
                </a:cubicBezTo>
                <a:cubicBezTo>
                  <a:pt x="4421" y="16490"/>
                  <a:pt x="4421" y="16490"/>
                  <a:pt x="4416" y="16491"/>
                </a:cubicBezTo>
                <a:cubicBezTo>
                  <a:pt x="4412" y="16492"/>
                  <a:pt x="4403" y="16495"/>
                  <a:pt x="4385" y="16499"/>
                </a:cubicBezTo>
                <a:cubicBezTo>
                  <a:pt x="4385" y="16499"/>
                  <a:pt x="4385" y="16500"/>
                  <a:pt x="4386" y="16503"/>
                </a:cubicBezTo>
                <a:cubicBezTo>
                  <a:pt x="4387" y="16506"/>
                  <a:pt x="4390" y="16513"/>
                  <a:pt x="4396" y="16526"/>
                </a:cubicBezTo>
                <a:cubicBezTo>
                  <a:pt x="4396" y="16526"/>
                  <a:pt x="4395" y="16526"/>
                  <a:pt x="4397" y="16528"/>
                </a:cubicBezTo>
                <a:cubicBezTo>
                  <a:pt x="4398" y="16530"/>
                  <a:pt x="4400" y="16535"/>
                  <a:pt x="4405" y="16544"/>
                </a:cubicBezTo>
                <a:cubicBezTo>
                  <a:pt x="4405" y="16544"/>
                  <a:pt x="4405" y="16544"/>
                  <a:pt x="4410" y="16549"/>
                </a:cubicBezTo>
                <a:cubicBezTo>
                  <a:pt x="4415" y="16554"/>
                  <a:pt x="4424" y="16564"/>
                  <a:pt x="4442" y="16582"/>
                </a:cubicBezTo>
                <a:cubicBezTo>
                  <a:pt x="4442" y="16582"/>
                  <a:pt x="4442" y="16582"/>
                  <a:pt x="4444" y="16586"/>
                </a:cubicBezTo>
                <a:cubicBezTo>
                  <a:pt x="4447" y="16591"/>
                  <a:pt x="4452" y="16600"/>
                  <a:pt x="4462" y="16618"/>
                </a:cubicBezTo>
                <a:cubicBezTo>
                  <a:pt x="4462" y="16618"/>
                  <a:pt x="4462" y="16618"/>
                  <a:pt x="4462" y="16621"/>
                </a:cubicBezTo>
                <a:cubicBezTo>
                  <a:pt x="4462" y="16625"/>
                  <a:pt x="4462" y="16631"/>
                  <a:pt x="4462" y="16645"/>
                </a:cubicBezTo>
                <a:cubicBezTo>
                  <a:pt x="4462" y="16645"/>
                  <a:pt x="4462" y="16645"/>
                  <a:pt x="4464" y="16648"/>
                </a:cubicBezTo>
                <a:cubicBezTo>
                  <a:pt x="4466" y="16651"/>
                  <a:pt x="4469" y="16658"/>
                  <a:pt x="4477" y="16672"/>
                </a:cubicBezTo>
                <a:cubicBezTo>
                  <a:pt x="4477" y="16672"/>
                  <a:pt x="4478" y="16673"/>
                  <a:pt x="4479" y="16676"/>
                </a:cubicBezTo>
                <a:cubicBezTo>
                  <a:pt x="4480" y="16680"/>
                  <a:pt x="4483" y="16687"/>
                  <a:pt x="4488" y="16701"/>
                </a:cubicBezTo>
                <a:cubicBezTo>
                  <a:pt x="4488" y="16701"/>
                  <a:pt x="4488" y="16700"/>
                  <a:pt x="4489" y="16708"/>
                </a:cubicBezTo>
                <a:cubicBezTo>
                  <a:pt x="4490" y="16716"/>
                  <a:pt x="4493" y="16732"/>
                  <a:pt x="4498" y="16764"/>
                </a:cubicBezTo>
                <a:cubicBezTo>
                  <a:pt x="4498" y="16764"/>
                  <a:pt x="4498" y="16764"/>
                  <a:pt x="4498" y="16766"/>
                </a:cubicBezTo>
                <a:cubicBezTo>
                  <a:pt x="4498" y="16768"/>
                  <a:pt x="4498" y="16772"/>
                  <a:pt x="4498" y="16781"/>
                </a:cubicBezTo>
                <a:cubicBezTo>
                  <a:pt x="4498" y="16781"/>
                  <a:pt x="4498" y="16781"/>
                  <a:pt x="4496" y="16782"/>
                </a:cubicBezTo>
                <a:cubicBezTo>
                  <a:pt x="4494" y="16784"/>
                  <a:pt x="4490" y="16786"/>
                  <a:pt x="4483" y="16791"/>
                </a:cubicBezTo>
                <a:cubicBezTo>
                  <a:pt x="4483" y="16791"/>
                  <a:pt x="4482" y="16791"/>
                  <a:pt x="4481" y="16785"/>
                </a:cubicBezTo>
                <a:cubicBezTo>
                  <a:pt x="4480" y="16779"/>
                  <a:pt x="4477" y="16768"/>
                  <a:pt x="4472" y="16745"/>
                </a:cubicBezTo>
                <a:cubicBezTo>
                  <a:pt x="4472" y="16745"/>
                  <a:pt x="4472" y="16745"/>
                  <a:pt x="4472" y="16751"/>
                </a:cubicBezTo>
                <a:cubicBezTo>
                  <a:pt x="4472" y="16756"/>
                  <a:pt x="4472" y="16768"/>
                  <a:pt x="4472" y="16791"/>
                </a:cubicBezTo>
                <a:cubicBezTo>
                  <a:pt x="4472" y="16791"/>
                  <a:pt x="4472" y="16790"/>
                  <a:pt x="4471" y="16795"/>
                </a:cubicBezTo>
                <a:cubicBezTo>
                  <a:pt x="4470" y="16800"/>
                  <a:pt x="4467" y="16809"/>
                  <a:pt x="4462" y="16827"/>
                </a:cubicBezTo>
                <a:cubicBezTo>
                  <a:pt x="4462" y="16827"/>
                  <a:pt x="4462" y="16828"/>
                  <a:pt x="4460" y="16827"/>
                </a:cubicBezTo>
                <a:cubicBezTo>
                  <a:pt x="4458" y="16826"/>
                  <a:pt x="4455" y="16824"/>
                  <a:pt x="4447" y="16819"/>
                </a:cubicBezTo>
                <a:cubicBezTo>
                  <a:pt x="4447" y="16819"/>
                  <a:pt x="4447" y="16820"/>
                  <a:pt x="4444" y="16814"/>
                </a:cubicBezTo>
                <a:cubicBezTo>
                  <a:pt x="4441" y="16808"/>
                  <a:pt x="4434" y="16796"/>
                  <a:pt x="4421" y="16773"/>
                </a:cubicBezTo>
                <a:cubicBezTo>
                  <a:pt x="4421" y="16773"/>
                  <a:pt x="4421" y="16773"/>
                  <a:pt x="4418" y="16766"/>
                </a:cubicBezTo>
                <a:cubicBezTo>
                  <a:pt x="4415" y="16759"/>
                  <a:pt x="4408" y="16746"/>
                  <a:pt x="4396" y="16718"/>
                </a:cubicBezTo>
                <a:cubicBezTo>
                  <a:pt x="4396" y="16718"/>
                  <a:pt x="4395" y="16718"/>
                  <a:pt x="4393" y="16721"/>
                </a:cubicBezTo>
                <a:cubicBezTo>
                  <a:pt x="4390" y="16723"/>
                  <a:pt x="4385" y="16728"/>
                  <a:pt x="4375" y="16737"/>
                </a:cubicBezTo>
                <a:cubicBezTo>
                  <a:pt x="4375" y="16737"/>
                  <a:pt x="4375" y="16737"/>
                  <a:pt x="4373" y="16737"/>
                </a:cubicBezTo>
                <a:cubicBezTo>
                  <a:pt x="4371" y="16737"/>
                  <a:pt x="4367" y="16737"/>
                  <a:pt x="4359" y="16737"/>
                </a:cubicBezTo>
                <a:cubicBezTo>
                  <a:pt x="4359" y="16737"/>
                  <a:pt x="4359" y="16737"/>
                  <a:pt x="4360" y="16730"/>
                </a:cubicBezTo>
                <a:cubicBezTo>
                  <a:pt x="4362" y="16723"/>
                  <a:pt x="4364" y="16709"/>
                  <a:pt x="4370" y="16682"/>
                </a:cubicBezTo>
                <a:cubicBezTo>
                  <a:pt x="4370" y="16682"/>
                  <a:pt x="4369" y="16681"/>
                  <a:pt x="4373" y="16680"/>
                </a:cubicBezTo>
                <a:cubicBezTo>
                  <a:pt x="4376" y="16679"/>
                  <a:pt x="4383" y="16676"/>
                  <a:pt x="4396" y="16672"/>
                </a:cubicBezTo>
                <a:cubicBezTo>
                  <a:pt x="4396" y="16672"/>
                  <a:pt x="4395" y="16672"/>
                  <a:pt x="4394" y="16666"/>
                </a:cubicBezTo>
                <a:cubicBezTo>
                  <a:pt x="4392" y="16659"/>
                  <a:pt x="4390" y="16646"/>
                  <a:pt x="4385" y="16618"/>
                </a:cubicBezTo>
                <a:cubicBezTo>
                  <a:pt x="4385" y="16618"/>
                  <a:pt x="4385" y="16618"/>
                  <a:pt x="4381" y="16621"/>
                </a:cubicBezTo>
                <a:cubicBezTo>
                  <a:pt x="4377" y="16625"/>
                  <a:pt x="4370" y="16631"/>
                  <a:pt x="4354" y="16645"/>
                </a:cubicBezTo>
                <a:cubicBezTo>
                  <a:pt x="4354" y="16645"/>
                  <a:pt x="4354" y="16645"/>
                  <a:pt x="4356" y="16638"/>
                </a:cubicBezTo>
                <a:cubicBezTo>
                  <a:pt x="4357" y="16631"/>
                  <a:pt x="4359" y="16617"/>
                  <a:pt x="4364" y="16590"/>
                </a:cubicBezTo>
                <a:cubicBezTo>
                  <a:pt x="4364" y="16590"/>
                  <a:pt x="4364" y="16590"/>
                  <a:pt x="4363" y="16586"/>
                </a:cubicBezTo>
                <a:cubicBezTo>
                  <a:pt x="4361" y="16581"/>
                  <a:pt x="4357" y="16571"/>
                  <a:pt x="4349" y="16553"/>
                </a:cubicBezTo>
                <a:cubicBezTo>
                  <a:pt x="4349" y="16553"/>
                  <a:pt x="4349" y="16553"/>
                  <a:pt x="4348" y="16550"/>
                </a:cubicBezTo>
                <a:cubicBezTo>
                  <a:pt x="4348" y="16547"/>
                  <a:pt x="4346" y="16540"/>
                  <a:pt x="4344" y="16526"/>
                </a:cubicBezTo>
                <a:cubicBezTo>
                  <a:pt x="4344" y="16526"/>
                  <a:pt x="4344" y="16526"/>
                  <a:pt x="4344" y="16523"/>
                </a:cubicBezTo>
                <a:cubicBezTo>
                  <a:pt x="4344" y="16520"/>
                  <a:pt x="4344" y="16513"/>
                  <a:pt x="4344" y="16499"/>
                </a:cubicBezTo>
                <a:cubicBezTo>
                  <a:pt x="4344" y="16499"/>
                  <a:pt x="4344" y="16499"/>
                  <a:pt x="4346" y="16492"/>
                </a:cubicBezTo>
                <a:cubicBezTo>
                  <a:pt x="4349" y="16486"/>
                  <a:pt x="4354" y="16472"/>
                  <a:pt x="4364" y="16444"/>
                </a:cubicBezTo>
                <a:cubicBezTo>
                  <a:pt x="4364" y="16444"/>
                  <a:pt x="4364" y="16444"/>
                  <a:pt x="4361" y="16444"/>
                </a:cubicBezTo>
                <a:cubicBezTo>
                  <a:pt x="4358" y="16444"/>
                  <a:pt x="4351" y="16444"/>
                  <a:pt x="4339" y="16444"/>
                </a:cubicBezTo>
                <a:cubicBezTo>
                  <a:pt x="4339" y="16444"/>
                  <a:pt x="4339" y="16444"/>
                  <a:pt x="4338" y="16446"/>
                </a:cubicBezTo>
                <a:cubicBezTo>
                  <a:pt x="4336" y="16448"/>
                  <a:pt x="4334" y="16453"/>
                  <a:pt x="4329" y="16462"/>
                </a:cubicBezTo>
                <a:cubicBezTo>
                  <a:pt x="4329" y="16462"/>
                  <a:pt x="4329" y="16462"/>
                  <a:pt x="4329" y="16464"/>
                </a:cubicBezTo>
                <a:cubicBezTo>
                  <a:pt x="4329" y="16467"/>
                  <a:pt x="4329" y="16471"/>
                  <a:pt x="4329" y="16481"/>
                </a:cubicBezTo>
                <a:cubicBezTo>
                  <a:pt x="4329" y="16481"/>
                  <a:pt x="4329" y="16481"/>
                  <a:pt x="4329" y="16488"/>
                </a:cubicBezTo>
                <a:cubicBezTo>
                  <a:pt x="4329" y="16494"/>
                  <a:pt x="4329" y="16509"/>
                  <a:pt x="4329" y="16536"/>
                </a:cubicBezTo>
                <a:cubicBezTo>
                  <a:pt x="4329" y="16536"/>
                  <a:pt x="4328" y="16536"/>
                  <a:pt x="4326" y="16538"/>
                </a:cubicBezTo>
                <a:cubicBezTo>
                  <a:pt x="4324" y="16540"/>
                  <a:pt x="4320" y="16544"/>
                  <a:pt x="4313" y="16553"/>
                </a:cubicBezTo>
                <a:cubicBezTo>
                  <a:pt x="4313" y="16553"/>
                  <a:pt x="4313" y="16554"/>
                  <a:pt x="4312" y="16556"/>
                </a:cubicBezTo>
                <a:cubicBezTo>
                  <a:pt x="4310" y="16559"/>
                  <a:pt x="4308" y="16563"/>
                  <a:pt x="4303" y="16572"/>
                </a:cubicBezTo>
                <a:cubicBezTo>
                  <a:pt x="4303" y="16572"/>
                  <a:pt x="4303" y="16553"/>
                  <a:pt x="4303" y="16544"/>
                </a:cubicBezTo>
                <a:cubicBezTo>
                  <a:pt x="4303" y="16535"/>
                  <a:pt x="4298" y="16507"/>
                  <a:pt x="4298" y="16508"/>
                </a:cubicBezTo>
                <a:cubicBezTo>
                  <a:pt x="4298" y="16507"/>
                  <a:pt x="4292" y="16480"/>
                  <a:pt x="4292" y="16462"/>
                </a:cubicBezTo>
                <a:cubicBezTo>
                  <a:pt x="4292" y="16453"/>
                  <a:pt x="4287" y="16435"/>
                  <a:pt x="4287" y="16435"/>
                </a:cubicBezTo>
                <a:cubicBezTo>
                  <a:pt x="4287" y="16435"/>
                  <a:pt x="4282" y="16417"/>
                  <a:pt x="4282" y="16408"/>
                </a:cubicBezTo>
                <a:cubicBezTo>
                  <a:pt x="4282" y="16390"/>
                  <a:pt x="4282" y="16381"/>
                  <a:pt x="4282" y="16381"/>
                </a:cubicBezTo>
                <a:cubicBezTo>
                  <a:pt x="4282" y="16381"/>
                  <a:pt x="4284" y="16376"/>
                  <a:pt x="4286" y="16371"/>
                </a:cubicBezTo>
                <a:cubicBezTo>
                  <a:pt x="4289" y="16367"/>
                  <a:pt x="4292" y="16362"/>
                  <a:pt x="4298" y="16362"/>
                </a:cubicBezTo>
                <a:cubicBezTo>
                  <a:pt x="4300" y="16357"/>
                  <a:pt x="4303" y="16351"/>
                  <a:pt x="4305" y="16345"/>
                </a:cubicBezTo>
                <a:cubicBezTo>
                  <a:pt x="4307" y="16339"/>
                  <a:pt x="4308" y="16335"/>
                  <a:pt x="4308" y="16335"/>
                </a:cubicBezTo>
                <a:cubicBezTo>
                  <a:pt x="4308" y="16335"/>
                  <a:pt x="4308" y="16335"/>
                  <a:pt x="4311" y="16331"/>
                </a:cubicBezTo>
                <a:cubicBezTo>
                  <a:pt x="4313" y="16326"/>
                  <a:pt x="4319" y="16317"/>
                  <a:pt x="4329" y="16299"/>
                </a:cubicBezTo>
                <a:cubicBezTo>
                  <a:pt x="4329" y="16299"/>
                  <a:pt x="4329" y="16298"/>
                  <a:pt x="4326" y="16290"/>
                </a:cubicBezTo>
                <a:cubicBezTo>
                  <a:pt x="4324" y="16282"/>
                  <a:pt x="4318" y="16266"/>
                  <a:pt x="4308" y="16234"/>
                </a:cubicBezTo>
                <a:cubicBezTo>
                  <a:pt x="4308" y="16234"/>
                  <a:pt x="4308" y="16234"/>
                  <a:pt x="4307" y="16235"/>
                </a:cubicBezTo>
                <a:cubicBezTo>
                  <a:pt x="4305" y="16236"/>
                  <a:pt x="4303" y="16239"/>
                  <a:pt x="4298" y="16243"/>
                </a:cubicBezTo>
                <a:cubicBezTo>
                  <a:pt x="4297" y="16243"/>
                  <a:pt x="4297" y="16244"/>
                  <a:pt x="4296" y="16249"/>
                </a:cubicBezTo>
                <a:cubicBezTo>
                  <a:pt x="4295" y="16255"/>
                  <a:pt x="4292" y="16267"/>
                  <a:pt x="4287" y="16289"/>
                </a:cubicBezTo>
                <a:cubicBezTo>
                  <a:pt x="4287" y="16289"/>
                  <a:pt x="4287" y="16289"/>
                  <a:pt x="4284" y="16295"/>
                </a:cubicBezTo>
                <a:cubicBezTo>
                  <a:pt x="4282" y="16301"/>
                  <a:pt x="4276" y="16312"/>
                  <a:pt x="4266" y="16335"/>
                </a:cubicBezTo>
                <a:cubicBezTo>
                  <a:pt x="4266" y="16335"/>
                  <a:pt x="4266" y="16335"/>
                  <a:pt x="4264" y="16337"/>
                </a:cubicBezTo>
                <a:cubicBezTo>
                  <a:pt x="4263" y="16339"/>
                  <a:pt x="4259" y="16343"/>
                  <a:pt x="4251" y="16352"/>
                </a:cubicBezTo>
                <a:cubicBezTo>
                  <a:pt x="4251" y="16353"/>
                  <a:pt x="4251" y="16353"/>
                  <a:pt x="4250" y="16355"/>
                </a:cubicBezTo>
                <a:cubicBezTo>
                  <a:pt x="4250" y="16357"/>
                  <a:pt x="4248" y="16362"/>
                  <a:pt x="4246" y="16371"/>
                </a:cubicBezTo>
                <a:cubicBezTo>
                  <a:pt x="4246" y="16371"/>
                  <a:pt x="4246" y="16372"/>
                  <a:pt x="4247" y="16381"/>
                </a:cubicBezTo>
                <a:cubicBezTo>
                  <a:pt x="4249" y="16390"/>
                  <a:pt x="4252" y="16408"/>
                  <a:pt x="4257" y="16444"/>
                </a:cubicBezTo>
                <a:cubicBezTo>
                  <a:pt x="4257" y="16444"/>
                  <a:pt x="4257" y="16444"/>
                  <a:pt x="4259" y="16456"/>
                </a:cubicBezTo>
                <a:cubicBezTo>
                  <a:pt x="4262" y="16469"/>
                  <a:pt x="4267" y="16494"/>
                  <a:pt x="4277" y="16544"/>
                </a:cubicBezTo>
                <a:cubicBezTo>
                  <a:pt x="4277" y="16544"/>
                  <a:pt x="4277" y="16544"/>
                  <a:pt x="4275" y="16543"/>
                </a:cubicBezTo>
                <a:cubicBezTo>
                  <a:pt x="4272" y="16542"/>
                  <a:pt x="4267" y="16541"/>
                  <a:pt x="4257" y="16536"/>
                </a:cubicBezTo>
                <a:cubicBezTo>
                  <a:pt x="4257" y="16536"/>
                  <a:pt x="4256" y="16536"/>
                  <a:pt x="4252" y="16522"/>
                </a:cubicBezTo>
                <a:cubicBezTo>
                  <a:pt x="4249" y="16508"/>
                  <a:pt x="4241" y="16480"/>
                  <a:pt x="4225" y="16425"/>
                </a:cubicBezTo>
                <a:cubicBezTo>
                  <a:pt x="4225" y="16425"/>
                  <a:pt x="4226" y="16426"/>
                  <a:pt x="4221" y="16414"/>
                </a:cubicBezTo>
                <a:cubicBezTo>
                  <a:pt x="4217" y="16403"/>
                  <a:pt x="4208" y="16381"/>
                  <a:pt x="4190" y="16335"/>
                </a:cubicBezTo>
                <a:cubicBezTo>
                  <a:pt x="4190" y="16335"/>
                  <a:pt x="4190" y="16335"/>
                  <a:pt x="4189" y="16341"/>
                </a:cubicBezTo>
                <a:cubicBezTo>
                  <a:pt x="4187" y="16348"/>
                  <a:pt x="4184" y="16361"/>
                  <a:pt x="4179" y="16389"/>
                </a:cubicBezTo>
                <a:cubicBezTo>
                  <a:pt x="4179" y="16389"/>
                  <a:pt x="4179" y="16389"/>
                  <a:pt x="4178" y="16388"/>
                </a:cubicBezTo>
                <a:cubicBezTo>
                  <a:pt x="4177" y="16387"/>
                  <a:pt x="4175" y="16386"/>
                  <a:pt x="4170" y="16381"/>
                </a:cubicBezTo>
                <a:cubicBezTo>
                  <a:pt x="4170" y="16381"/>
                  <a:pt x="4169" y="16381"/>
                  <a:pt x="4167" y="16372"/>
                </a:cubicBezTo>
                <a:cubicBezTo>
                  <a:pt x="4165" y="16364"/>
                  <a:pt x="4161" y="16348"/>
                  <a:pt x="4153" y="16316"/>
                </a:cubicBezTo>
                <a:cubicBezTo>
                  <a:pt x="4153" y="16316"/>
                  <a:pt x="4153" y="16316"/>
                  <a:pt x="4151" y="16313"/>
                </a:cubicBezTo>
                <a:cubicBezTo>
                  <a:pt x="4148" y="16310"/>
                  <a:pt x="4143" y="16303"/>
                  <a:pt x="4133" y="16289"/>
                </a:cubicBezTo>
                <a:cubicBezTo>
                  <a:pt x="4133" y="16289"/>
                  <a:pt x="4133" y="16289"/>
                  <a:pt x="4126" y="16276"/>
                </a:cubicBezTo>
                <a:cubicBezTo>
                  <a:pt x="4120" y="16263"/>
                  <a:pt x="4107" y="16238"/>
                  <a:pt x="4081" y="16188"/>
                </a:cubicBezTo>
                <a:cubicBezTo>
                  <a:pt x="4081" y="16188"/>
                  <a:pt x="4081" y="16188"/>
                  <a:pt x="4081" y="16180"/>
                </a:cubicBezTo>
                <a:cubicBezTo>
                  <a:pt x="4081" y="16172"/>
                  <a:pt x="4081" y="16156"/>
                  <a:pt x="4081" y="16124"/>
                </a:cubicBezTo>
                <a:cubicBezTo>
                  <a:pt x="4081" y="16124"/>
                  <a:pt x="4081" y="16125"/>
                  <a:pt x="4080" y="16129"/>
                </a:cubicBezTo>
                <a:cubicBezTo>
                  <a:pt x="4079" y="16134"/>
                  <a:pt x="4077" y="16143"/>
                  <a:pt x="4071" y="16161"/>
                </a:cubicBezTo>
                <a:cubicBezTo>
                  <a:pt x="4071" y="16161"/>
                  <a:pt x="4072" y="16161"/>
                  <a:pt x="4068" y="16159"/>
                </a:cubicBezTo>
                <a:cubicBezTo>
                  <a:pt x="4065" y="16157"/>
                  <a:pt x="4059" y="16153"/>
                  <a:pt x="4046" y="16144"/>
                </a:cubicBezTo>
                <a:cubicBezTo>
                  <a:pt x="4046" y="16144"/>
                  <a:pt x="4046" y="16143"/>
                  <a:pt x="4038" y="16132"/>
                </a:cubicBezTo>
                <a:cubicBezTo>
                  <a:pt x="4031" y="16120"/>
                  <a:pt x="4017" y="16098"/>
                  <a:pt x="3989" y="16052"/>
                </a:cubicBezTo>
                <a:cubicBezTo>
                  <a:pt x="3989" y="16052"/>
                  <a:pt x="3989" y="16052"/>
                  <a:pt x="3984" y="16043"/>
                </a:cubicBezTo>
                <a:cubicBezTo>
                  <a:pt x="3980" y="16034"/>
                  <a:pt x="3971" y="16015"/>
                  <a:pt x="3953" y="15979"/>
                </a:cubicBezTo>
                <a:cubicBezTo>
                  <a:pt x="3953" y="15979"/>
                  <a:pt x="3953" y="15979"/>
                  <a:pt x="3951" y="15979"/>
                </a:cubicBezTo>
                <a:cubicBezTo>
                  <a:pt x="3948" y="15980"/>
                  <a:pt x="3943" y="15982"/>
                  <a:pt x="3933" y="15987"/>
                </a:cubicBezTo>
                <a:cubicBezTo>
                  <a:pt x="3933" y="15987"/>
                  <a:pt x="3933" y="15987"/>
                  <a:pt x="3927" y="15985"/>
                </a:cubicBezTo>
                <a:cubicBezTo>
                  <a:pt x="3921" y="15983"/>
                  <a:pt x="3909" y="15979"/>
                  <a:pt x="3886" y="15969"/>
                </a:cubicBezTo>
                <a:cubicBezTo>
                  <a:pt x="3886" y="15969"/>
                  <a:pt x="3886" y="15969"/>
                  <a:pt x="3882" y="15962"/>
                </a:cubicBezTo>
                <a:cubicBezTo>
                  <a:pt x="3878" y="15956"/>
                  <a:pt x="3871" y="15942"/>
                  <a:pt x="3855" y="15914"/>
                </a:cubicBezTo>
                <a:cubicBezTo>
                  <a:pt x="3855" y="15914"/>
                  <a:pt x="3855" y="15914"/>
                  <a:pt x="3855" y="15906"/>
                </a:cubicBezTo>
                <a:cubicBezTo>
                  <a:pt x="3855" y="15898"/>
                  <a:pt x="3855" y="15883"/>
                  <a:pt x="3855" y="15851"/>
                </a:cubicBezTo>
                <a:cubicBezTo>
                  <a:pt x="3855" y="15851"/>
                  <a:pt x="3855" y="15850"/>
                  <a:pt x="3853" y="15852"/>
                </a:cubicBezTo>
                <a:cubicBezTo>
                  <a:pt x="3852" y="15855"/>
                  <a:pt x="3848" y="15859"/>
                  <a:pt x="3840" y="15868"/>
                </a:cubicBezTo>
                <a:cubicBezTo>
                  <a:pt x="3840" y="15868"/>
                  <a:pt x="3840" y="15868"/>
                  <a:pt x="3832" y="15868"/>
                </a:cubicBezTo>
                <a:cubicBezTo>
                  <a:pt x="3825" y="15868"/>
                  <a:pt x="3809" y="15868"/>
                  <a:pt x="3779" y="15868"/>
                </a:cubicBezTo>
                <a:cubicBezTo>
                  <a:pt x="3779" y="15868"/>
                  <a:pt x="3779" y="15868"/>
                  <a:pt x="3775" y="15868"/>
                </a:cubicBezTo>
                <a:cubicBezTo>
                  <a:pt x="3771" y="15867"/>
                  <a:pt x="3763" y="15865"/>
                  <a:pt x="3747" y="15861"/>
                </a:cubicBezTo>
                <a:cubicBezTo>
                  <a:pt x="3747" y="15861"/>
                  <a:pt x="3747" y="15860"/>
                  <a:pt x="3743" y="15858"/>
                </a:cubicBezTo>
                <a:cubicBezTo>
                  <a:pt x="3738" y="15855"/>
                  <a:pt x="3729" y="15850"/>
                  <a:pt x="3711" y="15841"/>
                </a:cubicBezTo>
                <a:cubicBezTo>
                  <a:pt x="3711" y="15841"/>
                  <a:pt x="3711" y="15841"/>
                  <a:pt x="3703" y="15840"/>
                </a:cubicBezTo>
                <a:cubicBezTo>
                  <a:pt x="3694" y="15839"/>
                  <a:pt x="3678" y="15836"/>
                  <a:pt x="3644" y="15832"/>
                </a:cubicBezTo>
                <a:cubicBezTo>
                  <a:pt x="3644" y="15832"/>
                  <a:pt x="3644" y="15832"/>
                  <a:pt x="3636" y="15836"/>
                </a:cubicBezTo>
                <a:cubicBezTo>
                  <a:pt x="3628" y="15839"/>
                  <a:pt x="3611" y="15847"/>
                  <a:pt x="3578" y="15861"/>
                </a:cubicBezTo>
                <a:cubicBezTo>
                  <a:pt x="3578" y="15861"/>
                  <a:pt x="3577" y="15860"/>
                  <a:pt x="3572" y="15862"/>
                </a:cubicBezTo>
                <a:cubicBezTo>
                  <a:pt x="3566" y="15865"/>
                  <a:pt x="3554" y="15868"/>
                  <a:pt x="3531" y="15878"/>
                </a:cubicBezTo>
                <a:cubicBezTo>
                  <a:pt x="3531" y="15878"/>
                  <a:pt x="3531" y="15878"/>
                  <a:pt x="3532" y="15869"/>
                </a:cubicBezTo>
                <a:cubicBezTo>
                  <a:pt x="3534" y="15860"/>
                  <a:pt x="3537" y="15842"/>
                  <a:pt x="3542" y="15805"/>
                </a:cubicBezTo>
                <a:cubicBezTo>
                  <a:pt x="3542" y="15805"/>
                  <a:pt x="3542" y="15805"/>
                  <a:pt x="3540" y="15808"/>
                </a:cubicBezTo>
                <a:cubicBezTo>
                  <a:pt x="3537" y="15810"/>
                  <a:pt x="3534" y="15815"/>
                  <a:pt x="3526" y="15824"/>
                </a:cubicBezTo>
                <a:cubicBezTo>
                  <a:pt x="3526" y="15824"/>
                  <a:pt x="3526" y="15824"/>
                  <a:pt x="3523" y="15820"/>
                </a:cubicBezTo>
                <a:cubicBezTo>
                  <a:pt x="3520" y="15816"/>
                  <a:pt x="3514" y="15809"/>
                  <a:pt x="3501" y="15796"/>
                </a:cubicBezTo>
                <a:cubicBezTo>
                  <a:pt x="3501" y="15796"/>
                  <a:pt x="3501" y="15796"/>
                  <a:pt x="3498" y="15794"/>
                </a:cubicBezTo>
                <a:cubicBezTo>
                  <a:pt x="3495" y="15792"/>
                  <a:pt x="3490" y="15787"/>
                  <a:pt x="3479" y="15778"/>
                </a:cubicBezTo>
                <a:cubicBezTo>
                  <a:pt x="3479" y="15778"/>
                  <a:pt x="3480" y="15778"/>
                  <a:pt x="3477" y="15778"/>
                </a:cubicBezTo>
                <a:cubicBezTo>
                  <a:pt x="3474" y="15778"/>
                  <a:pt x="3469" y="15778"/>
                  <a:pt x="3459" y="15778"/>
                </a:cubicBezTo>
                <a:cubicBezTo>
                  <a:pt x="3459" y="15778"/>
                  <a:pt x="3459" y="15778"/>
                  <a:pt x="3457" y="15778"/>
                </a:cubicBezTo>
                <a:cubicBezTo>
                  <a:pt x="3455" y="15778"/>
                  <a:pt x="3452" y="15778"/>
                  <a:pt x="3444" y="15778"/>
                </a:cubicBezTo>
                <a:cubicBezTo>
                  <a:pt x="3444" y="15778"/>
                  <a:pt x="3444" y="15778"/>
                  <a:pt x="3441" y="15781"/>
                </a:cubicBezTo>
                <a:cubicBezTo>
                  <a:pt x="3438" y="15785"/>
                  <a:pt x="3431" y="15791"/>
                  <a:pt x="3418" y="15805"/>
                </a:cubicBezTo>
                <a:cubicBezTo>
                  <a:pt x="3418" y="15805"/>
                  <a:pt x="3418" y="15805"/>
                  <a:pt x="3416" y="15808"/>
                </a:cubicBezTo>
                <a:cubicBezTo>
                  <a:pt x="3413" y="15810"/>
                  <a:pt x="3408" y="15815"/>
                  <a:pt x="3398" y="15824"/>
                </a:cubicBezTo>
                <a:cubicBezTo>
                  <a:pt x="3398" y="15824"/>
                  <a:pt x="3398" y="15823"/>
                  <a:pt x="3395" y="15829"/>
                </a:cubicBezTo>
                <a:cubicBezTo>
                  <a:pt x="3392" y="15834"/>
                  <a:pt x="3387" y="15845"/>
                  <a:pt x="3377" y="15868"/>
                </a:cubicBezTo>
                <a:cubicBezTo>
                  <a:pt x="3377" y="15868"/>
                  <a:pt x="3377" y="15868"/>
                  <a:pt x="3376" y="15871"/>
                </a:cubicBezTo>
                <a:cubicBezTo>
                  <a:pt x="3374" y="15873"/>
                  <a:pt x="3372" y="15878"/>
                  <a:pt x="3367" y="15888"/>
                </a:cubicBezTo>
                <a:cubicBezTo>
                  <a:pt x="3367" y="15888"/>
                  <a:pt x="3367" y="15887"/>
                  <a:pt x="3364" y="15886"/>
                </a:cubicBezTo>
                <a:cubicBezTo>
                  <a:pt x="3361" y="15885"/>
                  <a:pt x="3354" y="15882"/>
                  <a:pt x="3342" y="15878"/>
                </a:cubicBezTo>
                <a:cubicBezTo>
                  <a:pt x="3342" y="15878"/>
                  <a:pt x="3341" y="15878"/>
                  <a:pt x="3344" y="15873"/>
                </a:cubicBezTo>
                <a:cubicBezTo>
                  <a:pt x="3347" y="15869"/>
                  <a:pt x="3354" y="15860"/>
                  <a:pt x="3367" y="15841"/>
                </a:cubicBezTo>
                <a:cubicBezTo>
                  <a:pt x="3367" y="15841"/>
                  <a:pt x="3366" y="15841"/>
                  <a:pt x="3370" y="15834"/>
                </a:cubicBezTo>
                <a:cubicBezTo>
                  <a:pt x="3374" y="15827"/>
                  <a:pt x="3382" y="15814"/>
                  <a:pt x="3398" y="15786"/>
                </a:cubicBezTo>
                <a:cubicBezTo>
                  <a:pt x="3398" y="15786"/>
                  <a:pt x="3398" y="15786"/>
                  <a:pt x="3400" y="15781"/>
                </a:cubicBezTo>
                <a:cubicBezTo>
                  <a:pt x="3403" y="15777"/>
                  <a:pt x="3408" y="15768"/>
                  <a:pt x="3418" y="15749"/>
                </a:cubicBezTo>
                <a:cubicBezTo>
                  <a:pt x="3418" y="15749"/>
                  <a:pt x="3418" y="15750"/>
                  <a:pt x="3420" y="15745"/>
                </a:cubicBezTo>
                <a:cubicBezTo>
                  <a:pt x="3422" y="15740"/>
                  <a:pt x="3426" y="15731"/>
                  <a:pt x="3434" y="15713"/>
                </a:cubicBezTo>
                <a:cubicBezTo>
                  <a:pt x="3434" y="15713"/>
                  <a:pt x="3434" y="15713"/>
                  <a:pt x="3433" y="15713"/>
                </a:cubicBezTo>
                <a:cubicBezTo>
                  <a:pt x="3431" y="15713"/>
                  <a:pt x="3429" y="15713"/>
                  <a:pt x="3424" y="15713"/>
                </a:cubicBezTo>
                <a:cubicBezTo>
                  <a:pt x="3424" y="15713"/>
                  <a:pt x="3424" y="15713"/>
                  <a:pt x="3421" y="15711"/>
                </a:cubicBezTo>
                <a:cubicBezTo>
                  <a:pt x="3419" y="15709"/>
                  <a:pt x="3413" y="15705"/>
                  <a:pt x="3403" y="15696"/>
                </a:cubicBezTo>
                <a:cubicBezTo>
                  <a:pt x="3403" y="15696"/>
                  <a:pt x="3403" y="15696"/>
                  <a:pt x="3403" y="15688"/>
                </a:cubicBezTo>
                <a:cubicBezTo>
                  <a:pt x="3403" y="15679"/>
                  <a:pt x="3403" y="15663"/>
                  <a:pt x="3403" y="15631"/>
                </a:cubicBezTo>
                <a:cubicBezTo>
                  <a:pt x="3403" y="15631"/>
                  <a:pt x="3403" y="15631"/>
                  <a:pt x="3400" y="15635"/>
                </a:cubicBezTo>
                <a:cubicBezTo>
                  <a:pt x="3398" y="15639"/>
                  <a:pt x="3393" y="15646"/>
                  <a:pt x="3382" y="15659"/>
                </a:cubicBezTo>
                <a:cubicBezTo>
                  <a:pt x="3382" y="15659"/>
                  <a:pt x="3382" y="15659"/>
                  <a:pt x="3382" y="15660"/>
                </a:cubicBezTo>
                <a:cubicBezTo>
                  <a:pt x="3381" y="15661"/>
                  <a:pt x="3380" y="15663"/>
                  <a:pt x="3377" y="15668"/>
                </a:cubicBezTo>
                <a:cubicBezTo>
                  <a:pt x="3377" y="15668"/>
                  <a:pt x="3377" y="15668"/>
                  <a:pt x="3373" y="15668"/>
                </a:cubicBezTo>
                <a:cubicBezTo>
                  <a:pt x="3368" y="15668"/>
                  <a:pt x="3360" y="15668"/>
                  <a:pt x="3342" y="15668"/>
                </a:cubicBezTo>
                <a:cubicBezTo>
                  <a:pt x="3342" y="15668"/>
                  <a:pt x="3342" y="15668"/>
                  <a:pt x="3338" y="15667"/>
                </a:cubicBezTo>
                <a:cubicBezTo>
                  <a:pt x="3334" y="15666"/>
                  <a:pt x="3326" y="15664"/>
                  <a:pt x="3310" y="15659"/>
                </a:cubicBezTo>
                <a:cubicBezTo>
                  <a:pt x="3310" y="15659"/>
                  <a:pt x="3310" y="15659"/>
                  <a:pt x="3309" y="15662"/>
                </a:cubicBezTo>
                <a:cubicBezTo>
                  <a:pt x="3307" y="15666"/>
                  <a:pt x="3303" y="15673"/>
                  <a:pt x="3295" y="15686"/>
                </a:cubicBezTo>
                <a:cubicBezTo>
                  <a:pt x="3295" y="15686"/>
                  <a:pt x="3295" y="15687"/>
                  <a:pt x="3294" y="15694"/>
                </a:cubicBezTo>
                <a:cubicBezTo>
                  <a:pt x="3292" y="15701"/>
                  <a:pt x="3290" y="15714"/>
                  <a:pt x="3285" y="15742"/>
                </a:cubicBezTo>
                <a:cubicBezTo>
                  <a:pt x="3285" y="15742"/>
                  <a:pt x="3285" y="15742"/>
                  <a:pt x="3287" y="15747"/>
                </a:cubicBezTo>
                <a:cubicBezTo>
                  <a:pt x="3290" y="15752"/>
                  <a:pt x="3295" y="15763"/>
                  <a:pt x="3305" y="15786"/>
                </a:cubicBezTo>
                <a:cubicBezTo>
                  <a:pt x="3305" y="15786"/>
                  <a:pt x="3305" y="15786"/>
                  <a:pt x="3304" y="15796"/>
                </a:cubicBezTo>
                <a:cubicBezTo>
                  <a:pt x="3303" y="15805"/>
                  <a:pt x="3300" y="15824"/>
                  <a:pt x="3295" y="15861"/>
                </a:cubicBezTo>
                <a:cubicBezTo>
                  <a:pt x="3295" y="15861"/>
                  <a:pt x="3295" y="15860"/>
                  <a:pt x="3292" y="15866"/>
                </a:cubicBezTo>
                <a:cubicBezTo>
                  <a:pt x="3289" y="15871"/>
                  <a:pt x="3282" y="15882"/>
                  <a:pt x="3270" y="15904"/>
                </a:cubicBezTo>
                <a:cubicBezTo>
                  <a:pt x="3270" y="15904"/>
                  <a:pt x="3270" y="15904"/>
                  <a:pt x="3266" y="15904"/>
                </a:cubicBezTo>
                <a:cubicBezTo>
                  <a:pt x="3263" y="15904"/>
                  <a:pt x="3256" y="15904"/>
                  <a:pt x="3244" y="15904"/>
                </a:cubicBezTo>
                <a:cubicBezTo>
                  <a:pt x="3244" y="15904"/>
                  <a:pt x="3244" y="15904"/>
                  <a:pt x="3240" y="15904"/>
                </a:cubicBezTo>
                <a:cubicBezTo>
                  <a:pt x="3236" y="15904"/>
                  <a:pt x="3228" y="15904"/>
                  <a:pt x="3213" y="15904"/>
                </a:cubicBezTo>
                <a:cubicBezTo>
                  <a:pt x="3213" y="15904"/>
                  <a:pt x="3213" y="15905"/>
                  <a:pt x="3212" y="15913"/>
                </a:cubicBezTo>
                <a:cubicBezTo>
                  <a:pt x="3210" y="15921"/>
                  <a:pt x="3208" y="15937"/>
                  <a:pt x="3203" y="15969"/>
                </a:cubicBezTo>
                <a:cubicBezTo>
                  <a:pt x="3203" y="15969"/>
                  <a:pt x="3202" y="15969"/>
                  <a:pt x="3197" y="15972"/>
                </a:cubicBezTo>
                <a:cubicBezTo>
                  <a:pt x="3192" y="15976"/>
                  <a:pt x="3181" y="15983"/>
                  <a:pt x="3161" y="15996"/>
                </a:cubicBezTo>
                <a:cubicBezTo>
                  <a:pt x="3161" y="15996"/>
                  <a:pt x="3161" y="15997"/>
                  <a:pt x="3161" y="15999"/>
                </a:cubicBezTo>
                <a:cubicBezTo>
                  <a:pt x="3160" y="16002"/>
                  <a:pt x="3159" y="16006"/>
                  <a:pt x="3156" y="16016"/>
                </a:cubicBezTo>
                <a:cubicBezTo>
                  <a:pt x="3156" y="16016"/>
                  <a:pt x="3156" y="16015"/>
                  <a:pt x="3152" y="16021"/>
                </a:cubicBezTo>
                <a:cubicBezTo>
                  <a:pt x="3147" y="16027"/>
                  <a:pt x="3138" y="16038"/>
                  <a:pt x="3120" y="16061"/>
                </a:cubicBezTo>
                <a:cubicBezTo>
                  <a:pt x="3120" y="16061"/>
                  <a:pt x="3120" y="16061"/>
                  <a:pt x="3116" y="16063"/>
                </a:cubicBezTo>
                <a:cubicBezTo>
                  <a:pt x="3111" y="16065"/>
                  <a:pt x="3102" y="16070"/>
                  <a:pt x="3084" y="16079"/>
                </a:cubicBezTo>
                <a:cubicBezTo>
                  <a:pt x="3084" y="16079"/>
                  <a:pt x="3084" y="16079"/>
                  <a:pt x="3082" y="16080"/>
                </a:cubicBezTo>
                <a:cubicBezTo>
                  <a:pt x="3079" y="16081"/>
                  <a:pt x="3074" y="16084"/>
                  <a:pt x="3064" y="16088"/>
                </a:cubicBezTo>
                <a:cubicBezTo>
                  <a:pt x="3064" y="16088"/>
                  <a:pt x="3064" y="16088"/>
                  <a:pt x="3062" y="16085"/>
                </a:cubicBezTo>
                <a:cubicBezTo>
                  <a:pt x="3061" y="16082"/>
                  <a:pt x="3058" y="16075"/>
                  <a:pt x="3053" y="16061"/>
                </a:cubicBezTo>
                <a:cubicBezTo>
                  <a:pt x="3053" y="16061"/>
                  <a:pt x="3053" y="16061"/>
                  <a:pt x="3053" y="16059"/>
                </a:cubicBezTo>
                <a:cubicBezTo>
                  <a:pt x="3052" y="16056"/>
                  <a:pt x="3050" y="16052"/>
                  <a:pt x="3048" y="16042"/>
                </a:cubicBezTo>
                <a:cubicBezTo>
                  <a:pt x="3048" y="16042"/>
                  <a:pt x="3048" y="16042"/>
                  <a:pt x="3051" y="16040"/>
                </a:cubicBezTo>
                <a:cubicBezTo>
                  <a:pt x="3054" y="16038"/>
                  <a:pt x="3061" y="16032"/>
                  <a:pt x="3074" y="16023"/>
                </a:cubicBezTo>
                <a:cubicBezTo>
                  <a:pt x="3074" y="16023"/>
                  <a:pt x="3074" y="16023"/>
                  <a:pt x="3076" y="16018"/>
                </a:cubicBezTo>
                <a:cubicBezTo>
                  <a:pt x="3079" y="16013"/>
                  <a:pt x="3084" y="16002"/>
                  <a:pt x="3094" y="15979"/>
                </a:cubicBezTo>
                <a:cubicBezTo>
                  <a:pt x="3094" y="15979"/>
                  <a:pt x="3094" y="15979"/>
                  <a:pt x="3091" y="15979"/>
                </a:cubicBezTo>
                <a:cubicBezTo>
                  <a:pt x="3088" y="15979"/>
                  <a:pt x="3081" y="15979"/>
                  <a:pt x="3068" y="15979"/>
                </a:cubicBezTo>
                <a:cubicBezTo>
                  <a:pt x="3068" y="15979"/>
                  <a:pt x="3069" y="15979"/>
                  <a:pt x="3067" y="15975"/>
                </a:cubicBezTo>
                <a:cubicBezTo>
                  <a:pt x="3066" y="15971"/>
                  <a:pt x="3064" y="15964"/>
                  <a:pt x="3059" y="15951"/>
                </a:cubicBezTo>
                <a:cubicBezTo>
                  <a:pt x="3059" y="15951"/>
                  <a:pt x="3059" y="15951"/>
                  <a:pt x="3062" y="15943"/>
                </a:cubicBezTo>
                <a:cubicBezTo>
                  <a:pt x="3065" y="15935"/>
                  <a:pt x="3071" y="15919"/>
                  <a:pt x="3084" y="15888"/>
                </a:cubicBezTo>
                <a:cubicBezTo>
                  <a:pt x="3084" y="15888"/>
                  <a:pt x="3084" y="15887"/>
                  <a:pt x="3085" y="15879"/>
                </a:cubicBezTo>
                <a:cubicBezTo>
                  <a:pt x="3086" y="15872"/>
                  <a:pt x="3089" y="15856"/>
                  <a:pt x="3094" y="15824"/>
                </a:cubicBezTo>
                <a:cubicBezTo>
                  <a:pt x="3094" y="15824"/>
                  <a:pt x="3094" y="15824"/>
                  <a:pt x="3096" y="15812"/>
                </a:cubicBezTo>
                <a:cubicBezTo>
                  <a:pt x="3098" y="15801"/>
                  <a:pt x="3103" y="15778"/>
                  <a:pt x="3110" y="15732"/>
                </a:cubicBezTo>
                <a:cubicBezTo>
                  <a:pt x="3110" y="15733"/>
                  <a:pt x="3110" y="15732"/>
                  <a:pt x="3113" y="15725"/>
                </a:cubicBezTo>
                <a:cubicBezTo>
                  <a:pt x="3116" y="15718"/>
                  <a:pt x="3122" y="15704"/>
                  <a:pt x="3135" y="15677"/>
                </a:cubicBezTo>
                <a:cubicBezTo>
                  <a:pt x="3135" y="15677"/>
                  <a:pt x="3135" y="15677"/>
                  <a:pt x="3147" y="15679"/>
                </a:cubicBezTo>
                <a:cubicBezTo>
                  <a:pt x="3158" y="15682"/>
                  <a:pt x="3181" y="15686"/>
                  <a:pt x="3228" y="15696"/>
                </a:cubicBezTo>
                <a:cubicBezTo>
                  <a:pt x="3228" y="15696"/>
                  <a:pt x="3228" y="15696"/>
                  <a:pt x="3226" y="15691"/>
                </a:cubicBezTo>
                <a:cubicBezTo>
                  <a:pt x="3224" y="15687"/>
                  <a:pt x="3220" y="15678"/>
                  <a:pt x="3213" y="15659"/>
                </a:cubicBezTo>
                <a:cubicBezTo>
                  <a:pt x="3213" y="15659"/>
                  <a:pt x="3213" y="15659"/>
                  <a:pt x="3209" y="15658"/>
                </a:cubicBezTo>
                <a:cubicBezTo>
                  <a:pt x="3206" y="15657"/>
                  <a:pt x="3199" y="15655"/>
                  <a:pt x="3187" y="15650"/>
                </a:cubicBezTo>
                <a:cubicBezTo>
                  <a:pt x="3187" y="15650"/>
                  <a:pt x="3187" y="15650"/>
                  <a:pt x="3181" y="15646"/>
                </a:cubicBezTo>
                <a:cubicBezTo>
                  <a:pt x="3175" y="15641"/>
                  <a:pt x="3164" y="15632"/>
                  <a:pt x="3141" y="15614"/>
                </a:cubicBezTo>
                <a:cubicBezTo>
                  <a:pt x="3141" y="15614"/>
                  <a:pt x="3141" y="15614"/>
                  <a:pt x="3136" y="15617"/>
                </a:cubicBezTo>
                <a:cubicBezTo>
                  <a:pt x="3132" y="15620"/>
                  <a:pt x="3123" y="15627"/>
                  <a:pt x="3105" y="15641"/>
                </a:cubicBezTo>
                <a:cubicBezTo>
                  <a:pt x="3105" y="15641"/>
                  <a:pt x="3105" y="15640"/>
                  <a:pt x="3101" y="15646"/>
                </a:cubicBezTo>
                <a:cubicBezTo>
                  <a:pt x="3097" y="15652"/>
                  <a:pt x="3089" y="15663"/>
                  <a:pt x="3074" y="15686"/>
                </a:cubicBezTo>
                <a:cubicBezTo>
                  <a:pt x="3074" y="15686"/>
                  <a:pt x="3074" y="15686"/>
                  <a:pt x="3070" y="15692"/>
                </a:cubicBezTo>
                <a:cubicBezTo>
                  <a:pt x="3066" y="15698"/>
                  <a:pt x="3058" y="15710"/>
                  <a:pt x="3042" y="15732"/>
                </a:cubicBezTo>
                <a:cubicBezTo>
                  <a:pt x="3042" y="15733"/>
                  <a:pt x="3043" y="15732"/>
                  <a:pt x="3041" y="15739"/>
                </a:cubicBezTo>
                <a:cubicBezTo>
                  <a:pt x="3039" y="15745"/>
                  <a:pt x="3035" y="15759"/>
                  <a:pt x="3027" y="15786"/>
                </a:cubicBezTo>
                <a:cubicBezTo>
                  <a:pt x="3027" y="15786"/>
                  <a:pt x="3027" y="15786"/>
                  <a:pt x="3027" y="15792"/>
                </a:cubicBezTo>
                <a:cubicBezTo>
                  <a:pt x="3026" y="15798"/>
                  <a:pt x="3025" y="15809"/>
                  <a:pt x="3022" y="15832"/>
                </a:cubicBezTo>
                <a:cubicBezTo>
                  <a:pt x="3022" y="15832"/>
                  <a:pt x="3022" y="15832"/>
                  <a:pt x="3020" y="15832"/>
                </a:cubicBezTo>
                <a:cubicBezTo>
                  <a:pt x="3017" y="15832"/>
                  <a:pt x="3012" y="15832"/>
                  <a:pt x="3002" y="15832"/>
                </a:cubicBezTo>
                <a:cubicBezTo>
                  <a:pt x="3002" y="15832"/>
                  <a:pt x="3002" y="15832"/>
                  <a:pt x="3002" y="15834"/>
                </a:cubicBezTo>
                <a:cubicBezTo>
                  <a:pt x="3002" y="15837"/>
                  <a:pt x="3002" y="15841"/>
                  <a:pt x="3002" y="15851"/>
                </a:cubicBezTo>
                <a:cubicBezTo>
                  <a:pt x="3002" y="15851"/>
                  <a:pt x="3002" y="15851"/>
                  <a:pt x="3003" y="15856"/>
                </a:cubicBezTo>
                <a:cubicBezTo>
                  <a:pt x="3004" y="15860"/>
                  <a:pt x="3007" y="15869"/>
                  <a:pt x="3012" y="15888"/>
                </a:cubicBezTo>
                <a:cubicBezTo>
                  <a:pt x="3012" y="15888"/>
                  <a:pt x="3012" y="15887"/>
                  <a:pt x="3011" y="15891"/>
                </a:cubicBezTo>
                <a:cubicBezTo>
                  <a:pt x="3011" y="15894"/>
                  <a:pt x="3009" y="15901"/>
                  <a:pt x="3007" y="15914"/>
                </a:cubicBezTo>
                <a:cubicBezTo>
                  <a:pt x="3007" y="15914"/>
                  <a:pt x="3007" y="15914"/>
                  <a:pt x="3005" y="15918"/>
                </a:cubicBezTo>
                <a:cubicBezTo>
                  <a:pt x="3003" y="15922"/>
                  <a:pt x="3000" y="15929"/>
                  <a:pt x="2992" y="15942"/>
                </a:cubicBezTo>
                <a:cubicBezTo>
                  <a:pt x="2992" y="15942"/>
                  <a:pt x="2991" y="15942"/>
                  <a:pt x="2987" y="15947"/>
                </a:cubicBezTo>
                <a:cubicBezTo>
                  <a:pt x="2982" y="15951"/>
                  <a:pt x="2973" y="15960"/>
                  <a:pt x="2955" y="15979"/>
                </a:cubicBezTo>
                <a:cubicBezTo>
                  <a:pt x="2955" y="15979"/>
                  <a:pt x="2955" y="15979"/>
                  <a:pt x="2953" y="15982"/>
                </a:cubicBezTo>
                <a:cubicBezTo>
                  <a:pt x="2950" y="15986"/>
                  <a:pt x="2945" y="15993"/>
                  <a:pt x="2935" y="16006"/>
                </a:cubicBezTo>
                <a:cubicBezTo>
                  <a:pt x="2935" y="16006"/>
                  <a:pt x="2935" y="16006"/>
                  <a:pt x="2932" y="16012"/>
                </a:cubicBezTo>
                <a:cubicBezTo>
                  <a:pt x="2928" y="16018"/>
                  <a:pt x="2922" y="16029"/>
                  <a:pt x="2909" y="16052"/>
                </a:cubicBezTo>
                <a:cubicBezTo>
                  <a:pt x="2909" y="16052"/>
                  <a:pt x="2909" y="16052"/>
                  <a:pt x="2909" y="16058"/>
                </a:cubicBezTo>
                <a:cubicBezTo>
                  <a:pt x="2908" y="16063"/>
                  <a:pt x="2907" y="16075"/>
                  <a:pt x="2905" y="16098"/>
                </a:cubicBezTo>
                <a:cubicBezTo>
                  <a:pt x="2905" y="16098"/>
                  <a:pt x="2904" y="16097"/>
                  <a:pt x="2909" y="16099"/>
                </a:cubicBezTo>
                <a:cubicBezTo>
                  <a:pt x="2913" y="16101"/>
                  <a:pt x="2922" y="16106"/>
                  <a:pt x="2940" y="16115"/>
                </a:cubicBezTo>
                <a:cubicBezTo>
                  <a:pt x="2940" y="16115"/>
                  <a:pt x="2940" y="16116"/>
                  <a:pt x="2941" y="16124"/>
                </a:cubicBezTo>
                <a:cubicBezTo>
                  <a:pt x="2942" y="16132"/>
                  <a:pt x="2943" y="16148"/>
                  <a:pt x="2945" y="16180"/>
                </a:cubicBezTo>
                <a:cubicBezTo>
                  <a:pt x="2945" y="16180"/>
                  <a:pt x="2945" y="16180"/>
                  <a:pt x="2943" y="16184"/>
                </a:cubicBezTo>
                <a:cubicBezTo>
                  <a:pt x="2941" y="16189"/>
                  <a:pt x="2937" y="16198"/>
                  <a:pt x="2930" y="16216"/>
                </a:cubicBezTo>
                <a:cubicBezTo>
                  <a:pt x="2930" y="16216"/>
                  <a:pt x="2930" y="16216"/>
                  <a:pt x="2927" y="16219"/>
                </a:cubicBezTo>
                <a:cubicBezTo>
                  <a:pt x="2924" y="16223"/>
                  <a:pt x="2917" y="16229"/>
                  <a:pt x="2905" y="16243"/>
                </a:cubicBezTo>
                <a:cubicBezTo>
                  <a:pt x="2905" y="16243"/>
                  <a:pt x="2904" y="16243"/>
                  <a:pt x="2900" y="16252"/>
                </a:cubicBezTo>
                <a:cubicBezTo>
                  <a:pt x="2896" y="16262"/>
                  <a:pt x="2889" y="16280"/>
                  <a:pt x="2873" y="16316"/>
                </a:cubicBezTo>
                <a:cubicBezTo>
                  <a:pt x="2873" y="16316"/>
                  <a:pt x="2873" y="16316"/>
                  <a:pt x="2868" y="16323"/>
                </a:cubicBezTo>
                <a:cubicBezTo>
                  <a:pt x="2862" y="16330"/>
                  <a:pt x="2850" y="16344"/>
                  <a:pt x="2827" y="16371"/>
                </a:cubicBezTo>
                <a:cubicBezTo>
                  <a:pt x="2827" y="16371"/>
                  <a:pt x="2827" y="16372"/>
                  <a:pt x="2816" y="16382"/>
                </a:cubicBezTo>
                <a:cubicBezTo>
                  <a:pt x="2804" y="16392"/>
                  <a:pt x="2781" y="16413"/>
                  <a:pt x="2734" y="16454"/>
                </a:cubicBezTo>
                <a:cubicBezTo>
                  <a:pt x="2734" y="16454"/>
                  <a:pt x="2734" y="16453"/>
                  <a:pt x="2734" y="16462"/>
                </a:cubicBezTo>
                <a:cubicBezTo>
                  <a:pt x="2733" y="16472"/>
                  <a:pt x="2732" y="16490"/>
                  <a:pt x="2729" y="16526"/>
                </a:cubicBezTo>
                <a:cubicBezTo>
                  <a:pt x="2729" y="16526"/>
                  <a:pt x="2729" y="16527"/>
                  <a:pt x="2725" y="16530"/>
                </a:cubicBezTo>
                <a:cubicBezTo>
                  <a:pt x="2721" y="16533"/>
                  <a:pt x="2712" y="16539"/>
                  <a:pt x="2694" y="16553"/>
                </a:cubicBezTo>
                <a:cubicBezTo>
                  <a:pt x="2694" y="16553"/>
                  <a:pt x="2693" y="16554"/>
                  <a:pt x="2689" y="16558"/>
                </a:cubicBezTo>
                <a:cubicBezTo>
                  <a:pt x="2684" y="16563"/>
                  <a:pt x="2675" y="16572"/>
                  <a:pt x="2657" y="16590"/>
                </a:cubicBezTo>
                <a:cubicBezTo>
                  <a:pt x="2657" y="16590"/>
                  <a:pt x="2657" y="16590"/>
                  <a:pt x="2651" y="16594"/>
                </a:cubicBezTo>
                <a:cubicBezTo>
                  <a:pt x="2646" y="16597"/>
                  <a:pt x="2634" y="16604"/>
                  <a:pt x="2611" y="16618"/>
                </a:cubicBezTo>
                <a:cubicBezTo>
                  <a:pt x="2611" y="16618"/>
                  <a:pt x="2611" y="16618"/>
                  <a:pt x="2609" y="16620"/>
                </a:cubicBezTo>
                <a:cubicBezTo>
                  <a:pt x="2607" y="16622"/>
                  <a:pt x="2603" y="16626"/>
                  <a:pt x="2596" y="16636"/>
                </a:cubicBezTo>
                <a:cubicBezTo>
                  <a:pt x="2596" y="16636"/>
                  <a:pt x="2596" y="16635"/>
                  <a:pt x="2593" y="16639"/>
                </a:cubicBezTo>
                <a:cubicBezTo>
                  <a:pt x="2591" y="16642"/>
                  <a:pt x="2585" y="16649"/>
                  <a:pt x="2575" y="16662"/>
                </a:cubicBezTo>
                <a:cubicBezTo>
                  <a:pt x="2575" y="16662"/>
                  <a:pt x="2575" y="16663"/>
                  <a:pt x="2573" y="16667"/>
                </a:cubicBezTo>
                <a:cubicBezTo>
                  <a:pt x="2571" y="16671"/>
                  <a:pt x="2567" y="16678"/>
                  <a:pt x="2559" y="16691"/>
                </a:cubicBezTo>
                <a:cubicBezTo>
                  <a:pt x="2559" y="16691"/>
                  <a:pt x="2559" y="16691"/>
                  <a:pt x="2558" y="16698"/>
                </a:cubicBezTo>
                <a:cubicBezTo>
                  <a:pt x="2557" y="16704"/>
                  <a:pt x="2555" y="16718"/>
                  <a:pt x="2550" y="16745"/>
                </a:cubicBezTo>
                <a:cubicBezTo>
                  <a:pt x="2550" y="16745"/>
                  <a:pt x="2549" y="16745"/>
                  <a:pt x="2546" y="16746"/>
                </a:cubicBezTo>
                <a:cubicBezTo>
                  <a:pt x="2543" y="16747"/>
                  <a:pt x="2536" y="16750"/>
                  <a:pt x="2524" y="16754"/>
                </a:cubicBezTo>
                <a:cubicBezTo>
                  <a:pt x="2524" y="16754"/>
                  <a:pt x="2524" y="16754"/>
                  <a:pt x="2519" y="16757"/>
                </a:cubicBezTo>
                <a:cubicBezTo>
                  <a:pt x="2515" y="16759"/>
                  <a:pt x="2506" y="16764"/>
                  <a:pt x="2488" y="16773"/>
                </a:cubicBezTo>
                <a:cubicBezTo>
                  <a:pt x="2488" y="16773"/>
                  <a:pt x="2488" y="16773"/>
                  <a:pt x="2485" y="16773"/>
                </a:cubicBezTo>
                <a:cubicBezTo>
                  <a:pt x="2482" y="16773"/>
                  <a:pt x="2475" y="16773"/>
                  <a:pt x="2462" y="16773"/>
                </a:cubicBezTo>
                <a:cubicBezTo>
                  <a:pt x="2462" y="16773"/>
                  <a:pt x="2462" y="16773"/>
                  <a:pt x="2459" y="16775"/>
                </a:cubicBezTo>
                <a:cubicBezTo>
                  <a:pt x="2456" y="16777"/>
                  <a:pt x="2449" y="16781"/>
                  <a:pt x="2436" y="16791"/>
                </a:cubicBezTo>
                <a:cubicBezTo>
                  <a:pt x="2436" y="16791"/>
                  <a:pt x="2436" y="16790"/>
                  <a:pt x="2432" y="16795"/>
                </a:cubicBezTo>
                <a:cubicBezTo>
                  <a:pt x="2427" y="16800"/>
                  <a:pt x="2418" y="16809"/>
                  <a:pt x="2400" y="16827"/>
                </a:cubicBezTo>
                <a:cubicBezTo>
                  <a:pt x="2400" y="16827"/>
                  <a:pt x="2400" y="16827"/>
                  <a:pt x="2402" y="16833"/>
                </a:cubicBezTo>
                <a:cubicBezTo>
                  <a:pt x="2403" y="16839"/>
                  <a:pt x="2406" y="16850"/>
                  <a:pt x="2411" y="16873"/>
                </a:cubicBezTo>
                <a:cubicBezTo>
                  <a:pt x="2411" y="16873"/>
                  <a:pt x="2411" y="16873"/>
                  <a:pt x="2409" y="16874"/>
                </a:cubicBezTo>
                <a:cubicBezTo>
                  <a:pt x="2408" y="16876"/>
                  <a:pt x="2405" y="16878"/>
                  <a:pt x="2400" y="16882"/>
                </a:cubicBezTo>
                <a:cubicBezTo>
                  <a:pt x="2400" y="16883"/>
                  <a:pt x="2400" y="16883"/>
                  <a:pt x="2397" y="16879"/>
                </a:cubicBezTo>
                <a:cubicBezTo>
                  <a:pt x="2393" y="16876"/>
                  <a:pt x="2387" y="16869"/>
                  <a:pt x="2374" y="16856"/>
                </a:cubicBezTo>
                <a:cubicBezTo>
                  <a:pt x="2374" y="16856"/>
                  <a:pt x="2374" y="16856"/>
                  <a:pt x="2371" y="16853"/>
                </a:cubicBezTo>
                <a:cubicBezTo>
                  <a:pt x="2368" y="16851"/>
                  <a:pt x="2362" y="16846"/>
                  <a:pt x="2349" y="16837"/>
                </a:cubicBezTo>
                <a:cubicBezTo>
                  <a:pt x="2349" y="16837"/>
                  <a:pt x="2349" y="16836"/>
                  <a:pt x="2347" y="16829"/>
                </a:cubicBezTo>
                <a:cubicBezTo>
                  <a:pt x="2344" y="16822"/>
                  <a:pt x="2339" y="16809"/>
                  <a:pt x="2329" y="16781"/>
                </a:cubicBezTo>
                <a:cubicBezTo>
                  <a:pt x="2329" y="16781"/>
                  <a:pt x="2329" y="16781"/>
                  <a:pt x="2328" y="16784"/>
                </a:cubicBezTo>
                <a:cubicBezTo>
                  <a:pt x="2327" y="16786"/>
                  <a:pt x="2326" y="16791"/>
                  <a:pt x="2323" y="16800"/>
                </a:cubicBezTo>
                <a:cubicBezTo>
                  <a:pt x="2323" y="16800"/>
                  <a:pt x="2323" y="16800"/>
                  <a:pt x="2323" y="16809"/>
                </a:cubicBezTo>
                <a:cubicBezTo>
                  <a:pt x="2323" y="16818"/>
                  <a:pt x="2323" y="16837"/>
                  <a:pt x="2323" y="16873"/>
                </a:cubicBezTo>
                <a:cubicBezTo>
                  <a:pt x="2323" y="16873"/>
                  <a:pt x="2323" y="16873"/>
                  <a:pt x="2319" y="16873"/>
                </a:cubicBezTo>
                <a:cubicBezTo>
                  <a:pt x="2315" y="16873"/>
                  <a:pt x="2308" y="16873"/>
                  <a:pt x="2292" y="16873"/>
                </a:cubicBezTo>
                <a:cubicBezTo>
                  <a:pt x="2292" y="16873"/>
                  <a:pt x="2292" y="16873"/>
                  <a:pt x="2292" y="16876"/>
                </a:cubicBezTo>
                <a:cubicBezTo>
                  <a:pt x="2292" y="16880"/>
                  <a:pt x="2292" y="16886"/>
                  <a:pt x="2292" y="16900"/>
                </a:cubicBezTo>
                <a:cubicBezTo>
                  <a:pt x="2292" y="16900"/>
                  <a:pt x="2292" y="16900"/>
                  <a:pt x="2288" y="16900"/>
                </a:cubicBezTo>
                <a:cubicBezTo>
                  <a:pt x="2284" y="16900"/>
                  <a:pt x="2276" y="16900"/>
                  <a:pt x="2261" y="16900"/>
                </a:cubicBezTo>
                <a:cubicBezTo>
                  <a:pt x="2261" y="16900"/>
                  <a:pt x="2261" y="16901"/>
                  <a:pt x="2261" y="16892"/>
                </a:cubicBezTo>
                <a:cubicBezTo>
                  <a:pt x="2261" y="16883"/>
                  <a:pt x="2246" y="16883"/>
                  <a:pt x="2246" y="16882"/>
                </a:cubicBezTo>
                <a:cubicBezTo>
                  <a:pt x="2246" y="16882"/>
                  <a:pt x="2246" y="16882"/>
                  <a:pt x="2243" y="16882"/>
                </a:cubicBezTo>
                <a:cubicBezTo>
                  <a:pt x="2241" y="16882"/>
                  <a:pt x="2236" y="16882"/>
                  <a:pt x="2225" y="16882"/>
                </a:cubicBezTo>
                <a:cubicBezTo>
                  <a:pt x="2225" y="16883"/>
                  <a:pt x="2225" y="16883"/>
                  <a:pt x="2222" y="16884"/>
                </a:cubicBezTo>
                <a:cubicBezTo>
                  <a:pt x="2219" y="16885"/>
                  <a:pt x="2213" y="16887"/>
                  <a:pt x="2200" y="16892"/>
                </a:cubicBezTo>
                <a:cubicBezTo>
                  <a:pt x="2200" y="16892"/>
                  <a:pt x="2199" y="16892"/>
                  <a:pt x="2196" y="16898"/>
                </a:cubicBezTo>
                <a:cubicBezTo>
                  <a:pt x="2192" y="16905"/>
                  <a:pt x="2184" y="16918"/>
                  <a:pt x="2168" y="16946"/>
                </a:cubicBezTo>
                <a:cubicBezTo>
                  <a:pt x="2168" y="16946"/>
                  <a:pt x="2169" y="16946"/>
                  <a:pt x="2162" y="16946"/>
                </a:cubicBezTo>
                <a:cubicBezTo>
                  <a:pt x="2155" y="16946"/>
                  <a:pt x="2141" y="16946"/>
                  <a:pt x="2113" y="16946"/>
                </a:cubicBezTo>
                <a:cubicBezTo>
                  <a:pt x="2113" y="16946"/>
                  <a:pt x="2112" y="16946"/>
                  <a:pt x="2106" y="16946"/>
                </a:cubicBezTo>
                <a:cubicBezTo>
                  <a:pt x="2099" y="16946"/>
                  <a:pt x="2087" y="16946"/>
                  <a:pt x="2061" y="16946"/>
                </a:cubicBezTo>
                <a:cubicBezTo>
                  <a:pt x="2061" y="16946"/>
                  <a:pt x="2061" y="16946"/>
                  <a:pt x="2061" y="16941"/>
                </a:cubicBezTo>
                <a:cubicBezTo>
                  <a:pt x="2061" y="16937"/>
                  <a:pt x="2061" y="16928"/>
                  <a:pt x="2061" y="16909"/>
                </a:cubicBezTo>
                <a:cubicBezTo>
                  <a:pt x="2061" y="16909"/>
                  <a:pt x="2061" y="16910"/>
                  <a:pt x="2065" y="16901"/>
                </a:cubicBezTo>
                <a:cubicBezTo>
                  <a:pt x="2070" y="16892"/>
                  <a:pt x="2079" y="16873"/>
                  <a:pt x="2097" y="16837"/>
                </a:cubicBezTo>
                <a:cubicBezTo>
                  <a:pt x="2097" y="16837"/>
                  <a:pt x="2097" y="16837"/>
                  <a:pt x="2105" y="16837"/>
                </a:cubicBezTo>
                <a:cubicBezTo>
                  <a:pt x="2112" y="16837"/>
                  <a:pt x="2128" y="16837"/>
                  <a:pt x="2159" y="16837"/>
                </a:cubicBezTo>
                <a:cubicBezTo>
                  <a:pt x="2159" y="16837"/>
                  <a:pt x="2159" y="16837"/>
                  <a:pt x="2162" y="16837"/>
                </a:cubicBezTo>
                <a:cubicBezTo>
                  <a:pt x="2165" y="16837"/>
                  <a:pt x="2172" y="16837"/>
                  <a:pt x="2185" y="16837"/>
                </a:cubicBezTo>
                <a:cubicBezTo>
                  <a:pt x="2185" y="16837"/>
                  <a:pt x="2185" y="16837"/>
                  <a:pt x="2188" y="16834"/>
                </a:cubicBezTo>
                <a:cubicBezTo>
                  <a:pt x="2191" y="16830"/>
                  <a:pt x="2197" y="16824"/>
                  <a:pt x="2210" y="16810"/>
                </a:cubicBezTo>
                <a:cubicBezTo>
                  <a:pt x="2210" y="16810"/>
                  <a:pt x="2210" y="16809"/>
                  <a:pt x="2214" y="16807"/>
                </a:cubicBezTo>
                <a:cubicBezTo>
                  <a:pt x="2219" y="16804"/>
                  <a:pt x="2228" y="16800"/>
                  <a:pt x="2246" y="16791"/>
                </a:cubicBezTo>
                <a:cubicBezTo>
                  <a:pt x="2246" y="16791"/>
                  <a:pt x="2246" y="16791"/>
                  <a:pt x="2248" y="16789"/>
                </a:cubicBezTo>
                <a:cubicBezTo>
                  <a:pt x="2249" y="16787"/>
                  <a:pt x="2253" y="16782"/>
                  <a:pt x="2261" y="16773"/>
                </a:cubicBezTo>
                <a:cubicBezTo>
                  <a:pt x="2261" y="16773"/>
                  <a:pt x="2261" y="16773"/>
                  <a:pt x="2263" y="16768"/>
                </a:cubicBezTo>
                <a:cubicBezTo>
                  <a:pt x="2265" y="16762"/>
                  <a:pt x="2269" y="16750"/>
                  <a:pt x="2277" y="16728"/>
                </a:cubicBezTo>
                <a:cubicBezTo>
                  <a:pt x="2277" y="16727"/>
                  <a:pt x="2277" y="16728"/>
                  <a:pt x="2281" y="16724"/>
                </a:cubicBezTo>
                <a:cubicBezTo>
                  <a:pt x="2284" y="16721"/>
                  <a:pt x="2292" y="16714"/>
                  <a:pt x="2307" y="16701"/>
                </a:cubicBezTo>
                <a:cubicBezTo>
                  <a:pt x="2307" y="16701"/>
                  <a:pt x="2307" y="16701"/>
                  <a:pt x="2313" y="16699"/>
                </a:cubicBezTo>
                <a:cubicBezTo>
                  <a:pt x="2319" y="16698"/>
                  <a:pt x="2331" y="16696"/>
                  <a:pt x="2354" y="16691"/>
                </a:cubicBezTo>
                <a:cubicBezTo>
                  <a:pt x="2354" y="16691"/>
                  <a:pt x="2354" y="16691"/>
                  <a:pt x="2357" y="16691"/>
                </a:cubicBezTo>
                <a:cubicBezTo>
                  <a:pt x="2360" y="16691"/>
                  <a:pt x="2367" y="16691"/>
                  <a:pt x="2379" y="16691"/>
                </a:cubicBezTo>
                <a:cubicBezTo>
                  <a:pt x="2379" y="16691"/>
                  <a:pt x="2379" y="16691"/>
                  <a:pt x="2382" y="16696"/>
                </a:cubicBezTo>
                <a:cubicBezTo>
                  <a:pt x="2384" y="16700"/>
                  <a:pt x="2389" y="16709"/>
                  <a:pt x="2400" y="16728"/>
                </a:cubicBezTo>
                <a:cubicBezTo>
                  <a:pt x="2400" y="16727"/>
                  <a:pt x="2400" y="16728"/>
                  <a:pt x="2403" y="16724"/>
                </a:cubicBezTo>
                <a:cubicBezTo>
                  <a:pt x="2405" y="16721"/>
                  <a:pt x="2410" y="16714"/>
                  <a:pt x="2421" y="16701"/>
                </a:cubicBezTo>
                <a:cubicBezTo>
                  <a:pt x="2421" y="16701"/>
                  <a:pt x="2421" y="16701"/>
                  <a:pt x="2423" y="16694"/>
                </a:cubicBezTo>
                <a:cubicBezTo>
                  <a:pt x="2426" y="16687"/>
                  <a:pt x="2431" y="16672"/>
                  <a:pt x="2442" y="16645"/>
                </a:cubicBezTo>
                <a:cubicBezTo>
                  <a:pt x="2442" y="16645"/>
                  <a:pt x="2441" y="16645"/>
                  <a:pt x="2444" y="16639"/>
                </a:cubicBezTo>
                <a:cubicBezTo>
                  <a:pt x="2447" y="16634"/>
                  <a:pt x="2454" y="16622"/>
                  <a:pt x="2467" y="16599"/>
                </a:cubicBezTo>
                <a:cubicBezTo>
                  <a:pt x="2467" y="16599"/>
                  <a:pt x="2467" y="16600"/>
                  <a:pt x="2470" y="16596"/>
                </a:cubicBezTo>
                <a:cubicBezTo>
                  <a:pt x="2473" y="16593"/>
                  <a:pt x="2480" y="16586"/>
                  <a:pt x="2493" y="16572"/>
                </a:cubicBezTo>
                <a:cubicBezTo>
                  <a:pt x="2493" y="16573"/>
                  <a:pt x="2492" y="16572"/>
                  <a:pt x="2499" y="16570"/>
                </a:cubicBezTo>
                <a:cubicBezTo>
                  <a:pt x="2505" y="16568"/>
                  <a:pt x="2519" y="16562"/>
                  <a:pt x="2544" y="16553"/>
                </a:cubicBezTo>
                <a:cubicBezTo>
                  <a:pt x="2544" y="16553"/>
                  <a:pt x="2544" y="16553"/>
                  <a:pt x="2547" y="16549"/>
                </a:cubicBezTo>
                <a:cubicBezTo>
                  <a:pt x="2549" y="16544"/>
                  <a:pt x="2554" y="16535"/>
                  <a:pt x="2565" y="16517"/>
                </a:cubicBezTo>
                <a:cubicBezTo>
                  <a:pt x="2565" y="16517"/>
                  <a:pt x="2565" y="16517"/>
                  <a:pt x="2568" y="16511"/>
                </a:cubicBezTo>
                <a:cubicBezTo>
                  <a:pt x="2571" y="16505"/>
                  <a:pt x="2577" y="16494"/>
                  <a:pt x="2590" y="16471"/>
                </a:cubicBezTo>
                <a:cubicBezTo>
                  <a:pt x="2590" y="16471"/>
                  <a:pt x="2591" y="16471"/>
                  <a:pt x="2595" y="16466"/>
                </a:cubicBezTo>
                <a:cubicBezTo>
                  <a:pt x="2598" y="16460"/>
                  <a:pt x="2606" y="16448"/>
                  <a:pt x="2622" y="16425"/>
                </a:cubicBezTo>
                <a:cubicBezTo>
                  <a:pt x="2622" y="16425"/>
                  <a:pt x="2622" y="16425"/>
                  <a:pt x="2625" y="16422"/>
                </a:cubicBezTo>
                <a:cubicBezTo>
                  <a:pt x="2628" y="16419"/>
                  <a:pt x="2634" y="16412"/>
                  <a:pt x="2647" y="16398"/>
                </a:cubicBezTo>
                <a:cubicBezTo>
                  <a:pt x="2647" y="16398"/>
                  <a:pt x="2647" y="16398"/>
                  <a:pt x="2648" y="16391"/>
                </a:cubicBezTo>
                <a:cubicBezTo>
                  <a:pt x="2649" y="16384"/>
                  <a:pt x="2652" y="16371"/>
                  <a:pt x="2657" y="16343"/>
                </a:cubicBezTo>
                <a:cubicBezTo>
                  <a:pt x="2657" y="16343"/>
                  <a:pt x="2657" y="16344"/>
                  <a:pt x="2658" y="16334"/>
                </a:cubicBezTo>
                <a:cubicBezTo>
                  <a:pt x="2659" y="16324"/>
                  <a:pt x="2660" y="16304"/>
                  <a:pt x="2662" y="16262"/>
                </a:cubicBezTo>
                <a:cubicBezTo>
                  <a:pt x="2662" y="16263"/>
                  <a:pt x="2662" y="16262"/>
                  <a:pt x="2664" y="16255"/>
                </a:cubicBezTo>
                <a:cubicBezTo>
                  <a:pt x="2665" y="16248"/>
                  <a:pt x="2668" y="16234"/>
                  <a:pt x="2673" y="16207"/>
                </a:cubicBezTo>
                <a:cubicBezTo>
                  <a:pt x="2673" y="16207"/>
                  <a:pt x="2673" y="16207"/>
                  <a:pt x="2673" y="16204"/>
                </a:cubicBezTo>
                <a:cubicBezTo>
                  <a:pt x="2674" y="16202"/>
                  <a:pt x="2675" y="16197"/>
                  <a:pt x="2678" y="16188"/>
                </a:cubicBezTo>
                <a:cubicBezTo>
                  <a:pt x="2678" y="16188"/>
                  <a:pt x="2678" y="16188"/>
                  <a:pt x="2681" y="16180"/>
                </a:cubicBezTo>
                <a:cubicBezTo>
                  <a:pt x="2684" y="16172"/>
                  <a:pt x="2691" y="16156"/>
                  <a:pt x="2704" y="16124"/>
                </a:cubicBezTo>
                <a:cubicBezTo>
                  <a:pt x="2704" y="16124"/>
                  <a:pt x="2704" y="16124"/>
                  <a:pt x="2702" y="16124"/>
                </a:cubicBezTo>
                <a:cubicBezTo>
                  <a:pt x="2700" y="16124"/>
                  <a:pt x="2696" y="16124"/>
                  <a:pt x="2688" y="16124"/>
                </a:cubicBezTo>
                <a:cubicBezTo>
                  <a:pt x="2688" y="16124"/>
                  <a:pt x="2688" y="16125"/>
                  <a:pt x="2685" y="16126"/>
                </a:cubicBezTo>
                <a:cubicBezTo>
                  <a:pt x="2682" y="16127"/>
                  <a:pt x="2675" y="16130"/>
                  <a:pt x="2662" y="16134"/>
                </a:cubicBezTo>
                <a:cubicBezTo>
                  <a:pt x="2662" y="16134"/>
                  <a:pt x="2662" y="16134"/>
                  <a:pt x="2661" y="16134"/>
                </a:cubicBezTo>
                <a:cubicBezTo>
                  <a:pt x="2659" y="16134"/>
                  <a:pt x="2655" y="16134"/>
                  <a:pt x="2647" y="16134"/>
                </a:cubicBezTo>
                <a:cubicBezTo>
                  <a:pt x="2647" y="16134"/>
                  <a:pt x="2647" y="16134"/>
                  <a:pt x="2644" y="16132"/>
                </a:cubicBezTo>
                <a:cubicBezTo>
                  <a:pt x="2641" y="16131"/>
                  <a:pt x="2634" y="16129"/>
                  <a:pt x="2622" y="16124"/>
                </a:cubicBezTo>
                <a:cubicBezTo>
                  <a:pt x="2622" y="16124"/>
                  <a:pt x="2622" y="16124"/>
                  <a:pt x="2620" y="16122"/>
                </a:cubicBezTo>
                <a:cubicBezTo>
                  <a:pt x="2619" y="16119"/>
                  <a:pt x="2616" y="16115"/>
                  <a:pt x="2611" y="16106"/>
                </a:cubicBezTo>
                <a:cubicBezTo>
                  <a:pt x="2611" y="16106"/>
                  <a:pt x="2611" y="16106"/>
                  <a:pt x="2614" y="16101"/>
                </a:cubicBezTo>
                <a:cubicBezTo>
                  <a:pt x="2617" y="16095"/>
                  <a:pt x="2624" y="16084"/>
                  <a:pt x="2637" y="16061"/>
                </a:cubicBezTo>
                <a:cubicBezTo>
                  <a:pt x="2637" y="16061"/>
                  <a:pt x="2637" y="16061"/>
                  <a:pt x="2634" y="16062"/>
                </a:cubicBezTo>
                <a:cubicBezTo>
                  <a:pt x="2630" y="16063"/>
                  <a:pt x="2624" y="16065"/>
                  <a:pt x="2611" y="16069"/>
                </a:cubicBezTo>
                <a:cubicBezTo>
                  <a:pt x="2611" y="16069"/>
                  <a:pt x="2611" y="16069"/>
                  <a:pt x="2609" y="16073"/>
                </a:cubicBezTo>
                <a:cubicBezTo>
                  <a:pt x="2607" y="16077"/>
                  <a:pt x="2603" y="16084"/>
                  <a:pt x="2596" y="16098"/>
                </a:cubicBezTo>
                <a:cubicBezTo>
                  <a:pt x="2596" y="16098"/>
                  <a:pt x="2596" y="16098"/>
                  <a:pt x="2594" y="16106"/>
                </a:cubicBezTo>
                <a:cubicBezTo>
                  <a:pt x="2593" y="16113"/>
                  <a:pt x="2590" y="16129"/>
                  <a:pt x="2585" y="16161"/>
                </a:cubicBezTo>
                <a:cubicBezTo>
                  <a:pt x="2585" y="16161"/>
                  <a:pt x="2585" y="16161"/>
                  <a:pt x="2583" y="16164"/>
                </a:cubicBezTo>
                <a:cubicBezTo>
                  <a:pt x="2581" y="16168"/>
                  <a:pt x="2578" y="16174"/>
                  <a:pt x="2570" y="16188"/>
                </a:cubicBezTo>
                <a:cubicBezTo>
                  <a:pt x="2570" y="16188"/>
                  <a:pt x="2570" y="16188"/>
                  <a:pt x="2569" y="16185"/>
                </a:cubicBezTo>
                <a:cubicBezTo>
                  <a:pt x="2569" y="16182"/>
                  <a:pt x="2567" y="16175"/>
                  <a:pt x="2565" y="16161"/>
                </a:cubicBezTo>
                <a:cubicBezTo>
                  <a:pt x="2565" y="16161"/>
                  <a:pt x="2565" y="16161"/>
                  <a:pt x="2563" y="16156"/>
                </a:cubicBezTo>
                <a:cubicBezTo>
                  <a:pt x="2561" y="16152"/>
                  <a:pt x="2557" y="16143"/>
                  <a:pt x="2550" y="16124"/>
                </a:cubicBezTo>
                <a:cubicBezTo>
                  <a:pt x="2550" y="16124"/>
                  <a:pt x="2549" y="16125"/>
                  <a:pt x="2546" y="16119"/>
                </a:cubicBezTo>
                <a:cubicBezTo>
                  <a:pt x="2543" y="16113"/>
                  <a:pt x="2536" y="16102"/>
                  <a:pt x="2524" y="16079"/>
                </a:cubicBezTo>
                <a:cubicBezTo>
                  <a:pt x="2524" y="16079"/>
                  <a:pt x="2524" y="16079"/>
                  <a:pt x="2519" y="16073"/>
                </a:cubicBezTo>
                <a:cubicBezTo>
                  <a:pt x="2513" y="16067"/>
                  <a:pt x="2503" y="16056"/>
                  <a:pt x="2483" y="16033"/>
                </a:cubicBezTo>
                <a:cubicBezTo>
                  <a:pt x="2483" y="16033"/>
                  <a:pt x="2483" y="16033"/>
                  <a:pt x="2481" y="16033"/>
                </a:cubicBezTo>
                <a:cubicBezTo>
                  <a:pt x="2480" y="16033"/>
                  <a:pt x="2477" y="16033"/>
                  <a:pt x="2472" y="16033"/>
                </a:cubicBezTo>
                <a:cubicBezTo>
                  <a:pt x="2472" y="16033"/>
                  <a:pt x="2472" y="16033"/>
                  <a:pt x="2468" y="16039"/>
                </a:cubicBezTo>
                <a:cubicBezTo>
                  <a:pt x="2463" y="16045"/>
                  <a:pt x="2454" y="16056"/>
                  <a:pt x="2436" y="16079"/>
                </a:cubicBezTo>
                <a:cubicBezTo>
                  <a:pt x="2436" y="16079"/>
                  <a:pt x="2436" y="16079"/>
                  <a:pt x="2434" y="16079"/>
                </a:cubicBezTo>
                <a:cubicBezTo>
                  <a:pt x="2431" y="16079"/>
                  <a:pt x="2426" y="16079"/>
                  <a:pt x="2416" y="16079"/>
                </a:cubicBezTo>
                <a:cubicBezTo>
                  <a:pt x="2416" y="16079"/>
                  <a:pt x="2416" y="16079"/>
                  <a:pt x="2412" y="16079"/>
                </a:cubicBezTo>
                <a:cubicBezTo>
                  <a:pt x="2408" y="16079"/>
                  <a:pt x="2400" y="16079"/>
                  <a:pt x="2385" y="16079"/>
                </a:cubicBezTo>
                <a:cubicBezTo>
                  <a:pt x="2385" y="16079"/>
                  <a:pt x="2385" y="16079"/>
                  <a:pt x="2385" y="16064"/>
                </a:cubicBezTo>
                <a:cubicBezTo>
                  <a:pt x="2386" y="16049"/>
                  <a:pt x="2388" y="16019"/>
                  <a:pt x="2390" y="15960"/>
                </a:cubicBezTo>
                <a:cubicBezTo>
                  <a:pt x="2390" y="15960"/>
                  <a:pt x="2390" y="15960"/>
                  <a:pt x="2391" y="15956"/>
                </a:cubicBezTo>
                <a:cubicBezTo>
                  <a:pt x="2392" y="15951"/>
                  <a:pt x="2393" y="15942"/>
                  <a:pt x="2396" y="15924"/>
                </a:cubicBezTo>
                <a:cubicBezTo>
                  <a:pt x="2396" y="15924"/>
                  <a:pt x="2395" y="15924"/>
                  <a:pt x="2397" y="15919"/>
                </a:cubicBezTo>
                <a:cubicBezTo>
                  <a:pt x="2399" y="15915"/>
                  <a:pt x="2403" y="15906"/>
                  <a:pt x="2411" y="15888"/>
                </a:cubicBezTo>
                <a:cubicBezTo>
                  <a:pt x="2411" y="15888"/>
                  <a:pt x="2411" y="15887"/>
                  <a:pt x="2411" y="15881"/>
                </a:cubicBezTo>
                <a:cubicBezTo>
                  <a:pt x="2411" y="15875"/>
                  <a:pt x="2411" y="15864"/>
                  <a:pt x="2411" y="15841"/>
                </a:cubicBezTo>
                <a:cubicBezTo>
                  <a:pt x="2411" y="15841"/>
                  <a:pt x="2411" y="15842"/>
                  <a:pt x="2410" y="15832"/>
                </a:cubicBezTo>
                <a:cubicBezTo>
                  <a:pt x="2409" y="15823"/>
                  <a:pt x="2408" y="15805"/>
                  <a:pt x="2405" y="15769"/>
                </a:cubicBezTo>
                <a:cubicBezTo>
                  <a:pt x="2405" y="15769"/>
                  <a:pt x="2405" y="15768"/>
                  <a:pt x="2404" y="15759"/>
                </a:cubicBezTo>
                <a:cubicBezTo>
                  <a:pt x="2403" y="15750"/>
                  <a:pt x="2401" y="15732"/>
                  <a:pt x="2396" y="15696"/>
                </a:cubicBezTo>
                <a:cubicBezTo>
                  <a:pt x="2396" y="15696"/>
                  <a:pt x="2395" y="15695"/>
                  <a:pt x="2394" y="15698"/>
                </a:cubicBezTo>
                <a:cubicBezTo>
                  <a:pt x="2392" y="15700"/>
                  <a:pt x="2390" y="15704"/>
                  <a:pt x="2385" y="15713"/>
                </a:cubicBezTo>
                <a:cubicBezTo>
                  <a:pt x="2385" y="15713"/>
                  <a:pt x="2385" y="15713"/>
                  <a:pt x="2382" y="15718"/>
                </a:cubicBezTo>
                <a:cubicBezTo>
                  <a:pt x="2380" y="15722"/>
                  <a:pt x="2375" y="15731"/>
                  <a:pt x="2364" y="15749"/>
                </a:cubicBezTo>
                <a:cubicBezTo>
                  <a:pt x="2364" y="15749"/>
                  <a:pt x="2364" y="15750"/>
                  <a:pt x="2362" y="15752"/>
                </a:cubicBezTo>
                <a:cubicBezTo>
                  <a:pt x="2361" y="15755"/>
                  <a:pt x="2357" y="15760"/>
                  <a:pt x="2349" y="15769"/>
                </a:cubicBezTo>
                <a:cubicBezTo>
                  <a:pt x="2349" y="15769"/>
                  <a:pt x="2349" y="15769"/>
                  <a:pt x="2347" y="15769"/>
                </a:cubicBezTo>
                <a:cubicBezTo>
                  <a:pt x="2345" y="15769"/>
                  <a:pt x="2341" y="15769"/>
                  <a:pt x="2333" y="15769"/>
                </a:cubicBezTo>
                <a:cubicBezTo>
                  <a:pt x="2333" y="15769"/>
                  <a:pt x="2333" y="15769"/>
                  <a:pt x="2331" y="15766"/>
                </a:cubicBezTo>
                <a:cubicBezTo>
                  <a:pt x="2329" y="15762"/>
                  <a:pt x="2326" y="15756"/>
                  <a:pt x="2318" y="15742"/>
                </a:cubicBezTo>
                <a:cubicBezTo>
                  <a:pt x="2318" y="15742"/>
                  <a:pt x="2318" y="15742"/>
                  <a:pt x="2316" y="15742"/>
                </a:cubicBezTo>
                <a:cubicBezTo>
                  <a:pt x="2315" y="15742"/>
                  <a:pt x="2312" y="15742"/>
                  <a:pt x="2307" y="15742"/>
                </a:cubicBezTo>
                <a:cubicBezTo>
                  <a:pt x="2307" y="15742"/>
                  <a:pt x="2307" y="15741"/>
                  <a:pt x="2305" y="15739"/>
                </a:cubicBezTo>
                <a:cubicBezTo>
                  <a:pt x="2302" y="15736"/>
                  <a:pt x="2297" y="15732"/>
                  <a:pt x="2287" y="15722"/>
                </a:cubicBezTo>
                <a:cubicBezTo>
                  <a:pt x="2287" y="15722"/>
                  <a:pt x="2287" y="15723"/>
                  <a:pt x="2285" y="15719"/>
                </a:cubicBezTo>
                <a:cubicBezTo>
                  <a:pt x="2283" y="15716"/>
                  <a:pt x="2280" y="15709"/>
                  <a:pt x="2272" y="15696"/>
                </a:cubicBezTo>
                <a:cubicBezTo>
                  <a:pt x="2272" y="15696"/>
                  <a:pt x="2272" y="15696"/>
                  <a:pt x="2270" y="15693"/>
                </a:cubicBezTo>
                <a:cubicBezTo>
                  <a:pt x="2268" y="15691"/>
                  <a:pt x="2264" y="15686"/>
                  <a:pt x="2257" y="15677"/>
                </a:cubicBezTo>
                <a:cubicBezTo>
                  <a:pt x="2257" y="15677"/>
                  <a:pt x="2256" y="15677"/>
                  <a:pt x="2254" y="15674"/>
                </a:cubicBezTo>
                <a:cubicBezTo>
                  <a:pt x="2252" y="15670"/>
                  <a:pt x="2248" y="15664"/>
                  <a:pt x="2241" y="15650"/>
                </a:cubicBezTo>
                <a:cubicBezTo>
                  <a:pt x="2241" y="15650"/>
                  <a:pt x="2241" y="15650"/>
                  <a:pt x="2240" y="15647"/>
                </a:cubicBezTo>
                <a:cubicBezTo>
                  <a:pt x="2240" y="15644"/>
                  <a:pt x="2239" y="15637"/>
                  <a:pt x="2236" y="15623"/>
                </a:cubicBezTo>
                <a:cubicBezTo>
                  <a:pt x="2236" y="15623"/>
                  <a:pt x="2236" y="15623"/>
                  <a:pt x="2235" y="15614"/>
                </a:cubicBezTo>
                <a:cubicBezTo>
                  <a:pt x="2235" y="15606"/>
                  <a:pt x="2233" y="15590"/>
                  <a:pt x="2231" y="15558"/>
                </a:cubicBezTo>
                <a:cubicBezTo>
                  <a:pt x="2231" y="15558"/>
                  <a:pt x="2231" y="15558"/>
                  <a:pt x="2233" y="15555"/>
                </a:cubicBezTo>
                <a:cubicBezTo>
                  <a:pt x="2236" y="15552"/>
                  <a:pt x="2241" y="15545"/>
                  <a:pt x="2251" y="15531"/>
                </a:cubicBezTo>
                <a:cubicBezTo>
                  <a:pt x="2251" y="15531"/>
                  <a:pt x="2251" y="15531"/>
                  <a:pt x="2254" y="15531"/>
                </a:cubicBezTo>
                <a:cubicBezTo>
                  <a:pt x="2256" y="15531"/>
                  <a:pt x="2262" y="15531"/>
                  <a:pt x="2272" y="15531"/>
                </a:cubicBezTo>
                <a:cubicBezTo>
                  <a:pt x="2272" y="15531"/>
                  <a:pt x="2272" y="15531"/>
                  <a:pt x="2275" y="15531"/>
                </a:cubicBezTo>
                <a:cubicBezTo>
                  <a:pt x="2278" y="15531"/>
                  <a:pt x="2285" y="15531"/>
                  <a:pt x="2297" y="15531"/>
                </a:cubicBezTo>
                <a:cubicBezTo>
                  <a:pt x="2297" y="15531"/>
                  <a:pt x="2297" y="15531"/>
                  <a:pt x="2301" y="15534"/>
                </a:cubicBezTo>
                <a:cubicBezTo>
                  <a:pt x="2304" y="15538"/>
                  <a:pt x="2311" y="15544"/>
                  <a:pt x="2323" y="15558"/>
                </a:cubicBezTo>
                <a:cubicBezTo>
                  <a:pt x="2323" y="15558"/>
                  <a:pt x="2323" y="15558"/>
                  <a:pt x="2325" y="15552"/>
                </a:cubicBezTo>
                <a:cubicBezTo>
                  <a:pt x="2326" y="15547"/>
                  <a:pt x="2328" y="15535"/>
                  <a:pt x="2333" y="15512"/>
                </a:cubicBezTo>
                <a:cubicBezTo>
                  <a:pt x="2333" y="15512"/>
                  <a:pt x="2333" y="15513"/>
                  <a:pt x="2331" y="15509"/>
                </a:cubicBezTo>
                <a:cubicBezTo>
                  <a:pt x="2329" y="15506"/>
                  <a:pt x="2326" y="15499"/>
                  <a:pt x="2318" y="15486"/>
                </a:cubicBezTo>
                <a:cubicBezTo>
                  <a:pt x="2318" y="15486"/>
                  <a:pt x="2318" y="15486"/>
                  <a:pt x="2317" y="15486"/>
                </a:cubicBezTo>
                <a:cubicBezTo>
                  <a:pt x="2316" y="15486"/>
                  <a:pt x="2315" y="15486"/>
                  <a:pt x="2313" y="15486"/>
                </a:cubicBezTo>
                <a:cubicBezTo>
                  <a:pt x="2313" y="15486"/>
                  <a:pt x="2313" y="15486"/>
                  <a:pt x="2309" y="15486"/>
                </a:cubicBezTo>
                <a:cubicBezTo>
                  <a:pt x="2306" y="15486"/>
                  <a:pt x="2300" y="15486"/>
                  <a:pt x="2287" y="15486"/>
                </a:cubicBezTo>
                <a:cubicBezTo>
                  <a:pt x="2287" y="15486"/>
                  <a:pt x="2287" y="15486"/>
                  <a:pt x="2285" y="15486"/>
                </a:cubicBezTo>
                <a:cubicBezTo>
                  <a:pt x="2283" y="15486"/>
                  <a:pt x="2280" y="15486"/>
                  <a:pt x="2272" y="15486"/>
                </a:cubicBezTo>
                <a:cubicBezTo>
                  <a:pt x="2272" y="15486"/>
                  <a:pt x="2272" y="15485"/>
                  <a:pt x="2268" y="15481"/>
                </a:cubicBezTo>
                <a:cubicBezTo>
                  <a:pt x="2264" y="15476"/>
                  <a:pt x="2256" y="15467"/>
                  <a:pt x="2241" y="15449"/>
                </a:cubicBezTo>
                <a:cubicBezTo>
                  <a:pt x="2241" y="15449"/>
                  <a:pt x="2241" y="15449"/>
                  <a:pt x="2239" y="15444"/>
                </a:cubicBezTo>
                <a:cubicBezTo>
                  <a:pt x="2238" y="15440"/>
                  <a:pt x="2236" y="15431"/>
                  <a:pt x="2231" y="15412"/>
                </a:cubicBezTo>
                <a:cubicBezTo>
                  <a:pt x="2231" y="15412"/>
                  <a:pt x="2231" y="15413"/>
                  <a:pt x="2229" y="15407"/>
                </a:cubicBezTo>
                <a:cubicBezTo>
                  <a:pt x="2228" y="15401"/>
                  <a:pt x="2225" y="15390"/>
                  <a:pt x="2220" y="15367"/>
                </a:cubicBezTo>
                <a:cubicBezTo>
                  <a:pt x="2220" y="15367"/>
                  <a:pt x="2220" y="15366"/>
                  <a:pt x="2219" y="15361"/>
                </a:cubicBezTo>
                <a:cubicBezTo>
                  <a:pt x="2218" y="15355"/>
                  <a:pt x="2215" y="15343"/>
                  <a:pt x="2210" y="15321"/>
                </a:cubicBezTo>
                <a:cubicBezTo>
                  <a:pt x="2210" y="15321"/>
                  <a:pt x="2210" y="15321"/>
                  <a:pt x="2210" y="15319"/>
                </a:cubicBezTo>
                <a:cubicBezTo>
                  <a:pt x="2210" y="15317"/>
                  <a:pt x="2210" y="15312"/>
                  <a:pt x="2210" y="15303"/>
                </a:cubicBezTo>
                <a:cubicBezTo>
                  <a:pt x="2210" y="15303"/>
                  <a:pt x="2210" y="15303"/>
                  <a:pt x="2211" y="15301"/>
                </a:cubicBezTo>
                <a:cubicBezTo>
                  <a:pt x="2212" y="15298"/>
                  <a:pt x="2215" y="15294"/>
                  <a:pt x="2220" y="15284"/>
                </a:cubicBezTo>
                <a:cubicBezTo>
                  <a:pt x="2220" y="15284"/>
                  <a:pt x="2220" y="15285"/>
                  <a:pt x="2222" y="15279"/>
                </a:cubicBezTo>
                <a:cubicBezTo>
                  <a:pt x="2224" y="15273"/>
                  <a:pt x="2229" y="15262"/>
                  <a:pt x="2236" y="15239"/>
                </a:cubicBezTo>
                <a:cubicBezTo>
                  <a:pt x="2236" y="15239"/>
                  <a:pt x="2236" y="15238"/>
                  <a:pt x="2239" y="15232"/>
                </a:cubicBezTo>
                <a:cubicBezTo>
                  <a:pt x="2242" y="15225"/>
                  <a:pt x="2248" y="15212"/>
                  <a:pt x="2261" y="15185"/>
                </a:cubicBezTo>
                <a:cubicBezTo>
                  <a:pt x="2261" y="15185"/>
                  <a:pt x="2261" y="15184"/>
                  <a:pt x="2265" y="15179"/>
                </a:cubicBezTo>
                <a:cubicBezTo>
                  <a:pt x="2269" y="15174"/>
                  <a:pt x="2277" y="15165"/>
                  <a:pt x="2292" y="15147"/>
                </a:cubicBezTo>
                <a:cubicBezTo>
                  <a:pt x="2292" y="15147"/>
                  <a:pt x="2292" y="15147"/>
                  <a:pt x="2295" y="15142"/>
                </a:cubicBezTo>
                <a:cubicBezTo>
                  <a:pt x="2297" y="15137"/>
                  <a:pt x="2302" y="15125"/>
                  <a:pt x="2313" y="15102"/>
                </a:cubicBezTo>
                <a:cubicBezTo>
                  <a:pt x="2313" y="15103"/>
                  <a:pt x="2313" y="15103"/>
                  <a:pt x="2313" y="15097"/>
                </a:cubicBezTo>
                <a:cubicBezTo>
                  <a:pt x="2314" y="15091"/>
                  <a:pt x="2315" y="15079"/>
                  <a:pt x="2318" y="15056"/>
                </a:cubicBezTo>
                <a:cubicBezTo>
                  <a:pt x="2318" y="15056"/>
                  <a:pt x="2318" y="15056"/>
                  <a:pt x="2321" y="15051"/>
                </a:cubicBezTo>
                <a:cubicBezTo>
                  <a:pt x="2325" y="15045"/>
                  <a:pt x="2331" y="15033"/>
                  <a:pt x="2344" y="15011"/>
                </a:cubicBezTo>
                <a:cubicBezTo>
                  <a:pt x="2344" y="15011"/>
                  <a:pt x="2344" y="15011"/>
                  <a:pt x="2346" y="15009"/>
                </a:cubicBezTo>
                <a:cubicBezTo>
                  <a:pt x="2349" y="15008"/>
                  <a:pt x="2354" y="15006"/>
                  <a:pt x="2364" y="15001"/>
                </a:cubicBezTo>
                <a:cubicBezTo>
                  <a:pt x="2364" y="15001"/>
                  <a:pt x="2364" y="15001"/>
                  <a:pt x="2366" y="15004"/>
                </a:cubicBezTo>
                <a:cubicBezTo>
                  <a:pt x="2368" y="15006"/>
                  <a:pt x="2372" y="15011"/>
                  <a:pt x="2379" y="15020"/>
                </a:cubicBezTo>
                <a:cubicBezTo>
                  <a:pt x="2379" y="15020"/>
                  <a:pt x="2379" y="15020"/>
                  <a:pt x="2381" y="15024"/>
                </a:cubicBezTo>
                <a:cubicBezTo>
                  <a:pt x="2384" y="15029"/>
                  <a:pt x="2388" y="15038"/>
                  <a:pt x="2396" y="15056"/>
                </a:cubicBezTo>
                <a:cubicBezTo>
                  <a:pt x="2396" y="15056"/>
                  <a:pt x="2395" y="15056"/>
                  <a:pt x="2397" y="15056"/>
                </a:cubicBezTo>
                <a:cubicBezTo>
                  <a:pt x="2398" y="15056"/>
                  <a:pt x="2400" y="15056"/>
                  <a:pt x="2405" y="15056"/>
                </a:cubicBezTo>
                <a:cubicBezTo>
                  <a:pt x="2405" y="15056"/>
                  <a:pt x="2405" y="15056"/>
                  <a:pt x="2408" y="15056"/>
                </a:cubicBezTo>
                <a:cubicBezTo>
                  <a:pt x="2410" y="15056"/>
                  <a:pt x="2415" y="15056"/>
                  <a:pt x="2426" y="15056"/>
                </a:cubicBezTo>
                <a:cubicBezTo>
                  <a:pt x="2426" y="15056"/>
                  <a:pt x="2426" y="15056"/>
                  <a:pt x="2427" y="15056"/>
                </a:cubicBezTo>
                <a:cubicBezTo>
                  <a:pt x="2429" y="15056"/>
                  <a:pt x="2431" y="15056"/>
                  <a:pt x="2436" y="15056"/>
                </a:cubicBezTo>
                <a:cubicBezTo>
                  <a:pt x="2436" y="15056"/>
                  <a:pt x="2436" y="15056"/>
                  <a:pt x="2438" y="15052"/>
                </a:cubicBezTo>
                <a:cubicBezTo>
                  <a:pt x="2440" y="15047"/>
                  <a:pt x="2444" y="15038"/>
                  <a:pt x="2451" y="15020"/>
                </a:cubicBezTo>
                <a:cubicBezTo>
                  <a:pt x="2451" y="15020"/>
                  <a:pt x="2451" y="15020"/>
                  <a:pt x="2453" y="15020"/>
                </a:cubicBezTo>
                <a:cubicBezTo>
                  <a:pt x="2455" y="15020"/>
                  <a:pt x="2459" y="15020"/>
                  <a:pt x="2467" y="15020"/>
                </a:cubicBezTo>
                <a:cubicBezTo>
                  <a:pt x="2467" y="15020"/>
                  <a:pt x="2467" y="15020"/>
                  <a:pt x="2467" y="15018"/>
                </a:cubicBezTo>
                <a:cubicBezTo>
                  <a:pt x="2468" y="15015"/>
                  <a:pt x="2469" y="15010"/>
                  <a:pt x="2472" y="15001"/>
                </a:cubicBezTo>
                <a:cubicBezTo>
                  <a:pt x="2472" y="15001"/>
                  <a:pt x="2472" y="15001"/>
                  <a:pt x="2474" y="14998"/>
                </a:cubicBezTo>
                <a:cubicBezTo>
                  <a:pt x="2475" y="14995"/>
                  <a:pt x="2478" y="14988"/>
                  <a:pt x="2483" y="14974"/>
                </a:cubicBezTo>
                <a:cubicBezTo>
                  <a:pt x="2483" y="14974"/>
                  <a:pt x="2483" y="14974"/>
                  <a:pt x="2483" y="14978"/>
                </a:cubicBezTo>
                <a:cubicBezTo>
                  <a:pt x="2484" y="14981"/>
                  <a:pt x="2485" y="14988"/>
                  <a:pt x="2488" y="15001"/>
                </a:cubicBezTo>
                <a:cubicBezTo>
                  <a:pt x="2488" y="15001"/>
                  <a:pt x="2488" y="15001"/>
                  <a:pt x="2490" y="15001"/>
                </a:cubicBezTo>
                <a:cubicBezTo>
                  <a:pt x="2492" y="15001"/>
                  <a:pt x="2495" y="15001"/>
                  <a:pt x="2503" y="15001"/>
                </a:cubicBezTo>
                <a:cubicBezTo>
                  <a:pt x="2503" y="15001"/>
                  <a:pt x="2503" y="15001"/>
                  <a:pt x="2504" y="15001"/>
                </a:cubicBezTo>
                <a:cubicBezTo>
                  <a:pt x="2505" y="15001"/>
                  <a:pt x="2508" y="15001"/>
                  <a:pt x="2513" y="15001"/>
                </a:cubicBezTo>
                <a:cubicBezTo>
                  <a:pt x="2513" y="15001"/>
                  <a:pt x="2513" y="15001"/>
                  <a:pt x="2516" y="15001"/>
                </a:cubicBezTo>
                <a:cubicBezTo>
                  <a:pt x="2519" y="15001"/>
                  <a:pt x="2524" y="15001"/>
                  <a:pt x="2534" y="15001"/>
                </a:cubicBezTo>
                <a:cubicBezTo>
                  <a:pt x="2534" y="15001"/>
                  <a:pt x="2534" y="15001"/>
                  <a:pt x="2536" y="14998"/>
                </a:cubicBezTo>
                <a:cubicBezTo>
                  <a:pt x="2538" y="14995"/>
                  <a:pt x="2542" y="14988"/>
                  <a:pt x="2550" y="14974"/>
                </a:cubicBezTo>
                <a:cubicBezTo>
                  <a:pt x="2550" y="14974"/>
                  <a:pt x="2549" y="14974"/>
                  <a:pt x="2551" y="14974"/>
                </a:cubicBezTo>
                <a:cubicBezTo>
                  <a:pt x="2553" y="14974"/>
                  <a:pt x="2557" y="14974"/>
                  <a:pt x="2565" y="14974"/>
                </a:cubicBezTo>
                <a:cubicBezTo>
                  <a:pt x="2565" y="14974"/>
                  <a:pt x="2565" y="14974"/>
                  <a:pt x="2565" y="14966"/>
                </a:cubicBezTo>
                <a:cubicBezTo>
                  <a:pt x="2566" y="14957"/>
                  <a:pt x="2567" y="14941"/>
                  <a:pt x="2570" y="14909"/>
                </a:cubicBezTo>
                <a:cubicBezTo>
                  <a:pt x="2570" y="14909"/>
                  <a:pt x="2570" y="14910"/>
                  <a:pt x="2569" y="14904"/>
                </a:cubicBezTo>
                <a:cubicBezTo>
                  <a:pt x="2567" y="14899"/>
                  <a:pt x="2565" y="14888"/>
                  <a:pt x="2559" y="14865"/>
                </a:cubicBezTo>
                <a:cubicBezTo>
                  <a:pt x="2559" y="14865"/>
                  <a:pt x="2559" y="14864"/>
                  <a:pt x="2558" y="14855"/>
                </a:cubicBezTo>
                <a:cubicBezTo>
                  <a:pt x="2557" y="14846"/>
                  <a:pt x="2555" y="14827"/>
                  <a:pt x="2550" y="14791"/>
                </a:cubicBezTo>
                <a:cubicBezTo>
                  <a:pt x="2550" y="14791"/>
                  <a:pt x="2549" y="14791"/>
                  <a:pt x="2552" y="14791"/>
                </a:cubicBezTo>
                <a:cubicBezTo>
                  <a:pt x="2555" y="14791"/>
                  <a:pt x="2560" y="14791"/>
                  <a:pt x="2570" y="14791"/>
                </a:cubicBezTo>
                <a:cubicBezTo>
                  <a:pt x="2570" y="14791"/>
                  <a:pt x="2570" y="14791"/>
                  <a:pt x="2572" y="14786"/>
                </a:cubicBezTo>
                <a:cubicBezTo>
                  <a:pt x="2575" y="14782"/>
                  <a:pt x="2580" y="14773"/>
                  <a:pt x="2590" y="14754"/>
                </a:cubicBezTo>
                <a:cubicBezTo>
                  <a:pt x="2590" y="14754"/>
                  <a:pt x="2590" y="14755"/>
                  <a:pt x="2590" y="14748"/>
                </a:cubicBezTo>
                <a:cubicBezTo>
                  <a:pt x="2589" y="14742"/>
                  <a:pt x="2588" y="14728"/>
                  <a:pt x="2585" y="14701"/>
                </a:cubicBezTo>
                <a:cubicBezTo>
                  <a:pt x="2585" y="14701"/>
                  <a:pt x="2585" y="14701"/>
                  <a:pt x="2582" y="14699"/>
                </a:cubicBezTo>
                <a:cubicBezTo>
                  <a:pt x="2578" y="14698"/>
                  <a:pt x="2570" y="14696"/>
                  <a:pt x="2555" y="14691"/>
                </a:cubicBezTo>
                <a:cubicBezTo>
                  <a:pt x="2555" y="14691"/>
                  <a:pt x="2555" y="14691"/>
                  <a:pt x="2553" y="14691"/>
                </a:cubicBezTo>
                <a:cubicBezTo>
                  <a:pt x="2551" y="14691"/>
                  <a:pt x="2546" y="14691"/>
                  <a:pt x="2539" y="14691"/>
                </a:cubicBezTo>
                <a:cubicBezTo>
                  <a:pt x="2539" y="14691"/>
                  <a:pt x="2539" y="14691"/>
                  <a:pt x="2537" y="14692"/>
                </a:cubicBezTo>
                <a:cubicBezTo>
                  <a:pt x="2535" y="14694"/>
                  <a:pt x="2531" y="14696"/>
                  <a:pt x="2524" y="14701"/>
                </a:cubicBezTo>
                <a:cubicBezTo>
                  <a:pt x="2524" y="14701"/>
                  <a:pt x="2524" y="14700"/>
                  <a:pt x="2522" y="14702"/>
                </a:cubicBezTo>
                <a:cubicBezTo>
                  <a:pt x="2520" y="14705"/>
                  <a:pt x="2516" y="14709"/>
                  <a:pt x="2508" y="14718"/>
                </a:cubicBezTo>
                <a:cubicBezTo>
                  <a:pt x="2508" y="14718"/>
                  <a:pt x="2508" y="14718"/>
                  <a:pt x="2507" y="14722"/>
                </a:cubicBezTo>
                <a:cubicBezTo>
                  <a:pt x="2506" y="14727"/>
                  <a:pt x="2503" y="14736"/>
                  <a:pt x="2498" y="14754"/>
                </a:cubicBezTo>
                <a:cubicBezTo>
                  <a:pt x="2498" y="14754"/>
                  <a:pt x="2498" y="14754"/>
                  <a:pt x="2496" y="14754"/>
                </a:cubicBezTo>
                <a:cubicBezTo>
                  <a:pt x="2494" y="14754"/>
                  <a:pt x="2490" y="14754"/>
                  <a:pt x="2483" y="14754"/>
                </a:cubicBezTo>
                <a:cubicBezTo>
                  <a:pt x="2483" y="14754"/>
                  <a:pt x="2482" y="14755"/>
                  <a:pt x="2480" y="14748"/>
                </a:cubicBezTo>
                <a:cubicBezTo>
                  <a:pt x="2478" y="14742"/>
                  <a:pt x="2474" y="14728"/>
                  <a:pt x="2467" y="14701"/>
                </a:cubicBezTo>
                <a:cubicBezTo>
                  <a:pt x="2467" y="14701"/>
                  <a:pt x="2467" y="14701"/>
                  <a:pt x="2462" y="14701"/>
                </a:cubicBezTo>
                <a:cubicBezTo>
                  <a:pt x="2457" y="14701"/>
                  <a:pt x="2446" y="14701"/>
                  <a:pt x="2426" y="14701"/>
                </a:cubicBezTo>
                <a:cubicBezTo>
                  <a:pt x="2426" y="14701"/>
                  <a:pt x="2426" y="14701"/>
                  <a:pt x="2420" y="14701"/>
                </a:cubicBezTo>
                <a:cubicBezTo>
                  <a:pt x="2414" y="14701"/>
                  <a:pt x="2403" y="14701"/>
                  <a:pt x="2379" y="14701"/>
                </a:cubicBezTo>
                <a:cubicBezTo>
                  <a:pt x="2379" y="14701"/>
                  <a:pt x="2380" y="14701"/>
                  <a:pt x="2375" y="14698"/>
                </a:cubicBezTo>
                <a:cubicBezTo>
                  <a:pt x="2371" y="14696"/>
                  <a:pt x="2362" y="14690"/>
                  <a:pt x="2344" y="14681"/>
                </a:cubicBezTo>
                <a:cubicBezTo>
                  <a:pt x="2344" y="14681"/>
                  <a:pt x="2344" y="14681"/>
                  <a:pt x="2339" y="14678"/>
                </a:cubicBezTo>
                <a:cubicBezTo>
                  <a:pt x="2334" y="14675"/>
                  <a:pt x="2325" y="14668"/>
                  <a:pt x="2307" y="14654"/>
                </a:cubicBezTo>
                <a:cubicBezTo>
                  <a:pt x="2307" y="14654"/>
                  <a:pt x="2307" y="14655"/>
                  <a:pt x="2305" y="14649"/>
                </a:cubicBezTo>
                <a:cubicBezTo>
                  <a:pt x="2302" y="14643"/>
                  <a:pt x="2297" y="14632"/>
                  <a:pt x="2287" y="14609"/>
                </a:cubicBezTo>
                <a:cubicBezTo>
                  <a:pt x="2287" y="14609"/>
                  <a:pt x="2287" y="14608"/>
                  <a:pt x="2287" y="14597"/>
                </a:cubicBezTo>
                <a:cubicBezTo>
                  <a:pt x="2286" y="14585"/>
                  <a:pt x="2285" y="14563"/>
                  <a:pt x="2282" y="14517"/>
                </a:cubicBezTo>
                <a:cubicBezTo>
                  <a:pt x="2282" y="14517"/>
                  <a:pt x="2282" y="14517"/>
                  <a:pt x="2285" y="14515"/>
                </a:cubicBezTo>
                <a:cubicBezTo>
                  <a:pt x="2288" y="14513"/>
                  <a:pt x="2294" y="14509"/>
                  <a:pt x="2307" y="14499"/>
                </a:cubicBezTo>
                <a:cubicBezTo>
                  <a:pt x="2307" y="14499"/>
                  <a:pt x="2307" y="14499"/>
                  <a:pt x="2309" y="14497"/>
                </a:cubicBezTo>
                <a:cubicBezTo>
                  <a:pt x="2311" y="14494"/>
                  <a:pt x="2316" y="14490"/>
                  <a:pt x="2323" y="14481"/>
                </a:cubicBezTo>
                <a:cubicBezTo>
                  <a:pt x="2323" y="14481"/>
                  <a:pt x="2323" y="14481"/>
                  <a:pt x="2319" y="14478"/>
                </a:cubicBezTo>
                <a:cubicBezTo>
                  <a:pt x="2314" y="14474"/>
                  <a:pt x="2305" y="14467"/>
                  <a:pt x="2287" y="14454"/>
                </a:cubicBezTo>
                <a:cubicBezTo>
                  <a:pt x="2287" y="14454"/>
                  <a:pt x="2287" y="14454"/>
                  <a:pt x="2284" y="14451"/>
                </a:cubicBezTo>
                <a:cubicBezTo>
                  <a:pt x="2282" y="14447"/>
                  <a:pt x="2277" y="14441"/>
                  <a:pt x="2267" y="14427"/>
                </a:cubicBezTo>
                <a:cubicBezTo>
                  <a:pt x="2267" y="14427"/>
                  <a:pt x="2266" y="14427"/>
                  <a:pt x="2263" y="14422"/>
                </a:cubicBezTo>
                <a:cubicBezTo>
                  <a:pt x="2260" y="14418"/>
                  <a:pt x="2253" y="14409"/>
                  <a:pt x="2241" y="14391"/>
                </a:cubicBezTo>
                <a:cubicBezTo>
                  <a:pt x="2241" y="14391"/>
                  <a:pt x="2241" y="14390"/>
                  <a:pt x="2240" y="14388"/>
                </a:cubicBezTo>
                <a:cubicBezTo>
                  <a:pt x="2240" y="14385"/>
                  <a:pt x="2239" y="14380"/>
                  <a:pt x="2236" y="14371"/>
                </a:cubicBezTo>
                <a:cubicBezTo>
                  <a:pt x="2236" y="14371"/>
                  <a:pt x="2236" y="14371"/>
                  <a:pt x="2239" y="14368"/>
                </a:cubicBezTo>
                <a:cubicBezTo>
                  <a:pt x="2241" y="14365"/>
                  <a:pt x="2246" y="14358"/>
                  <a:pt x="2257" y="14344"/>
                </a:cubicBezTo>
                <a:cubicBezTo>
                  <a:pt x="2257" y="14344"/>
                  <a:pt x="2257" y="14344"/>
                  <a:pt x="2258" y="14344"/>
                </a:cubicBezTo>
                <a:cubicBezTo>
                  <a:pt x="2260" y="14344"/>
                  <a:pt x="2264" y="14344"/>
                  <a:pt x="2272" y="14344"/>
                </a:cubicBezTo>
                <a:cubicBezTo>
                  <a:pt x="2272" y="14344"/>
                  <a:pt x="2272" y="14344"/>
                  <a:pt x="2276" y="14343"/>
                </a:cubicBezTo>
                <a:cubicBezTo>
                  <a:pt x="2280" y="14342"/>
                  <a:pt x="2287" y="14340"/>
                  <a:pt x="2303" y="14335"/>
                </a:cubicBezTo>
                <a:cubicBezTo>
                  <a:pt x="2303" y="14335"/>
                  <a:pt x="2303" y="14335"/>
                  <a:pt x="2308" y="14329"/>
                </a:cubicBezTo>
                <a:cubicBezTo>
                  <a:pt x="2313" y="14324"/>
                  <a:pt x="2323" y="14312"/>
                  <a:pt x="2344" y="14289"/>
                </a:cubicBezTo>
                <a:cubicBezTo>
                  <a:pt x="2344" y="14289"/>
                  <a:pt x="2344" y="14289"/>
                  <a:pt x="2345" y="14292"/>
                </a:cubicBezTo>
                <a:cubicBezTo>
                  <a:pt x="2345" y="14294"/>
                  <a:pt x="2347" y="14299"/>
                  <a:pt x="2349" y="14308"/>
                </a:cubicBezTo>
                <a:cubicBezTo>
                  <a:pt x="2349" y="14308"/>
                  <a:pt x="2349" y="14308"/>
                  <a:pt x="2352" y="14306"/>
                </a:cubicBezTo>
                <a:cubicBezTo>
                  <a:pt x="2355" y="14303"/>
                  <a:pt x="2361" y="14299"/>
                  <a:pt x="2374" y="14289"/>
                </a:cubicBezTo>
                <a:cubicBezTo>
                  <a:pt x="2374" y="14289"/>
                  <a:pt x="2374" y="14289"/>
                  <a:pt x="2374" y="14288"/>
                </a:cubicBezTo>
                <a:cubicBezTo>
                  <a:pt x="2374" y="14286"/>
                  <a:pt x="2374" y="14284"/>
                  <a:pt x="2374" y="14279"/>
                </a:cubicBezTo>
                <a:cubicBezTo>
                  <a:pt x="2374" y="14279"/>
                  <a:pt x="2374" y="14279"/>
                  <a:pt x="2376" y="14278"/>
                </a:cubicBezTo>
                <a:cubicBezTo>
                  <a:pt x="2378" y="14277"/>
                  <a:pt x="2383" y="14275"/>
                  <a:pt x="2390" y="14270"/>
                </a:cubicBezTo>
                <a:cubicBezTo>
                  <a:pt x="2390" y="14270"/>
                  <a:pt x="2390" y="14270"/>
                  <a:pt x="2394" y="14269"/>
                </a:cubicBezTo>
                <a:cubicBezTo>
                  <a:pt x="2397" y="14269"/>
                  <a:pt x="2405" y="14267"/>
                  <a:pt x="2421" y="14262"/>
                </a:cubicBezTo>
                <a:cubicBezTo>
                  <a:pt x="2421" y="14262"/>
                  <a:pt x="2420" y="14262"/>
                  <a:pt x="2425" y="14262"/>
                </a:cubicBezTo>
                <a:cubicBezTo>
                  <a:pt x="2430" y="14262"/>
                  <a:pt x="2439" y="14262"/>
                  <a:pt x="2457" y="14262"/>
                </a:cubicBezTo>
                <a:cubicBezTo>
                  <a:pt x="2457" y="14262"/>
                  <a:pt x="2457" y="14262"/>
                  <a:pt x="2458" y="14264"/>
                </a:cubicBezTo>
                <a:cubicBezTo>
                  <a:pt x="2460" y="14266"/>
                  <a:pt x="2464" y="14270"/>
                  <a:pt x="2472" y="14279"/>
                </a:cubicBezTo>
                <a:cubicBezTo>
                  <a:pt x="2472" y="14279"/>
                  <a:pt x="2472" y="14280"/>
                  <a:pt x="2471" y="14286"/>
                </a:cubicBezTo>
                <a:cubicBezTo>
                  <a:pt x="2470" y="14291"/>
                  <a:pt x="2467" y="14303"/>
                  <a:pt x="2462" y="14326"/>
                </a:cubicBezTo>
                <a:cubicBezTo>
                  <a:pt x="2462" y="14326"/>
                  <a:pt x="2462" y="14326"/>
                  <a:pt x="2462" y="14328"/>
                </a:cubicBezTo>
                <a:cubicBezTo>
                  <a:pt x="2462" y="14331"/>
                  <a:pt x="2462" y="14335"/>
                  <a:pt x="2462" y="14344"/>
                </a:cubicBezTo>
                <a:cubicBezTo>
                  <a:pt x="2462" y="14344"/>
                  <a:pt x="2462" y="14344"/>
                  <a:pt x="2464" y="14346"/>
                </a:cubicBezTo>
                <a:cubicBezTo>
                  <a:pt x="2466" y="14348"/>
                  <a:pt x="2470" y="14353"/>
                  <a:pt x="2477" y="14362"/>
                </a:cubicBezTo>
                <a:cubicBezTo>
                  <a:pt x="2477" y="14362"/>
                  <a:pt x="2477" y="14362"/>
                  <a:pt x="2479" y="14366"/>
                </a:cubicBezTo>
                <a:cubicBezTo>
                  <a:pt x="2481" y="14369"/>
                  <a:pt x="2485" y="14377"/>
                  <a:pt x="2493" y="14391"/>
                </a:cubicBezTo>
                <a:cubicBezTo>
                  <a:pt x="2493" y="14391"/>
                  <a:pt x="2493" y="14391"/>
                  <a:pt x="2496" y="14391"/>
                </a:cubicBezTo>
                <a:cubicBezTo>
                  <a:pt x="2500" y="14391"/>
                  <a:pt x="2508" y="14391"/>
                  <a:pt x="2524" y="14391"/>
                </a:cubicBezTo>
                <a:cubicBezTo>
                  <a:pt x="2524" y="14391"/>
                  <a:pt x="2524" y="14390"/>
                  <a:pt x="2529" y="14392"/>
                </a:cubicBezTo>
                <a:cubicBezTo>
                  <a:pt x="2534" y="14395"/>
                  <a:pt x="2544" y="14398"/>
                  <a:pt x="2565" y="14408"/>
                </a:cubicBezTo>
                <a:cubicBezTo>
                  <a:pt x="2565" y="14407"/>
                  <a:pt x="2565" y="14408"/>
                  <a:pt x="2569" y="14404"/>
                </a:cubicBezTo>
                <a:cubicBezTo>
                  <a:pt x="2572" y="14401"/>
                  <a:pt x="2580" y="14394"/>
                  <a:pt x="2596" y="14381"/>
                </a:cubicBezTo>
                <a:cubicBezTo>
                  <a:pt x="2596" y="14381"/>
                  <a:pt x="2596" y="14381"/>
                  <a:pt x="2598" y="14376"/>
                </a:cubicBezTo>
                <a:cubicBezTo>
                  <a:pt x="2601" y="14372"/>
                  <a:pt x="2606" y="14363"/>
                  <a:pt x="2616" y="14344"/>
                </a:cubicBezTo>
                <a:cubicBezTo>
                  <a:pt x="2616" y="14344"/>
                  <a:pt x="2616" y="14344"/>
                  <a:pt x="2619" y="14341"/>
                </a:cubicBezTo>
                <a:cubicBezTo>
                  <a:pt x="2623" y="14337"/>
                  <a:pt x="2629" y="14330"/>
                  <a:pt x="2642" y="14316"/>
                </a:cubicBezTo>
                <a:cubicBezTo>
                  <a:pt x="2642" y="14316"/>
                  <a:pt x="2621" y="14299"/>
                  <a:pt x="2616" y="14299"/>
                </a:cubicBezTo>
                <a:cubicBezTo>
                  <a:pt x="2606" y="14299"/>
                  <a:pt x="2596" y="14279"/>
                  <a:pt x="2596" y="14279"/>
                </a:cubicBezTo>
                <a:cubicBezTo>
                  <a:pt x="2596" y="14279"/>
                  <a:pt x="2596" y="14280"/>
                  <a:pt x="2594" y="14278"/>
                </a:cubicBezTo>
                <a:cubicBezTo>
                  <a:pt x="2592" y="14275"/>
                  <a:pt x="2588" y="14272"/>
                  <a:pt x="2580" y="14262"/>
                </a:cubicBezTo>
                <a:cubicBezTo>
                  <a:pt x="2580" y="14262"/>
                  <a:pt x="2580" y="14262"/>
                  <a:pt x="2580" y="14258"/>
                </a:cubicBezTo>
                <a:cubicBezTo>
                  <a:pt x="2580" y="14253"/>
                  <a:pt x="2580" y="14244"/>
                  <a:pt x="2580" y="14226"/>
                </a:cubicBezTo>
                <a:cubicBezTo>
                  <a:pt x="2580" y="14226"/>
                  <a:pt x="2580" y="14226"/>
                  <a:pt x="2580" y="14220"/>
                </a:cubicBezTo>
                <a:cubicBezTo>
                  <a:pt x="2579" y="14214"/>
                  <a:pt x="2578" y="14203"/>
                  <a:pt x="2575" y="14180"/>
                </a:cubicBezTo>
                <a:cubicBezTo>
                  <a:pt x="2575" y="14180"/>
                  <a:pt x="2575" y="14180"/>
                  <a:pt x="2565" y="14176"/>
                </a:cubicBezTo>
                <a:cubicBezTo>
                  <a:pt x="2556" y="14171"/>
                  <a:pt x="2536" y="14162"/>
                  <a:pt x="2498" y="14144"/>
                </a:cubicBezTo>
                <a:cubicBezTo>
                  <a:pt x="2498" y="14144"/>
                  <a:pt x="2498" y="14144"/>
                  <a:pt x="2498" y="14126"/>
                </a:cubicBezTo>
                <a:cubicBezTo>
                  <a:pt x="2498" y="14109"/>
                  <a:pt x="2498" y="14074"/>
                  <a:pt x="2498" y="14006"/>
                </a:cubicBezTo>
                <a:cubicBezTo>
                  <a:pt x="2498" y="14006"/>
                  <a:pt x="2498" y="14006"/>
                  <a:pt x="2494" y="13998"/>
                </a:cubicBezTo>
                <a:cubicBezTo>
                  <a:pt x="2489" y="13990"/>
                  <a:pt x="2480" y="13974"/>
                  <a:pt x="2462" y="13942"/>
                </a:cubicBezTo>
                <a:cubicBezTo>
                  <a:pt x="2462" y="13942"/>
                  <a:pt x="2462" y="13942"/>
                  <a:pt x="2453" y="13925"/>
                </a:cubicBezTo>
                <a:cubicBezTo>
                  <a:pt x="2444" y="13908"/>
                  <a:pt x="2426" y="13873"/>
                  <a:pt x="2390" y="13805"/>
                </a:cubicBezTo>
                <a:cubicBezTo>
                  <a:pt x="2390" y="13805"/>
                  <a:pt x="2390" y="13805"/>
                  <a:pt x="2391" y="13805"/>
                </a:cubicBezTo>
                <a:cubicBezTo>
                  <a:pt x="2392" y="13805"/>
                  <a:pt x="2395" y="13805"/>
                  <a:pt x="2400" y="13805"/>
                </a:cubicBezTo>
                <a:cubicBezTo>
                  <a:pt x="2400" y="13805"/>
                  <a:pt x="2400" y="13805"/>
                  <a:pt x="2400" y="13802"/>
                </a:cubicBezTo>
                <a:cubicBezTo>
                  <a:pt x="2400" y="13799"/>
                  <a:pt x="2400" y="13792"/>
                  <a:pt x="2400" y="13778"/>
                </a:cubicBezTo>
                <a:cubicBezTo>
                  <a:pt x="2400" y="13778"/>
                  <a:pt x="2400" y="13778"/>
                  <a:pt x="2403" y="13778"/>
                </a:cubicBezTo>
                <a:cubicBezTo>
                  <a:pt x="2407" y="13778"/>
                  <a:pt x="2413" y="13778"/>
                  <a:pt x="2426" y="13778"/>
                </a:cubicBezTo>
                <a:cubicBezTo>
                  <a:pt x="2426" y="13778"/>
                  <a:pt x="2426" y="13778"/>
                  <a:pt x="2426" y="13774"/>
                </a:cubicBezTo>
                <a:cubicBezTo>
                  <a:pt x="2426" y="13769"/>
                  <a:pt x="2426" y="13760"/>
                  <a:pt x="2426" y="13742"/>
                </a:cubicBezTo>
                <a:cubicBezTo>
                  <a:pt x="2426" y="13742"/>
                  <a:pt x="2426" y="13741"/>
                  <a:pt x="2426" y="13736"/>
                </a:cubicBezTo>
                <a:cubicBezTo>
                  <a:pt x="2427" y="13730"/>
                  <a:pt x="2428" y="13718"/>
                  <a:pt x="2431" y="13696"/>
                </a:cubicBezTo>
                <a:cubicBezTo>
                  <a:pt x="2431" y="13696"/>
                  <a:pt x="2431" y="13696"/>
                  <a:pt x="2433" y="13696"/>
                </a:cubicBezTo>
                <a:cubicBezTo>
                  <a:pt x="2435" y="13696"/>
                  <a:pt x="2438" y="13696"/>
                  <a:pt x="2446" y="13696"/>
                </a:cubicBezTo>
                <a:cubicBezTo>
                  <a:pt x="2446" y="13696"/>
                  <a:pt x="2446" y="13695"/>
                  <a:pt x="2448" y="13698"/>
                </a:cubicBezTo>
                <a:cubicBezTo>
                  <a:pt x="2450" y="13700"/>
                  <a:pt x="2455" y="13704"/>
                  <a:pt x="2462" y="13713"/>
                </a:cubicBezTo>
                <a:cubicBezTo>
                  <a:pt x="2462" y="13713"/>
                  <a:pt x="2462" y="13713"/>
                  <a:pt x="2466" y="13713"/>
                </a:cubicBezTo>
                <a:cubicBezTo>
                  <a:pt x="2469" y="13713"/>
                  <a:pt x="2475" y="13713"/>
                  <a:pt x="2488" y="13713"/>
                </a:cubicBezTo>
                <a:cubicBezTo>
                  <a:pt x="2488" y="13713"/>
                  <a:pt x="2488" y="13713"/>
                  <a:pt x="2489" y="13713"/>
                </a:cubicBezTo>
                <a:cubicBezTo>
                  <a:pt x="2490" y="13713"/>
                  <a:pt x="2493" y="13713"/>
                  <a:pt x="2498" y="13713"/>
                </a:cubicBezTo>
                <a:cubicBezTo>
                  <a:pt x="2498" y="13713"/>
                  <a:pt x="2498" y="13713"/>
                  <a:pt x="2501" y="13713"/>
                </a:cubicBezTo>
                <a:cubicBezTo>
                  <a:pt x="2504" y="13713"/>
                  <a:pt x="2511" y="13713"/>
                  <a:pt x="2524" y="13713"/>
                </a:cubicBezTo>
                <a:cubicBezTo>
                  <a:pt x="2524" y="13713"/>
                  <a:pt x="2524" y="13713"/>
                  <a:pt x="2529" y="13710"/>
                </a:cubicBezTo>
                <a:cubicBezTo>
                  <a:pt x="2535" y="13707"/>
                  <a:pt x="2547" y="13700"/>
                  <a:pt x="2570" y="13686"/>
                </a:cubicBezTo>
                <a:cubicBezTo>
                  <a:pt x="2570" y="13686"/>
                  <a:pt x="2570" y="13686"/>
                  <a:pt x="2572" y="13683"/>
                </a:cubicBezTo>
                <a:cubicBezTo>
                  <a:pt x="2574" y="13680"/>
                  <a:pt x="2577" y="13673"/>
                  <a:pt x="2585" y="13659"/>
                </a:cubicBezTo>
                <a:cubicBezTo>
                  <a:pt x="2585" y="13659"/>
                  <a:pt x="2585" y="13660"/>
                  <a:pt x="2587" y="13654"/>
                </a:cubicBezTo>
                <a:cubicBezTo>
                  <a:pt x="2589" y="13648"/>
                  <a:pt x="2593" y="13636"/>
                  <a:pt x="2601" y="13613"/>
                </a:cubicBezTo>
                <a:cubicBezTo>
                  <a:pt x="2601" y="13613"/>
                  <a:pt x="2601" y="13613"/>
                  <a:pt x="2601" y="13604"/>
                </a:cubicBezTo>
                <a:cubicBezTo>
                  <a:pt x="2601" y="13595"/>
                  <a:pt x="2601" y="13577"/>
                  <a:pt x="2601" y="13541"/>
                </a:cubicBezTo>
                <a:cubicBezTo>
                  <a:pt x="2601" y="13541"/>
                  <a:pt x="2601" y="13541"/>
                  <a:pt x="2603" y="13541"/>
                </a:cubicBezTo>
                <a:cubicBezTo>
                  <a:pt x="2605" y="13541"/>
                  <a:pt x="2609" y="13541"/>
                  <a:pt x="2616" y="13541"/>
                </a:cubicBezTo>
                <a:cubicBezTo>
                  <a:pt x="2616" y="13541"/>
                  <a:pt x="2616" y="13541"/>
                  <a:pt x="2618" y="13538"/>
                </a:cubicBezTo>
                <a:cubicBezTo>
                  <a:pt x="2620" y="13534"/>
                  <a:pt x="2624" y="13527"/>
                  <a:pt x="2631" y="13514"/>
                </a:cubicBezTo>
                <a:cubicBezTo>
                  <a:pt x="2631" y="13514"/>
                  <a:pt x="2631" y="13514"/>
                  <a:pt x="2635" y="13508"/>
                </a:cubicBezTo>
                <a:cubicBezTo>
                  <a:pt x="2639" y="13502"/>
                  <a:pt x="2647" y="13491"/>
                  <a:pt x="2662" y="13468"/>
                </a:cubicBezTo>
                <a:cubicBezTo>
                  <a:pt x="2662" y="13468"/>
                  <a:pt x="2663" y="13467"/>
                  <a:pt x="2670" y="13465"/>
                </a:cubicBezTo>
                <a:cubicBezTo>
                  <a:pt x="2677" y="13463"/>
                  <a:pt x="2691" y="13458"/>
                  <a:pt x="2719" y="13449"/>
                </a:cubicBezTo>
                <a:cubicBezTo>
                  <a:pt x="2719" y="13449"/>
                  <a:pt x="2719" y="13449"/>
                  <a:pt x="2722" y="13443"/>
                </a:cubicBezTo>
                <a:cubicBezTo>
                  <a:pt x="2724" y="13437"/>
                  <a:pt x="2729" y="13426"/>
                  <a:pt x="2740" y="13403"/>
                </a:cubicBezTo>
                <a:cubicBezTo>
                  <a:pt x="2740" y="13403"/>
                  <a:pt x="2740" y="13403"/>
                  <a:pt x="2743" y="13401"/>
                </a:cubicBezTo>
                <a:cubicBezTo>
                  <a:pt x="2745" y="13399"/>
                  <a:pt x="2750" y="13395"/>
                  <a:pt x="2760" y="13386"/>
                </a:cubicBezTo>
                <a:cubicBezTo>
                  <a:pt x="2760" y="13386"/>
                  <a:pt x="2760" y="13386"/>
                  <a:pt x="2762" y="13382"/>
                </a:cubicBezTo>
                <a:cubicBezTo>
                  <a:pt x="2764" y="13378"/>
                  <a:pt x="2768" y="13371"/>
                  <a:pt x="2776" y="13357"/>
                </a:cubicBezTo>
                <a:cubicBezTo>
                  <a:pt x="2776" y="13357"/>
                  <a:pt x="2776" y="13357"/>
                  <a:pt x="2786" y="13358"/>
                </a:cubicBezTo>
                <a:cubicBezTo>
                  <a:pt x="2797" y="13359"/>
                  <a:pt x="2817" y="13362"/>
                  <a:pt x="2858" y="13367"/>
                </a:cubicBezTo>
                <a:cubicBezTo>
                  <a:pt x="2858" y="13367"/>
                  <a:pt x="2858" y="13366"/>
                  <a:pt x="2859" y="13361"/>
                </a:cubicBezTo>
                <a:cubicBezTo>
                  <a:pt x="2860" y="13355"/>
                  <a:pt x="2863" y="13343"/>
                  <a:pt x="2868" y="13321"/>
                </a:cubicBezTo>
                <a:cubicBezTo>
                  <a:pt x="2868" y="13321"/>
                  <a:pt x="2868" y="13321"/>
                  <a:pt x="2873" y="13316"/>
                </a:cubicBezTo>
                <a:cubicBezTo>
                  <a:pt x="2878" y="13312"/>
                  <a:pt x="2889" y="13303"/>
                  <a:pt x="2909" y="13284"/>
                </a:cubicBezTo>
                <a:close/>
                <a:moveTo>
                  <a:pt x="10434" y="13528"/>
                </a:moveTo>
                <a:lnTo>
                  <a:pt x="10434" y="13532"/>
                </a:lnTo>
                <a:lnTo>
                  <a:pt x="10452" y="13532"/>
                </a:lnTo>
                <a:cubicBezTo>
                  <a:pt x="10449" y="13532"/>
                  <a:pt x="10449" y="13532"/>
                  <a:pt x="10448" y="13532"/>
                </a:cubicBezTo>
                <a:cubicBezTo>
                  <a:pt x="10446" y="13531"/>
                  <a:pt x="10443" y="13530"/>
                  <a:pt x="10434" y="13528"/>
                </a:cubicBezTo>
                <a:close/>
                <a:moveTo>
                  <a:pt x="10401" y="13656"/>
                </a:moveTo>
                <a:lnTo>
                  <a:pt x="10407" y="13738"/>
                </a:lnTo>
                <a:lnTo>
                  <a:pt x="10408" y="13738"/>
                </a:lnTo>
                <a:cubicBezTo>
                  <a:pt x="10408" y="13738"/>
                  <a:pt x="10408" y="13738"/>
                  <a:pt x="10407" y="13728"/>
                </a:cubicBezTo>
                <a:cubicBezTo>
                  <a:pt x="10407" y="13718"/>
                  <a:pt x="10405" y="13697"/>
                  <a:pt x="10402" y="13656"/>
                </a:cubicBezTo>
                <a:lnTo>
                  <a:pt x="10401" y="13656"/>
                </a:lnTo>
                <a:close/>
                <a:moveTo>
                  <a:pt x="10447" y="13708"/>
                </a:moveTo>
                <a:cubicBezTo>
                  <a:pt x="10447" y="13710"/>
                  <a:pt x="10447" y="13714"/>
                  <a:pt x="10449" y="13738"/>
                </a:cubicBezTo>
                <a:lnTo>
                  <a:pt x="10450" y="13738"/>
                </a:lnTo>
                <a:lnTo>
                  <a:pt x="10447" y="13708"/>
                </a:lnTo>
                <a:close/>
                <a:moveTo>
                  <a:pt x="1972" y="14656"/>
                </a:moveTo>
                <a:cubicBezTo>
                  <a:pt x="1972" y="14656"/>
                  <a:pt x="1972" y="14656"/>
                  <a:pt x="1973" y="14661"/>
                </a:cubicBezTo>
                <a:cubicBezTo>
                  <a:pt x="1973" y="14665"/>
                  <a:pt x="1975" y="14674"/>
                  <a:pt x="1977" y="14692"/>
                </a:cubicBezTo>
                <a:cubicBezTo>
                  <a:pt x="1977" y="14692"/>
                  <a:pt x="1977" y="14693"/>
                  <a:pt x="1978" y="14695"/>
                </a:cubicBezTo>
                <a:cubicBezTo>
                  <a:pt x="1979" y="14697"/>
                  <a:pt x="1982" y="14703"/>
                  <a:pt x="1987" y="14712"/>
                </a:cubicBezTo>
                <a:cubicBezTo>
                  <a:pt x="1987" y="14712"/>
                  <a:pt x="1987" y="14712"/>
                  <a:pt x="1990" y="14713"/>
                </a:cubicBezTo>
                <a:cubicBezTo>
                  <a:pt x="1993" y="14714"/>
                  <a:pt x="2000" y="14717"/>
                  <a:pt x="2013" y="14721"/>
                </a:cubicBezTo>
                <a:cubicBezTo>
                  <a:pt x="2013" y="14721"/>
                  <a:pt x="2013" y="14721"/>
                  <a:pt x="2016" y="14721"/>
                </a:cubicBezTo>
                <a:cubicBezTo>
                  <a:pt x="2019" y="14721"/>
                  <a:pt x="2026" y="14721"/>
                  <a:pt x="2038" y="14721"/>
                </a:cubicBezTo>
                <a:cubicBezTo>
                  <a:pt x="2038" y="14721"/>
                  <a:pt x="2039" y="14721"/>
                  <a:pt x="2040" y="14724"/>
                </a:cubicBezTo>
                <a:cubicBezTo>
                  <a:pt x="2042" y="14726"/>
                  <a:pt x="2046" y="14731"/>
                  <a:pt x="2054" y="14740"/>
                </a:cubicBezTo>
                <a:cubicBezTo>
                  <a:pt x="2054" y="14740"/>
                  <a:pt x="2054" y="14740"/>
                  <a:pt x="2054" y="14743"/>
                </a:cubicBezTo>
                <a:cubicBezTo>
                  <a:pt x="2054" y="14746"/>
                  <a:pt x="2054" y="14753"/>
                  <a:pt x="2054" y="14767"/>
                </a:cubicBezTo>
                <a:cubicBezTo>
                  <a:pt x="2054" y="14767"/>
                  <a:pt x="2054" y="14767"/>
                  <a:pt x="2055" y="14769"/>
                </a:cubicBezTo>
                <a:cubicBezTo>
                  <a:pt x="2056" y="14772"/>
                  <a:pt x="2058" y="14777"/>
                  <a:pt x="2063" y="14786"/>
                </a:cubicBezTo>
                <a:cubicBezTo>
                  <a:pt x="2063" y="14786"/>
                  <a:pt x="2064" y="14786"/>
                  <a:pt x="2066" y="14791"/>
                </a:cubicBezTo>
                <a:cubicBezTo>
                  <a:pt x="2069" y="14795"/>
                  <a:pt x="2074" y="14804"/>
                  <a:pt x="2084" y="14822"/>
                </a:cubicBezTo>
                <a:cubicBezTo>
                  <a:pt x="2084" y="14823"/>
                  <a:pt x="2084" y="14822"/>
                  <a:pt x="2087" y="14831"/>
                </a:cubicBezTo>
                <a:cubicBezTo>
                  <a:pt x="2090" y="14839"/>
                  <a:pt x="2097" y="14855"/>
                  <a:pt x="2110" y="14888"/>
                </a:cubicBezTo>
                <a:cubicBezTo>
                  <a:pt x="2110" y="14888"/>
                  <a:pt x="2110" y="14888"/>
                  <a:pt x="2108" y="14888"/>
                </a:cubicBezTo>
                <a:cubicBezTo>
                  <a:pt x="2106" y="14888"/>
                  <a:pt x="2102" y="14888"/>
                  <a:pt x="2095" y="14888"/>
                </a:cubicBezTo>
                <a:cubicBezTo>
                  <a:pt x="2095" y="14888"/>
                  <a:pt x="2094" y="14888"/>
                  <a:pt x="2090" y="14888"/>
                </a:cubicBezTo>
                <a:cubicBezTo>
                  <a:pt x="2086" y="14888"/>
                  <a:pt x="2079" y="14888"/>
                  <a:pt x="2063" y="14888"/>
                </a:cubicBezTo>
                <a:lnTo>
                  <a:pt x="2058" y="14904"/>
                </a:lnTo>
                <a:cubicBezTo>
                  <a:pt x="2058" y="14904"/>
                  <a:pt x="2058" y="14904"/>
                  <a:pt x="2056" y="14900"/>
                </a:cubicBezTo>
                <a:cubicBezTo>
                  <a:pt x="2054" y="14895"/>
                  <a:pt x="2049" y="14887"/>
                  <a:pt x="2038" y="14868"/>
                </a:cubicBezTo>
                <a:cubicBezTo>
                  <a:pt x="2038" y="14868"/>
                  <a:pt x="2038" y="14868"/>
                  <a:pt x="2037" y="14861"/>
                </a:cubicBezTo>
                <a:cubicBezTo>
                  <a:pt x="2036" y="14854"/>
                  <a:pt x="2033" y="14841"/>
                  <a:pt x="2028" y="14813"/>
                </a:cubicBezTo>
                <a:cubicBezTo>
                  <a:pt x="2028" y="14813"/>
                  <a:pt x="2028" y="14812"/>
                  <a:pt x="2027" y="14810"/>
                </a:cubicBezTo>
                <a:cubicBezTo>
                  <a:pt x="2026" y="14808"/>
                  <a:pt x="2025" y="14803"/>
                  <a:pt x="2023" y="14794"/>
                </a:cubicBezTo>
                <a:cubicBezTo>
                  <a:pt x="2023" y="14794"/>
                  <a:pt x="2023" y="14794"/>
                  <a:pt x="2021" y="14792"/>
                </a:cubicBezTo>
                <a:cubicBezTo>
                  <a:pt x="2020" y="14790"/>
                  <a:pt x="2018" y="14785"/>
                  <a:pt x="2013" y="14776"/>
                </a:cubicBezTo>
                <a:cubicBezTo>
                  <a:pt x="2013" y="14776"/>
                  <a:pt x="2013" y="14776"/>
                  <a:pt x="2012" y="14776"/>
                </a:cubicBezTo>
                <a:cubicBezTo>
                  <a:pt x="2011" y="14776"/>
                  <a:pt x="2010" y="14776"/>
                  <a:pt x="2007" y="14776"/>
                </a:cubicBezTo>
                <a:lnTo>
                  <a:pt x="2007" y="14776"/>
                </a:lnTo>
                <a:cubicBezTo>
                  <a:pt x="2007" y="14776"/>
                  <a:pt x="2005" y="14776"/>
                  <a:pt x="2003" y="14776"/>
                </a:cubicBezTo>
                <a:lnTo>
                  <a:pt x="1992" y="14776"/>
                </a:lnTo>
                <a:cubicBezTo>
                  <a:pt x="1990" y="14772"/>
                  <a:pt x="1988" y="14772"/>
                  <a:pt x="1988" y="14773"/>
                </a:cubicBezTo>
                <a:cubicBezTo>
                  <a:pt x="1987" y="14774"/>
                  <a:pt x="1987" y="14776"/>
                  <a:pt x="1987" y="14776"/>
                </a:cubicBezTo>
                <a:cubicBezTo>
                  <a:pt x="1987" y="14776"/>
                  <a:pt x="1987" y="14776"/>
                  <a:pt x="1985" y="14776"/>
                </a:cubicBezTo>
                <a:cubicBezTo>
                  <a:pt x="1983" y="14776"/>
                  <a:pt x="1980" y="14776"/>
                  <a:pt x="1972" y="14776"/>
                </a:cubicBezTo>
                <a:cubicBezTo>
                  <a:pt x="1962" y="14772"/>
                  <a:pt x="1960" y="14769"/>
                  <a:pt x="1961" y="14768"/>
                </a:cubicBezTo>
                <a:cubicBezTo>
                  <a:pt x="1963" y="14767"/>
                  <a:pt x="1966" y="14767"/>
                  <a:pt x="1966" y="14767"/>
                </a:cubicBezTo>
                <a:cubicBezTo>
                  <a:pt x="1964" y="14762"/>
                  <a:pt x="1963" y="14760"/>
                  <a:pt x="1962" y="14758"/>
                </a:cubicBezTo>
                <a:cubicBezTo>
                  <a:pt x="1962" y="14755"/>
                  <a:pt x="1962" y="14753"/>
                  <a:pt x="1962" y="14748"/>
                </a:cubicBezTo>
                <a:cubicBezTo>
                  <a:pt x="1962" y="14748"/>
                  <a:pt x="1961" y="14744"/>
                  <a:pt x="1959" y="14738"/>
                </a:cubicBezTo>
                <a:cubicBezTo>
                  <a:pt x="1958" y="14733"/>
                  <a:pt x="1957" y="14726"/>
                  <a:pt x="1957" y="14721"/>
                </a:cubicBezTo>
                <a:lnTo>
                  <a:pt x="1957" y="14692"/>
                </a:lnTo>
                <a:cubicBezTo>
                  <a:pt x="1957" y="14693"/>
                  <a:pt x="1957" y="14693"/>
                  <a:pt x="1959" y="14688"/>
                </a:cubicBezTo>
                <a:cubicBezTo>
                  <a:pt x="1960" y="14684"/>
                  <a:pt x="1964" y="14675"/>
                  <a:pt x="1972" y="14656"/>
                </a:cubicBezTo>
                <a:close/>
                <a:moveTo>
                  <a:pt x="5037" y="15012"/>
                </a:moveTo>
                <a:lnTo>
                  <a:pt x="5123" y="15012"/>
                </a:lnTo>
                <a:lnTo>
                  <a:pt x="5141" y="15068"/>
                </a:lnTo>
                <a:lnTo>
                  <a:pt x="5141" y="15111"/>
                </a:lnTo>
                <a:lnTo>
                  <a:pt x="5134" y="15142"/>
                </a:lnTo>
                <a:lnTo>
                  <a:pt x="5134" y="15153"/>
                </a:lnTo>
                <a:lnTo>
                  <a:pt x="5116" y="15186"/>
                </a:lnTo>
                <a:lnTo>
                  <a:pt x="5074" y="15186"/>
                </a:lnTo>
                <a:lnTo>
                  <a:pt x="5044" y="15153"/>
                </a:lnTo>
                <a:lnTo>
                  <a:pt x="5037" y="15153"/>
                </a:lnTo>
                <a:lnTo>
                  <a:pt x="5007" y="15111"/>
                </a:lnTo>
                <a:lnTo>
                  <a:pt x="5007" y="15034"/>
                </a:lnTo>
                <a:lnTo>
                  <a:pt x="5037" y="15012"/>
                </a:lnTo>
                <a:close/>
                <a:moveTo>
                  <a:pt x="4880" y="15111"/>
                </a:moveTo>
                <a:lnTo>
                  <a:pt x="4880" y="15164"/>
                </a:lnTo>
                <a:lnTo>
                  <a:pt x="4867" y="15186"/>
                </a:lnTo>
                <a:lnTo>
                  <a:pt x="4861" y="15207"/>
                </a:lnTo>
                <a:lnTo>
                  <a:pt x="4861" y="15251"/>
                </a:lnTo>
                <a:lnTo>
                  <a:pt x="4837" y="15229"/>
                </a:lnTo>
                <a:lnTo>
                  <a:pt x="4837" y="15186"/>
                </a:lnTo>
                <a:lnTo>
                  <a:pt x="4861" y="15142"/>
                </a:lnTo>
                <a:lnTo>
                  <a:pt x="4880" y="15111"/>
                </a:lnTo>
                <a:close/>
                <a:moveTo>
                  <a:pt x="5481" y="15326"/>
                </a:moveTo>
                <a:lnTo>
                  <a:pt x="5517" y="15326"/>
                </a:lnTo>
                <a:lnTo>
                  <a:pt x="5529" y="15337"/>
                </a:lnTo>
                <a:lnTo>
                  <a:pt x="5536" y="15359"/>
                </a:lnTo>
                <a:lnTo>
                  <a:pt x="5553" y="15412"/>
                </a:lnTo>
                <a:lnTo>
                  <a:pt x="5572" y="15412"/>
                </a:lnTo>
                <a:lnTo>
                  <a:pt x="5584" y="15466"/>
                </a:lnTo>
                <a:lnTo>
                  <a:pt x="5584" y="15542"/>
                </a:lnTo>
                <a:lnTo>
                  <a:pt x="5566" y="15542"/>
                </a:lnTo>
                <a:lnTo>
                  <a:pt x="5547" y="15509"/>
                </a:lnTo>
                <a:lnTo>
                  <a:pt x="5536" y="15489"/>
                </a:lnTo>
                <a:lnTo>
                  <a:pt x="5505" y="15509"/>
                </a:lnTo>
                <a:lnTo>
                  <a:pt x="5481" y="15520"/>
                </a:lnTo>
                <a:lnTo>
                  <a:pt x="5463" y="15499"/>
                </a:lnTo>
                <a:lnTo>
                  <a:pt x="5450" y="15466"/>
                </a:lnTo>
                <a:lnTo>
                  <a:pt x="5420" y="15435"/>
                </a:lnTo>
                <a:lnTo>
                  <a:pt x="5420" y="15359"/>
                </a:lnTo>
                <a:lnTo>
                  <a:pt x="5456" y="15359"/>
                </a:lnTo>
                <a:lnTo>
                  <a:pt x="5456" y="15337"/>
                </a:lnTo>
                <a:lnTo>
                  <a:pt x="5481" y="15326"/>
                </a:lnTo>
                <a:close/>
                <a:moveTo>
                  <a:pt x="2146" y="15574"/>
                </a:moveTo>
                <a:lnTo>
                  <a:pt x="2158" y="15574"/>
                </a:lnTo>
                <a:lnTo>
                  <a:pt x="2177" y="15639"/>
                </a:lnTo>
                <a:lnTo>
                  <a:pt x="2177" y="15672"/>
                </a:lnTo>
                <a:lnTo>
                  <a:pt x="2164" y="15704"/>
                </a:lnTo>
                <a:lnTo>
                  <a:pt x="2134" y="15704"/>
                </a:lnTo>
                <a:lnTo>
                  <a:pt x="2110" y="15672"/>
                </a:lnTo>
                <a:lnTo>
                  <a:pt x="2079" y="15629"/>
                </a:lnTo>
                <a:lnTo>
                  <a:pt x="2110" y="15596"/>
                </a:lnTo>
                <a:lnTo>
                  <a:pt x="2128" y="15596"/>
                </a:lnTo>
                <a:lnTo>
                  <a:pt x="2146" y="15574"/>
                </a:lnTo>
                <a:close/>
                <a:moveTo>
                  <a:pt x="5723" y="15585"/>
                </a:moveTo>
                <a:lnTo>
                  <a:pt x="5803" y="15585"/>
                </a:lnTo>
                <a:lnTo>
                  <a:pt x="5809" y="15629"/>
                </a:lnTo>
                <a:lnTo>
                  <a:pt x="5876" y="15629"/>
                </a:lnTo>
                <a:lnTo>
                  <a:pt x="5845" y="15661"/>
                </a:lnTo>
                <a:lnTo>
                  <a:pt x="5839" y="15672"/>
                </a:lnTo>
                <a:lnTo>
                  <a:pt x="5839" y="15650"/>
                </a:lnTo>
                <a:lnTo>
                  <a:pt x="5748" y="15650"/>
                </a:lnTo>
                <a:lnTo>
                  <a:pt x="5723" y="15639"/>
                </a:lnTo>
                <a:lnTo>
                  <a:pt x="5723" y="15608"/>
                </a:lnTo>
                <a:lnTo>
                  <a:pt x="5723" y="15585"/>
                </a:lnTo>
                <a:close/>
                <a:moveTo>
                  <a:pt x="5900" y="15672"/>
                </a:moveTo>
                <a:lnTo>
                  <a:pt x="5918" y="15672"/>
                </a:lnTo>
                <a:lnTo>
                  <a:pt x="5949" y="15726"/>
                </a:lnTo>
                <a:lnTo>
                  <a:pt x="5973" y="15748"/>
                </a:lnTo>
                <a:lnTo>
                  <a:pt x="5973" y="15726"/>
                </a:lnTo>
                <a:lnTo>
                  <a:pt x="6022" y="15726"/>
                </a:lnTo>
                <a:lnTo>
                  <a:pt x="6045" y="15758"/>
                </a:lnTo>
                <a:lnTo>
                  <a:pt x="6088" y="15813"/>
                </a:lnTo>
                <a:lnTo>
                  <a:pt x="6088" y="15867"/>
                </a:lnTo>
                <a:lnTo>
                  <a:pt x="6070" y="15898"/>
                </a:lnTo>
                <a:lnTo>
                  <a:pt x="6033" y="15898"/>
                </a:lnTo>
                <a:lnTo>
                  <a:pt x="6033" y="15909"/>
                </a:lnTo>
                <a:lnTo>
                  <a:pt x="5966" y="15909"/>
                </a:lnTo>
                <a:lnTo>
                  <a:pt x="5955" y="15878"/>
                </a:lnTo>
                <a:lnTo>
                  <a:pt x="5949" y="15834"/>
                </a:lnTo>
                <a:lnTo>
                  <a:pt x="5955" y="15791"/>
                </a:lnTo>
                <a:lnTo>
                  <a:pt x="5925" y="15791"/>
                </a:lnTo>
                <a:lnTo>
                  <a:pt x="5900" y="15779"/>
                </a:lnTo>
                <a:lnTo>
                  <a:pt x="5900" y="15692"/>
                </a:lnTo>
                <a:lnTo>
                  <a:pt x="5900" y="15672"/>
                </a:lnTo>
                <a:close/>
                <a:moveTo>
                  <a:pt x="5785" y="15726"/>
                </a:moveTo>
                <a:lnTo>
                  <a:pt x="5815" y="15726"/>
                </a:lnTo>
                <a:lnTo>
                  <a:pt x="5827" y="15748"/>
                </a:lnTo>
                <a:lnTo>
                  <a:pt x="5839" y="15779"/>
                </a:lnTo>
                <a:lnTo>
                  <a:pt x="5839" y="15813"/>
                </a:lnTo>
                <a:lnTo>
                  <a:pt x="5815" y="15834"/>
                </a:lnTo>
                <a:lnTo>
                  <a:pt x="5803" y="15813"/>
                </a:lnTo>
                <a:lnTo>
                  <a:pt x="5803" y="15779"/>
                </a:lnTo>
                <a:lnTo>
                  <a:pt x="5785" y="15758"/>
                </a:lnTo>
                <a:lnTo>
                  <a:pt x="5785" y="15748"/>
                </a:lnTo>
                <a:lnTo>
                  <a:pt x="5785" y="15726"/>
                </a:lnTo>
                <a:close/>
                <a:moveTo>
                  <a:pt x="6121" y="16104"/>
                </a:moveTo>
                <a:cubicBezTo>
                  <a:pt x="6132" y="16104"/>
                  <a:pt x="6132" y="16104"/>
                  <a:pt x="6132" y="16104"/>
                </a:cubicBezTo>
                <a:cubicBezTo>
                  <a:pt x="6153" y="16104"/>
                  <a:pt x="6152" y="16104"/>
                  <a:pt x="6152" y="16104"/>
                </a:cubicBezTo>
                <a:cubicBezTo>
                  <a:pt x="6168" y="16122"/>
                  <a:pt x="6176" y="16131"/>
                  <a:pt x="6180" y="16136"/>
                </a:cubicBezTo>
                <a:cubicBezTo>
                  <a:pt x="6184" y="16140"/>
                  <a:pt x="6184" y="16141"/>
                  <a:pt x="6184" y="16141"/>
                </a:cubicBezTo>
                <a:cubicBezTo>
                  <a:pt x="6197" y="16163"/>
                  <a:pt x="6203" y="16174"/>
                  <a:pt x="6206" y="16179"/>
                </a:cubicBezTo>
                <a:cubicBezTo>
                  <a:pt x="6209" y="16185"/>
                  <a:pt x="6209" y="16185"/>
                  <a:pt x="6209" y="16185"/>
                </a:cubicBezTo>
                <a:cubicBezTo>
                  <a:pt x="6209" y="16185"/>
                  <a:pt x="6225" y="16194"/>
                  <a:pt x="6230" y="16194"/>
                </a:cubicBezTo>
                <a:cubicBezTo>
                  <a:pt x="6235" y="16194"/>
                  <a:pt x="6241" y="16194"/>
                  <a:pt x="6246" y="16194"/>
                </a:cubicBezTo>
                <a:cubicBezTo>
                  <a:pt x="6251" y="16194"/>
                  <a:pt x="6272" y="16194"/>
                  <a:pt x="6272" y="16194"/>
                </a:cubicBezTo>
                <a:cubicBezTo>
                  <a:pt x="6298" y="16213"/>
                  <a:pt x="6310" y="16222"/>
                  <a:pt x="6317" y="16226"/>
                </a:cubicBezTo>
                <a:cubicBezTo>
                  <a:pt x="6323" y="16231"/>
                  <a:pt x="6323" y="16231"/>
                  <a:pt x="6323" y="16231"/>
                </a:cubicBezTo>
                <a:cubicBezTo>
                  <a:pt x="6339" y="16253"/>
                  <a:pt x="6347" y="16265"/>
                  <a:pt x="6351" y="16271"/>
                </a:cubicBezTo>
                <a:cubicBezTo>
                  <a:pt x="6355" y="16276"/>
                  <a:pt x="6354" y="16276"/>
                  <a:pt x="6354" y="16276"/>
                </a:cubicBezTo>
                <a:cubicBezTo>
                  <a:pt x="6354" y="16294"/>
                  <a:pt x="6354" y="16304"/>
                  <a:pt x="6354" y="16308"/>
                </a:cubicBezTo>
                <a:cubicBezTo>
                  <a:pt x="6354" y="16313"/>
                  <a:pt x="6354" y="16313"/>
                  <a:pt x="6354" y="16313"/>
                </a:cubicBezTo>
                <a:cubicBezTo>
                  <a:pt x="6360" y="16354"/>
                  <a:pt x="6362" y="16374"/>
                  <a:pt x="6363" y="16384"/>
                </a:cubicBezTo>
                <a:cubicBezTo>
                  <a:pt x="6364" y="16394"/>
                  <a:pt x="6364" y="16394"/>
                  <a:pt x="6364" y="16394"/>
                </a:cubicBezTo>
                <a:cubicBezTo>
                  <a:pt x="6380" y="16394"/>
                  <a:pt x="6380" y="16394"/>
                  <a:pt x="6380" y="16394"/>
                </a:cubicBezTo>
                <a:cubicBezTo>
                  <a:pt x="6391" y="16394"/>
                  <a:pt x="6391" y="16394"/>
                  <a:pt x="6391" y="16394"/>
                </a:cubicBezTo>
                <a:cubicBezTo>
                  <a:pt x="6391" y="16421"/>
                  <a:pt x="6391" y="16435"/>
                  <a:pt x="6391" y="16442"/>
                </a:cubicBezTo>
                <a:cubicBezTo>
                  <a:pt x="6391" y="16449"/>
                  <a:pt x="6391" y="16449"/>
                  <a:pt x="6391" y="16449"/>
                </a:cubicBezTo>
                <a:cubicBezTo>
                  <a:pt x="6399" y="16449"/>
                  <a:pt x="6403" y="16449"/>
                  <a:pt x="6404" y="16449"/>
                </a:cubicBezTo>
                <a:cubicBezTo>
                  <a:pt x="6406" y="16449"/>
                  <a:pt x="6406" y="16449"/>
                  <a:pt x="6406" y="16449"/>
                </a:cubicBezTo>
                <a:cubicBezTo>
                  <a:pt x="6417" y="16467"/>
                  <a:pt x="6422" y="16476"/>
                  <a:pt x="6424" y="16481"/>
                </a:cubicBezTo>
                <a:cubicBezTo>
                  <a:pt x="6427" y="16485"/>
                  <a:pt x="6427" y="16486"/>
                  <a:pt x="6427" y="16486"/>
                </a:cubicBezTo>
                <a:cubicBezTo>
                  <a:pt x="6439" y="16486"/>
                  <a:pt x="6446" y="16486"/>
                  <a:pt x="6449" y="16486"/>
                </a:cubicBezTo>
                <a:cubicBezTo>
                  <a:pt x="6452" y="16486"/>
                  <a:pt x="6452" y="16486"/>
                  <a:pt x="6452" y="16486"/>
                </a:cubicBezTo>
                <a:cubicBezTo>
                  <a:pt x="6439" y="16517"/>
                  <a:pt x="6433" y="16533"/>
                  <a:pt x="6430" y="16541"/>
                </a:cubicBezTo>
                <a:cubicBezTo>
                  <a:pt x="6427" y="16549"/>
                  <a:pt x="6427" y="16549"/>
                  <a:pt x="6427" y="16549"/>
                </a:cubicBezTo>
                <a:cubicBezTo>
                  <a:pt x="6416" y="16558"/>
                  <a:pt x="6411" y="16562"/>
                  <a:pt x="6409" y="16564"/>
                </a:cubicBezTo>
                <a:cubicBezTo>
                  <a:pt x="6406" y="16566"/>
                  <a:pt x="6406" y="16566"/>
                  <a:pt x="6406" y="16566"/>
                </a:cubicBezTo>
                <a:cubicBezTo>
                  <a:pt x="6393" y="16607"/>
                  <a:pt x="6387" y="16628"/>
                  <a:pt x="6384" y="16638"/>
                </a:cubicBezTo>
                <a:cubicBezTo>
                  <a:pt x="6380" y="16648"/>
                  <a:pt x="6380" y="16648"/>
                  <a:pt x="6380" y="16648"/>
                </a:cubicBezTo>
                <a:cubicBezTo>
                  <a:pt x="6365" y="16657"/>
                  <a:pt x="6357" y="16662"/>
                  <a:pt x="6353" y="16664"/>
                </a:cubicBezTo>
                <a:cubicBezTo>
                  <a:pt x="6349" y="16666"/>
                  <a:pt x="6349" y="16666"/>
                  <a:pt x="6349" y="16666"/>
                </a:cubicBezTo>
                <a:cubicBezTo>
                  <a:pt x="6318" y="16666"/>
                  <a:pt x="6303" y="16666"/>
                  <a:pt x="6295" y="16666"/>
                </a:cubicBezTo>
                <a:cubicBezTo>
                  <a:pt x="6287" y="16666"/>
                  <a:pt x="6287" y="16666"/>
                  <a:pt x="6287" y="16666"/>
                </a:cubicBezTo>
                <a:cubicBezTo>
                  <a:pt x="6282" y="16679"/>
                  <a:pt x="6279" y="16686"/>
                  <a:pt x="6278" y="16689"/>
                </a:cubicBezTo>
                <a:cubicBezTo>
                  <a:pt x="6277" y="16693"/>
                  <a:pt x="6277" y="16692"/>
                  <a:pt x="6277" y="16692"/>
                </a:cubicBezTo>
                <a:cubicBezTo>
                  <a:pt x="6256" y="16692"/>
                  <a:pt x="6246" y="16692"/>
                  <a:pt x="6241" y="16692"/>
                </a:cubicBezTo>
                <a:cubicBezTo>
                  <a:pt x="6235" y="16692"/>
                  <a:pt x="6235" y="16692"/>
                  <a:pt x="6235" y="16692"/>
                </a:cubicBezTo>
                <a:cubicBezTo>
                  <a:pt x="6230" y="16724"/>
                  <a:pt x="6228" y="16740"/>
                  <a:pt x="6227" y="16749"/>
                </a:cubicBezTo>
                <a:cubicBezTo>
                  <a:pt x="6225" y="16757"/>
                  <a:pt x="6225" y="16758"/>
                  <a:pt x="6225" y="16758"/>
                </a:cubicBezTo>
                <a:cubicBezTo>
                  <a:pt x="6223" y="16780"/>
                  <a:pt x="6222" y="16791"/>
                  <a:pt x="6221" y="16797"/>
                </a:cubicBezTo>
                <a:cubicBezTo>
                  <a:pt x="6220" y="16802"/>
                  <a:pt x="6220" y="16802"/>
                  <a:pt x="6220" y="16802"/>
                </a:cubicBezTo>
                <a:cubicBezTo>
                  <a:pt x="6215" y="16811"/>
                  <a:pt x="6212" y="16816"/>
                  <a:pt x="6211" y="16818"/>
                </a:cubicBezTo>
                <a:cubicBezTo>
                  <a:pt x="6209" y="16821"/>
                  <a:pt x="6209" y="16821"/>
                  <a:pt x="6209" y="16821"/>
                </a:cubicBezTo>
                <a:cubicBezTo>
                  <a:pt x="6204" y="16830"/>
                  <a:pt x="6202" y="16834"/>
                  <a:pt x="6201" y="16836"/>
                </a:cubicBezTo>
                <a:cubicBezTo>
                  <a:pt x="6199" y="16838"/>
                  <a:pt x="6199" y="16838"/>
                  <a:pt x="6199" y="16838"/>
                </a:cubicBezTo>
                <a:cubicBezTo>
                  <a:pt x="6192" y="16838"/>
                  <a:pt x="6188" y="16838"/>
                  <a:pt x="6186" y="16838"/>
                </a:cubicBezTo>
                <a:cubicBezTo>
                  <a:pt x="6184" y="16838"/>
                  <a:pt x="6184" y="16838"/>
                  <a:pt x="6184" y="16838"/>
                </a:cubicBezTo>
                <a:cubicBezTo>
                  <a:pt x="6176" y="16815"/>
                  <a:pt x="6172" y="16804"/>
                  <a:pt x="6170" y="16798"/>
                </a:cubicBezTo>
                <a:cubicBezTo>
                  <a:pt x="6168" y="16792"/>
                  <a:pt x="6169" y="16792"/>
                  <a:pt x="6169" y="16792"/>
                </a:cubicBezTo>
                <a:cubicBezTo>
                  <a:pt x="6150" y="16779"/>
                  <a:pt x="6141" y="16772"/>
                  <a:pt x="6137" y="16769"/>
                </a:cubicBezTo>
                <a:cubicBezTo>
                  <a:pt x="6132" y="16765"/>
                  <a:pt x="6132" y="16766"/>
                  <a:pt x="6132" y="16766"/>
                </a:cubicBezTo>
                <a:cubicBezTo>
                  <a:pt x="6122" y="16747"/>
                  <a:pt x="6117" y="16738"/>
                  <a:pt x="6114" y="16734"/>
                </a:cubicBezTo>
                <a:cubicBezTo>
                  <a:pt x="6111" y="16729"/>
                  <a:pt x="6112" y="16729"/>
                  <a:pt x="6112" y="16729"/>
                </a:cubicBezTo>
                <a:cubicBezTo>
                  <a:pt x="6112" y="16711"/>
                  <a:pt x="6112" y="16712"/>
                  <a:pt x="6112" y="16712"/>
                </a:cubicBezTo>
                <a:cubicBezTo>
                  <a:pt x="6112" y="16685"/>
                  <a:pt x="6112" y="16685"/>
                  <a:pt x="6112" y="16685"/>
                </a:cubicBezTo>
                <a:cubicBezTo>
                  <a:pt x="6112" y="16649"/>
                  <a:pt x="6112" y="16648"/>
                  <a:pt x="6112" y="16648"/>
                </a:cubicBezTo>
                <a:cubicBezTo>
                  <a:pt x="6112" y="16630"/>
                  <a:pt x="6112" y="16629"/>
                  <a:pt x="6112" y="16629"/>
                </a:cubicBezTo>
                <a:cubicBezTo>
                  <a:pt x="6112" y="16593"/>
                  <a:pt x="6112" y="16575"/>
                  <a:pt x="6112" y="16566"/>
                </a:cubicBezTo>
                <a:cubicBezTo>
                  <a:pt x="6112" y="16556"/>
                  <a:pt x="6112" y="16557"/>
                  <a:pt x="6112" y="16557"/>
                </a:cubicBezTo>
                <a:cubicBezTo>
                  <a:pt x="6112" y="16539"/>
                  <a:pt x="6112" y="16539"/>
                  <a:pt x="6112" y="16539"/>
                </a:cubicBezTo>
                <a:cubicBezTo>
                  <a:pt x="6112" y="16494"/>
                  <a:pt x="6112" y="16493"/>
                  <a:pt x="6112" y="16493"/>
                </a:cubicBezTo>
                <a:cubicBezTo>
                  <a:pt x="6099" y="16461"/>
                  <a:pt x="6092" y="16446"/>
                  <a:pt x="6089" y="16438"/>
                </a:cubicBezTo>
                <a:cubicBezTo>
                  <a:pt x="6086" y="16430"/>
                  <a:pt x="6086" y="16430"/>
                  <a:pt x="6086" y="16430"/>
                </a:cubicBezTo>
                <a:cubicBezTo>
                  <a:pt x="6070" y="16403"/>
                  <a:pt x="6070" y="16403"/>
                  <a:pt x="6070" y="16403"/>
                </a:cubicBezTo>
                <a:cubicBezTo>
                  <a:pt x="6070" y="16376"/>
                  <a:pt x="6070" y="16376"/>
                  <a:pt x="6070" y="16376"/>
                </a:cubicBezTo>
                <a:cubicBezTo>
                  <a:pt x="6070" y="16367"/>
                  <a:pt x="6070" y="16362"/>
                  <a:pt x="6070" y="16360"/>
                </a:cubicBezTo>
                <a:cubicBezTo>
                  <a:pt x="6070" y="16358"/>
                  <a:pt x="6070" y="16358"/>
                  <a:pt x="6070" y="16358"/>
                </a:cubicBezTo>
                <a:cubicBezTo>
                  <a:pt x="6077" y="16339"/>
                  <a:pt x="6081" y="16330"/>
                  <a:pt x="6083" y="16326"/>
                </a:cubicBezTo>
                <a:cubicBezTo>
                  <a:pt x="6086" y="16321"/>
                  <a:pt x="6086" y="16321"/>
                  <a:pt x="6086" y="16321"/>
                </a:cubicBezTo>
                <a:cubicBezTo>
                  <a:pt x="6098" y="16316"/>
                  <a:pt x="6105" y="16315"/>
                  <a:pt x="6108" y="16314"/>
                </a:cubicBezTo>
                <a:cubicBezTo>
                  <a:pt x="6112" y="16313"/>
                  <a:pt x="6112" y="16313"/>
                  <a:pt x="6112" y="16313"/>
                </a:cubicBezTo>
                <a:cubicBezTo>
                  <a:pt x="6122" y="16295"/>
                  <a:pt x="6127" y="16286"/>
                  <a:pt x="6129" y="16281"/>
                </a:cubicBezTo>
                <a:cubicBezTo>
                  <a:pt x="6132" y="16277"/>
                  <a:pt x="6132" y="16276"/>
                  <a:pt x="6132" y="16276"/>
                </a:cubicBezTo>
                <a:lnTo>
                  <a:pt x="6132" y="16231"/>
                </a:lnTo>
                <a:cubicBezTo>
                  <a:pt x="6127" y="16190"/>
                  <a:pt x="6124" y="16169"/>
                  <a:pt x="6123" y="16159"/>
                </a:cubicBezTo>
                <a:cubicBezTo>
                  <a:pt x="6121" y="16149"/>
                  <a:pt x="6121" y="16150"/>
                  <a:pt x="6121" y="16150"/>
                </a:cubicBezTo>
                <a:cubicBezTo>
                  <a:pt x="6121" y="16132"/>
                  <a:pt x="6121" y="16131"/>
                  <a:pt x="6121" y="16131"/>
                </a:cubicBezTo>
                <a:cubicBezTo>
                  <a:pt x="6121" y="16104"/>
                  <a:pt x="6121" y="16104"/>
                  <a:pt x="6121" y="16104"/>
                </a:cubicBezTo>
                <a:close/>
                <a:moveTo>
                  <a:pt x="2996" y="16234"/>
                </a:moveTo>
                <a:lnTo>
                  <a:pt x="3015" y="16266"/>
                </a:lnTo>
                <a:lnTo>
                  <a:pt x="3052" y="16310"/>
                </a:lnTo>
                <a:lnTo>
                  <a:pt x="3027" y="16319"/>
                </a:lnTo>
                <a:lnTo>
                  <a:pt x="3015" y="16319"/>
                </a:lnTo>
                <a:lnTo>
                  <a:pt x="2990" y="16352"/>
                </a:lnTo>
                <a:lnTo>
                  <a:pt x="2990" y="16395"/>
                </a:lnTo>
                <a:lnTo>
                  <a:pt x="3002" y="16395"/>
                </a:lnTo>
                <a:lnTo>
                  <a:pt x="3027" y="16449"/>
                </a:lnTo>
                <a:lnTo>
                  <a:pt x="3027" y="16471"/>
                </a:lnTo>
                <a:lnTo>
                  <a:pt x="3009" y="16482"/>
                </a:lnTo>
                <a:lnTo>
                  <a:pt x="2996" y="16482"/>
                </a:lnTo>
                <a:lnTo>
                  <a:pt x="2984" y="16493"/>
                </a:lnTo>
                <a:lnTo>
                  <a:pt x="2978" y="16493"/>
                </a:lnTo>
                <a:lnTo>
                  <a:pt x="2960" y="16514"/>
                </a:lnTo>
                <a:lnTo>
                  <a:pt x="2960" y="16558"/>
                </a:lnTo>
                <a:lnTo>
                  <a:pt x="2948" y="16590"/>
                </a:lnTo>
                <a:lnTo>
                  <a:pt x="2930" y="16536"/>
                </a:lnTo>
                <a:lnTo>
                  <a:pt x="2930" y="16547"/>
                </a:lnTo>
                <a:lnTo>
                  <a:pt x="2923" y="16568"/>
                </a:lnTo>
                <a:lnTo>
                  <a:pt x="2905" y="16601"/>
                </a:lnTo>
                <a:lnTo>
                  <a:pt x="2893" y="16644"/>
                </a:lnTo>
                <a:lnTo>
                  <a:pt x="2893" y="16698"/>
                </a:lnTo>
                <a:lnTo>
                  <a:pt x="2839" y="16698"/>
                </a:lnTo>
                <a:lnTo>
                  <a:pt x="2881" y="16677"/>
                </a:lnTo>
                <a:lnTo>
                  <a:pt x="2887" y="16655"/>
                </a:lnTo>
                <a:lnTo>
                  <a:pt x="2893" y="16632"/>
                </a:lnTo>
                <a:lnTo>
                  <a:pt x="2887" y="16601"/>
                </a:lnTo>
                <a:lnTo>
                  <a:pt x="2875" y="16590"/>
                </a:lnTo>
                <a:lnTo>
                  <a:pt x="2869" y="16590"/>
                </a:lnTo>
                <a:lnTo>
                  <a:pt x="2856" y="16568"/>
                </a:lnTo>
                <a:lnTo>
                  <a:pt x="2856" y="16558"/>
                </a:lnTo>
                <a:lnTo>
                  <a:pt x="2850" y="16493"/>
                </a:lnTo>
                <a:lnTo>
                  <a:pt x="2863" y="16471"/>
                </a:lnTo>
                <a:lnTo>
                  <a:pt x="2869" y="16449"/>
                </a:lnTo>
                <a:lnTo>
                  <a:pt x="2887" y="16428"/>
                </a:lnTo>
                <a:lnTo>
                  <a:pt x="2893" y="16439"/>
                </a:lnTo>
                <a:lnTo>
                  <a:pt x="2912" y="16471"/>
                </a:lnTo>
                <a:lnTo>
                  <a:pt x="2923" y="16514"/>
                </a:lnTo>
                <a:lnTo>
                  <a:pt x="2923" y="16471"/>
                </a:lnTo>
                <a:lnTo>
                  <a:pt x="2917" y="16428"/>
                </a:lnTo>
                <a:lnTo>
                  <a:pt x="2905" y="16395"/>
                </a:lnTo>
                <a:lnTo>
                  <a:pt x="2923" y="16384"/>
                </a:lnTo>
                <a:lnTo>
                  <a:pt x="2948" y="16406"/>
                </a:lnTo>
                <a:lnTo>
                  <a:pt x="2960" y="16406"/>
                </a:lnTo>
                <a:lnTo>
                  <a:pt x="2960" y="16319"/>
                </a:lnTo>
                <a:lnTo>
                  <a:pt x="2953" y="16299"/>
                </a:lnTo>
                <a:lnTo>
                  <a:pt x="2978" y="16266"/>
                </a:lnTo>
                <a:lnTo>
                  <a:pt x="2996" y="16234"/>
                </a:lnTo>
                <a:close/>
              </a:path>
            </a:pathLst>
          </a:custGeom>
          <a:solidFill>
            <a:schemeClr val="accent3">
              <a:hueOff val="-546623"/>
              <a:satOff val="7767"/>
              <a:lumOff val="-1451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159</a:t>
            </a:fld>
            <a:endParaRPr/>
          </a:p>
        </p:txBody>
      </p:sp>
      <p:sp>
        <p:nvSpPr>
          <p:cNvPr id="6053" name="let’s get in touch with us"/>
          <p:cNvSpPr txBox="1"/>
          <p:nvPr/>
        </p:nvSpPr>
        <p:spPr>
          <a:xfrm>
            <a:off x="15593514" y="2770961"/>
            <a:ext cx="614614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54" name="Lorem ipsum sit lom dolor sit amet, consectetur sit amet adipiscing. Lorem ipsum sit lom. Lorem ipsum sit lom dolor sit amet, consectetur sit amet adipiscing. Lorem ipsum sit lom."/>
          <p:cNvSpPr txBox="1"/>
          <p:nvPr/>
        </p:nvSpPr>
        <p:spPr>
          <a:xfrm>
            <a:off x="15635709"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55" name="Rounded Rectangle"/>
          <p:cNvSpPr/>
          <p:nvPr/>
        </p:nvSpPr>
        <p:spPr>
          <a:xfrm>
            <a:off x="15620088" y="8763927"/>
            <a:ext cx="911861" cy="911861"/>
          </a:xfrm>
          <a:prstGeom prst="roundRect">
            <a:avLst>
              <a:gd name="adj" fmla="val 15000"/>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6" name="Rounded Rectangle"/>
          <p:cNvSpPr/>
          <p:nvPr/>
        </p:nvSpPr>
        <p:spPr>
          <a:xfrm>
            <a:off x="15620088" y="7494678"/>
            <a:ext cx="911861" cy="911861"/>
          </a:xfrm>
          <a:prstGeom prst="roundRect">
            <a:avLst>
              <a:gd name="adj" fmla="val 15000"/>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7" name="Rounded Rectangle"/>
          <p:cNvSpPr/>
          <p:nvPr/>
        </p:nvSpPr>
        <p:spPr>
          <a:xfrm>
            <a:off x="15620088" y="10033178"/>
            <a:ext cx="911861" cy="911861"/>
          </a:xfrm>
          <a:prstGeom prst="roundRect">
            <a:avLst>
              <a:gd name="adj" fmla="val 15000"/>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8" name="Shape"/>
          <p:cNvSpPr/>
          <p:nvPr/>
        </p:nvSpPr>
        <p:spPr>
          <a:xfrm>
            <a:off x="15778246"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59" name="Shape"/>
          <p:cNvSpPr/>
          <p:nvPr/>
        </p:nvSpPr>
        <p:spPr>
          <a:xfrm>
            <a:off x="15838644"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0" name="Shape"/>
          <p:cNvSpPr/>
          <p:nvPr/>
        </p:nvSpPr>
        <p:spPr>
          <a:xfrm>
            <a:off x="15808568"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1" name="Insert address here"/>
          <p:cNvSpPr txBox="1"/>
          <p:nvPr/>
        </p:nvSpPr>
        <p:spPr>
          <a:xfrm>
            <a:off x="16982888" y="10203357"/>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62" name="+123456789000"/>
          <p:cNvSpPr txBox="1"/>
          <p:nvPr/>
        </p:nvSpPr>
        <p:spPr>
          <a:xfrm>
            <a:off x="16982888" y="766485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63" name="Email here"/>
          <p:cNvSpPr txBox="1"/>
          <p:nvPr/>
        </p:nvSpPr>
        <p:spPr>
          <a:xfrm>
            <a:off x="16982888" y="893410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
        <p:nvSpPr>
          <p:cNvPr id="6064" name="Shape"/>
          <p:cNvSpPr/>
          <p:nvPr/>
        </p:nvSpPr>
        <p:spPr>
          <a:xfrm>
            <a:off x="4963526" y="4671631"/>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65" name="we’re here"/>
          <p:cNvSpPr txBox="1"/>
          <p:nvPr/>
        </p:nvSpPr>
        <p:spPr>
          <a:xfrm>
            <a:off x="5270169" y="4853018"/>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78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16</a:t>
            </a:fld>
            <a:endParaRPr/>
          </a:p>
        </p:txBody>
      </p:sp>
      <p:sp>
        <p:nvSpPr>
          <p:cNvPr id="788" name="Rectangle"/>
          <p:cNvSpPr/>
          <p:nvPr/>
        </p:nvSpPr>
        <p:spPr>
          <a:xfrm>
            <a:off x="635000" y="634999"/>
            <a:ext cx="11557000" cy="12446001"/>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9" name="amazing…"/>
          <p:cNvSpPr txBox="1"/>
          <p:nvPr/>
        </p:nvSpPr>
        <p:spPr>
          <a:xfrm>
            <a:off x="5435418" y="250981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mission</a:t>
            </a:r>
          </a:p>
        </p:txBody>
      </p:sp>
      <p:sp>
        <p:nvSpPr>
          <p:cNvPr id="790" name="Shape"/>
          <p:cNvSpPr/>
          <p:nvPr/>
        </p:nvSpPr>
        <p:spPr>
          <a:xfrm>
            <a:off x="2726855" y="354442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1" name="Square"/>
          <p:cNvSpPr/>
          <p:nvPr/>
        </p:nvSpPr>
        <p:spPr>
          <a:xfrm>
            <a:off x="2406831" y="275306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2" name="Shape"/>
          <p:cNvSpPr/>
          <p:nvPr/>
        </p:nvSpPr>
        <p:spPr>
          <a:xfrm>
            <a:off x="3549096" y="21085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3" name="Lorem ipsum sit lom dolor sit amet, consectetur. Lorem ipsum sit lom dolor ."/>
          <p:cNvSpPr txBox="1"/>
          <p:nvPr/>
        </p:nvSpPr>
        <p:spPr>
          <a:xfrm>
            <a:off x="5524337" y="9791118"/>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4" name="Lorem ipsum sit lom dolor sit amet, consectetur. Lorem ipsum sit lom dolor ."/>
          <p:cNvSpPr txBox="1"/>
          <p:nvPr/>
        </p:nvSpPr>
        <p:spPr>
          <a:xfrm>
            <a:off x="5524337" y="6004423"/>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5" name="Lorem ipsum sit lom dolor sit amet, consectetur. Lorem ipsum sit lom dolor ."/>
          <p:cNvSpPr txBox="1"/>
          <p:nvPr/>
        </p:nvSpPr>
        <p:spPr>
          <a:xfrm>
            <a:off x="5524337" y="7834202"/>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6" name="Rectangle"/>
          <p:cNvSpPr/>
          <p:nvPr/>
        </p:nvSpPr>
        <p:spPr>
          <a:xfrm>
            <a:off x="16365903" y="4880217"/>
            <a:ext cx="3209195"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7" name="Shape"/>
          <p:cNvSpPr/>
          <p:nvPr/>
        </p:nvSpPr>
        <p:spPr>
          <a:xfrm>
            <a:off x="17335500" y="6223000"/>
            <a:ext cx="1270000" cy="1270000"/>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8" name="3"/>
          <p:cNvSpPr txBox="1"/>
          <p:nvPr/>
        </p:nvSpPr>
        <p:spPr>
          <a:xfrm>
            <a:off x="4356563" y="966328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799" name="1"/>
          <p:cNvSpPr txBox="1"/>
          <p:nvPr/>
        </p:nvSpPr>
        <p:spPr>
          <a:xfrm>
            <a:off x="4356563" y="5828475"/>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800" name="2"/>
          <p:cNvSpPr txBox="1"/>
          <p:nvPr/>
        </p:nvSpPr>
        <p:spPr>
          <a:xfrm>
            <a:off x="4356563" y="768657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03" name="Shape"/>
          <p:cNvSpPr/>
          <p:nvPr/>
        </p:nvSpPr>
        <p:spPr>
          <a:xfrm>
            <a:off x="8269756"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4" name="Shape"/>
          <p:cNvSpPr/>
          <p:nvPr/>
        </p:nvSpPr>
        <p:spPr>
          <a:xfrm>
            <a:off x="10207534"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3">
              <a:hueOff val="-546623"/>
              <a:satOff val="7767"/>
              <a:lumOff val="-1451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5" name="Shape"/>
          <p:cNvSpPr/>
          <p:nvPr/>
        </p:nvSpPr>
        <p:spPr>
          <a:xfrm>
            <a:off x="12159986" y="-1"/>
            <a:ext cx="12227832"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16" y="0"/>
                </a:moveTo>
                <a:lnTo>
                  <a:pt x="0" y="21600"/>
                </a:lnTo>
                <a:lnTo>
                  <a:pt x="21600" y="21600"/>
                </a:lnTo>
                <a:lnTo>
                  <a:pt x="21600" y="0"/>
                </a:lnTo>
                <a:lnTo>
                  <a:pt x="8516" y="0"/>
                </a:lnTo>
                <a:close/>
              </a:path>
            </a:pathLst>
          </a:custGeom>
          <a:solidFill>
            <a:schemeClr val="accent3">
              <a:hueOff val="-546623"/>
              <a:satOff val="7767"/>
              <a:lumOff val="-1451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17</a:t>
            </a:fld>
            <a:endParaRPr/>
          </a:p>
        </p:txBody>
      </p:sp>
      <p:sp>
        <p:nvSpPr>
          <p:cNvPr id="807" name="featured large photo showcase"/>
          <p:cNvSpPr txBox="1"/>
          <p:nvPr/>
        </p:nvSpPr>
        <p:spPr>
          <a:xfrm>
            <a:off x="17239006" y="2714850"/>
            <a:ext cx="521400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large photo showcase</a:t>
            </a:r>
          </a:p>
        </p:txBody>
      </p:sp>
      <p:sp>
        <p:nvSpPr>
          <p:cNvPr id="808" name="Lorem ipsum sit lom dolor sit amet, consectetur sit amet adipiscing."/>
          <p:cNvSpPr txBox="1"/>
          <p:nvPr/>
        </p:nvSpPr>
        <p:spPr>
          <a:xfrm>
            <a:off x="17281199" y="6217198"/>
            <a:ext cx="52140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809" name="Rectangle"/>
          <p:cNvSpPr/>
          <p:nvPr/>
        </p:nvSpPr>
        <p:spPr>
          <a:xfrm>
            <a:off x="17295085" y="5537904"/>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14" name="Group"/>
          <p:cNvGrpSpPr/>
          <p:nvPr/>
        </p:nvGrpSpPr>
        <p:grpSpPr>
          <a:xfrm>
            <a:off x="17281199" y="10702175"/>
            <a:ext cx="5036672" cy="926220"/>
            <a:chOff x="0" y="0"/>
            <a:chExt cx="5036670" cy="926218"/>
          </a:xfrm>
        </p:grpSpPr>
        <p:sp>
          <p:nvSpPr>
            <p:cNvPr id="81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1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817" name="Group"/>
          <p:cNvGrpSpPr/>
          <p:nvPr/>
        </p:nvGrpSpPr>
        <p:grpSpPr>
          <a:xfrm>
            <a:off x="17242935" y="9837773"/>
            <a:ext cx="3939402" cy="1270001"/>
            <a:chOff x="0" y="438149"/>
            <a:chExt cx="3939401" cy="1270000"/>
          </a:xfrm>
        </p:grpSpPr>
        <p:sp>
          <p:nvSpPr>
            <p:cNvPr id="81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1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20" name="Group"/>
          <p:cNvGrpSpPr/>
          <p:nvPr/>
        </p:nvGrpSpPr>
        <p:grpSpPr>
          <a:xfrm>
            <a:off x="17242934" y="7970070"/>
            <a:ext cx="3939403" cy="1302569"/>
            <a:chOff x="0" y="0"/>
            <a:chExt cx="3939401" cy="1302568"/>
          </a:xfrm>
        </p:grpSpPr>
        <p:sp>
          <p:nvSpPr>
            <p:cNvPr id="8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2" name="Insert Picture Here.png" descr="Insert Picture Here.png"/>
          <p:cNvPicPr>
            <a:picLocks noGrp="1" noChangeAspect="1"/>
          </p:cNvPicPr>
          <p:nvPr>
            <p:ph type="pic" idx="22"/>
          </p:nvPr>
        </p:nvPicPr>
        <p:blipFill>
          <a:blip r:embed="rId2"/>
          <a:srcRect l="29107" r="29107"/>
          <a:stretch>
            <a:fillRect/>
          </a:stretch>
        </p:blipFill>
        <p:spPr>
          <a:xfrm>
            <a:off x="19126201" y="635000"/>
            <a:ext cx="4622801" cy="6223000"/>
          </a:xfrm>
          <a:prstGeom prst="rect">
            <a:avLst/>
          </a:prstGeom>
        </p:spPr>
      </p:pic>
      <p:pic>
        <p:nvPicPr>
          <p:cNvPr id="823"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824"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825"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826"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827"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82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18</a:t>
            </a:fld>
            <a:endParaRPr/>
          </a:p>
        </p:txBody>
      </p:sp>
      <p:sp>
        <p:nvSpPr>
          <p:cNvPr id="829" name="Rectangle"/>
          <p:cNvSpPr/>
          <p:nvPr/>
        </p:nvSpPr>
        <p:spPr>
          <a:xfrm>
            <a:off x="5257800" y="-1"/>
            <a:ext cx="9245600" cy="13716001"/>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30" name="COLLAGE PICTURES SHOWCASE"/>
          <p:cNvSpPr txBox="1"/>
          <p:nvPr/>
        </p:nvSpPr>
        <p:spPr>
          <a:xfrm>
            <a:off x="6843253"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831" name="Lorem ipsum sit lom dolor sit amet, consectetur sit amet adipiscing. Lorem ipsum sit lom dolor. Lorem ipsum."/>
          <p:cNvSpPr txBox="1"/>
          <p:nvPr/>
        </p:nvSpPr>
        <p:spPr>
          <a:xfrm>
            <a:off x="68854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832" name="Rectangle"/>
          <p:cNvSpPr/>
          <p:nvPr/>
        </p:nvSpPr>
        <p:spPr>
          <a:xfrm>
            <a:off x="6899332" y="595310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35" name="Group"/>
          <p:cNvGrpSpPr/>
          <p:nvPr/>
        </p:nvGrpSpPr>
        <p:grpSpPr>
          <a:xfrm>
            <a:off x="8411703" y="10449397"/>
            <a:ext cx="3939403" cy="1270001"/>
            <a:chOff x="0" y="438149"/>
            <a:chExt cx="3939401" cy="1270000"/>
          </a:xfrm>
        </p:grpSpPr>
        <p:sp>
          <p:nvSpPr>
            <p:cNvPr id="83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3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38" name="Group"/>
          <p:cNvGrpSpPr/>
          <p:nvPr/>
        </p:nvGrpSpPr>
        <p:grpSpPr>
          <a:xfrm>
            <a:off x="8411703" y="8581694"/>
            <a:ext cx="3939403" cy="1302570"/>
            <a:chOff x="0" y="0"/>
            <a:chExt cx="3939401" cy="1302568"/>
          </a:xfrm>
        </p:grpSpPr>
        <p:sp>
          <p:nvSpPr>
            <p:cNvPr id="8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39" name="Shape"/>
          <p:cNvSpPr/>
          <p:nvPr/>
        </p:nvSpPr>
        <p:spPr>
          <a:xfrm>
            <a:off x="6969631"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0" name="Shape"/>
          <p:cNvSpPr/>
          <p:nvPr/>
        </p:nvSpPr>
        <p:spPr>
          <a:xfrm>
            <a:off x="69377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1" name="GALLERY :"/>
          <p:cNvSpPr txBox="1"/>
          <p:nvPr/>
        </p:nvSpPr>
        <p:spPr>
          <a:xfrm>
            <a:off x="6843253"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3"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19</a:t>
            </a:fld>
            <a:endParaRPr/>
          </a:p>
        </p:txBody>
      </p:sp>
      <p:sp>
        <p:nvSpPr>
          <p:cNvPr id="845" name="WE ARE GOOD…"/>
          <p:cNvSpPr txBox="1"/>
          <p:nvPr/>
        </p:nvSpPr>
        <p:spPr>
          <a:xfrm>
            <a:off x="3740147" y="5300515"/>
            <a:ext cx="631344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WE ARE GOOD</a:t>
            </a:r>
          </a:p>
          <a:p>
            <a:pPr>
              <a:defRPr>
                <a:solidFill>
                  <a:srgbClr val="FFFFFF"/>
                </a:solidFill>
              </a:defRPr>
            </a:pPr>
            <a:r>
              <a:t>ON CREATING</a:t>
            </a:r>
          </a:p>
          <a:p>
            <a:pPr>
              <a:defRPr>
                <a:solidFill>
                  <a:srgbClr val="FFFFFF"/>
                </a:solidFill>
              </a:defRPr>
            </a:pPr>
            <a:r>
              <a:t>THINGS</a:t>
            </a:r>
          </a:p>
        </p:txBody>
      </p:sp>
      <p:sp>
        <p:nvSpPr>
          <p:cNvPr id="846" name="Rectangle"/>
          <p:cNvSpPr/>
          <p:nvPr/>
        </p:nvSpPr>
        <p:spPr>
          <a:xfrm>
            <a:off x="2609064" y="4339293"/>
            <a:ext cx="7608872" cy="419320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7" name="Shape"/>
          <p:cNvSpPr/>
          <p:nvPr/>
        </p:nvSpPr>
        <p:spPr>
          <a:xfrm>
            <a:off x="10386606" y="859473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8" name="Lorem ipsum sit lom dolor sit amet, consectetur."/>
          <p:cNvSpPr txBox="1"/>
          <p:nvPr/>
        </p:nvSpPr>
        <p:spPr>
          <a:xfrm>
            <a:off x="2452366" y="9302170"/>
            <a:ext cx="3106511" cy="1397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49" name="Sed ut perspiciatis unde omnis iste natus error sit volup lor sit tatem accusantium doloremque. Sed ut perspiciatis unde omnis iste natus error sit volup lor sit tatem. Sed ut perspiciatis unde omnis iste natus error sit volup lor sit tatem accusantium d"/>
          <p:cNvSpPr txBox="1"/>
          <p:nvPr/>
        </p:nvSpPr>
        <p:spPr>
          <a:xfrm>
            <a:off x="14368268" y="4575134"/>
            <a:ext cx="7799372"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 sit tatem accusantium doloremque. Sed ut perspiciatis unde omnis iste natus error sit volup lor sit tatem.</a:t>
            </a:r>
          </a:p>
        </p:txBody>
      </p:sp>
      <p:grpSp>
        <p:nvGrpSpPr>
          <p:cNvPr id="852" name="Group"/>
          <p:cNvGrpSpPr/>
          <p:nvPr/>
        </p:nvGrpSpPr>
        <p:grpSpPr>
          <a:xfrm>
            <a:off x="15869305" y="10303423"/>
            <a:ext cx="3939403" cy="1270001"/>
            <a:chOff x="0" y="438149"/>
            <a:chExt cx="3939401" cy="1270000"/>
          </a:xfrm>
        </p:grpSpPr>
        <p:sp>
          <p:nvSpPr>
            <p:cNvPr id="85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5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55" name="Group"/>
          <p:cNvGrpSpPr/>
          <p:nvPr/>
        </p:nvGrpSpPr>
        <p:grpSpPr>
          <a:xfrm>
            <a:off x="15869305" y="8435720"/>
            <a:ext cx="3939403" cy="1302570"/>
            <a:chOff x="0" y="0"/>
            <a:chExt cx="3939401" cy="1302568"/>
          </a:xfrm>
        </p:grpSpPr>
        <p:sp>
          <p:nvSpPr>
            <p:cNvPr id="8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56" name="Shape"/>
          <p:cNvSpPr/>
          <p:nvPr/>
        </p:nvSpPr>
        <p:spPr>
          <a:xfrm>
            <a:off x="1442723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7" name="Shape"/>
          <p:cNvSpPr/>
          <p:nvPr/>
        </p:nvSpPr>
        <p:spPr>
          <a:xfrm>
            <a:off x="1439531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8" name="FEATURED PHOTO…"/>
          <p:cNvSpPr txBox="1"/>
          <p:nvPr/>
        </p:nvSpPr>
        <p:spPr>
          <a:xfrm>
            <a:off x="14341856" y="2548158"/>
            <a:ext cx="77993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PHOTO</a:t>
            </a:r>
          </a:p>
          <a:p>
            <a:pPr>
              <a:defRPr>
                <a:solidFill>
                  <a:srgbClr val="FFFFFF"/>
                </a:solidFill>
              </a:defRPr>
            </a:pPr>
            <a:r>
              <a:t>W/ DESCRIPTION</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6" name="Rectangle"/>
          <p:cNvSpPr/>
          <p:nvPr/>
        </p:nvSpPr>
        <p:spPr>
          <a:xfrm>
            <a:off x="15681662" y="634999"/>
            <a:ext cx="8067338" cy="12446001"/>
          </a:xfrm>
          <a:prstGeom prst="rect">
            <a:avLst/>
          </a:prstGeom>
          <a:solidFill>
            <a:schemeClr val="accent3">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a:t>
            </a:fld>
            <a:endParaRPr/>
          </a:p>
        </p:txBody>
      </p:sp>
      <p:sp>
        <p:nvSpPr>
          <p:cNvPr id="568" name="Multipurpose presentation template"/>
          <p:cNvSpPr txBox="1"/>
          <p:nvPr/>
        </p:nvSpPr>
        <p:spPr>
          <a:xfrm>
            <a:off x="16836735" y="3660350"/>
            <a:ext cx="571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Multipurpose presentation template</a:t>
            </a:r>
          </a:p>
        </p:txBody>
      </p:sp>
      <p:sp>
        <p:nvSpPr>
          <p:cNvPr id="569" name="Lorem ipsum sit lom dolor sit amet, consectetur sit amet adipiscing. Lorem ipsum sit lom dolor sit amet, consectetur adipiscing…"/>
          <p:cNvSpPr txBox="1"/>
          <p:nvPr/>
        </p:nvSpPr>
        <p:spPr>
          <a:xfrm>
            <a:off x="16878927" y="6372649"/>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sp>
        <p:nvSpPr>
          <p:cNvPr id="570" name="Square"/>
          <p:cNvSpPr/>
          <p:nvPr/>
        </p:nvSpPr>
        <p:spPr>
          <a:xfrm>
            <a:off x="5662892" y="4297458"/>
            <a:ext cx="5121084" cy="512108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1" name="Shape"/>
          <p:cNvSpPr/>
          <p:nvPr/>
        </p:nvSpPr>
        <p:spPr>
          <a:xfrm>
            <a:off x="10155856" y="36654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61" name="Shape"/>
          <p:cNvSpPr/>
          <p:nvPr/>
        </p:nvSpPr>
        <p:spPr>
          <a:xfrm>
            <a:off x="634999" y="635000"/>
            <a:ext cx="23114002"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chemeClr val="accent3">
              <a:hueOff val="-546623"/>
              <a:satOff val="7767"/>
              <a:lumOff val="-1451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20</a:t>
            </a:fld>
            <a:endParaRPr/>
          </a:p>
        </p:txBody>
      </p:sp>
      <p:sp>
        <p:nvSpPr>
          <p:cNvPr id="863" name="SPECIAL SHAPE SHOWCASE"/>
          <p:cNvSpPr txBox="1"/>
          <p:nvPr/>
        </p:nvSpPr>
        <p:spPr>
          <a:xfrm>
            <a:off x="1590518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864" name="Lorem ipsum sit lom dolor sit amet, consectetur sit amet adipiscing. Lorem ipsum sit lom dolor."/>
          <p:cNvSpPr txBox="1"/>
          <p:nvPr/>
        </p:nvSpPr>
        <p:spPr>
          <a:xfrm>
            <a:off x="15947380" y="8142324"/>
            <a:ext cx="658311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865" name="Rectangle"/>
          <p:cNvSpPr/>
          <p:nvPr/>
        </p:nvSpPr>
        <p:spPr>
          <a:xfrm>
            <a:off x="1596126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70" name="Group"/>
          <p:cNvGrpSpPr/>
          <p:nvPr/>
        </p:nvGrpSpPr>
        <p:grpSpPr>
          <a:xfrm>
            <a:off x="15947380" y="9906579"/>
            <a:ext cx="6528377" cy="926219"/>
            <a:chOff x="0" y="0"/>
            <a:chExt cx="6528376" cy="926218"/>
          </a:xfrm>
        </p:grpSpPr>
        <p:sp>
          <p:nvSpPr>
            <p:cNvPr id="866"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7"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69"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871" name="Shape"/>
          <p:cNvSpPr/>
          <p:nvPr/>
        </p:nvSpPr>
        <p:spPr>
          <a:xfrm>
            <a:off x="16356922" y="3823774"/>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2" name="Square"/>
          <p:cNvSpPr/>
          <p:nvPr/>
        </p:nvSpPr>
        <p:spPr>
          <a:xfrm>
            <a:off x="16036898" y="3032409"/>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3" name="Shape"/>
          <p:cNvSpPr/>
          <p:nvPr/>
        </p:nvSpPr>
        <p:spPr>
          <a:xfrm>
            <a:off x="1790345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sp>
        <p:nvSpPr>
          <p:cNvPr id="8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21</a:t>
            </a:fld>
            <a:endParaRPr/>
          </a:p>
        </p:txBody>
      </p:sp>
      <p:pic>
        <p:nvPicPr>
          <p:cNvPr id="877"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878" name="this is…"/>
          <p:cNvSpPr txBox="1"/>
          <p:nvPr/>
        </p:nvSpPr>
        <p:spPr>
          <a:xfrm>
            <a:off x="5435418" y="267765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this is</a:t>
            </a:r>
          </a:p>
          <a:p>
            <a:pPr>
              <a:defRPr>
                <a:solidFill>
                  <a:srgbClr val="FFFFFF"/>
                </a:solidFill>
              </a:defRPr>
            </a:pPr>
            <a:r>
              <a:t>what we do</a:t>
            </a:r>
          </a:p>
        </p:txBody>
      </p:sp>
      <p:sp>
        <p:nvSpPr>
          <p:cNvPr id="879" name="Lorem ipsum sit lom dolor sit amet, consectetur."/>
          <p:cNvSpPr txBox="1"/>
          <p:nvPr/>
        </p:nvSpPr>
        <p:spPr>
          <a:xfrm>
            <a:off x="5435418" y="4535341"/>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0" name="Shape"/>
          <p:cNvSpPr/>
          <p:nvPr/>
        </p:nvSpPr>
        <p:spPr>
          <a:xfrm>
            <a:off x="2726855" y="30150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1" name="Square"/>
          <p:cNvSpPr/>
          <p:nvPr/>
        </p:nvSpPr>
        <p:spPr>
          <a:xfrm>
            <a:off x="2406831" y="2223673"/>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2" name="Shape"/>
          <p:cNvSpPr/>
          <p:nvPr/>
        </p:nvSpPr>
        <p:spPr>
          <a:xfrm>
            <a:off x="3549096" y="157916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3" name="Shape"/>
          <p:cNvSpPr/>
          <p:nvPr/>
        </p:nvSpPr>
        <p:spPr>
          <a:xfrm>
            <a:off x="21065402" y="8636776"/>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4" name="Shape"/>
          <p:cNvSpPr/>
          <p:nvPr/>
        </p:nvSpPr>
        <p:spPr>
          <a:xfrm>
            <a:off x="17666484" y="864415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5" name="Shape"/>
          <p:cNvSpPr/>
          <p:nvPr/>
        </p:nvSpPr>
        <p:spPr>
          <a:xfrm>
            <a:off x="14203731" y="86754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6" name="Lorem ipsum sit lom dolor sit amet, consectetur."/>
          <p:cNvSpPr txBox="1"/>
          <p:nvPr/>
        </p:nvSpPr>
        <p:spPr>
          <a:xfrm>
            <a:off x="16387970"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7" name="TITLE HERE"/>
          <p:cNvSpPr txBox="1"/>
          <p:nvPr/>
        </p:nvSpPr>
        <p:spPr>
          <a:xfrm>
            <a:off x="16387970"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88" name="Lorem ipsum sit lom dolor sit amet, consectetur."/>
          <p:cNvSpPr txBox="1"/>
          <p:nvPr/>
        </p:nvSpPr>
        <p:spPr>
          <a:xfrm>
            <a:off x="1981880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9" name="TITLE HERE"/>
          <p:cNvSpPr txBox="1"/>
          <p:nvPr/>
        </p:nvSpPr>
        <p:spPr>
          <a:xfrm>
            <a:off x="1981880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90" name="Lorem ipsum sit lom dolor sit amet, consectetur."/>
          <p:cNvSpPr txBox="1"/>
          <p:nvPr/>
        </p:nvSpPr>
        <p:spPr>
          <a:xfrm>
            <a:off x="1295713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91" name="TITLE HERE"/>
          <p:cNvSpPr txBox="1"/>
          <p:nvPr/>
        </p:nvSpPr>
        <p:spPr>
          <a:xfrm>
            <a:off x="1295713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 name="Insert Picture Here.png" descr="Insert Picture Here.png"/>
          <p:cNvPicPr>
            <a:picLocks noGrp="1" noChangeAspect="1"/>
          </p:cNvPicPr>
          <p:nvPr>
            <p:ph type="pic" idx="21"/>
          </p:nvPr>
        </p:nvPicPr>
        <p:blipFill>
          <a:blip r:embed="rId2"/>
          <a:srcRect l="15274" r="15274"/>
          <a:stretch>
            <a:fillRect/>
          </a:stretch>
        </p:blipFill>
        <p:spPr>
          <a:xfrm>
            <a:off x="635000" y="635000"/>
            <a:ext cx="7683501" cy="6223000"/>
          </a:xfrm>
          <a:prstGeom prst="rect">
            <a:avLst/>
          </a:prstGeom>
        </p:spPr>
      </p:pic>
      <p:pic>
        <p:nvPicPr>
          <p:cNvPr id="894" name="Insert Picture Here.png" descr="Insert Picture Here.png"/>
          <p:cNvPicPr>
            <a:picLocks noGrp="1" noChangeAspect="1"/>
          </p:cNvPicPr>
          <p:nvPr>
            <p:ph type="pic" idx="22"/>
          </p:nvPr>
        </p:nvPicPr>
        <p:blipFill>
          <a:blip r:embed="rId2"/>
          <a:srcRect l="14987" r="14987"/>
          <a:stretch>
            <a:fillRect/>
          </a:stretch>
        </p:blipFill>
        <p:spPr>
          <a:xfrm>
            <a:off x="8318500" y="634999"/>
            <a:ext cx="7747000" cy="6223001"/>
          </a:xfrm>
          <a:prstGeom prst="rect">
            <a:avLst/>
          </a:prstGeom>
        </p:spPr>
      </p:pic>
      <p:pic>
        <p:nvPicPr>
          <p:cNvPr id="895" name="Insert Picture Here.png" descr="Insert Picture Here.png"/>
          <p:cNvPicPr>
            <a:picLocks noGrp="1" noChangeAspect="1"/>
          </p:cNvPicPr>
          <p:nvPr>
            <p:ph type="pic" idx="23"/>
          </p:nvPr>
        </p:nvPicPr>
        <p:blipFill>
          <a:blip r:embed="rId2"/>
          <a:srcRect l="15274" r="15274"/>
          <a:stretch>
            <a:fillRect/>
          </a:stretch>
        </p:blipFill>
        <p:spPr>
          <a:xfrm>
            <a:off x="635000" y="6858000"/>
            <a:ext cx="7683500" cy="6223000"/>
          </a:xfrm>
          <a:prstGeom prst="rect">
            <a:avLst/>
          </a:prstGeom>
        </p:spPr>
      </p:pic>
      <p:pic>
        <p:nvPicPr>
          <p:cNvPr id="896" name="Insert Picture Here.png" descr="Insert Picture Here.png"/>
          <p:cNvPicPr>
            <a:picLocks noGrp="1" noChangeAspect="1"/>
          </p:cNvPicPr>
          <p:nvPr>
            <p:ph type="pic" idx="24"/>
          </p:nvPr>
        </p:nvPicPr>
        <p:blipFill>
          <a:blip r:embed="rId2"/>
          <a:srcRect l="14987" r="14987"/>
          <a:stretch>
            <a:fillRect/>
          </a:stretch>
        </p:blipFill>
        <p:spPr>
          <a:xfrm>
            <a:off x="8318499" y="6858000"/>
            <a:ext cx="7747001" cy="6223000"/>
          </a:xfrm>
          <a:prstGeom prst="rect">
            <a:avLst/>
          </a:prstGeom>
        </p:spPr>
      </p:pic>
      <p:sp>
        <p:nvSpPr>
          <p:cNvPr id="897" name="Rectangle"/>
          <p:cNvSpPr/>
          <p:nvPr/>
        </p:nvSpPr>
        <p:spPr>
          <a:xfrm>
            <a:off x="16065500" y="634999"/>
            <a:ext cx="7721600" cy="12446001"/>
          </a:xfrm>
          <a:prstGeom prst="rect">
            <a:avLst/>
          </a:prstGeom>
          <a:solidFill>
            <a:schemeClr val="accent3">
              <a:hueOff val="-546623"/>
              <a:satOff val="7767"/>
              <a:lumOff val="-1451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22</a:t>
            </a:fld>
            <a:endParaRPr/>
          </a:p>
        </p:txBody>
      </p:sp>
      <p:sp>
        <p:nvSpPr>
          <p:cNvPr id="899" name="featured products"/>
          <p:cNvSpPr txBox="1"/>
          <p:nvPr/>
        </p:nvSpPr>
        <p:spPr>
          <a:xfrm>
            <a:off x="17509917" y="2181731"/>
            <a:ext cx="483276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900" name="Lorem ipsum sit lom dolor sit amet, consectetur sit amet adipiscing. Lorem ipsum sit lom dolor."/>
          <p:cNvSpPr txBox="1"/>
          <p:nvPr/>
        </p:nvSpPr>
        <p:spPr>
          <a:xfrm>
            <a:off x="17552110" y="4986850"/>
            <a:ext cx="474838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901" name="Rectangle"/>
          <p:cNvSpPr/>
          <p:nvPr/>
        </p:nvSpPr>
        <p:spPr>
          <a:xfrm>
            <a:off x="17565996"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06" name="Group"/>
          <p:cNvGrpSpPr/>
          <p:nvPr/>
        </p:nvGrpSpPr>
        <p:grpSpPr>
          <a:xfrm>
            <a:off x="17552109" y="10125449"/>
            <a:ext cx="4605096" cy="926220"/>
            <a:chOff x="0" y="0"/>
            <a:chExt cx="4605094" cy="926218"/>
          </a:xfrm>
        </p:grpSpPr>
        <p:sp>
          <p:nvSpPr>
            <p:cNvPr id="902" name="Line"/>
            <p:cNvSpPr/>
            <p:nvPr/>
          </p:nvSpPr>
          <p:spPr>
            <a:xfrm>
              <a:off x="54738" y="748858"/>
              <a:ext cx="455035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3" name="Line"/>
            <p:cNvSpPr/>
            <p:nvPr/>
          </p:nvSpPr>
          <p:spPr>
            <a:xfrm>
              <a:off x="54738" y="748858"/>
              <a:ext cx="316314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05" name="75%"/>
            <p:cNvSpPr/>
            <p:nvPr/>
          </p:nvSpPr>
          <p:spPr>
            <a:xfrm>
              <a:off x="236968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75%</a:t>
              </a:r>
            </a:p>
          </p:txBody>
        </p:sp>
      </p:grpSp>
      <p:grpSp>
        <p:nvGrpSpPr>
          <p:cNvPr id="909" name="Group"/>
          <p:cNvGrpSpPr/>
          <p:nvPr/>
        </p:nvGrpSpPr>
        <p:grpSpPr>
          <a:xfrm>
            <a:off x="17513845" y="9261047"/>
            <a:ext cx="3939403" cy="1270001"/>
            <a:chOff x="0" y="438149"/>
            <a:chExt cx="3939401" cy="1270000"/>
          </a:xfrm>
        </p:grpSpPr>
        <p:sp>
          <p:nvSpPr>
            <p:cNvPr id="9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12" name="Group"/>
          <p:cNvGrpSpPr/>
          <p:nvPr/>
        </p:nvGrpSpPr>
        <p:grpSpPr>
          <a:xfrm>
            <a:off x="17513845" y="7393344"/>
            <a:ext cx="3939403" cy="1302569"/>
            <a:chOff x="0" y="0"/>
            <a:chExt cx="3939401" cy="1302568"/>
          </a:xfrm>
        </p:grpSpPr>
        <p:sp>
          <p:nvSpPr>
            <p:cNvPr id="9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 name="Insert Picture Here.png" descr="Insert Picture Here.png"/>
          <p:cNvPicPr>
            <a:picLocks noGrp="1" noChangeAspect="1"/>
          </p:cNvPicPr>
          <p:nvPr>
            <p:ph type="pic" idx="22"/>
          </p:nvPr>
        </p:nvPicPr>
        <p:blipFill>
          <a:blip r:embed="rId2"/>
          <a:srcRect l="29107" r="29107"/>
          <a:stretch>
            <a:fillRect/>
          </a:stretch>
        </p:blipFill>
        <p:spPr>
          <a:xfrm>
            <a:off x="19126200" y="635000"/>
            <a:ext cx="4622800" cy="6223000"/>
          </a:xfrm>
          <a:prstGeom prst="rect">
            <a:avLst/>
          </a:prstGeom>
        </p:spPr>
      </p:pic>
      <p:pic>
        <p:nvPicPr>
          <p:cNvPr id="915"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916"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pic>
        <p:nvPicPr>
          <p:cNvPr id="917"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918"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919"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92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23</a:t>
            </a:fld>
            <a:endParaRPr/>
          </a:p>
        </p:txBody>
      </p:sp>
      <p:sp>
        <p:nvSpPr>
          <p:cNvPr id="921" name="Rectangle"/>
          <p:cNvSpPr/>
          <p:nvPr/>
        </p:nvSpPr>
        <p:spPr>
          <a:xfrm>
            <a:off x="635000" y="634999"/>
            <a:ext cx="9245600" cy="12446001"/>
          </a:xfrm>
          <a:prstGeom prst="rect">
            <a:avLst/>
          </a:prstGeom>
          <a:solidFill>
            <a:schemeClr val="accent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22" name="portfolio gallery"/>
          <p:cNvSpPr txBox="1"/>
          <p:nvPr/>
        </p:nvSpPr>
        <p:spPr>
          <a:xfrm>
            <a:off x="2696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portfolio gallery</a:t>
            </a:r>
          </a:p>
        </p:txBody>
      </p:sp>
      <p:sp>
        <p:nvSpPr>
          <p:cNvPr id="923" name="Lorem ipsum sit lom dolor sit amet, consectetur sit amet adipiscing."/>
          <p:cNvSpPr txBox="1"/>
          <p:nvPr/>
        </p:nvSpPr>
        <p:spPr>
          <a:xfrm>
            <a:off x="2738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924" name="Rectangle"/>
          <p:cNvSpPr/>
          <p:nvPr/>
        </p:nvSpPr>
        <p:spPr>
          <a:xfrm>
            <a:off x="2752782"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29" name="Group"/>
          <p:cNvGrpSpPr/>
          <p:nvPr/>
        </p:nvGrpSpPr>
        <p:grpSpPr>
          <a:xfrm>
            <a:off x="2738896" y="6944476"/>
            <a:ext cx="5023771" cy="926220"/>
            <a:chOff x="0" y="0"/>
            <a:chExt cx="5023770" cy="926218"/>
          </a:xfrm>
        </p:grpSpPr>
        <p:sp>
          <p:nvSpPr>
            <p:cNvPr id="92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2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932" name="Group"/>
          <p:cNvGrpSpPr/>
          <p:nvPr/>
        </p:nvGrpSpPr>
        <p:grpSpPr>
          <a:xfrm>
            <a:off x="2721364" y="10387739"/>
            <a:ext cx="3939402" cy="1270001"/>
            <a:chOff x="0" y="438149"/>
            <a:chExt cx="3939401" cy="1270000"/>
          </a:xfrm>
        </p:grpSpPr>
        <p:sp>
          <p:nvSpPr>
            <p:cNvPr id="93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3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35" name="Group"/>
          <p:cNvGrpSpPr/>
          <p:nvPr/>
        </p:nvGrpSpPr>
        <p:grpSpPr>
          <a:xfrm>
            <a:off x="2721364" y="8520036"/>
            <a:ext cx="3939402" cy="1302570"/>
            <a:chOff x="0" y="0"/>
            <a:chExt cx="3939401" cy="1302568"/>
          </a:xfrm>
        </p:grpSpPr>
        <p:sp>
          <p:nvSpPr>
            <p:cNvPr id="9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36" name="Rectangle"/>
          <p:cNvSpPr/>
          <p:nvPr/>
        </p:nvSpPr>
        <p:spPr>
          <a:xfrm>
            <a:off x="15344607" y="3309737"/>
            <a:ext cx="4689439" cy="589820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7" name="Shape"/>
          <p:cNvSpPr/>
          <p:nvPr/>
        </p:nvSpPr>
        <p:spPr>
          <a:xfrm>
            <a:off x="19405027" y="26791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4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24</a:t>
            </a:fld>
            <a:endParaRPr/>
          </a:p>
        </p:txBody>
      </p:sp>
      <p:sp>
        <p:nvSpPr>
          <p:cNvPr id="941" name="Shape"/>
          <p:cNvSpPr/>
          <p:nvPr/>
        </p:nvSpPr>
        <p:spPr>
          <a:xfrm rot="10800000">
            <a:off x="6453642"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2" name="Shape"/>
          <p:cNvSpPr/>
          <p:nvPr/>
        </p:nvSpPr>
        <p:spPr>
          <a:xfrm rot="10800000">
            <a:off x="6459385"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000000">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3" name="Shape"/>
          <p:cNvSpPr/>
          <p:nvPr/>
        </p:nvSpPr>
        <p:spPr>
          <a:xfrm rot="10800000">
            <a:off x="0" y="-1"/>
            <a:ext cx="11287635" cy="13716001"/>
          </a:xfrm>
          <a:custGeom>
            <a:avLst/>
            <a:gdLst/>
            <a:ahLst/>
            <a:cxnLst>
              <a:cxn ang="0">
                <a:pos x="wd2" y="hd2"/>
              </a:cxn>
              <a:cxn ang="5400000">
                <a:pos x="wd2" y="hd2"/>
              </a:cxn>
              <a:cxn ang="10800000">
                <a:pos x="wd2" y="hd2"/>
              </a:cxn>
              <a:cxn ang="16200000">
                <a:pos x="wd2" y="hd2"/>
              </a:cxn>
            </a:cxnLst>
            <a:rect l="0" t="0" r="r" b="b"/>
            <a:pathLst>
              <a:path w="21600" h="21600" extrusionOk="0">
                <a:moveTo>
                  <a:pt x="9225" y="0"/>
                </a:moveTo>
                <a:lnTo>
                  <a:pt x="0" y="21600"/>
                </a:lnTo>
                <a:lnTo>
                  <a:pt x="21600" y="21600"/>
                </a:lnTo>
                <a:lnTo>
                  <a:pt x="21600" y="0"/>
                </a:lnTo>
                <a:lnTo>
                  <a:pt x="9225" y="0"/>
                </a:lnTo>
                <a:close/>
              </a:path>
            </a:pathLst>
          </a:custGeom>
          <a:solidFill>
            <a:srgbClr val="000000">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4" name="large photo showcase"/>
          <p:cNvSpPr txBox="1"/>
          <p:nvPr/>
        </p:nvSpPr>
        <p:spPr>
          <a:xfrm>
            <a:off x="2405745"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large photo showcase</a:t>
            </a:r>
          </a:p>
        </p:txBody>
      </p:sp>
      <p:sp>
        <p:nvSpPr>
          <p:cNvPr id="945" name="Lorem ipsum sit lom dolor sit amet, consectetur sit amet adipiscing. Lorem ipsum sit lom dolor. Lorem ipsum."/>
          <p:cNvSpPr txBox="1"/>
          <p:nvPr/>
        </p:nvSpPr>
        <p:spPr>
          <a:xfrm>
            <a:off x="2447937"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946" name="Rectangle"/>
          <p:cNvSpPr/>
          <p:nvPr/>
        </p:nvSpPr>
        <p:spPr>
          <a:xfrm>
            <a:off x="2461823"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51" name="Group"/>
          <p:cNvGrpSpPr/>
          <p:nvPr/>
        </p:nvGrpSpPr>
        <p:grpSpPr>
          <a:xfrm>
            <a:off x="2447937" y="10125449"/>
            <a:ext cx="5036672" cy="926220"/>
            <a:chOff x="0" y="0"/>
            <a:chExt cx="5036670" cy="926218"/>
          </a:xfrm>
        </p:grpSpPr>
        <p:sp>
          <p:nvSpPr>
            <p:cNvPr id="947"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5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954" name="Group"/>
          <p:cNvGrpSpPr/>
          <p:nvPr/>
        </p:nvGrpSpPr>
        <p:grpSpPr>
          <a:xfrm>
            <a:off x="2409673" y="9261047"/>
            <a:ext cx="3939403" cy="1270001"/>
            <a:chOff x="0" y="438149"/>
            <a:chExt cx="3939401" cy="1270000"/>
          </a:xfrm>
        </p:grpSpPr>
        <p:sp>
          <p:nvSpPr>
            <p:cNvPr id="95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5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57" name="Group"/>
          <p:cNvGrpSpPr/>
          <p:nvPr/>
        </p:nvGrpSpPr>
        <p:grpSpPr>
          <a:xfrm>
            <a:off x="2409673" y="7393344"/>
            <a:ext cx="3939403" cy="1302569"/>
            <a:chOff x="0" y="0"/>
            <a:chExt cx="3939401" cy="1302568"/>
          </a:xfrm>
        </p:grpSpPr>
        <p:sp>
          <p:nvSpPr>
            <p:cNvPr id="95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5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58" name="Square"/>
          <p:cNvSpPr/>
          <p:nvPr/>
        </p:nvSpPr>
        <p:spPr>
          <a:xfrm>
            <a:off x="18149179" y="4894757"/>
            <a:ext cx="2578101" cy="2578101"/>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59" name="Shape"/>
          <p:cNvSpPr/>
          <p:nvPr/>
        </p:nvSpPr>
        <p:spPr>
          <a:xfrm>
            <a:off x="20090855" y="42597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62" name="Group"/>
          <p:cNvGrpSpPr/>
          <p:nvPr/>
        </p:nvGrpSpPr>
        <p:grpSpPr>
          <a:xfrm>
            <a:off x="18053928" y="10536177"/>
            <a:ext cx="3939403" cy="1302569"/>
            <a:chOff x="0" y="0"/>
            <a:chExt cx="3939401" cy="1302568"/>
          </a:xfrm>
        </p:grpSpPr>
        <p:sp>
          <p:nvSpPr>
            <p:cNvPr id="9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63" name="Lorem ipsum sit lom dolor sit amet, consectetur sit amet adipiscing. Lorem i"/>
          <p:cNvSpPr txBox="1"/>
          <p:nvPr/>
        </p:nvSpPr>
        <p:spPr>
          <a:xfrm>
            <a:off x="18095872" y="8070796"/>
            <a:ext cx="30077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5"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966"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967"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968"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969"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970"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971"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97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973"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974"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pic>
        <p:nvPicPr>
          <p:cNvPr id="975"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976"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97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25</a:t>
            </a:fld>
            <a:endParaRPr/>
          </a:p>
        </p:txBody>
      </p:sp>
      <p:sp>
        <p:nvSpPr>
          <p:cNvPr id="978" name="the twelve pictures showcase"/>
          <p:cNvSpPr txBox="1"/>
          <p:nvPr/>
        </p:nvSpPr>
        <p:spPr>
          <a:xfrm>
            <a:off x="4800600" y="5722620"/>
            <a:ext cx="508000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twelve pictures showcase</a:t>
            </a:r>
          </a:p>
        </p:txBody>
      </p:sp>
      <p:sp>
        <p:nvSpPr>
          <p:cNvPr id="979" name="Lorem ipsum sit lom dolor sit amet,sit lorem consectetur.. Lorem ipsum."/>
          <p:cNvSpPr txBox="1"/>
          <p:nvPr/>
        </p:nvSpPr>
        <p:spPr>
          <a:xfrm>
            <a:off x="10663499" y="5702300"/>
            <a:ext cx="30570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amet,sit lorem consectetur.. Lorem ipsum.</a:t>
            </a:r>
          </a:p>
        </p:txBody>
      </p:sp>
      <p:sp>
        <p:nvSpPr>
          <p:cNvPr id="980" name="Shape"/>
          <p:cNvSpPr/>
          <p:nvPr/>
        </p:nvSpPr>
        <p:spPr>
          <a:xfrm>
            <a:off x="2107916" y="674287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1" name="Square"/>
          <p:cNvSpPr/>
          <p:nvPr/>
        </p:nvSpPr>
        <p:spPr>
          <a:xfrm>
            <a:off x="1787892" y="595150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2" name="Shape"/>
          <p:cNvSpPr/>
          <p:nvPr/>
        </p:nvSpPr>
        <p:spPr>
          <a:xfrm>
            <a:off x="2930157" y="530699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8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3">
              <a:hueOff val="-546623"/>
              <a:satOff val="7767"/>
              <a:lumOff val="-14512"/>
              <a:alpha val="64999"/>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6" name="Shape"/>
          <p:cNvSpPr/>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3">
              <a:hueOff val="-546623"/>
              <a:satOff val="7767"/>
              <a:lumOff val="-1451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26</a:t>
            </a:fld>
            <a:endParaRPr/>
          </a:p>
        </p:txBody>
      </p:sp>
      <p:sp>
        <p:nvSpPr>
          <p:cNvPr id="988"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326535"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a:t>
            </a:r>
          </a:p>
        </p:txBody>
      </p:sp>
      <p:grpSp>
        <p:nvGrpSpPr>
          <p:cNvPr id="991" name="Group"/>
          <p:cNvGrpSpPr/>
          <p:nvPr/>
        </p:nvGrpSpPr>
        <p:grpSpPr>
          <a:xfrm>
            <a:off x="17827572" y="10303423"/>
            <a:ext cx="3939402" cy="1270001"/>
            <a:chOff x="0" y="438149"/>
            <a:chExt cx="3939401" cy="1270000"/>
          </a:xfrm>
        </p:grpSpPr>
        <p:sp>
          <p:nvSpPr>
            <p:cNvPr id="989"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90"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94" name="Group"/>
          <p:cNvGrpSpPr/>
          <p:nvPr/>
        </p:nvGrpSpPr>
        <p:grpSpPr>
          <a:xfrm>
            <a:off x="17827572" y="8435720"/>
            <a:ext cx="3939402" cy="1302570"/>
            <a:chOff x="0" y="0"/>
            <a:chExt cx="3939401" cy="1302568"/>
          </a:xfrm>
        </p:grpSpPr>
        <p:sp>
          <p:nvSpPr>
            <p:cNvPr id="99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95" name="Shape"/>
          <p:cNvSpPr/>
          <p:nvPr/>
        </p:nvSpPr>
        <p:spPr>
          <a:xfrm>
            <a:off x="16385500"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6" name="Shape"/>
          <p:cNvSpPr/>
          <p:nvPr/>
        </p:nvSpPr>
        <p:spPr>
          <a:xfrm>
            <a:off x="16353583"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7" name="special shape showcase"/>
          <p:cNvSpPr txBox="1"/>
          <p:nvPr/>
        </p:nvSpPr>
        <p:spPr>
          <a:xfrm>
            <a:off x="16300122"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998" name="Rectangle"/>
          <p:cNvSpPr/>
          <p:nvPr/>
        </p:nvSpPr>
        <p:spPr>
          <a:xfrm>
            <a:off x="7458305" y="1772304"/>
            <a:ext cx="4724027" cy="558083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9" name="Shape"/>
          <p:cNvSpPr/>
          <p:nvPr/>
        </p:nvSpPr>
        <p:spPr>
          <a:xfrm>
            <a:off x="11545907" y="11373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02" name="Group"/>
          <p:cNvGrpSpPr/>
          <p:nvPr/>
        </p:nvGrpSpPr>
        <p:grpSpPr>
          <a:xfrm>
            <a:off x="7312447" y="7668915"/>
            <a:ext cx="3939403" cy="1302570"/>
            <a:chOff x="0" y="0"/>
            <a:chExt cx="3939401" cy="1302568"/>
          </a:xfrm>
        </p:grpSpPr>
        <p:sp>
          <p:nvSpPr>
            <p:cNvPr id="10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 name="Insert Picture Here.png" descr="Insert Picture Here.png"/>
          <p:cNvPicPr>
            <a:picLocks noGrp="1" noChangeAspect="1"/>
          </p:cNvPicPr>
          <p:nvPr>
            <p:ph type="pic" idx="21"/>
          </p:nvPr>
        </p:nvPicPr>
        <p:blipFill>
          <a:blip r:embed="rId2"/>
          <a:srcRect t="2136" b="2136"/>
          <a:stretch>
            <a:fillRect/>
          </a:stretch>
        </p:blipFill>
        <p:spPr>
          <a:xfrm>
            <a:off x="635000" y="635000"/>
            <a:ext cx="5778500" cy="3111500"/>
          </a:xfrm>
          <a:prstGeom prst="rect">
            <a:avLst/>
          </a:prstGeom>
        </p:spPr>
      </p:pic>
      <p:pic>
        <p:nvPicPr>
          <p:cNvPr id="1005" name="Insert Picture Here.png" descr="Insert Picture Here.png"/>
          <p:cNvPicPr>
            <a:picLocks noGrp="1" noChangeAspect="1"/>
          </p:cNvPicPr>
          <p:nvPr>
            <p:ph type="pic" idx="22"/>
          </p:nvPr>
        </p:nvPicPr>
        <p:blipFill>
          <a:blip r:embed="rId2"/>
          <a:srcRect t="2136" b="2136"/>
          <a:stretch>
            <a:fillRect/>
          </a:stretch>
        </p:blipFill>
        <p:spPr>
          <a:xfrm>
            <a:off x="6413500" y="635000"/>
            <a:ext cx="5778500" cy="3111500"/>
          </a:xfrm>
          <a:prstGeom prst="rect">
            <a:avLst/>
          </a:prstGeom>
        </p:spPr>
      </p:pic>
      <p:pic>
        <p:nvPicPr>
          <p:cNvPr id="1006" name="Insert Picture Here.png" descr="Insert Picture Here.png"/>
          <p:cNvPicPr>
            <a:picLocks noGrp="1" noChangeAspect="1"/>
          </p:cNvPicPr>
          <p:nvPr>
            <p:ph type="pic" idx="23"/>
          </p:nvPr>
        </p:nvPicPr>
        <p:blipFill>
          <a:blip r:embed="rId2"/>
          <a:srcRect t="2136" b="2136"/>
          <a:stretch>
            <a:fillRect/>
          </a:stretch>
        </p:blipFill>
        <p:spPr>
          <a:xfrm>
            <a:off x="12192000" y="635000"/>
            <a:ext cx="5778500" cy="3111500"/>
          </a:xfrm>
          <a:prstGeom prst="rect">
            <a:avLst/>
          </a:prstGeom>
        </p:spPr>
      </p:pic>
      <p:pic>
        <p:nvPicPr>
          <p:cNvPr id="1007" name="Insert Picture Here.png" descr="Insert Picture Here.png"/>
          <p:cNvPicPr>
            <a:picLocks noGrp="1" noChangeAspect="1"/>
          </p:cNvPicPr>
          <p:nvPr>
            <p:ph type="pic" idx="24"/>
          </p:nvPr>
        </p:nvPicPr>
        <p:blipFill>
          <a:blip r:embed="rId2"/>
          <a:srcRect t="2136" b="2136"/>
          <a:stretch>
            <a:fillRect/>
          </a:stretch>
        </p:blipFill>
        <p:spPr>
          <a:xfrm>
            <a:off x="17970500" y="634999"/>
            <a:ext cx="5778500" cy="3111501"/>
          </a:xfrm>
          <a:prstGeom prst="rect">
            <a:avLst/>
          </a:prstGeom>
        </p:spPr>
      </p:pic>
      <p:pic>
        <p:nvPicPr>
          <p:cNvPr id="1008" name="Insert Picture Here.png" descr="Insert Picture Here.png"/>
          <p:cNvPicPr>
            <a:picLocks noGrp="1" noChangeAspect="1"/>
          </p:cNvPicPr>
          <p:nvPr>
            <p:ph type="pic" idx="25"/>
          </p:nvPr>
        </p:nvPicPr>
        <p:blipFill>
          <a:blip r:embed="rId2"/>
          <a:srcRect t="2136" b="2136"/>
          <a:stretch>
            <a:fillRect/>
          </a:stretch>
        </p:blipFill>
        <p:spPr>
          <a:xfrm>
            <a:off x="12192000" y="3746500"/>
            <a:ext cx="5778500" cy="3111500"/>
          </a:xfrm>
          <a:prstGeom prst="rect">
            <a:avLst/>
          </a:prstGeom>
        </p:spPr>
      </p:pic>
      <p:pic>
        <p:nvPicPr>
          <p:cNvPr id="1009" name="Insert Picture Here.png" descr="Insert Picture Here.png"/>
          <p:cNvPicPr>
            <a:picLocks noGrp="1" noChangeAspect="1"/>
          </p:cNvPicPr>
          <p:nvPr>
            <p:ph type="pic" idx="29"/>
          </p:nvPr>
        </p:nvPicPr>
        <p:blipFill>
          <a:blip r:embed="rId2"/>
          <a:srcRect t="2136" b="2136"/>
          <a:stretch>
            <a:fillRect/>
          </a:stretch>
        </p:blipFill>
        <p:spPr>
          <a:xfrm>
            <a:off x="17970500" y="3746500"/>
            <a:ext cx="5778500" cy="3111500"/>
          </a:xfrm>
          <a:prstGeom prst="rect">
            <a:avLst/>
          </a:prstGeom>
        </p:spPr>
      </p:pic>
      <p:pic>
        <p:nvPicPr>
          <p:cNvPr id="1010" name="Insert Picture Here.png" descr="Insert Picture Here.png"/>
          <p:cNvPicPr>
            <a:picLocks noGrp="1" noChangeAspect="1"/>
          </p:cNvPicPr>
          <p:nvPr>
            <p:ph type="pic" idx="30"/>
          </p:nvPr>
        </p:nvPicPr>
        <p:blipFill>
          <a:blip r:embed="rId2"/>
          <a:srcRect t="2136" b="2136"/>
          <a:stretch>
            <a:fillRect/>
          </a:stretch>
        </p:blipFill>
        <p:spPr>
          <a:xfrm>
            <a:off x="635000" y="9969500"/>
            <a:ext cx="5778500" cy="3111500"/>
          </a:xfrm>
          <a:prstGeom prst="rect">
            <a:avLst/>
          </a:prstGeom>
        </p:spPr>
      </p:pic>
      <p:pic>
        <p:nvPicPr>
          <p:cNvPr id="1011" name="Insert Picture Here.png" descr="Insert Picture Here.png"/>
          <p:cNvPicPr>
            <a:picLocks noGrp="1" noChangeAspect="1"/>
          </p:cNvPicPr>
          <p:nvPr>
            <p:ph type="pic" idx="31"/>
          </p:nvPr>
        </p:nvPicPr>
        <p:blipFill>
          <a:blip r:embed="rId2"/>
          <a:srcRect t="2136" b="2136"/>
          <a:stretch>
            <a:fillRect/>
          </a:stretch>
        </p:blipFill>
        <p:spPr>
          <a:xfrm>
            <a:off x="6413500" y="9969500"/>
            <a:ext cx="5778500" cy="3111500"/>
          </a:xfrm>
          <a:prstGeom prst="rect">
            <a:avLst/>
          </a:prstGeom>
        </p:spPr>
      </p:pic>
      <p:pic>
        <p:nvPicPr>
          <p:cNvPr id="1012" name="Insert Picture Here.png" descr="Insert Picture Here.png"/>
          <p:cNvPicPr>
            <a:picLocks noGrp="1" noChangeAspect="1"/>
          </p:cNvPicPr>
          <p:nvPr>
            <p:ph type="pic" idx="32"/>
          </p:nvPr>
        </p:nvPicPr>
        <p:blipFill>
          <a:blip r:embed="rId2"/>
          <a:srcRect t="2136" b="2136"/>
          <a:stretch>
            <a:fillRect/>
          </a:stretch>
        </p:blipFill>
        <p:spPr>
          <a:xfrm>
            <a:off x="12192000" y="9969500"/>
            <a:ext cx="5778500" cy="3111500"/>
          </a:xfrm>
          <a:prstGeom prst="rect">
            <a:avLst/>
          </a:prstGeom>
        </p:spPr>
      </p:pic>
      <p:pic>
        <p:nvPicPr>
          <p:cNvPr id="1013" name="Insert Picture Here.png" descr="Insert Picture Here.png"/>
          <p:cNvPicPr>
            <a:picLocks noGrp="1" noChangeAspect="1"/>
          </p:cNvPicPr>
          <p:nvPr>
            <p:ph type="pic" idx="33"/>
          </p:nvPr>
        </p:nvPicPr>
        <p:blipFill>
          <a:blip r:embed="rId2"/>
          <a:srcRect t="2136" b="2136"/>
          <a:stretch>
            <a:fillRect/>
          </a:stretch>
        </p:blipFill>
        <p:spPr>
          <a:xfrm>
            <a:off x="17970500" y="9969500"/>
            <a:ext cx="5778500" cy="3111500"/>
          </a:xfrm>
          <a:prstGeom prst="rect">
            <a:avLst/>
          </a:prstGeom>
        </p:spPr>
      </p:pic>
      <p:sp>
        <p:nvSpPr>
          <p:cNvPr id="10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27</a:t>
            </a:fld>
            <a:endParaRPr/>
          </a:p>
        </p:txBody>
      </p:sp>
      <p:pic>
        <p:nvPicPr>
          <p:cNvPr id="1015" name="Insert Picture Here.png" descr="Insert Picture Here.png"/>
          <p:cNvPicPr>
            <a:picLocks noGrp="1" noChangeAspect="1"/>
          </p:cNvPicPr>
          <p:nvPr>
            <p:ph type="pic" idx="35"/>
          </p:nvPr>
        </p:nvPicPr>
        <p:blipFill>
          <a:blip r:embed="rId2"/>
          <a:srcRect t="2136" b="2136"/>
          <a:stretch>
            <a:fillRect/>
          </a:stretch>
        </p:blipFill>
        <p:spPr>
          <a:xfrm>
            <a:off x="12192000" y="6858000"/>
            <a:ext cx="5778500" cy="3111500"/>
          </a:xfrm>
          <a:prstGeom prst="rect">
            <a:avLst/>
          </a:prstGeom>
        </p:spPr>
      </p:pic>
      <p:pic>
        <p:nvPicPr>
          <p:cNvPr id="1016" name="Insert Picture Here.png" descr="Insert Picture Here.png"/>
          <p:cNvPicPr>
            <a:picLocks noGrp="1" noChangeAspect="1"/>
          </p:cNvPicPr>
          <p:nvPr>
            <p:ph type="pic" idx="36"/>
          </p:nvPr>
        </p:nvPicPr>
        <p:blipFill>
          <a:blip r:embed="rId2"/>
          <a:srcRect t="2136" b="2136"/>
          <a:stretch>
            <a:fillRect/>
          </a:stretch>
        </p:blipFill>
        <p:spPr>
          <a:xfrm>
            <a:off x="17970500" y="6858000"/>
            <a:ext cx="5778500" cy="3111500"/>
          </a:xfrm>
          <a:prstGeom prst="rect">
            <a:avLst/>
          </a:prstGeom>
        </p:spPr>
      </p:pic>
      <p:sp>
        <p:nvSpPr>
          <p:cNvPr id="1017" name="Rectangle"/>
          <p:cNvSpPr/>
          <p:nvPr/>
        </p:nvSpPr>
        <p:spPr>
          <a:xfrm>
            <a:off x="635000" y="3745470"/>
            <a:ext cx="11557000" cy="6223001"/>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18" name="COLLAGE PICTURES SHOWCASE"/>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19"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0" name="GALLERY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21" name="Sed ut perspiciatis unde omnis iste natus error sit volup lor sit tatem accusantium doloremque. Sed ut perspiciatis unde omnis"/>
          <p:cNvSpPr txBox="1"/>
          <p:nvPr/>
        </p:nvSpPr>
        <p:spPr>
          <a:xfrm>
            <a:off x="7674298" y="5040786"/>
            <a:ext cx="3256904" cy="3683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 </a:t>
            </a:r>
            <a:r>
              <a:t>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024" name="Rectangle"/>
          <p:cNvSpPr/>
          <p:nvPr/>
        </p:nvSpPr>
        <p:spPr>
          <a:xfrm>
            <a:off x="635000" y="635000"/>
            <a:ext cx="13394905" cy="12446000"/>
          </a:xfrm>
          <a:prstGeom prst="rect">
            <a:avLst/>
          </a:pr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5" name="Rectangle"/>
          <p:cNvSpPr/>
          <p:nvPr/>
        </p:nvSpPr>
        <p:spPr>
          <a:xfrm>
            <a:off x="635000" y="635000"/>
            <a:ext cx="7721600" cy="12446000"/>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28</a:t>
            </a:fld>
            <a:endParaRPr/>
          </a:p>
        </p:txBody>
      </p:sp>
      <p:sp>
        <p:nvSpPr>
          <p:cNvPr id="1027" name="featured projects"/>
          <p:cNvSpPr txBox="1"/>
          <p:nvPr/>
        </p:nvSpPr>
        <p:spPr>
          <a:xfrm>
            <a:off x="1867702"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1028" name="Lorem ipsum sit lom dolor sit amet, consectetur sit amet adipiscing. Lorem ipsum sit lom dolor. Lorem ipsum."/>
          <p:cNvSpPr txBox="1"/>
          <p:nvPr/>
        </p:nvSpPr>
        <p:spPr>
          <a:xfrm>
            <a:off x="1909895"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029" name="Rectangle"/>
          <p:cNvSpPr/>
          <p:nvPr/>
        </p:nvSpPr>
        <p:spPr>
          <a:xfrm>
            <a:off x="19237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34" name="Group"/>
          <p:cNvGrpSpPr/>
          <p:nvPr/>
        </p:nvGrpSpPr>
        <p:grpSpPr>
          <a:xfrm>
            <a:off x="1909895" y="10125449"/>
            <a:ext cx="5036672" cy="926220"/>
            <a:chOff x="0" y="0"/>
            <a:chExt cx="5036670" cy="926218"/>
          </a:xfrm>
        </p:grpSpPr>
        <p:sp>
          <p:nvSpPr>
            <p:cNvPr id="103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3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037" name="Group"/>
          <p:cNvGrpSpPr/>
          <p:nvPr/>
        </p:nvGrpSpPr>
        <p:grpSpPr>
          <a:xfrm>
            <a:off x="1871631" y="9261047"/>
            <a:ext cx="3939402" cy="1270001"/>
            <a:chOff x="0" y="438149"/>
            <a:chExt cx="3939401" cy="1270000"/>
          </a:xfrm>
        </p:grpSpPr>
        <p:sp>
          <p:nvSpPr>
            <p:cNvPr id="103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03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040" name="Group"/>
          <p:cNvGrpSpPr/>
          <p:nvPr/>
        </p:nvGrpSpPr>
        <p:grpSpPr>
          <a:xfrm>
            <a:off x="1871630" y="7393344"/>
            <a:ext cx="3939403" cy="1302569"/>
            <a:chOff x="0" y="0"/>
            <a:chExt cx="3939401" cy="1302568"/>
          </a:xfrm>
        </p:grpSpPr>
        <p:sp>
          <p:nvSpPr>
            <p:cNvPr id="10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041" name="Shape"/>
          <p:cNvSpPr/>
          <p:nvPr/>
        </p:nvSpPr>
        <p:spPr>
          <a:xfrm>
            <a:off x="10914592"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2" name="Shape"/>
          <p:cNvSpPr/>
          <p:nvPr/>
        </p:nvSpPr>
        <p:spPr>
          <a:xfrm>
            <a:off x="10946510"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3" name="Shape"/>
          <p:cNvSpPr/>
          <p:nvPr/>
        </p:nvSpPr>
        <p:spPr>
          <a:xfrm>
            <a:off x="10914591"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4" name="Lorem ipsum sit lom dolor sit."/>
          <p:cNvSpPr txBox="1"/>
          <p:nvPr/>
        </p:nvSpPr>
        <p:spPr>
          <a:xfrm>
            <a:off x="9667995" y="717802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5" name="TITLE HERE"/>
          <p:cNvSpPr txBox="1"/>
          <p:nvPr/>
        </p:nvSpPr>
        <p:spPr>
          <a:xfrm>
            <a:off x="9667995" y="6565361"/>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6" name="Lorem ipsum sit lom dolor sit."/>
          <p:cNvSpPr txBox="1"/>
          <p:nvPr/>
        </p:nvSpPr>
        <p:spPr>
          <a:xfrm>
            <a:off x="9667995" y="1060950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7" name="TITLE HERE"/>
          <p:cNvSpPr txBox="1"/>
          <p:nvPr/>
        </p:nvSpPr>
        <p:spPr>
          <a:xfrm>
            <a:off x="9667995" y="999684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8" name="Lorem ipsum sit lom dolor sit."/>
          <p:cNvSpPr txBox="1"/>
          <p:nvPr/>
        </p:nvSpPr>
        <p:spPr>
          <a:xfrm>
            <a:off x="9667995" y="39092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9" name="TITLE HERE"/>
          <p:cNvSpPr txBox="1"/>
          <p:nvPr/>
        </p:nvSpPr>
        <p:spPr>
          <a:xfrm>
            <a:off x="9667995" y="3246976"/>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1" name="Insert Picture Here.png" descr="Insert Picture Here.png"/>
          <p:cNvPicPr>
            <a:picLocks noGrp="1" noChangeAspect="1"/>
          </p:cNvPicPr>
          <p:nvPr>
            <p:ph type="pic" idx="21"/>
          </p:nvPr>
        </p:nvPicPr>
        <p:blipFill>
          <a:blip r:embed="rId2">
            <a:alphaModFix amt="25000"/>
          </a:blip>
          <a:srcRect l="8214" r="8214"/>
          <a:stretch>
            <a:fillRect/>
          </a:stretch>
        </p:blipFill>
        <p:spPr>
          <a:xfrm>
            <a:off x="635000" y="635000"/>
            <a:ext cx="4622800" cy="3111500"/>
          </a:xfrm>
          <a:prstGeom prst="rect">
            <a:avLst/>
          </a:prstGeom>
        </p:spPr>
      </p:pic>
      <p:pic>
        <p:nvPicPr>
          <p:cNvPr id="1052"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053" name="Insert Picture Here.png" descr="Insert Picture Here.png"/>
          <p:cNvPicPr>
            <a:picLocks noGrp="1" noChangeAspect="1"/>
          </p:cNvPicPr>
          <p:nvPr>
            <p:ph type="pic" idx="23"/>
          </p:nvPr>
        </p:nvPicPr>
        <p:blipFill>
          <a:blip r:embed="rId2">
            <a:alphaModFix amt="25000"/>
          </a:blip>
          <a:srcRect l="8214" r="8214"/>
          <a:stretch>
            <a:fillRect/>
          </a:stretch>
        </p:blipFill>
        <p:spPr>
          <a:xfrm>
            <a:off x="635000" y="9969500"/>
            <a:ext cx="4622800" cy="3111500"/>
          </a:xfrm>
          <a:prstGeom prst="rect">
            <a:avLst/>
          </a:prstGeom>
        </p:spPr>
      </p:pic>
      <p:pic>
        <p:nvPicPr>
          <p:cNvPr id="1054" name="Insert Picture Here.png" descr="Insert Picture Here.png"/>
          <p:cNvPicPr>
            <a:picLocks noGrp="1" noChangeAspect="1"/>
          </p:cNvPicPr>
          <p:nvPr>
            <p:ph type="pic" idx="24"/>
          </p:nvPr>
        </p:nvPicPr>
        <p:blipFill>
          <a:blip r:embed="rId2"/>
          <a:srcRect l="8214" r="8214"/>
          <a:stretch>
            <a:fillRect/>
          </a:stretch>
        </p:blipFill>
        <p:spPr>
          <a:xfrm>
            <a:off x="635000" y="3746500"/>
            <a:ext cx="4622800" cy="3111500"/>
          </a:xfrm>
          <a:prstGeom prst="rect">
            <a:avLst/>
          </a:prstGeom>
        </p:spPr>
      </p:pic>
      <p:pic>
        <p:nvPicPr>
          <p:cNvPr id="1055" name="Insert Picture Here.png" descr="Insert Picture Here.png"/>
          <p:cNvPicPr>
            <a:picLocks noGrp="1" noChangeAspect="1"/>
          </p:cNvPicPr>
          <p:nvPr>
            <p:ph type="pic" idx="25"/>
          </p:nvPr>
        </p:nvPicPr>
        <p:blipFill>
          <a:blip r:embed="rId2">
            <a:alphaModFix amt="25000"/>
          </a:blip>
          <a:srcRect l="8214" r="8214"/>
          <a:stretch>
            <a:fillRect/>
          </a:stretch>
        </p:blipFill>
        <p:spPr>
          <a:xfrm>
            <a:off x="5257800" y="635000"/>
            <a:ext cx="4622800" cy="3111500"/>
          </a:xfrm>
          <a:prstGeom prst="rect">
            <a:avLst/>
          </a:prstGeom>
        </p:spPr>
      </p:pic>
      <p:pic>
        <p:nvPicPr>
          <p:cNvPr id="1056"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057" name="Insert Picture Here.png" descr="Insert Picture Here.png"/>
          <p:cNvPicPr>
            <a:picLocks noGrp="1" noChangeAspect="1"/>
          </p:cNvPicPr>
          <p:nvPr>
            <p:ph type="pic" idx="27"/>
          </p:nvPr>
        </p:nvPicPr>
        <p:blipFill>
          <a:blip r:embed="rId2">
            <a:alphaModFix amt="25000"/>
          </a:blip>
          <a:srcRect l="8214" r="8214"/>
          <a:stretch>
            <a:fillRect/>
          </a:stretch>
        </p:blipFill>
        <p:spPr>
          <a:xfrm>
            <a:off x="5257800" y="9969500"/>
            <a:ext cx="4622800" cy="3111500"/>
          </a:xfrm>
          <a:prstGeom prst="rect">
            <a:avLst/>
          </a:prstGeom>
        </p:spPr>
      </p:pic>
      <p:pic>
        <p:nvPicPr>
          <p:cNvPr id="1058" name="Insert Picture Here.png" descr="Insert Picture Here.png"/>
          <p:cNvPicPr>
            <a:picLocks noGrp="1" noChangeAspect="1"/>
          </p:cNvPicPr>
          <p:nvPr>
            <p:ph type="pic" idx="28"/>
          </p:nvPr>
        </p:nvPicPr>
        <p:blipFill>
          <a:blip r:embed="rId2"/>
          <a:srcRect l="8214" r="8214"/>
          <a:stretch>
            <a:fillRect/>
          </a:stretch>
        </p:blipFill>
        <p:spPr>
          <a:xfrm>
            <a:off x="5257800" y="3746500"/>
            <a:ext cx="4622800" cy="3111500"/>
          </a:xfrm>
          <a:prstGeom prst="rect">
            <a:avLst/>
          </a:prstGeom>
        </p:spPr>
      </p:pic>
      <p:pic>
        <p:nvPicPr>
          <p:cNvPr id="1059" name="Insert Picture Here.png" descr="Insert Picture Here.png"/>
          <p:cNvPicPr>
            <a:picLocks noGrp="1" noChangeAspect="1"/>
          </p:cNvPicPr>
          <p:nvPr>
            <p:ph type="pic" idx="29"/>
          </p:nvPr>
        </p:nvPicPr>
        <p:blipFill>
          <a:blip r:embed="rId2">
            <a:alphaModFix amt="25000"/>
          </a:blip>
          <a:srcRect l="8214" r="8214"/>
          <a:stretch>
            <a:fillRect/>
          </a:stretch>
        </p:blipFill>
        <p:spPr>
          <a:xfrm>
            <a:off x="9880599" y="635000"/>
            <a:ext cx="4622801" cy="3111500"/>
          </a:xfrm>
          <a:prstGeom prst="rect">
            <a:avLst/>
          </a:prstGeom>
        </p:spPr>
      </p:pic>
      <p:pic>
        <p:nvPicPr>
          <p:cNvPr id="1060" name="Insert Picture Here.png" descr="Insert Picture Here.png"/>
          <p:cNvPicPr>
            <a:picLocks noGrp="1" noChangeAspect="1"/>
          </p:cNvPicPr>
          <p:nvPr>
            <p:ph type="pic" idx="31"/>
          </p:nvPr>
        </p:nvPicPr>
        <p:blipFill>
          <a:blip r:embed="rId2">
            <a:alphaModFix amt="25000"/>
          </a:blip>
          <a:srcRect l="8214" r="8214"/>
          <a:stretch>
            <a:fillRect/>
          </a:stretch>
        </p:blipFill>
        <p:spPr>
          <a:xfrm>
            <a:off x="9880600" y="9969500"/>
            <a:ext cx="4622800" cy="3111500"/>
          </a:xfrm>
          <a:prstGeom prst="rect">
            <a:avLst/>
          </a:prstGeom>
        </p:spPr>
      </p:pic>
      <p:pic>
        <p:nvPicPr>
          <p:cNvPr id="1061" name="Insert Picture Here.png" descr="Insert Picture Here.png"/>
          <p:cNvPicPr>
            <a:picLocks noGrp="1" noChangeAspect="1"/>
          </p:cNvPicPr>
          <p:nvPr>
            <p:ph type="pic" idx="33"/>
          </p:nvPr>
        </p:nvPicPr>
        <p:blipFill>
          <a:blip r:embed="rId2">
            <a:alphaModFix amt="25000"/>
          </a:blip>
          <a:srcRect l="8214" r="8214"/>
          <a:stretch>
            <a:fillRect/>
          </a:stretch>
        </p:blipFill>
        <p:spPr>
          <a:xfrm>
            <a:off x="14503399" y="635000"/>
            <a:ext cx="4622801" cy="3111500"/>
          </a:xfrm>
          <a:prstGeom prst="rect">
            <a:avLst/>
          </a:prstGeom>
        </p:spPr>
      </p:pic>
      <p:pic>
        <p:nvPicPr>
          <p:cNvPr id="1062" name="Insert Picture Here.png" descr="Insert Picture Here.png"/>
          <p:cNvPicPr>
            <a:picLocks noGrp="1" noChangeAspect="1"/>
          </p:cNvPicPr>
          <p:nvPr>
            <p:ph type="pic" idx="35"/>
          </p:nvPr>
        </p:nvPicPr>
        <p:blipFill>
          <a:blip r:embed="rId2">
            <a:alphaModFix amt="25000"/>
          </a:blip>
          <a:srcRect l="8214" r="8214"/>
          <a:stretch>
            <a:fillRect/>
          </a:stretch>
        </p:blipFill>
        <p:spPr>
          <a:xfrm>
            <a:off x="14503399" y="9969500"/>
            <a:ext cx="4622801" cy="3111500"/>
          </a:xfrm>
          <a:prstGeom prst="rect">
            <a:avLst/>
          </a:prstGeom>
        </p:spPr>
      </p:pic>
      <p:pic>
        <p:nvPicPr>
          <p:cNvPr id="1063" name="Insert Picture Here.png" descr="Insert Picture Here.png"/>
          <p:cNvPicPr>
            <a:picLocks noGrp="1" noChangeAspect="1"/>
          </p:cNvPicPr>
          <p:nvPr>
            <p:ph type="pic" idx="37"/>
          </p:nvPr>
        </p:nvPicPr>
        <p:blipFill>
          <a:blip r:embed="rId2">
            <a:alphaModFix amt="25000"/>
          </a:blip>
          <a:srcRect l="8214" r="8214"/>
          <a:stretch>
            <a:fillRect/>
          </a:stretch>
        </p:blipFill>
        <p:spPr>
          <a:xfrm>
            <a:off x="19126199" y="635000"/>
            <a:ext cx="4622801" cy="3111500"/>
          </a:xfrm>
          <a:prstGeom prst="rect">
            <a:avLst/>
          </a:prstGeom>
        </p:spPr>
      </p:pic>
      <p:pic>
        <p:nvPicPr>
          <p:cNvPr id="1064" name="Insert Picture Here.png" descr="Insert Picture Here.png"/>
          <p:cNvPicPr>
            <a:picLocks noGrp="1" noChangeAspect="1"/>
          </p:cNvPicPr>
          <p:nvPr>
            <p:ph type="pic" idx="39"/>
          </p:nvPr>
        </p:nvPicPr>
        <p:blipFill>
          <a:blip r:embed="rId2">
            <a:alphaModFix amt="25000"/>
          </a:blip>
          <a:srcRect l="8214" r="8214"/>
          <a:stretch>
            <a:fillRect/>
          </a:stretch>
        </p:blipFill>
        <p:spPr>
          <a:xfrm>
            <a:off x="19126199" y="9969500"/>
            <a:ext cx="4622801" cy="3111500"/>
          </a:xfrm>
          <a:prstGeom prst="rect">
            <a:avLst/>
          </a:prstGeom>
        </p:spPr>
      </p:pic>
      <p:sp>
        <p:nvSpPr>
          <p:cNvPr id="106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29</a:t>
            </a:fld>
            <a:endParaRPr/>
          </a:p>
        </p:txBody>
      </p:sp>
      <p:sp>
        <p:nvSpPr>
          <p:cNvPr id="1066" name="Rectangle"/>
          <p:cNvSpPr/>
          <p:nvPr/>
        </p:nvSpPr>
        <p:spPr>
          <a:xfrm>
            <a:off x="9880600" y="3746500"/>
            <a:ext cx="13868400" cy="6223000"/>
          </a:xfrm>
          <a:prstGeom prst="rect">
            <a:avLst/>
          </a:prstGeom>
          <a:solidFill>
            <a:schemeClr val="accent3">
              <a:hueOff val="-546623"/>
              <a:satOff val="7767"/>
              <a:lumOff val="-1451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7" name="Shape"/>
          <p:cNvSpPr/>
          <p:nvPr/>
        </p:nvSpPr>
        <p:spPr>
          <a:xfrm>
            <a:off x="3712164" y="5335559"/>
            <a:ext cx="825331" cy="825332"/>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8" name="Rectangle"/>
          <p:cNvSpPr/>
          <p:nvPr/>
        </p:nvSpPr>
        <p:spPr>
          <a:xfrm>
            <a:off x="4541534" y="6220819"/>
            <a:ext cx="6055332" cy="4385862"/>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9" name="COLLAGE PICTURES SHOWCASE"/>
          <p:cNvSpPr txBox="1"/>
          <p:nvPr/>
        </p:nvSpPr>
        <p:spPr>
          <a:xfrm>
            <a:off x="11776580" y="5746906"/>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70" name="Rectangle"/>
          <p:cNvSpPr/>
          <p:nvPr/>
        </p:nvSpPr>
        <p:spPr>
          <a:xfrm>
            <a:off x="11832659"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71" name="GALLERY :"/>
          <p:cNvSpPr txBox="1"/>
          <p:nvPr/>
        </p:nvSpPr>
        <p:spPr>
          <a:xfrm>
            <a:off x="11776580" y="5019039"/>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72" name="Lorem ipsum sit lom dolor sit amet, consectetur sit amet adipiscing. Lorem ipsum."/>
          <p:cNvSpPr txBox="1"/>
          <p:nvPr/>
        </p:nvSpPr>
        <p:spPr>
          <a:xfrm>
            <a:off x="17234926" y="5696901"/>
            <a:ext cx="48711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a:t>
            </a:r>
          </a:p>
        </p:txBody>
      </p:sp>
      <p:grpSp>
        <p:nvGrpSpPr>
          <p:cNvPr id="1077" name="Group"/>
          <p:cNvGrpSpPr/>
          <p:nvPr/>
        </p:nvGrpSpPr>
        <p:grpSpPr>
          <a:xfrm>
            <a:off x="17265443" y="7348178"/>
            <a:ext cx="4810068" cy="926220"/>
            <a:chOff x="0" y="0"/>
            <a:chExt cx="4810066" cy="926218"/>
          </a:xfrm>
        </p:grpSpPr>
        <p:sp>
          <p:nvSpPr>
            <p:cNvPr id="1073" name="Line"/>
            <p:cNvSpPr/>
            <p:nvPr/>
          </p:nvSpPr>
          <p:spPr>
            <a:xfrm>
              <a:off x="54738" y="748858"/>
              <a:ext cx="475532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4"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76" name="78%"/>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078" name="Shape"/>
          <p:cNvSpPr/>
          <p:nvPr/>
        </p:nvSpPr>
        <p:spPr>
          <a:xfrm>
            <a:off x="10386635" y="398893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 name="Insert Picture Here.png" descr="Insert Picture Here.png"/>
          <p:cNvPicPr>
            <a:picLocks noGrp="1" noChangeAspect="1"/>
          </p:cNvPicPr>
          <p:nvPr>
            <p:ph type="pic" idx="21"/>
          </p:nvPr>
        </p:nvPicPr>
        <p:blipFill>
          <a:blip r:embed="rId2"/>
          <a:srcRect t="2136" b="2136"/>
          <a:stretch>
            <a:fillRect/>
          </a:stretch>
        </p:blipFill>
        <p:spPr>
          <a:xfrm>
            <a:off x="634999" y="635000"/>
            <a:ext cx="23114001" cy="12446001"/>
          </a:xfrm>
          <a:prstGeom prst="rect">
            <a:avLst/>
          </a:prstGeom>
        </p:spPr>
      </p:pic>
      <p:sp>
        <p:nvSpPr>
          <p:cNvPr id="574" name="Shape"/>
          <p:cNvSpPr/>
          <p:nvPr/>
        </p:nvSpPr>
        <p:spPr>
          <a:xfrm rot="10800000">
            <a:off x="634999" y="635000"/>
            <a:ext cx="12853277" cy="9716152"/>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a:t>
            </a:fld>
            <a:endParaRPr/>
          </a:p>
        </p:txBody>
      </p:sp>
      <p:sp>
        <p:nvSpPr>
          <p:cNvPr id="576" name="modern, very elegant and professional design"/>
          <p:cNvSpPr txBox="1"/>
          <p:nvPr/>
        </p:nvSpPr>
        <p:spPr>
          <a:xfrm>
            <a:off x="1930343" y="2153425"/>
            <a:ext cx="892412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modern, very elegant and professional design</a:t>
            </a:r>
          </a:p>
        </p:txBody>
      </p:sp>
      <p:sp>
        <p:nvSpPr>
          <p:cNvPr id="577" name="Lorem ipsum sit lom dolor sit amet, consectetur sit amet adipiscing. Lorem ipsum sit lom dolor. Lorem ipsum sit lom dolor sit amet, consectetur sit amet adipiscing. Lorem ipsum sit lom dolor.."/>
          <p:cNvSpPr txBox="1"/>
          <p:nvPr/>
        </p:nvSpPr>
        <p:spPr>
          <a:xfrm>
            <a:off x="1972536" y="4849479"/>
            <a:ext cx="797514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a:t>
            </a:r>
          </a:p>
        </p:txBody>
      </p:sp>
      <p:sp>
        <p:nvSpPr>
          <p:cNvPr id="578" name="Shape"/>
          <p:cNvSpPr/>
          <p:nvPr/>
        </p:nvSpPr>
        <p:spPr>
          <a:xfrm>
            <a:off x="5415867" y="816559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 name="Shape"/>
          <p:cNvSpPr/>
          <p:nvPr/>
        </p:nvSpPr>
        <p:spPr>
          <a:xfrm>
            <a:off x="7130740"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 name="Shape"/>
          <p:cNvSpPr/>
          <p:nvPr/>
        </p:nvSpPr>
        <p:spPr>
          <a:xfrm>
            <a:off x="2049953"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 name="Shape"/>
          <p:cNvSpPr/>
          <p:nvPr/>
        </p:nvSpPr>
        <p:spPr>
          <a:xfrm>
            <a:off x="3764828" y="817297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B3B4B8"/>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 name="Rectangle"/>
          <p:cNvSpPr/>
          <p:nvPr/>
        </p:nvSpPr>
        <p:spPr>
          <a:xfrm>
            <a:off x="15085893" y="2725216"/>
            <a:ext cx="4428618" cy="596266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 name="Shape"/>
          <p:cNvSpPr/>
          <p:nvPr/>
        </p:nvSpPr>
        <p:spPr>
          <a:xfrm>
            <a:off x="18871381" y="805439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4" name="Lorem ipsum sit lom dolor sit amet, consectetur sit amet adipiscing."/>
          <p:cNvSpPr txBox="1"/>
          <p:nvPr/>
        </p:nvSpPr>
        <p:spPr>
          <a:xfrm>
            <a:off x="15675776" y="6300480"/>
            <a:ext cx="324885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85" name="Rectangle"/>
          <p:cNvSpPr/>
          <p:nvPr/>
        </p:nvSpPr>
        <p:spPr>
          <a:xfrm>
            <a:off x="1986422" y="7356193"/>
            <a:ext cx="952501" cy="12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0" name="Insert Picture Here.png" descr="Insert Picture Here.png"/>
          <p:cNvPicPr>
            <a:picLocks noGrp="1" noChangeAspect="1"/>
          </p:cNvPicPr>
          <p:nvPr>
            <p:ph type="pic" idx="21"/>
          </p:nvPr>
        </p:nvPicPr>
        <p:blipFill>
          <a:blip r:embed="rId2">
            <a:alphaModFix amt="35000"/>
          </a:blip>
          <a:srcRect t="2136" b="2136"/>
          <a:stretch>
            <a:fillRect/>
          </a:stretch>
        </p:blipFill>
        <p:spPr>
          <a:xfrm>
            <a:off x="635000" y="635000"/>
            <a:ext cx="23114000" cy="12446001"/>
          </a:xfrm>
          <a:prstGeom prst="rect">
            <a:avLst/>
          </a:prstGeom>
        </p:spPr>
      </p:pic>
      <p:sp>
        <p:nvSpPr>
          <p:cNvPr id="10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30</a:t>
            </a:fld>
            <a:endParaRPr/>
          </a:p>
        </p:txBody>
      </p:sp>
      <p:sp>
        <p:nvSpPr>
          <p:cNvPr id="1082" name="insert…"/>
          <p:cNvSpPr txBox="1"/>
          <p:nvPr/>
        </p:nvSpPr>
        <p:spPr>
          <a:xfrm>
            <a:off x="7122679" y="4528697"/>
            <a:ext cx="10138642" cy="3378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gn="ctr">
              <a:lnSpc>
                <a:spcPct val="100000"/>
              </a:lnSpc>
              <a:defRPr sz="7000" spc="0">
                <a:solidFill>
                  <a:srgbClr val="FFFFFF"/>
                </a:solidFill>
              </a:defRPr>
            </a:pPr>
            <a:r>
              <a:t>insert</a:t>
            </a:r>
          </a:p>
          <a:p>
            <a:pPr algn="ctr">
              <a:lnSpc>
                <a:spcPct val="100000"/>
              </a:lnSpc>
              <a:defRPr sz="7000" spc="0">
                <a:solidFill>
                  <a:srgbClr val="FFFFFF"/>
                </a:solidFill>
              </a:defRPr>
            </a:pPr>
            <a:r>
              <a:t>break</a:t>
            </a:r>
          </a:p>
          <a:p>
            <a:pPr algn="ctr">
              <a:lnSpc>
                <a:spcPct val="100000"/>
              </a:lnSpc>
              <a:defRPr sz="7000" spc="0">
                <a:solidFill>
                  <a:srgbClr val="FFFFFF"/>
                </a:solidFill>
              </a:defRPr>
            </a:pPr>
            <a:r>
              <a:t>here</a:t>
            </a:r>
          </a:p>
        </p:txBody>
      </p:sp>
      <p:sp>
        <p:nvSpPr>
          <p:cNvPr id="1083" name="Rectangle"/>
          <p:cNvSpPr/>
          <p:nvPr/>
        </p:nvSpPr>
        <p:spPr>
          <a:xfrm>
            <a:off x="9475736" y="3846286"/>
            <a:ext cx="5432528" cy="474302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4" name="Shape"/>
          <p:cNvSpPr/>
          <p:nvPr/>
        </p:nvSpPr>
        <p:spPr>
          <a:xfrm>
            <a:off x="14923983" y="24857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5" name="Sed ut perspiciatis unde omnis iste natus error sit volup lor sit tatem accusantium doloremque. Sed ut perspiciatis unde omnis."/>
          <p:cNvSpPr txBox="1"/>
          <p:nvPr/>
        </p:nvSpPr>
        <p:spPr>
          <a:xfrm>
            <a:off x="9380487" y="9357824"/>
            <a:ext cx="562302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Line"/>
          <p:cNvSpPr/>
          <p:nvPr/>
        </p:nvSpPr>
        <p:spPr>
          <a:xfrm>
            <a:off x="18556338" y="7254246"/>
            <a:ext cx="1" cy="3887615"/>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8" name="Line"/>
          <p:cNvSpPr/>
          <p:nvPr/>
        </p:nvSpPr>
        <p:spPr>
          <a:xfrm>
            <a:off x="14145979"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9" name="Line"/>
          <p:cNvSpPr/>
          <p:nvPr/>
        </p:nvSpPr>
        <p:spPr>
          <a:xfrm flipH="1">
            <a:off x="9735619"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pic>
        <p:nvPicPr>
          <p:cNvPr id="109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a:effectLst>
            <a:outerShdw blurRad="1270000" dist="635000" dir="3600000" rotWithShape="0">
              <a:srgbClr val="000000">
                <a:alpha val="25000"/>
              </a:srgbClr>
            </a:outerShdw>
          </a:effectLst>
        </p:spPr>
      </p:pic>
      <p:sp>
        <p:nvSpPr>
          <p:cNvPr id="10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31</a:t>
            </a:fld>
            <a:endParaRPr/>
          </a:p>
        </p:txBody>
      </p:sp>
      <p:sp>
        <p:nvSpPr>
          <p:cNvPr id="1092" name="company history"/>
          <p:cNvSpPr txBox="1"/>
          <p:nvPr/>
        </p:nvSpPr>
        <p:spPr>
          <a:xfrm>
            <a:off x="1670092" y="4019142"/>
            <a:ext cx="562601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a:t>
            </a:r>
          </a:p>
        </p:txBody>
      </p:sp>
      <p:sp>
        <p:nvSpPr>
          <p:cNvPr id="1093" name="Rectangle"/>
          <p:cNvSpPr/>
          <p:nvPr/>
        </p:nvSpPr>
        <p:spPr>
          <a:xfrm>
            <a:off x="1726171" y="61449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4" name="Shape"/>
          <p:cNvSpPr/>
          <p:nvPr/>
        </p:nvSpPr>
        <p:spPr>
          <a:xfrm>
            <a:off x="2121827" y="25057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5" name="Square"/>
          <p:cNvSpPr/>
          <p:nvPr/>
        </p:nvSpPr>
        <p:spPr>
          <a:xfrm>
            <a:off x="1801803" y="1714344"/>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6" name="Shape"/>
          <p:cNvSpPr/>
          <p:nvPr/>
        </p:nvSpPr>
        <p:spPr>
          <a:xfrm>
            <a:off x="2956883" y="10816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7" name="Lorem ipsum sit lom dolor sit amet, consectetur sit amet adipiscing. Lorem ipsum. Lorem ipsum sit lom dolor sit amet, consectetur sit amet adipiscing. Lorem ipsum."/>
          <p:cNvSpPr txBox="1"/>
          <p:nvPr/>
        </p:nvSpPr>
        <p:spPr>
          <a:xfrm>
            <a:off x="1670092" y="6824260"/>
            <a:ext cx="5626016"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Lorem ipsum sit lom dolor sit amet, consectetur sit amet adipiscing. Lorem ipsum.</a:t>
            </a:r>
          </a:p>
        </p:txBody>
      </p:sp>
      <p:grpSp>
        <p:nvGrpSpPr>
          <p:cNvPr id="1102" name="Group"/>
          <p:cNvGrpSpPr/>
          <p:nvPr/>
        </p:nvGrpSpPr>
        <p:grpSpPr>
          <a:xfrm>
            <a:off x="1731026" y="10367248"/>
            <a:ext cx="5505114" cy="926220"/>
            <a:chOff x="0" y="0"/>
            <a:chExt cx="5505113" cy="926218"/>
          </a:xfrm>
        </p:grpSpPr>
        <p:sp>
          <p:nvSpPr>
            <p:cNvPr id="1098" name="Line"/>
            <p:cNvSpPr/>
            <p:nvPr/>
          </p:nvSpPr>
          <p:spPr>
            <a:xfrm>
              <a:off x="54738" y="748858"/>
              <a:ext cx="545037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99"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01" name="65%"/>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65%</a:t>
              </a:r>
            </a:p>
          </p:txBody>
        </p:sp>
      </p:grpSp>
      <p:sp>
        <p:nvSpPr>
          <p:cNvPr id="1103" name="Line"/>
          <p:cNvSpPr/>
          <p:nvPr/>
        </p:nvSpPr>
        <p:spPr>
          <a:xfrm flipV="1">
            <a:off x="8324110" y="6857999"/>
            <a:ext cx="16071561" cy="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04" name="Circle"/>
          <p:cNvSpPr/>
          <p:nvPr/>
        </p:nvSpPr>
        <p:spPr>
          <a:xfrm>
            <a:off x="1811818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5" name="Circle"/>
          <p:cNvSpPr/>
          <p:nvPr/>
        </p:nvSpPr>
        <p:spPr>
          <a:xfrm>
            <a:off x="929746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6" name="Circle"/>
          <p:cNvSpPr/>
          <p:nvPr/>
        </p:nvSpPr>
        <p:spPr>
          <a:xfrm>
            <a:off x="13359214"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7" name="Shape"/>
          <p:cNvSpPr/>
          <p:nvPr/>
        </p:nvSpPr>
        <p:spPr>
          <a:xfrm>
            <a:off x="13810045"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8" name="2009"/>
          <p:cNvSpPr txBox="1"/>
          <p:nvPr/>
        </p:nvSpPr>
        <p:spPr>
          <a:xfrm>
            <a:off x="14786278"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2009</a:t>
            </a:r>
          </a:p>
        </p:txBody>
      </p:sp>
      <p:sp>
        <p:nvSpPr>
          <p:cNvPr id="1109" name="Lorem ipsum sit lom dolor sit amet, consectetur sit amet adip."/>
          <p:cNvSpPr txBox="1"/>
          <p:nvPr/>
        </p:nvSpPr>
        <p:spPr>
          <a:xfrm>
            <a:off x="14768442"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10" name="2010"/>
          <p:cNvSpPr txBox="1"/>
          <p:nvPr/>
        </p:nvSpPr>
        <p:spPr>
          <a:xfrm>
            <a:off x="19196639"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2010</a:t>
            </a:r>
          </a:p>
        </p:txBody>
      </p:sp>
      <p:sp>
        <p:nvSpPr>
          <p:cNvPr id="1111" name="Lorem ipsum sit lom dolor sit amet, consectetur sit amet adipiscing. Lorem."/>
          <p:cNvSpPr txBox="1"/>
          <p:nvPr/>
        </p:nvSpPr>
        <p:spPr>
          <a:xfrm>
            <a:off x="19178802" y="9009315"/>
            <a:ext cx="3165060"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a:t>
            </a:r>
          </a:p>
        </p:txBody>
      </p:sp>
      <p:sp>
        <p:nvSpPr>
          <p:cNvPr id="1112" name="2008"/>
          <p:cNvSpPr txBox="1"/>
          <p:nvPr/>
        </p:nvSpPr>
        <p:spPr>
          <a:xfrm>
            <a:off x="10375918"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2008</a:t>
            </a:r>
          </a:p>
        </p:txBody>
      </p:sp>
      <p:sp>
        <p:nvSpPr>
          <p:cNvPr id="1113" name="Lorem ipsum sit lom dolor sit amet, consectetur sit amet adipiscing. Lorem ipsum. Lorem ipsum sit lom dolor."/>
          <p:cNvSpPr txBox="1"/>
          <p:nvPr/>
        </p:nvSpPr>
        <p:spPr>
          <a:xfrm>
            <a:off x="10358082" y="9009315"/>
            <a:ext cx="3165060"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0"/>
          </a:xfrm>
          <a:prstGeom prst="rect">
            <a:avLst/>
          </a:prstGeom>
        </p:spPr>
      </p:pic>
      <p:sp>
        <p:nvSpPr>
          <p:cNvPr id="1116" name="Line"/>
          <p:cNvSpPr/>
          <p:nvPr/>
        </p:nvSpPr>
        <p:spPr>
          <a:xfrm>
            <a:off x="12236564" y="2947171"/>
            <a:ext cx="1" cy="3514584"/>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7" name="Line"/>
          <p:cNvSpPr/>
          <p:nvPr/>
        </p:nvSpPr>
        <p:spPr>
          <a:xfrm flipH="1">
            <a:off x="7723986"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8" name="Line"/>
          <p:cNvSpPr/>
          <p:nvPr/>
        </p:nvSpPr>
        <p:spPr>
          <a:xfrm flipH="1">
            <a:off x="3313627"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32</a:t>
            </a:fld>
            <a:endParaRPr/>
          </a:p>
        </p:txBody>
      </p:sp>
      <p:sp>
        <p:nvSpPr>
          <p:cNvPr id="1120" name="Line"/>
          <p:cNvSpPr/>
          <p:nvPr/>
        </p:nvSpPr>
        <p:spPr>
          <a:xfrm>
            <a:off x="-1" y="6858000"/>
            <a:ext cx="16006670" cy="0"/>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21" name="Circle"/>
          <p:cNvSpPr/>
          <p:nvPr/>
        </p:nvSpPr>
        <p:spPr>
          <a:xfrm>
            <a:off x="15860159"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2" name="Circle"/>
          <p:cNvSpPr/>
          <p:nvPr/>
        </p:nvSpPr>
        <p:spPr>
          <a:xfrm>
            <a:off x="11798413"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3" name="2015"/>
          <p:cNvSpPr txBox="1"/>
          <p:nvPr/>
        </p:nvSpPr>
        <p:spPr>
          <a:xfrm>
            <a:off x="12876863"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2015</a:t>
            </a:r>
          </a:p>
        </p:txBody>
      </p:sp>
      <p:sp>
        <p:nvSpPr>
          <p:cNvPr id="1124" name="Lorem ipsum sit lom dolor sit amet, consectetur sit amet adip."/>
          <p:cNvSpPr txBox="1"/>
          <p:nvPr/>
        </p:nvSpPr>
        <p:spPr>
          <a:xfrm>
            <a:off x="12859027"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25" name="2017"/>
          <p:cNvSpPr txBox="1"/>
          <p:nvPr/>
        </p:nvSpPr>
        <p:spPr>
          <a:xfrm>
            <a:off x="18829436" y="3513599"/>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2017</a:t>
            </a:r>
          </a:p>
        </p:txBody>
      </p:sp>
      <p:sp>
        <p:nvSpPr>
          <p:cNvPr id="1126" name="Lorem ipsum sit lom dolor sit amet, consectetur sit amet adip. Lorem ipsum sit lom dolor sit amet, consectetur sit amet adip."/>
          <p:cNvSpPr txBox="1"/>
          <p:nvPr/>
        </p:nvSpPr>
        <p:spPr>
          <a:xfrm>
            <a:off x="18811600" y="4516410"/>
            <a:ext cx="4129249"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 Lorem ipsum sit lom dolor sit amet, consectetur sit amet adip.</a:t>
            </a:r>
          </a:p>
        </p:txBody>
      </p:sp>
      <p:sp>
        <p:nvSpPr>
          <p:cNvPr id="1127" name="Circle"/>
          <p:cNvSpPr/>
          <p:nvPr/>
        </p:nvSpPr>
        <p:spPr>
          <a:xfrm>
            <a:off x="7285836"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8" name="Circle"/>
          <p:cNvSpPr/>
          <p:nvPr/>
        </p:nvSpPr>
        <p:spPr>
          <a:xfrm>
            <a:off x="2526862"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9" name="Shape"/>
          <p:cNvSpPr/>
          <p:nvPr/>
        </p:nvSpPr>
        <p:spPr>
          <a:xfrm>
            <a:off x="16310990"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30" name="2012"/>
          <p:cNvSpPr txBox="1"/>
          <p:nvPr/>
        </p:nvSpPr>
        <p:spPr>
          <a:xfrm>
            <a:off x="3953926"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2012</a:t>
            </a:r>
          </a:p>
        </p:txBody>
      </p:sp>
      <p:sp>
        <p:nvSpPr>
          <p:cNvPr id="1131" name="Lorem ipsum sit lom dolor sit amet, consectetur sit amet adip."/>
          <p:cNvSpPr txBox="1"/>
          <p:nvPr/>
        </p:nvSpPr>
        <p:spPr>
          <a:xfrm>
            <a:off x="3936090"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32" name="2014"/>
          <p:cNvSpPr txBox="1"/>
          <p:nvPr/>
        </p:nvSpPr>
        <p:spPr>
          <a:xfrm>
            <a:off x="8364287"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2014</a:t>
            </a:r>
          </a:p>
        </p:txBody>
      </p:sp>
      <p:sp>
        <p:nvSpPr>
          <p:cNvPr id="1133" name="Lorem ipsum sit lom dolor sit amet, consectetur sit amet adipiscing. Lorem ipsum. Lorem ipsum sit lom dolor."/>
          <p:cNvSpPr txBox="1"/>
          <p:nvPr/>
        </p:nvSpPr>
        <p:spPr>
          <a:xfrm>
            <a:off x="8346451" y="9009315"/>
            <a:ext cx="3165059"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
        <p:nvSpPr>
          <p:cNvPr id="1134" name="Shape"/>
          <p:cNvSpPr/>
          <p:nvPr/>
        </p:nvSpPr>
        <p:spPr>
          <a:xfrm>
            <a:off x="2977693"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139" name="Group"/>
          <p:cNvGrpSpPr/>
          <p:nvPr/>
        </p:nvGrpSpPr>
        <p:grpSpPr>
          <a:xfrm>
            <a:off x="18778650" y="8838674"/>
            <a:ext cx="4066216" cy="926220"/>
            <a:chOff x="0" y="0"/>
            <a:chExt cx="4066214" cy="926218"/>
          </a:xfrm>
        </p:grpSpPr>
        <p:sp>
          <p:nvSpPr>
            <p:cNvPr id="1135"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6"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38"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144" name="Group"/>
          <p:cNvGrpSpPr/>
          <p:nvPr/>
        </p:nvGrpSpPr>
        <p:grpSpPr>
          <a:xfrm>
            <a:off x="18778652" y="7228899"/>
            <a:ext cx="4066216" cy="926219"/>
            <a:chOff x="0" y="0"/>
            <a:chExt cx="4066214" cy="926218"/>
          </a:xfrm>
        </p:grpSpPr>
        <p:sp>
          <p:nvSpPr>
            <p:cNvPr id="1140"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1"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43"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4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48"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1149" name="Rectangle"/>
          <p:cNvSpPr/>
          <p:nvPr/>
        </p:nvSpPr>
        <p:spPr>
          <a:xfrm>
            <a:off x="635000" y="634999"/>
            <a:ext cx="9245600" cy="1244600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33</a:t>
            </a:fld>
            <a:endParaRPr/>
          </a:p>
        </p:txBody>
      </p:sp>
      <p:sp>
        <p:nvSpPr>
          <p:cNvPr id="1151" name="company history w/ pictures"/>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 w/ pictures</a:t>
            </a:r>
          </a:p>
        </p:txBody>
      </p:sp>
      <p:sp>
        <p:nvSpPr>
          <p:cNvPr id="1152"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3" name="TIMELINE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154" name="Lorem ipsum sit lom dolor sit amet, consectetur sit amet adipiscing. Lorem ipsum sit lom dolor. Lorem ipsum."/>
          <p:cNvSpPr txBox="1"/>
          <p:nvPr/>
        </p:nvSpPr>
        <p:spPr>
          <a:xfrm>
            <a:off x="1909895" y="924925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155"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6"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7" name="2010"/>
          <p:cNvSpPr txBox="1"/>
          <p:nvPr/>
        </p:nvSpPr>
        <p:spPr>
          <a:xfrm>
            <a:off x="106094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2010</a:t>
            </a:r>
          </a:p>
        </p:txBody>
      </p:sp>
      <p:sp>
        <p:nvSpPr>
          <p:cNvPr id="1158" name="2011"/>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2011</a:t>
            </a:r>
          </a:p>
        </p:txBody>
      </p:sp>
      <p:sp>
        <p:nvSpPr>
          <p:cNvPr id="1159" name="2012"/>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2012</a:t>
            </a:r>
          </a:p>
        </p:txBody>
      </p:sp>
      <p:sp>
        <p:nvSpPr>
          <p:cNvPr id="1160" name="Rectangle"/>
          <p:cNvSpPr/>
          <p:nvPr/>
        </p:nvSpPr>
        <p:spPr>
          <a:xfrm>
            <a:off x="145034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61"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2" name="Lorem ipsum sit lom dolor sit amet, consectetur sit amet."/>
          <p:cNvSpPr txBox="1"/>
          <p:nvPr/>
        </p:nvSpPr>
        <p:spPr>
          <a:xfrm>
            <a:off x="150342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3" name="Lorem ipsum sit lom dolor sit amet, consectetur sit amet."/>
          <p:cNvSpPr txBox="1"/>
          <p:nvPr/>
        </p:nvSpPr>
        <p:spPr>
          <a:xfrm>
            <a:off x="196570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68" name="Group"/>
          <p:cNvGrpSpPr/>
          <p:nvPr/>
        </p:nvGrpSpPr>
        <p:grpSpPr>
          <a:xfrm>
            <a:off x="10425428" y="10672526"/>
            <a:ext cx="3906243" cy="926219"/>
            <a:chOff x="0" y="0"/>
            <a:chExt cx="3906242" cy="926218"/>
          </a:xfrm>
        </p:grpSpPr>
        <p:sp>
          <p:nvSpPr>
            <p:cNvPr id="1164" name="Line"/>
            <p:cNvSpPr/>
            <p:nvPr/>
          </p:nvSpPr>
          <p:spPr>
            <a:xfrm>
              <a:off x="54738" y="748858"/>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5" name="Line"/>
            <p:cNvSpPr/>
            <p:nvPr/>
          </p:nvSpPr>
          <p:spPr>
            <a:xfrm>
              <a:off x="54738" y="748858"/>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67"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69" name="creative"/>
          <p:cNvSpPr txBox="1"/>
          <p:nvPr/>
        </p:nvSpPr>
        <p:spPr>
          <a:xfrm>
            <a:off x="148357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creative</a:t>
            </a:r>
          </a:p>
        </p:txBody>
      </p:sp>
      <p:sp>
        <p:nvSpPr>
          <p:cNvPr id="1170" name="Shape"/>
          <p:cNvSpPr/>
          <p:nvPr/>
        </p:nvSpPr>
        <p:spPr>
          <a:xfrm>
            <a:off x="2249438" y="342718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1" name="Square"/>
          <p:cNvSpPr/>
          <p:nvPr/>
        </p:nvSpPr>
        <p:spPr>
          <a:xfrm>
            <a:off x="1929414"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2" name="Shape"/>
          <p:cNvSpPr/>
          <p:nvPr/>
        </p:nvSpPr>
        <p:spPr>
          <a:xfrm>
            <a:off x="307167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1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11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7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78" name="Insert Picture Here.png" descr="Insert Picture Here.png"/>
          <p:cNvPicPr>
            <a:picLocks noGrp="1" noChangeAspect="1"/>
          </p:cNvPicPr>
          <p:nvPr>
            <p:ph type="pic" idx="35"/>
          </p:nvPr>
        </p:nvPicPr>
        <p:blipFill>
          <a:blip r:embed="rId2"/>
          <a:srcRect l="18788" r="18788"/>
          <a:stretch>
            <a:fillRect/>
          </a:stretch>
        </p:blipFill>
        <p:spPr>
          <a:xfrm>
            <a:off x="19126198" y="4775200"/>
            <a:ext cx="4622801" cy="4165600"/>
          </a:xfrm>
          <a:prstGeom prst="rect">
            <a:avLst/>
          </a:prstGeom>
        </p:spPr>
      </p:pic>
      <p:sp>
        <p:nvSpPr>
          <p:cNvPr id="117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34</a:t>
            </a:fld>
            <a:endParaRPr/>
          </a:p>
        </p:txBody>
      </p:sp>
      <p:sp>
        <p:nvSpPr>
          <p:cNvPr id="1180" name="Rectangle"/>
          <p:cNvSpPr/>
          <p:nvPr/>
        </p:nvSpPr>
        <p:spPr>
          <a:xfrm>
            <a:off x="191262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1" name="launch"/>
          <p:cNvSpPr txBox="1"/>
          <p:nvPr/>
        </p:nvSpPr>
        <p:spPr>
          <a:xfrm>
            <a:off x="194585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launch</a:t>
            </a:r>
          </a:p>
        </p:txBody>
      </p:sp>
      <p:sp>
        <p:nvSpPr>
          <p:cNvPr id="1182" name="2013"/>
          <p:cNvSpPr txBox="1"/>
          <p:nvPr/>
        </p:nvSpPr>
        <p:spPr>
          <a:xfrm>
            <a:off x="138430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2013</a:t>
            </a:r>
          </a:p>
        </p:txBody>
      </p:sp>
      <p:sp>
        <p:nvSpPr>
          <p:cNvPr id="1183" name="2016"/>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2016</a:t>
            </a:r>
          </a:p>
        </p:txBody>
      </p:sp>
      <p:sp>
        <p:nvSpPr>
          <p:cNvPr id="1184" name="2017"/>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2017</a:t>
            </a:r>
          </a:p>
        </p:txBody>
      </p:sp>
      <p:sp>
        <p:nvSpPr>
          <p:cNvPr id="1185" name="2014"/>
          <p:cNvSpPr txBox="1"/>
          <p:nvPr/>
        </p:nvSpPr>
        <p:spPr>
          <a:xfrm>
            <a:off x="59866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2014</a:t>
            </a:r>
          </a:p>
        </p:txBody>
      </p:sp>
      <p:sp>
        <p:nvSpPr>
          <p:cNvPr id="1186" name="2015"/>
          <p:cNvSpPr txBox="1"/>
          <p:nvPr/>
        </p:nvSpPr>
        <p:spPr>
          <a:xfrm>
            <a:off x="1061968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2015</a:t>
            </a:r>
          </a:p>
        </p:txBody>
      </p:sp>
      <p:sp>
        <p:nvSpPr>
          <p:cNvPr id="1187"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8"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9"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94" name="Group"/>
          <p:cNvGrpSpPr/>
          <p:nvPr/>
        </p:nvGrpSpPr>
        <p:grpSpPr>
          <a:xfrm>
            <a:off x="10418921" y="10660861"/>
            <a:ext cx="3479415" cy="926219"/>
            <a:chOff x="0" y="0"/>
            <a:chExt cx="3479414" cy="926218"/>
          </a:xfrm>
        </p:grpSpPr>
        <p:sp>
          <p:nvSpPr>
            <p:cNvPr id="1190" name="Line"/>
            <p:cNvSpPr/>
            <p:nvPr/>
          </p:nvSpPr>
          <p:spPr>
            <a:xfrm>
              <a:off x="47248" y="760523"/>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1" name="Line"/>
            <p:cNvSpPr/>
            <p:nvPr/>
          </p:nvSpPr>
          <p:spPr>
            <a:xfrm>
              <a:off x="47248" y="760523"/>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93"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95" name="Lorem ipsum sit lom dolor sit amet, consectetur sit amet."/>
          <p:cNvSpPr txBox="1"/>
          <p:nvPr/>
        </p:nvSpPr>
        <p:spPr>
          <a:xfrm>
            <a:off x="196570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96" name="Lorem ipsum sit lom dolor sit amet, consectetur sit amet. Lorem ipsum sit lom dolor sit."/>
          <p:cNvSpPr txBox="1"/>
          <p:nvPr/>
        </p:nvSpPr>
        <p:spPr>
          <a:xfrm>
            <a:off x="5788631" y="9249254"/>
            <a:ext cx="356113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a:t>
            </a:r>
          </a:p>
        </p:txBody>
      </p:sp>
      <p:sp>
        <p:nvSpPr>
          <p:cNvPr id="1197" name="Lorem ipsum sit lom dolor sit amet, consectetur."/>
          <p:cNvSpPr txBox="1"/>
          <p:nvPr/>
        </p:nvSpPr>
        <p:spPr>
          <a:xfrm>
            <a:off x="1186270"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1198" name="Lorem ipsum sit lom dolor sit amet, consectetur sit amet. Lorem ipsum."/>
          <p:cNvSpPr txBox="1"/>
          <p:nvPr/>
        </p:nvSpPr>
        <p:spPr>
          <a:xfrm>
            <a:off x="15034231" y="9249254"/>
            <a:ext cx="356113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 name="Rectangle"/>
          <p:cNvSpPr/>
          <p:nvPr/>
        </p:nvSpPr>
        <p:spPr>
          <a:xfrm>
            <a:off x="9880600" y="634999"/>
            <a:ext cx="4622800" cy="3111502"/>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201"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202"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203"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1" cy="3111500"/>
          </a:xfrm>
          <a:prstGeom prst="rect">
            <a:avLst/>
          </a:prstGeom>
        </p:spPr>
      </p:pic>
      <p:sp>
        <p:nvSpPr>
          <p:cNvPr id="1204" name="Rectangle"/>
          <p:cNvSpPr/>
          <p:nvPr/>
        </p:nvSpPr>
        <p:spPr>
          <a:xfrm>
            <a:off x="635000" y="634999"/>
            <a:ext cx="9245600" cy="12446001"/>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35</a:t>
            </a:fld>
            <a:endParaRPr/>
          </a:p>
        </p:txBody>
      </p:sp>
      <p:sp>
        <p:nvSpPr>
          <p:cNvPr id="1206" name="vertical pictorial history"/>
          <p:cNvSpPr txBox="1"/>
          <p:nvPr/>
        </p:nvSpPr>
        <p:spPr>
          <a:xfrm>
            <a:off x="2220453" y="6851312"/>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vertical pictorial history</a:t>
            </a:r>
          </a:p>
        </p:txBody>
      </p:sp>
      <p:sp>
        <p:nvSpPr>
          <p:cNvPr id="1207" name="Lorem ipsum sit lom dolor sit amet, consectetur sit amet adipiscing. Lorem ipsum sit lom dolor. Lorem ipsum."/>
          <p:cNvSpPr txBox="1"/>
          <p:nvPr/>
        </p:nvSpPr>
        <p:spPr>
          <a:xfrm>
            <a:off x="2262646" y="10353661"/>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08" name="Rectangle"/>
          <p:cNvSpPr/>
          <p:nvPr/>
        </p:nvSpPr>
        <p:spPr>
          <a:xfrm>
            <a:off x="2276532" y="96743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9" name="TIMELINE :"/>
          <p:cNvSpPr txBox="1"/>
          <p:nvPr/>
        </p:nvSpPr>
        <p:spPr>
          <a:xfrm>
            <a:off x="2220453" y="6123445"/>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210" name="Rectangle"/>
          <p:cNvSpPr/>
          <p:nvPr/>
        </p:nvSpPr>
        <p:spPr>
          <a:xfrm>
            <a:off x="13948060" y="7715250"/>
            <a:ext cx="3101177" cy="139700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1" name="2011"/>
          <p:cNvSpPr txBox="1"/>
          <p:nvPr/>
        </p:nvSpPr>
        <p:spPr>
          <a:xfrm>
            <a:off x="14500753" y="7975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2011</a:t>
            </a:r>
          </a:p>
        </p:txBody>
      </p:sp>
      <p:sp>
        <p:nvSpPr>
          <p:cNvPr id="1212" name="Rectangle"/>
          <p:cNvSpPr/>
          <p:nvPr/>
        </p:nvSpPr>
        <p:spPr>
          <a:xfrm>
            <a:off x="13948060" y="46037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3" name="2009"/>
          <p:cNvSpPr txBox="1"/>
          <p:nvPr/>
        </p:nvSpPr>
        <p:spPr>
          <a:xfrm>
            <a:off x="14500753" y="4864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2009</a:t>
            </a:r>
          </a:p>
        </p:txBody>
      </p:sp>
      <p:sp>
        <p:nvSpPr>
          <p:cNvPr id="1214" name="Rectangle"/>
          <p:cNvSpPr/>
          <p:nvPr/>
        </p:nvSpPr>
        <p:spPr>
          <a:xfrm>
            <a:off x="13948060" y="14922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5" name="2008"/>
          <p:cNvSpPr txBox="1"/>
          <p:nvPr/>
        </p:nvSpPr>
        <p:spPr>
          <a:xfrm>
            <a:off x="14500753" y="1752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2008</a:t>
            </a:r>
          </a:p>
        </p:txBody>
      </p:sp>
      <p:sp>
        <p:nvSpPr>
          <p:cNvPr id="1216" name="Rectangle"/>
          <p:cNvSpPr/>
          <p:nvPr/>
        </p:nvSpPr>
        <p:spPr>
          <a:xfrm>
            <a:off x="13948060" y="10826750"/>
            <a:ext cx="3101177" cy="139700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7" name="2012"/>
          <p:cNvSpPr txBox="1"/>
          <p:nvPr/>
        </p:nvSpPr>
        <p:spPr>
          <a:xfrm>
            <a:off x="14500753" y="11087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2012</a:t>
            </a:r>
          </a:p>
        </p:txBody>
      </p:sp>
      <p:sp>
        <p:nvSpPr>
          <p:cNvPr id="1218" name="Lorem ipsum sit lom dolor sit amet, consectetur sit amet. Lorem ipsum sit lom dolor"/>
          <p:cNvSpPr txBox="1"/>
          <p:nvPr/>
        </p:nvSpPr>
        <p:spPr>
          <a:xfrm>
            <a:off x="17829758" y="4603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grpSp>
        <p:nvGrpSpPr>
          <p:cNvPr id="1223" name="Group"/>
          <p:cNvGrpSpPr/>
          <p:nvPr/>
        </p:nvGrpSpPr>
        <p:grpSpPr>
          <a:xfrm>
            <a:off x="17843755" y="2474349"/>
            <a:ext cx="4769908" cy="926220"/>
            <a:chOff x="0" y="0"/>
            <a:chExt cx="4769906" cy="926218"/>
          </a:xfrm>
        </p:grpSpPr>
        <p:sp>
          <p:nvSpPr>
            <p:cNvPr id="1219"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0"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1"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22"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224" name="Lorem ipsum sit lom dolor sit amet, consectetur sit."/>
          <p:cNvSpPr txBox="1"/>
          <p:nvPr/>
        </p:nvSpPr>
        <p:spPr>
          <a:xfrm>
            <a:off x="17829758" y="1492250"/>
            <a:ext cx="489010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a:t>
            </a:r>
          </a:p>
        </p:txBody>
      </p:sp>
      <p:sp>
        <p:nvSpPr>
          <p:cNvPr id="1225" name="Lorem ipsum sit lom dolor sit amet, consectetur sit amet. Lorem ipsum sit lom dolor"/>
          <p:cNvSpPr txBox="1"/>
          <p:nvPr/>
        </p:nvSpPr>
        <p:spPr>
          <a:xfrm>
            <a:off x="17829758" y="10826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6" name="Lorem ipsum sit lom dolor sit amet, consectetur sit amet. Lorem ipsum sit lom dolor"/>
          <p:cNvSpPr txBox="1"/>
          <p:nvPr/>
        </p:nvSpPr>
        <p:spPr>
          <a:xfrm>
            <a:off x="17829758" y="7680063"/>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7" name="Shape"/>
          <p:cNvSpPr/>
          <p:nvPr/>
        </p:nvSpPr>
        <p:spPr>
          <a:xfrm>
            <a:off x="2638066" y="4520741"/>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8" name="Square"/>
          <p:cNvSpPr/>
          <p:nvPr/>
        </p:nvSpPr>
        <p:spPr>
          <a:xfrm>
            <a:off x="2318042" y="372937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9" name="first year"/>
          <p:cNvSpPr txBox="1"/>
          <p:nvPr/>
        </p:nvSpPr>
        <p:spPr>
          <a:xfrm>
            <a:off x="10506340" y="1403985"/>
            <a:ext cx="3371319" cy="15735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first year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1"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23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233"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1234" name="Rectangle"/>
          <p:cNvSpPr/>
          <p:nvPr/>
        </p:nvSpPr>
        <p:spPr>
          <a:xfrm>
            <a:off x="635000" y="634999"/>
            <a:ext cx="9245600" cy="12446001"/>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36</a:t>
            </a:fld>
            <a:endParaRPr/>
          </a:p>
        </p:txBody>
      </p:sp>
      <p:sp>
        <p:nvSpPr>
          <p:cNvPr id="1236" name="Sed ut perspiciatis unde omnis iste natus error sit volup lor sit tatem accusant isit lorem umdolor ipsum  doloremque. Sed ut perspiciatis unde omnis iste natus error sit volup lor sit tatem . Sed ut perspiciatis unde. Tatem accusantiumdolor ipsum  dolor"/>
          <p:cNvSpPr txBox="1"/>
          <p:nvPr/>
        </p:nvSpPr>
        <p:spPr>
          <a:xfrm>
            <a:off x="2241550" y="4355515"/>
            <a:ext cx="6032501" cy="7340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a:t>
            </a:r>
            <a:r>
              <a:t>unde omnis iste natus error sit volup lor sit tatem accusant isit lorem umdolor ipsum  doloremque. Sed ut perspiciatis unde omnis iste natus error sit volup lor sit tatem . Sed ut perspiciatis unde. Tatem accusantiumdolor ipsum  doloremque. Sed ut perspiciatis unde omnis iste natus error</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Sit. accusan lorem sity dolor tiumdolor ipsum  doloremque. Sed ut perspiciatis unde omnis. Tatem accusantiumdolor ipsum  doloremque. Sed ut perspiciatis unde omnis iste natus error sit.</a:t>
            </a:r>
          </a:p>
        </p:txBody>
      </p:sp>
      <p:sp>
        <p:nvSpPr>
          <p:cNvPr id="1237" name="Rectangle"/>
          <p:cNvSpPr/>
          <p:nvPr/>
        </p:nvSpPr>
        <p:spPr>
          <a:xfrm>
            <a:off x="13948060" y="6177093"/>
            <a:ext cx="3101177" cy="139700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8" name="2016"/>
          <p:cNvSpPr txBox="1"/>
          <p:nvPr/>
        </p:nvSpPr>
        <p:spPr>
          <a:xfrm>
            <a:off x="14500753" y="6437442"/>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2016</a:t>
            </a:r>
          </a:p>
        </p:txBody>
      </p:sp>
      <p:sp>
        <p:nvSpPr>
          <p:cNvPr id="1239" name="Rectangle"/>
          <p:cNvSpPr/>
          <p:nvPr/>
        </p:nvSpPr>
        <p:spPr>
          <a:xfrm>
            <a:off x="13948060" y="2006600"/>
            <a:ext cx="3101177" cy="139700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0" name="2014"/>
          <p:cNvSpPr txBox="1"/>
          <p:nvPr/>
        </p:nvSpPr>
        <p:spPr>
          <a:xfrm>
            <a:off x="14500753" y="22669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2014</a:t>
            </a:r>
          </a:p>
        </p:txBody>
      </p:sp>
      <p:sp>
        <p:nvSpPr>
          <p:cNvPr id="1241" name="Rectangle"/>
          <p:cNvSpPr/>
          <p:nvPr/>
        </p:nvSpPr>
        <p:spPr>
          <a:xfrm>
            <a:off x="13948060" y="10312400"/>
            <a:ext cx="3101177" cy="1397001"/>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2" name="2017"/>
          <p:cNvSpPr txBox="1"/>
          <p:nvPr/>
        </p:nvSpPr>
        <p:spPr>
          <a:xfrm>
            <a:off x="14500753" y="105727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2017</a:t>
            </a:r>
          </a:p>
        </p:txBody>
      </p:sp>
      <p:sp>
        <p:nvSpPr>
          <p:cNvPr id="1243" name="Lorem ipsum sit lom dolor sit amet, consectetur sit amet. Lorem ipsum sit lom dolor"/>
          <p:cNvSpPr txBox="1"/>
          <p:nvPr/>
        </p:nvSpPr>
        <p:spPr>
          <a:xfrm>
            <a:off x="17829758" y="20066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4" name="Lorem ipsum sit lom dolor sit amet, consectetur sit amet. Lorem ipsum sit lom dolor"/>
          <p:cNvSpPr txBox="1"/>
          <p:nvPr/>
        </p:nvSpPr>
        <p:spPr>
          <a:xfrm>
            <a:off x="17829758" y="103124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5" name="Lorem ipsum sit lom dolor sit amet, consectetur sit amet. Lorem ipsum sit lom dolor"/>
          <p:cNvSpPr txBox="1"/>
          <p:nvPr/>
        </p:nvSpPr>
        <p:spPr>
          <a:xfrm>
            <a:off x="17829758" y="6141906"/>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6" name="Sed ut perspiciatis unde omnis iste natus error sit volup lor sit."/>
          <p:cNvSpPr txBox="1"/>
          <p:nvPr/>
        </p:nvSpPr>
        <p:spPr>
          <a:xfrm>
            <a:off x="2241550" y="1949046"/>
            <a:ext cx="6032501" cy="16992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3000" cap="none" spc="90">
                <a:solidFill>
                  <a:srgbClr val="FFFFFF"/>
                </a:solidFill>
                <a:latin typeface="Montserrat Regular"/>
                <a:ea typeface="Montserrat Regular"/>
                <a:cs typeface="Montserrat Regular"/>
                <a:sym typeface="Montserrat Regular"/>
              </a:defRPr>
            </a:pPr>
            <a:r>
              <a:rPr>
                <a:latin typeface="+mn-lt"/>
                <a:ea typeface="+mn-ea"/>
                <a:cs typeface="+mn-cs"/>
                <a:sym typeface="Montserrat Bold"/>
              </a:rPr>
              <a:t>Sed ut perspiciatis </a:t>
            </a:r>
            <a:r>
              <a:t>unde omnis iste natus error sit volup lor sit.</a:t>
            </a:r>
          </a:p>
        </p:txBody>
      </p:sp>
      <p:grpSp>
        <p:nvGrpSpPr>
          <p:cNvPr id="1251" name="Group"/>
          <p:cNvGrpSpPr/>
          <p:nvPr/>
        </p:nvGrpSpPr>
        <p:grpSpPr>
          <a:xfrm>
            <a:off x="17843755" y="7717221"/>
            <a:ext cx="4769908" cy="926220"/>
            <a:chOff x="0" y="0"/>
            <a:chExt cx="4769906" cy="926218"/>
          </a:xfrm>
        </p:grpSpPr>
        <p:sp>
          <p:nvSpPr>
            <p:cNvPr id="1247"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8"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9"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0"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256" name="Group"/>
          <p:cNvGrpSpPr/>
          <p:nvPr/>
        </p:nvGrpSpPr>
        <p:grpSpPr>
          <a:xfrm>
            <a:off x="17889855" y="3546728"/>
            <a:ext cx="4769908" cy="926220"/>
            <a:chOff x="0" y="0"/>
            <a:chExt cx="4769906" cy="926218"/>
          </a:xfrm>
        </p:grpSpPr>
        <p:sp>
          <p:nvSpPr>
            <p:cNvPr id="1252"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3"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4"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5"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a14="http://schemas.microsoft.com/office/drawing/2010/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259" name="Shape"/>
          <p:cNvSpPr/>
          <p:nvPr/>
        </p:nvSpPr>
        <p:spPr>
          <a:xfrm>
            <a:off x="635000" y="634993"/>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0" name="Shape"/>
          <p:cNvSpPr/>
          <p:nvPr/>
        </p:nvSpPr>
        <p:spPr>
          <a:xfrm>
            <a:off x="634999" y="635005"/>
            <a:ext cx="23114002" cy="12446001"/>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chemeClr val="accent3">
              <a:hueOff val="-546623"/>
              <a:satOff val="7767"/>
              <a:lumOff val="-1451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37</a:t>
            </a:fld>
            <a:endParaRPr/>
          </a:p>
        </p:txBody>
      </p:sp>
      <p:sp>
        <p:nvSpPr>
          <p:cNvPr id="1262" name="special shapes"/>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shapes</a:t>
            </a:r>
          </a:p>
        </p:txBody>
      </p:sp>
      <p:sp>
        <p:nvSpPr>
          <p:cNvPr id="1263"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1264" name="Rectangle"/>
          <p:cNvSpPr/>
          <p:nvPr/>
        </p:nvSpPr>
        <p:spPr>
          <a:xfrm>
            <a:off x="1990781"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69" name="Group"/>
          <p:cNvGrpSpPr/>
          <p:nvPr/>
        </p:nvGrpSpPr>
        <p:grpSpPr>
          <a:xfrm>
            <a:off x="1976896" y="6944476"/>
            <a:ext cx="5023771" cy="926220"/>
            <a:chOff x="0" y="0"/>
            <a:chExt cx="5023770" cy="926218"/>
          </a:xfrm>
        </p:grpSpPr>
        <p:sp>
          <p:nvSpPr>
            <p:cNvPr id="126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6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1272" name="Group"/>
          <p:cNvGrpSpPr/>
          <p:nvPr/>
        </p:nvGrpSpPr>
        <p:grpSpPr>
          <a:xfrm>
            <a:off x="1959363" y="9949589"/>
            <a:ext cx="3939403" cy="1302570"/>
            <a:chOff x="0" y="0"/>
            <a:chExt cx="3939401" cy="1302568"/>
          </a:xfrm>
        </p:grpSpPr>
        <p:sp>
          <p:nvSpPr>
            <p:cNvPr id="127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27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275" name="Group"/>
          <p:cNvGrpSpPr/>
          <p:nvPr/>
        </p:nvGrpSpPr>
        <p:grpSpPr>
          <a:xfrm>
            <a:off x="1959363" y="8520036"/>
            <a:ext cx="3939403" cy="1302570"/>
            <a:chOff x="0" y="0"/>
            <a:chExt cx="3939401" cy="1302568"/>
          </a:xfrm>
        </p:grpSpPr>
        <p:sp>
          <p:nvSpPr>
            <p:cNvPr id="127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276" name="Shape"/>
          <p:cNvSpPr/>
          <p:nvPr/>
        </p:nvSpPr>
        <p:spPr>
          <a:xfrm>
            <a:off x="20522069" y="559448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7" name="Shape"/>
          <p:cNvSpPr/>
          <p:nvPr/>
        </p:nvSpPr>
        <p:spPr>
          <a:xfrm>
            <a:off x="20553987" y="8680129"/>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8" name="Lorem ipsum sit lom dolor sit."/>
          <p:cNvSpPr txBox="1"/>
          <p:nvPr/>
        </p:nvSpPr>
        <p:spPr>
          <a:xfrm>
            <a:off x="19275473" y="10259982"/>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79" name="TITLE HERE"/>
          <p:cNvSpPr txBox="1"/>
          <p:nvPr/>
        </p:nvSpPr>
        <p:spPr>
          <a:xfrm>
            <a:off x="19275473" y="964731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280" name="Lorem ipsum sit lom dolor sit."/>
          <p:cNvSpPr txBox="1"/>
          <p:nvPr/>
        </p:nvSpPr>
        <p:spPr>
          <a:xfrm>
            <a:off x="19275473" y="718171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81" name="TITLE HERE"/>
          <p:cNvSpPr txBox="1"/>
          <p:nvPr/>
        </p:nvSpPr>
        <p:spPr>
          <a:xfrm>
            <a:off x="19275473" y="656905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1284" name="Rectangle"/>
          <p:cNvSpPr/>
          <p:nvPr/>
        </p:nvSpPr>
        <p:spPr>
          <a:xfrm>
            <a:off x="10747771" y="634999"/>
            <a:ext cx="13001229" cy="12446001"/>
          </a:xfrm>
          <a:prstGeom prst="rect">
            <a:avLst/>
          </a:pr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5" name="Rectangle"/>
          <p:cNvSpPr/>
          <p:nvPr/>
        </p:nvSpPr>
        <p:spPr>
          <a:xfrm>
            <a:off x="16027400" y="634999"/>
            <a:ext cx="7721600" cy="12446001"/>
          </a:xfrm>
          <a:prstGeom prst="rect">
            <a:avLst/>
          </a:prstGeom>
          <a:solidFill>
            <a:schemeClr val="accent3">
              <a:hueOff val="-546623"/>
              <a:satOff val="7767"/>
              <a:lumOff val="-1451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38</a:t>
            </a:fld>
            <a:endParaRPr/>
          </a:p>
        </p:txBody>
      </p:sp>
      <p:sp>
        <p:nvSpPr>
          <p:cNvPr id="1287" name="featured photo"/>
          <p:cNvSpPr txBox="1"/>
          <p:nvPr/>
        </p:nvSpPr>
        <p:spPr>
          <a:xfrm>
            <a:off x="17260103" y="2181731"/>
            <a:ext cx="521400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photo</a:t>
            </a:r>
          </a:p>
        </p:txBody>
      </p:sp>
      <p:sp>
        <p:nvSpPr>
          <p:cNvPr id="1288" name="Lorem ipsum sit lom dolor sit amet, consectetur sit amet adipiscing. Lorem ipsum sit lom dolor. Lorem ipsum."/>
          <p:cNvSpPr txBox="1"/>
          <p:nvPr/>
        </p:nvSpPr>
        <p:spPr>
          <a:xfrm>
            <a:off x="17302295"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89" name="Rectangle"/>
          <p:cNvSpPr/>
          <p:nvPr/>
        </p:nvSpPr>
        <p:spPr>
          <a:xfrm>
            <a:off x="173161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94" name="Group"/>
          <p:cNvGrpSpPr/>
          <p:nvPr/>
        </p:nvGrpSpPr>
        <p:grpSpPr>
          <a:xfrm>
            <a:off x="17302295" y="10125449"/>
            <a:ext cx="5036672" cy="926220"/>
            <a:chOff x="0" y="0"/>
            <a:chExt cx="5036670" cy="926218"/>
          </a:xfrm>
        </p:grpSpPr>
        <p:sp>
          <p:nvSpPr>
            <p:cNvPr id="129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9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297" name="Group"/>
          <p:cNvGrpSpPr/>
          <p:nvPr/>
        </p:nvGrpSpPr>
        <p:grpSpPr>
          <a:xfrm>
            <a:off x="17264031" y="9261047"/>
            <a:ext cx="3939402" cy="1270001"/>
            <a:chOff x="0" y="438149"/>
            <a:chExt cx="3939401" cy="1270000"/>
          </a:xfrm>
        </p:grpSpPr>
        <p:sp>
          <p:nvSpPr>
            <p:cNvPr id="129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29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00" name="Group"/>
          <p:cNvGrpSpPr/>
          <p:nvPr/>
        </p:nvGrpSpPr>
        <p:grpSpPr>
          <a:xfrm>
            <a:off x="17264031" y="7393344"/>
            <a:ext cx="3939403" cy="1302569"/>
            <a:chOff x="0" y="0"/>
            <a:chExt cx="3939401" cy="1302568"/>
          </a:xfrm>
        </p:grpSpPr>
        <p:sp>
          <p:nvSpPr>
            <p:cNvPr id="12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01" name="Shape"/>
          <p:cNvSpPr/>
          <p:nvPr/>
        </p:nvSpPr>
        <p:spPr>
          <a:xfrm>
            <a:off x="13044126"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2" name="Shape"/>
          <p:cNvSpPr/>
          <p:nvPr/>
        </p:nvSpPr>
        <p:spPr>
          <a:xfrm>
            <a:off x="13076043"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3" name="Shape"/>
          <p:cNvSpPr/>
          <p:nvPr/>
        </p:nvSpPr>
        <p:spPr>
          <a:xfrm>
            <a:off x="13044126"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4" name="Lorem ipsum sit lom dolor sit."/>
          <p:cNvSpPr txBox="1"/>
          <p:nvPr/>
        </p:nvSpPr>
        <p:spPr>
          <a:xfrm>
            <a:off x="11797529" y="717802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5" name="TITLE HERE"/>
          <p:cNvSpPr txBox="1"/>
          <p:nvPr/>
        </p:nvSpPr>
        <p:spPr>
          <a:xfrm>
            <a:off x="11797529" y="6565361"/>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6" name="Lorem ipsum sit lom dolor sit."/>
          <p:cNvSpPr txBox="1"/>
          <p:nvPr/>
        </p:nvSpPr>
        <p:spPr>
          <a:xfrm>
            <a:off x="11797529" y="1060950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7" name="TITLE HERE"/>
          <p:cNvSpPr txBox="1"/>
          <p:nvPr/>
        </p:nvSpPr>
        <p:spPr>
          <a:xfrm>
            <a:off x="11797529" y="999684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8" name="Lorem ipsum sit lom dolor sit."/>
          <p:cNvSpPr txBox="1"/>
          <p:nvPr/>
        </p:nvSpPr>
        <p:spPr>
          <a:xfrm>
            <a:off x="11797529" y="39092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9" name="TITLE HERE"/>
          <p:cNvSpPr txBox="1"/>
          <p:nvPr/>
        </p:nvSpPr>
        <p:spPr>
          <a:xfrm>
            <a:off x="11797529" y="324697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312" name="Shape"/>
          <p:cNvSpPr/>
          <p:nvPr/>
        </p:nvSpPr>
        <p:spPr>
          <a:xfrm rot="10800000">
            <a:off x="-1" y="-1"/>
            <a:ext cx="12967495" cy="13716001"/>
          </a:xfrm>
          <a:custGeom>
            <a:avLst/>
            <a:gdLst/>
            <a:ahLst/>
            <a:cxnLst>
              <a:cxn ang="0">
                <a:pos x="wd2" y="hd2"/>
              </a:cxn>
              <a:cxn ang="5400000">
                <a:pos x="wd2" y="hd2"/>
              </a:cxn>
              <a:cxn ang="10800000">
                <a:pos x="wd2" y="hd2"/>
              </a:cxn>
              <a:cxn ang="16200000">
                <a:pos x="wd2" y="hd2"/>
              </a:cxn>
            </a:cxnLst>
            <a:rect l="0" t="0" r="r" b="b"/>
            <a:pathLst>
              <a:path w="21600" h="21600" extrusionOk="0">
                <a:moveTo>
                  <a:pt x="8030" y="0"/>
                </a:moveTo>
                <a:lnTo>
                  <a:pt x="0" y="21600"/>
                </a:lnTo>
                <a:lnTo>
                  <a:pt x="21600" y="21600"/>
                </a:lnTo>
                <a:lnTo>
                  <a:pt x="21600" y="0"/>
                </a:lnTo>
                <a:lnTo>
                  <a:pt x="8030" y="0"/>
                </a:lnTo>
                <a:close/>
              </a:path>
            </a:pathLst>
          </a:custGeom>
          <a:solidFill>
            <a:schemeClr val="accent3">
              <a:hueOff val="-546623"/>
              <a:satOff val="7767"/>
              <a:lumOff val="-1451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1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39</a:t>
            </a:fld>
            <a:endParaRPr/>
          </a:p>
        </p:txBody>
      </p:sp>
      <p:sp>
        <p:nvSpPr>
          <p:cNvPr id="131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50261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1317" name="Group"/>
          <p:cNvGrpSpPr/>
          <p:nvPr/>
        </p:nvGrpSpPr>
        <p:grpSpPr>
          <a:xfrm>
            <a:off x="4003649" y="9865273"/>
            <a:ext cx="3939403" cy="1302569"/>
            <a:chOff x="0" y="0"/>
            <a:chExt cx="3939401" cy="1302568"/>
          </a:xfrm>
        </p:grpSpPr>
        <p:sp>
          <p:nvSpPr>
            <p:cNvPr id="131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31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20" name="Group"/>
          <p:cNvGrpSpPr/>
          <p:nvPr/>
        </p:nvGrpSpPr>
        <p:grpSpPr>
          <a:xfrm>
            <a:off x="4003649" y="8435720"/>
            <a:ext cx="3939403" cy="1302570"/>
            <a:chOff x="0" y="0"/>
            <a:chExt cx="3939401" cy="1302568"/>
          </a:xfrm>
        </p:grpSpPr>
        <p:sp>
          <p:nvSpPr>
            <p:cNvPr id="13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3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21" name="Shape"/>
          <p:cNvSpPr/>
          <p:nvPr/>
        </p:nvSpPr>
        <p:spPr>
          <a:xfrm>
            <a:off x="2561578"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2" name="Shape"/>
          <p:cNvSpPr/>
          <p:nvPr/>
        </p:nvSpPr>
        <p:spPr>
          <a:xfrm>
            <a:off x="252966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3" name="full size picture"/>
          <p:cNvSpPr txBox="1"/>
          <p:nvPr/>
        </p:nvSpPr>
        <p:spPr>
          <a:xfrm>
            <a:off x="2476200"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full size picture</a:t>
            </a:r>
          </a:p>
        </p:txBody>
      </p:sp>
      <p:sp>
        <p:nvSpPr>
          <p:cNvPr id="1324" name="Rectangle"/>
          <p:cNvSpPr/>
          <p:nvPr/>
        </p:nvSpPr>
        <p:spPr>
          <a:xfrm>
            <a:off x="12847804" y="623729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5" name="Shape"/>
          <p:cNvSpPr/>
          <p:nvPr/>
        </p:nvSpPr>
        <p:spPr>
          <a:xfrm>
            <a:off x="17021947" y="483406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328" name="Group"/>
          <p:cNvGrpSpPr/>
          <p:nvPr/>
        </p:nvGrpSpPr>
        <p:grpSpPr>
          <a:xfrm>
            <a:off x="13322675" y="9711556"/>
            <a:ext cx="3939402" cy="1302569"/>
            <a:chOff x="0" y="0"/>
            <a:chExt cx="3939401" cy="1302568"/>
          </a:xfrm>
        </p:grpSpPr>
        <p:sp>
          <p:nvSpPr>
            <p:cNvPr id="13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13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329" name="Sed ut perspiciatis unde omnis iste natus error sit volup lor sit tatem accusantium doloremque.."/>
          <p:cNvSpPr txBox="1"/>
          <p:nvPr/>
        </p:nvSpPr>
        <p:spPr>
          <a:xfrm>
            <a:off x="18086477" y="2608694"/>
            <a:ext cx="3543147"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a:t>
            </a:fld>
            <a:endParaRPr/>
          </a:p>
        </p:txBody>
      </p:sp>
      <p:sp>
        <p:nvSpPr>
          <p:cNvPr id="589" name="hello."/>
          <p:cNvSpPr txBox="1"/>
          <p:nvPr/>
        </p:nvSpPr>
        <p:spPr>
          <a:xfrm>
            <a:off x="5069958" y="2135208"/>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latin typeface="Montserrat Regular"/>
                <a:ea typeface="Montserrat Regular"/>
                <a:cs typeface="Montserrat Regular"/>
                <a:sym typeface="Montserrat Regular"/>
              </a:defRPr>
            </a:lvl1pPr>
          </a:lstStyle>
          <a:p>
            <a:r>
              <a:t>hello.</a:t>
            </a:r>
          </a:p>
        </p:txBody>
      </p:sp>
      <p:sp>
        <p:nvSpPr>
          <p:cNvPr id="590" name="Lorem ipsum sit lom dolor sit amet, consectetur sit amet adipiscing. Lorem ipsum sit lom dolor sit amet, consectetur adipiscing Lorem ipsum sit lom dolor sit amet, consectetur sit amet adipiscing. Lorem ipsum sit lom."/>
          <p:cNvSpPr txBox="1"/>
          <p:nvPr/>
        </p:nvSpPr>
        <p:spPr>
          <a:xfrm>
            <a:off x="5535569" y="10354857"/>
            <a:ext cx="1331286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sit amet, consectetur adipiscing Lorem ipsum sit lom dolor sit amet, consectetur sit amet adipiscing. Lorem ipsum sit lom.</a:t>
            </a:r>
          </a:p>
        </p:txBody>
      </p:sp>
      <p:sp>
        <p:nvSpPr>
          <p:cNvPr id="591" name="Shape"/>
          <p:cNvSpPr/>
          <p:nvPr/>
        </p:nvSpPr>
        <p:spPr>
          <a:xfrm>
            <a:off x="18966721" y="91511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1332" name="Rectangle"/>
          <p:cNvSpPr/>
          <p:nvPr/>
        </p:nvSpPr>
        <p:spPr>
          <a:xfrm>
            <a:off x="20321309" y="634999"/>
            <a:ext cx="3427691"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3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40</a:t>
            </a:fld>
            <a:endParaRPr/>
          </a:p>
        </p:txBody>
      </p:sp>
      <p:sp>
        <p:nvSpPr>
          <p:cNvPr id="1334" name="8"/>
          <p:cNvSpPr txBox="1"/>
          <p:nvPr/>
        </p:nvSpPr>
        <p:spPr>
          <a:xfrm>
            <a:off x="8768110" y="5642789"/>
            <a:ext cx="3155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8</a:t>
            </a:r>
          </a:p>
        </p:txBody>
      </p:sp>
      <p:sp>
        <p:nvSpPr>
          <p:cNvPr id="1335" name="9"/>
          <p:cNvSpPr txBox="1"/>
          <p:nvPr/>
        </p:nvSpPr>
        <p:spPr>
          <a:xfrm>
            <a:off x="10546110" y="5642789"/>
            <a:ext cx="31083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9</a:t>
            </a:r>
          </a:p>
        </p:txBody>
      </p:sp>
      <p:sp>
        <p:nvSpPr>
          <p:cNvPr id="1336" name="10"/>
          <p:cNvSpPr txBox="1"/>
          <p:nvPr/>
        </p:nvSpPr>
        <p:spPr>
          <a:xfrm>
            <a:off x="12324110" y="5642789"/>
            <a:ext cx="4851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10</a:t>
            </a:r>
          </a:p>
        </p:txBody>
      </p:sp>
      <p:sp>
        <p:nvSpPr>
          <p:cNvPr id="1337" name="11"/>
          <p:cNvSpPr txBox="1"/>
          <p:nvPr/>
        </p:nvSpPr>
        <p:spPr>
          <a:xfrm>
            <a:off x="14102109" y="5642789"/>
            <a:ext cx="4470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11</a:t>
            </a:r>
          </a:p>
        </p:txBody>
      </p:sp>
      <p:sp>
        <p:nvSpPr>
          <p:cNvPr id="1338" name="12"/>
          <p:cNvSpPr txBox="1"/>
          <p:nvPr/>
        </p:nvSpPr>
        <p:spPr>
          <a:xfrm>
            <a:off x="16067816" y="5642789"/>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12</a:t>
            </a:r>
          </a:p>
        </p:txBody>
      </p:sp>
      <p:sp>
        <p:nvSpPr>
          <p:cNvPr id="1339" name="13"/>
          <p:cNvSpPr txBox="1"/>
          <p:nvPr/>
        </p:nvSpPr>
        <p:spPr>
          <a:xfrm>
            <a:off x="17850068" y="5642789"/>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13</a:t>
            </a:r>
          </a:p>
        </p:txBody>
      </p:sp>
      <p:sp>
        <p:nvSpPr>
          <p:cNvPr id="1340" name="14"/>
          <p:cNvSpPr txBox="1"/>
          <p:nvPr/>
        </p:nvSpPr>
        <p:spPr>
          <a:xfrm>
            <a:off x="19436109" y="5642789"/>
            <a:ext cx="47148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14</a:t>
            </a:r>
          </a:p>
        </p:txBody>
      </p:sp>
      <p:sp>
        <p:nvSpPr>
          <p:cNvPr id="1341" name="15"/>
          <p:cNvSpPr txBox="1"/>
          <p:nvPr/>
        </p:nvSpPr>
        <p:spPr>
          <a:xfrm>
            <a:off x="8768110" y="7053774"/>
            <a:ext cx="4660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15</a:t>
            </a:r>
          </a:p>
        </p:txBody>
      </p:sp>
      <p:sp>
        <p:nvSpPr>
          <p:cNvPr id="1342" name="16"/>
          <p:cNvSpPr txBox="1"/>
          <p:nvPr/>
        </p:nvSpPr>
        <p:spPr>
          <a:xfrm>
            <a:off x="10546110" y="7053774"/>
            <a:ext cx="4829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16</a:t>
            </a:r>
          </a:p>
        </p:txBody>
      </p:sp>
      <p:sp>
        <p:nvSpPr>
          <p:cNvPr id="1343" name="17"/>
          <p:cNvSpPr txBox="1"/>
          <p:nvPr/>
        </p:nvSpPr>
        <p:spPr>
          <a:xfrm>
            <a:off x="12324110" y="7053774"/>
            <a:ext cx="46259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17</a:t>
            </a:r>
          </a:p>
        </p:txBody>
      </p:sp>
      <p:sp>
        <p:nvSpPr>
          <p:cNvPr id="1344" name="18"/>
          <p:cNvSpPr txBox="1"/>
          <p:nvPr/>
        </p:nvSpPr>
        <p:spPr>
          <a:xfrm>
            <a:off x="14102109" y="7053774"/>
            <a:ext cx="4819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18</a:t>
            </a:r>
          </a:p>
        </p:txBody>
      </p:sp>
      <p:sp>
        <p:nvSpPr>
          <p:cNvPr id="1345" name="19"/>
          <p:cNvSpPr txBox="1"/>
          <p:nvPr/>
        </p:nvSpPr>
        <p:spPr>
          <a:xfrm>
            <a:off x="16067816" y="7053774"/>
            <a:ext cx="4772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19</a:t>
            </a:r>
          </a:p>
        </p:txBody>
      </p:sp>
      <p:sp>
        <p:nvSpPr>
          <p:cNvPr id="1346" name="20"/>
          <p:cNvSpPr txBox="1"/>
          <p:nvPr/>
        </p:nvSpPr>
        <p:spPr>
          <a:xfrm>
            <a:off x="17850068" y="7053774"/>
            <a:ext cx="507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20</a:t>
            </a:r>
          </a:p>
        </p:txBody>
      </p:sp>
      <p:sp>
        <p:nvSpPr>
          <p:cNvPr id="1347" name="21"/>
          <p:cNvSpPr txBox="1"/>
          <p:nvPr/>
        </p:nvSpPr>
        <p:spPr>
          <a:xfrm>
            <a:off x="19436109" y="7053774"/>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21</a:t>
            </a:r>
          </a:p>
        </p:txBody>
      </p:sp>
      <p:sp>
        <p:nvSpPr>
          <p:cNvPr id="1348" name="22"/>
          <p:cNvSpPr txBox="1"/>
          <p:nvPr/>
        </p:nvSpPr>
        <p:spPr>
          <a:xfrm>
            <a:off x="8768110" y="8464760"/>
            <a:ext cx="4914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22</a:t>
            </a:r>
          </a:p>
        </p:txBody>
      </p:sp>
      <p:sp>
        <p:nvSpPr>
          <p:cNvPr id="1349" name="23"/>
          <p:cNvSpPr txBox="1"/>
          <p:nvPr/>
        </p:nvSpPr>
        <p:spPr>
          <a:xfrm>
            <a:off x="10534544" y="8464760"/>
            <a:ext cx="4895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23</a:t>
            </a:r>
          </a:p>
        </p:txBody>
      </p:sp>
      <p:sp>
        <p:nvSpPr>
          <p:cNvPr id="1350" name="24"/>
          <p:cNvSpPr txBox="1"/>
          <p:nvPr/>
        </p:nvSpPr>
        <p:spPr>
          <a:xfrm>
            <a:off x="12324110" y="8464760"/>
            <a:ext cx="49371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24</a:t>
            </a:r>
          </a:p>
        </p:txBody>
      </p:sp>
      <p:sp>
        <p:nvSpPr>
          <p:cNvPr id="1351" name="25"/>
          <p:cNvSpPr txBox="1"/>
          <p:nvPr/>
        </p:nvSpPr>
        <p:spPr>
          <a:xfrm>
            <a:off x="14102109" y="8464760"/>
            <a:ext cx="4883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25</a:t>
            </a:r>
          </a:p>
        </p:txBody>
      </p:sp>
      <p:sp>
        <p:nvSpPr>
          <p:cNvPr id="1352" name="26"/>
          <p:cNvSpPr txBox="1"/>
          <p:nvPr/>
        </p:nvSpPr>
        <p:spPr>
          <a:xfrm>
            <a:off x="16067816" y="8464760"/>
            <a:ext cx="5051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26</a:t>
            </a:r>
          </a:p>
        </p:txBody>
      </p:sp>
      <p:sp>
        <p:nvSpPr>
          <p:cNvPr id="1353" name="27"/>
          <p:cNvSpPr txBox="1"/>
          <p:nvPr/>
        </p:nvSpPr>
        <p:spPr>
          <a:xfrm>
            <a:off x="17850068" y="8464760"/>
            <a:ext cx="49053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27</a:t>
            </a:r>
          </a:p>
        </p:txBody>
      </p:sp>
      <p:sp>
        <p:nvSpPr>
          <p:cNvPr id="1354" name="28"/>
          <p:cNvSpPr txBox="1"/>
          <p:nvPr/>
        </p:nvSpPr>
        <p:spPr>
          <a:xfrm>
            <a:off x="19436109" y="8464760"/>
            <a:ext cx="5041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28</a:t>
            </a:r>
          </a:p>
        </p:txBody>
      </p:sp>
      <p:sp>
        <p:nvSpPr>
          <p:cNvPr id="1355" name="29"/>
          <p:cNvSpPr txBox="1"/>
          <p:nvPr/>
        </p:nvSpPr>
        <p:spPr>
          <a:xfrm>
            <a:off x="8768110" y="9875745"/>
            <a:ext cx="4994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29</a:t>
            </a:r>
          </a:p>
        </p:txBody>
      </p:sp>
      <p:sp>
        <p:nvSpPr>
          <p:cNvPr id="1356" name="30"/>
          <p:cNvSpPr txBox="1"/>
          <p:nvPr/>
        </p:nvSpPr>
        <p:spPr>
          <a:xfrm>
            <a:off x="10534544" y="9875745"/>
            <a:ext cx="5054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30</a:t>
            </a:r>
          </a:p>
        </p:txBody>
      </p:sp>
      <p:sp>
        <p:nvSpPr>
          <p:cNvPr id="1357" name="31"/>
          <p:cNvSpPr txBox="1"/>
          <p:nvPr/>
        </p:nvSpPr>
        <p:spPr>
          <a:xfrm>
            <a:off x="12324110" y="9875745"/>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31</a:t>
            </a:r>
          </a:p>
        </p:txBody>
      </p:sp>
      <p:sp>
        <p:nvSpPr>
          <p:cNvPr id="1358" name="1"/>
          <p:cNvSpPr txBox="1"/>
          <p:nvPr/>
        </p:nvSpPr>
        <p:spPr>
          <a:xfrm>
            <a:off x="14102109" y="9875745"/>
            <a:ext cx="253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a:t>
            </a:r>
          </a:p>
        </p:txBody>
      </p:sp>
      <p:sp>
        <p:nvSpPr>
          <p:cNvPr id="1359" name="2"/>
          <p:cNvSpPr txBox="1"/>
          <p:nvPr/>
        </p:nvSpPr>
        <p:spPr>
          <a:xfrm>
            <a:off x="16084229" y="9875745"/>
            <a:ext cx="2851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a:t>
            </a:r>
          </a:p>
        </p:txBody>
      </p:sp>
      <p:sp>
        <p:nvSpPr>
          <p:cNvPr id="1360" name="3"/>
          <p:cNvSpPr txBox="1"/>
          <p:nvPr/>
        </p:nvSpPr>
        <p:spPr>
          <a:xfrm>
            <a:off x="17850068" y="9875745"/>
            <a:ext cx="29178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a:t>
            </a:r>
          </a:p>
        </p:txBody>
      </p:sp>
      <p:sp>
        <p:nvSpPr>
          <p:cNvPr id="1361" name="4"/>
          <p:cNvSpPr txBox="1"/>
          <p:nvPr/>
        </p:nvSpPr>
        <p:spPr>
          <a:xfrm>
            <a:off x="19436109" y="9875745"/>
            <a:ext cx="29400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a:t>
            </a:r>
          </a:p>
        </p:txBody>
      </p:sp>
      <p:sp>
        <p:nvSpPr>
          <p:cNvPr id="1362" name="sun"/>
          <p:cNvSpPr txBox="1"/>
          <p:nvPr/>
        </p:nvSpPr>
        <p:spPr>
          <a:xfrm>
            <a:off x="8525540" y="3357655"/>
            <a:ext cx="68865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sun</a:t>
            </a:r>
          </a:p>
        </p:txBody>
      </p:sp>
      <p:sp>
        <p:nvSpPr>
          <p:cNvPr id="1363" name="mon"/>
          <p:cNvSpPr txBox="1"/>
          <p:nvPr/>
        </p:nvSpPr>
        <p:spPr>
          <a:xfrm>
            <a:off x="10291974" y="3357655"/>
            <a:ext cx="8226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mon</a:t>
            </a:r>
          </a:p>
        </p:txBody>
      </p:sp>
      <p:sp>
        <p:nvSpPr>
          <p:cNvPr id="1364" name="tue"/>
          <p:cNvSpPr txBox="1"/>
          <p:nvPr/>
        </p:nvSpPr>
        <p:spPr>
          <a:xfrm>
            <a:off x="12081540" y="3357655"/>
            <a:ext cx="6511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tue</a:t>
            </a:r>
          </a:p>
        </p:txBody>
      </p:sp>
      <p:sp>
        <p:nvSpPr>
          <p:cNvPr id="1365" name="wed"/>
          <p:cNvSpPr txBox="1"/>
          <p:nvPr/>
        </p:nvSpPr>
        <p:spPr>
          <a:xfrm>
            <a:off x="13859540" y="3357655"/>
            <a:ext cx="7981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wed</a:t>
            </a:r>
          </a:p>
        </p:txBody>
      </p:sp>
      <p:sp>
        <p:nvSpPr>
          <p:cNvPr id="1366" name="thu"/>
          <p:cNvSpPr txBox="1"/>
          <p:nvPr/>
        </p:nvSpPr>
        <p:spPr>
          <a:xfrm>
            <a:off x="15825246" y="3357655"/>
            <a:ext cx="65278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thu</a:t>
            </a:r>
          </a:p>
        </p:txBody>
      </p:sp>
      <p:sp>
        <p:nvSpPr>
          <p:cNvPr id="1367" name="fri"/>
          <p:cNvSpPr txBox="1"/>
          <p:nvPr/>
        </p:nvSpPr>
        <p:spPr>
          <a:xfrm>
            <a:off x="17607498" y="3357655"/>
            <a:ext cx="4641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fri</a:t>
            </a:r>
          </a:p>
        </p:txBody>
      </p:sp>
      <p:sp>
        <p:nvSpPr>
          <p:cNvPr id="1368" name="sat"/>
          <p:cNvSpPr txBox="1"/>
          <p:nvPr/>
        </p:nvSpPr>
        <p:spPr>
          <a:xfrm>
            <a:off x="19193540" y="3357655"/>
            <a:ext cx="60356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sat</a:t>
            </a:r>
          </a:p>
        </p:txBody>
      </p:sp>
      <p:sp>
        <p:nvSpPr>
          <p:cNvPr id="1369" name="Rectangle"/>
          <p:cNvSpPr/>
          <p:nvPr/>
        </p:nvSpPr>
        <p:spPr>
          <a:xfrm>
            <a:off x="9662253" y="6293717"/>
            <a:ext cx="10656637" cy="68795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0" name="Rectangle"/>
          <p:cNvSpPr/>
          <p:nvPr/>
        </p:nvSpPr>
        <p:spPr>
          <a:xfrm>
            <a:off x="8335529" y="7704702"/>
            <a:ext cx="4879360" cy="68795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1" name="Rectangle"/>
          <p:cNvSpPr/>
          <p:nvPr/>
        </p:nvSpPr>
        <p:spPr>
          <a:xfrm>
            <a:off x="14990570" y="9115688"/>
            <a:ext cx="533507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2" name="Main production"/>
          <p:cNvSpPr txBox="1"/>
          <p:nvPr/>
        </p:nvSpPr>
        <p:spPr>
          <a:xfrm>
            <a:off x="9932031" y="6351943"/>
            <a:ext cx="370979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Main production </a:t>
            </a:r>
          </a:p>
        </p:txBody>
      </p:sp>
      <p:sp>
        <p:nvSpPr>
          <p:cNvPr id="1373" name="Final editing"/>
          <p:cNvSpPr txBox="1"/>
          <p:nvPr/>
        </p:nvSpPr>
        <p:spPr>
          <a:xfrm>
            <a:off x="15334884" y="9148409"/>
            <a:ext cx="276949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Final editing</a:t>
            </a:r>
          </a:p>
        </p:txBody>
      </p:sp>
      <p:sp>
        <p:nvSpPr>
          <p:cNvPr id="1374" name="1"/>
          <p:cNvSpPr txBox="1"/>
          <p:nvPr/>
        </p:nvSpPr>
        <p:spPr>
          <a:xfrm>
            <a:off x="8768110" y="4231804"/>
            <a:ext cx="28067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a:t>
            </a:r>
          </a:p>
        </p:txBody>
      </p:sp>
      <p:sp>
        <p:nvSpPr>
          <p:cNvPr id="1375" name="2"/>
          <p:cNvSpPr txBox="1"/>
          <p:nvPr/>
        </p:nvSpPr>
        <p:spPr>
          <a:xfrm>
            <a:off x="10546110" y="4231804"/>
            <a:ext cx="3028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a:t>
            </a:r>
          </a:p>
        </p:txBody>
      </p:sp>
      <p:sp>
        <p:nvSpPr>
          <p:cNvPr id="1376" name="3"/>
          <p:cNvSpPr txBox="1"/>
          <p:nvPr/>
        </p:nvSpPr>
        <p:spPr>
          <a:xfrm>
            <a:off x="12324110" y="4231804"/>
            <a:ext cx="3009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a:t>
            </a:r>
          </a:p>
        </p:txBody>
      </p:sp>
      <p:sp>
        <p:nvSpPr>
          <p:cNvPr id="1377" name="4"/>
          <p:cNvSpPr txBox="1"/>
          <p:nvPr/>
        </p:nvSpPr>
        <p:spPr>
          <a:xfrm>
            <a:off x="14098173" y="4231804"/>
            <a:ext cx="3051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4</a:t>
            </a:r>
          </a:p>
        </p:txBody>
      </p:sp>
      <p:sp>
        <p:nvSpPr>
          <p:cNvPr id="1378" name="5"/>
          <p:cNvSpPr txBox="1"/>
          <p:nvPr/>
        </p:nvSpPr>
        <p:spPr>
          <a:xfrm>
            <a:off x="16067816" y="4231804"/>
            <a:ext cx="29972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5</a:t>
            </a:r>
          </a:p>
        </p:txBody>
      </p:sp>
      <p:sp>
        <p:nvSpPr>
          <p:cNvPr id="1379" name="6"/>
          <p:cNvSpPr txBox="1"/>
          <p:nvPr/>
        </p:nvSpPr>
        <p:spPr>
          <a:xfrm>
            <a:off x="17850068" y="4231804"/>
            <a:ext cx="31654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6</a:t>
            </a:r>
          </a:p>
        </p:txBody>
      </p:sp>
      <p:sp>
        <p:nvSpPr>
          <p:cNvPr id="1380" name="7"/>
          <p:cNvSpPr txBox="1"/>
          <p:nvPr/>
        </p:nvSpPr>
        <p:spPr>
          <a:xfrm>
            <a:off x="19436109" y="4231804"/>
            <a:ext cx="30194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7</a:t>
            </a:r>
          </a:p>
        </p:txBody>
      </p:sp>
      <p:sp>
        <p:nvSpPr>
          <p:cNvPr id="1381" name="Rectangle"/>
          <p:cNvSpPr/>
          <p:nvPr/>
        </p:nvSpPr>
        <p:spPr>
          <a:xfrm>
            <a:off x="13213109" y="4786511"/>
            <a:ext cx="710474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2" name="Preparation"/>
          <p:cNvSpPr txBox="1"/>
          <p:nvPr/>
        </p:nvSpPr>
        <p:spPr>
          <a:xfrm>
            <a:off x="13507440" y="4844736"/>
            <a:ext cx="26007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Preparation</a:t>
            </a:r>
          </a:p>
        </p:txBody>
      </p:sp>
      <p:sp>
        <p:nvSpPr>
          <p:cNvPr id="1383" name="Shape"/>
          <p:cNvSpPr/>
          <p:nvPr/>
        </p:nvSpPr>
        <p:spPr>
          <a:xfrm>
            <a:off x="21400155"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4" name="january schedule timeline"/>
          <p:cNvSpPr txBox="1"/>
          <p:nvPr/>
        </p:nvSpPr>
        <p:spPr>
          <a:xfrm>
            <a:off x="2105461" y="410972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january schedule timeline</a:t>
            </a:r>
          </a:p>
        </p:txBody>
      </p:sp>
      <p:sp>
        <p:nvSpPr>
          <p:cNvPr id="1385" name="Lorem ipsum sit lom dolor sit amet, consectetur sit amet adipiscing. Lorem ipsum sit lom dolor. Lorem ipsum. Lorem ipsum sit lom dolor sit amet, consectetur."/>
          <p:cNvSpPr txBox="1"/>
          <p:nvPr/>
        </p:nvSpPr>
        <p:spPr>
          <a:xfrm>
            <a:off x="2147653" y="7612077"/>
            <a:ext cx="4879360"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386" name="Rectangle"/>
          <p:cNvSpPr/>
          <p:nvPr/>
        </p:nvSpPr>
        <p:spPr>
          <a:xfrm>
            <a:off x="2161539" y="693278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7" name="MONTH :"/>
          <p:cNvSpPr txBox="1"/>
          <p:nvPr/>
        </p:nvSpPr>
        <p:spPr>
          <a:xfrm>
            <a:off x="2105461" y="3381861"/>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MONTH :</a:t>
            </a:r>
          </a:p>
        </p:txBody>
      </p:sp>
      <p:sp>
        <p:nvSpPr>
          <p:cNvPr id="1388" name="2018"/>
          <p:cNvSpPr txBox="1"/>
          <p:nvPr/>
        </p:nvSpPr>
        <p:spPr>
          <a:xfrm rot="16200000">
            <a:off x="19595476"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41</a:t>
            </a:fld>
            <a:endParaRPr/>
          </a:p>
        </p:txBody>
      </p:sp>
      <p:pic>
        <p:nvPicPr>
          <p:cNvPr id="1391"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1392" name="4Pm"/>
          <p:cNvSpPr txBox="1"/>
          <p:nvPr/>
        </p:nvSpPr>
        <p:spPr>
          <a:xfrm>
            <a:off x="13810332" y="9506597"/>
            <a:ext cx="167386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4Pm</a:t>
            </a:r>
          </a:p>
        </p:txBody>
      </p:sp>
      <p:sp>
        <p:nvSpPr>
          <p:cNvPr id="1393" name="Team Briefing"/>
          <p:cNvSpPr txBox="1"/>
          <p:nvPr/>
        </p:nvSpPr>
        <p:spPr>
          <a:xfrm>
            <a:off x="16012455" y="9658997"/>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4" name="Sed ut perspiciatis unde omnis iste natus error sit volup lor. natus error sit volup lor."/>
          <p:cNvSpPr txBox="1"/>
          <p:nvPr/>
        </p:nvSpPr>
        <p:spPr>
          <a:xfrm>
            <a:off x="16012455" y="10349959"/>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5" name="1Pm"/>
          <p:cNvSpPr txBox="1"/>
          <p:nvPr/>
        </p:nvSpPr>
        <p:spPr>
          <a:xfrm>
            <a:off x="13810333" y="6994078"/>
            <a:ext cx="14852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1Pm</a:t>
            </a:r>
          </a:p>
        </p:txBody>
      </p:sp>
      <p:sp>
        <p:nvSpPr>
          <p:cNvPr id="1396" name="Team Briefing"/>
          <p:cNvSpPr txBox="1"/>
          <p:nvPr/>
        </p:nvSpPr>
        <p:spPr>
          <a:xfrm>
            <a:off x="16012455" y="7146478"/>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7" name="Sed ut perspiciatis unde omnis iste natus error sit volup lor. natus error sit volup lor."/>
          <p:cNvSpPr txBox="1"/>
          <p:nvPr/>
        </p:nvSpPr>
        <p:spPr>
          <a:xfrm>
            <a:off x="16012455" y="7837440"/>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8" name="11am"/>
          <p:cNvSpPr txBox="1"/>
          <p:nvPr/>
        </p:nvSpPr>
        <p:spPr>
          <a:xfrm>
            <a:off x="13810333" y="4481559"/>
            <a:ext cx="178117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11am</a:t>
            </a:r>
          </a:p>
        </p:txBody>
      </p:sp>
      <p:sp>
        <p:nvSpPr>
          <p:cNvPr id="1399" name="Team Briefing"/>
          <p:cNvSpPr txBox="1"/>
          <p:nvPr/>
        </p:nvSpPr>
        <p:spPr>
          <a:xfrm>
            <a:off x="16012455" y="4633959"/>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0" name="Sed ut perspiciatis unde omnis iste natus error sit volup lor. natus error sit volup lor."/>
          <p:cNvSpPr txBox="1"/>
          <p:nvPr/>
        </p:nvSpPr>
        <p:spPr>
          <a:xfrm>
            <a:off x="16012455" y="5324921"/>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1" name="7am"/>
          <p:cNvSpPr txBox="1"/>
          <p:nvPr/>
        </p:nvSpPr>
        <p:spPr>
          <a:xfrm>
            <a:off x="13810333" y="1969040"/>
            <a:ext cx="161988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7am</a:t>
            </a:r>
          </a:p>
        </p:txBody>
      </p:sp>
      <p:sp>
        <p:nvSpPr>
          <p:cNvPr id="1402" name="Team Briefing"/>
          <p:cNvSpPr txBox="1"/>
          <p:nvPr/>
        </p:nvSpPr>
        <p:spPr>
          <a:xfrm>
            <a:off x="16012455" y="2121440"/>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3" name="Sed ut perspiciatis unde omnis iste natus error sit volup lor. natus error sit volup lor."/>
          <p:cNvSpPr txBox="1"/>
          <p:nvPr/>
        </p:nvSpPr>
        <p:spPr>
          <a:xfrm>
            <a:off x="16012455" y="2812402"/>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4" name="Rectangle"/>
          <p:cNvSpPr/>
          <p:nvPr/>
        </p:nvSpPr>
        <p:spPr>
          <a:xfrm>
            <a:off x="634999" y="635000"/>
            <a:ext cx="11557001" cy="6223000"/>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5" name="MONDAY CALENDAR"/>
          <p:cNvSpPr txBox="1"/>
          <p:nvPr/>
        </p:nvSpPr>
        <p:spPr>
          <a:xfrm>
            <a:off x="5039757" y="2514956"/>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MONDAY CALENDAR</a:t>
            </a:r>
          </a:p>
        </p:txBody>
      </p:sp>
      <p:sp>
        <p:nvSpPr>
          <p:cNvPr id="1406" name="Rectangle"/>
          <p:cNvSpPr/>
          <p:nvPr/>
        </p:nvSpPr>
        <p:spPr>
          <a:xfrm>
            <a:off x="5095836" y="448163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7" name="SCHEDULE :"/>
          <p:cNvSpPr txBox="1"/>
          <p:nvPr/>
        </p:nvSpPr>
        <p:spPr>
          <a:xfrm>
            <a:off x="5039757" y="170751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SCHEDULE :</a:t>
            </a:r>
          </a:p>
        </p:txBody>
      </p:sp>
      <p:sp>
        <p:nvSpPr>
          <p:cNvPr id="1408" name="Shape"/>
          <p:cNvSpPr/>
          <p:nvPr/>
        </p:nvSpPr>
        <p:spPr>
          <a:xfrm>
            <a:off x="2437798" y="280764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9" name="Square"/>
          <p:cNvSpPr/>
          <p:nvPr/>
        </p:nvSpPr>
        <p:spPr>
          <a:xfrm>
            <a:off x="2117774" y="201627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0" name="Shape"/>
          <p:cNvSpPr/>
          <p:nvPr/>
        </p:nvSpPr>
        <p:spPr>
          <a:xfrm>
            <a:off x="3260038" y="137177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1" name="Sed ut perspiciatis unde omnis iste natus error sit."/>
          <p:cNvSpPr txBox="1"/>
          <p:nvPr/>
        </p:nvSpPr>
        <p:spPr>
          <a:xfrm>
            <a:off x="5051025" y="5034816"/>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414" name="Rectangle"/>
          <p:cNvSpPr/>
          <p:nvPr/>
        </p:nvSpPr>
        <p:spPr>
          <a:xfrm>
            <a:off x="635000" y="635000"/>
            <a:ext cx="11557000" cy="12446000"/>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42</a:t>
            </a:fld>
            <a:endParaRPr/>
          </a:p>
        </p:txBody>
      </p:sp>
      <p:sp>
        <p:nvSpPr>
          <p:cNvPr id="1416" name="13.00"/>
          <p:cNvSpPr txBox="1"/>
          <p:nvPr/>
        </p:nvSpPr>
        <p:spPr>
          <a:xfrm>
            <a:off x="4116211" y="8725611"/>
            <a:ext cx="18548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13.00</a:t>
            </a:r>
          </a:p>
        </p:txBody>
      </p:sp>
      <p:sp>
        <p:nvSpPr>
          <p:cNvPr id="1417" name="Team Briefing"/>
          <p:cNvSpPr txBox="1"/>
          <p:nvPr/>
        </p:nvSpPr>
        <p:spPr>
          <a:xfrm>
            <a:off x="4128851" y="9721373"/>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18" name="Sed ut perspiciatis unde omnis iste natus error sit volup lor. natus."/>
          <p:cNvSpPr txBox="1"/>
          <p:nvPr/>
        </p:nvSpPr>
        <p:spPr>
          <a:xfrm>
            <a:off x="4128851" y="10412334"/>
            <a:ext cx="5909985"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19" name="11.30"/>
          <p:cNvSpPr txBox="1"/>
          <p:nvPr/>
        </p:nvSpPr>
        <p:spPr>
          <a:xfrm>
            <a:off x="4116211" y="5544738"/>
            <a:ext cx="16871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11.30</a:t>
            </a:r>
          </a:p>
        </p:txBody>
      </p:sp>
      <p:sp>
        <p:nvSpPr>
          <p:cNvPr id="1420" name="Team Briefing"/>
          <p:cNvSpPr txBox="1"/>
          <p:nvPr/>
        </p:nvSpPr>
        <p:spPr>
          <a:xfrm>
            <a:off x="4128851" y="6540500"/>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1" name="Sed ut perspiciatis unde omnis iste natus error sit volup lor. natus."/>
          <p:cNvSpPr txBox="1"/>
          <p:nvPr/>
        </p:nvSpPr>
        <p:spPr>
          <a:xfrm>
            <a:off x="4128851" y="7231461"/>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2" name="07.15"/>
          <p:cNvSpPr txBox="1"/>
          <p:nvPr/>
        </p:nvSpPr>
        <p:spPr>
          <a:xfrm>
            <a:off x="4116211" y="2363865"/>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23" name="Team Briefing"/>
          <p:cNvSpPr txBox="1"/>
          <p:nvPr/>
        </p:nvSpPr>
        <p:spPr>
          <a:xfrm>
            <a:off x="4128851" y="3359626"/>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4" name="Sed ut perspiciatis unde omnis iste natus error sit volup lor. natus."/>
          <p:cNvSpPr txBox="1"/>
          <p:nvPr/>
        </p:nvSpPr>
        <p:spPr>
          <a:xfrm>
            <a:off x="4128851" y="4050588"/>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5" name="tuesday calendar schedule"/>
          <p:cNvSpPr txBox="1"/>
          <p:nvPr/>
        </p:nvSpPr>
        <p:spPr>
          <a:xfrm>
            <a:off x="1473105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tuesday calendar schedule</a:t>
            </a:r>
          </a:p>
        </p:txBody>
      </p:sp>
      <p:sp>
        <p:nvSpPr>
          <p:cNvPr id="1426" name="Lorem ipsum sit lom dolor sit amet, consectetur sit amet adipiscing. Lorem ipsum sit lom dolor. Lorem ipsum."/>
          <p:cNvSpPr txBox="1"/>
          <p:nvPr/>
        </p:nvSpPr>
        <p:spPr>
          <a:xfrm>
            <a:off x="14773251" y="5553690"/>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427" name="Rectangle"/>
          <p:cNvSpPr/>
          <p:nvPr/>
        </p:nvSpPr>
        <p:spPr>
          <a:xfrm>
            <a:off x="1478713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30" name="Group"/>
          <p:cNvGrpSpPr/>
          <p:nvPr/>
        </p:nvGrpSpPr>
        <p:grpSpPr>
          <a:xfrm>
            <a:off x="16299509" y="9370686"/>
            <a:ext cx="3939402" cy="1270001"/>
            <a:chOff x="0" y="438149"/>
            <a:chExt cx="3939401" cy="1270000"/>
          </a:xfrm>
        </p:grpSpPr>
        <p:sp>
          <p:nvSpPr>
            <p:cNvPr id="142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2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3" name="Group"/>
          <p:cNvGrpSpPr/>
          <p:nvPr/>
        </p:nvGrpSpPr>
        <p:grpSpPr>
          <a:xfrm>
            <a:off x="16299508" y="10362089"/>
            <a:ext cx="3939403" cy="1302570"/>
            <a:chOff x="0" y="0"/>
            <a:chExt cx="3939401" cy="1302568"/>
          </a:xfrm>
        </p:grpSpPr>
        <p:sp>
          <p:nvSpPr>
            <p:cNvPr id="1431"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3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6" name="Group"/>
          <p:cNvGrpSpPr/>
          <p:nvPr/>
        </p:nvGrpSpPr>
        <p:grpSpPr>
          <a:xfrm>
            <a:off x="16299508" y="7502984"/>
            <a:ext cx="3939403" cy="1302570"/>
            <a:chOff x="0" y="0"/>
            <a:chExt cx="3939401" cy="1302568"/>
          </a:xfrm>
        </p:grpSpPr>
        <p:sp>
          <p:nvSpPr>
            <p:cNvPr id="1434"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43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37" name="Shape"/>
          <p:cNvSpPr/>
          <p:nvPr/>
        </p:nvSpPr>
        <p:spPr>
          <a:xfrm>
            <a:off x="1482551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8" name="Shape"/>
          <p:cNvSpPr/>
          <p:nvPr/>
        </p:nvSpPr>
        <p:spPr>
          <a:xfrm>
            <a:off x="14857437"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9" name="Shape"/>
          <p:cNvSpPr/>
          <p:nvPr/>
        </p:nvSpPr>
        <p:spPr>
          <a:xfrm>
            <a:off x="1482551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0" name="Shape"/>
          <p:cNvSpPr/>
          <p:nvPr/>
        </p:nvSpPr>
        <p:spPr>
          <a:xfrm>
            <a:off x="2748857" y="250714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1" name="Shape"/>
          <p:cNvSpPr/>
          <p:nvPr/>
        </p:nvSpPr>
        <p:spPr>
          <a:xfrm>
            <a:off x="2748857" y="5688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2" name="Shape"/>
          <p:cNvSpPr/>
          <p:nvPr/>
        </p:nvSpPr>
        <p:spPr>
          <a:xfrm>
            <a:off x="2748857" y="886904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4" name="Insert Picture Here.png" descr="Insert Picture Here.png"/>
          <p:cNvPicPr>
            <a:picLocks noGrp="1" noChangeAspect="1"/>
          </p:cNvPicPr>
          <p:nvPr>
            <p:ph type="pic" idx="21"/>
          </p:nvPr>
        </p:nvPicPr>
        <p:blipFill>
          <a:blip r:embed="rId2"/>
          <a:srcRect t="26068" b="26068"/>
          <a:stretch>
            <a:fillRect/>
          </a:stretch>
        </p:blipFill>
        <p:spPr>
          <a:xfrm>
            <a:off x="635000" y="635000"/>
            <a:ext cx="23114000" cy="6223000"/>
          </a:xfrm>
          <a:prstGeom prst="rect">
            <a:avLst/>
          </a:prstGeom>
        </p:spPr>
      </p:pic>
      <p:sp>
        <p:nvSpPr>
          <p:cNvPr id="1445" name="Rectangle"/>
          <p:cNvSpPr/>
          <p:nvPr/>
        </p:nvSpPr>
        <p:spPr>
          <a:xfrm>
            <a:off x="21464319" y="634999"/>
            <a:ext cx="2284681" cy="6223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6" name="Shape"/>
          <p:cNvSpPr/>
          <p:nvPr/>
        </p:nvSpPr>
        <p:spPr>
          <a:xfrm>
            <a:off x="22193994" y="3333834"/>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7"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43</a:t>
            </a:fld>
            <a:endParaRPr/>
          </a:p>
        </p:txBody>
      </p:sp>
      <p:sp>
        <p:nvSpPr>
          <p:cNvPr id="1448" name="Wednesday"/>
          <p:cNvSpPr txBox="1"/>
          <p:nvPr/>
        </p:nvSpPr>
        <p:spPr>
          <a:xfrm>
            <a:off x="1090104" y="4677701"/>
            <a:ext cx="14904721" cy="2882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8000" cap="none" spc="0">
                <a:solidFill>
                  <a:srgbClr val="FFFFFF"/>
                </a:solidFill>
              </a:defRPr>
            </a:lvl1pPr>
          </a:lstStyle>
          <a:p>
            <a:r>
              <a:t>Wednesday </a:t>
            </a:r>
          </a:p>
        </p:txBody>
      </p:sp>
      <p:sp>
        <p:nvSpPr>
          <p:cNvPr id="1449" name="schedule :"/>
          <p:cNvSpPr txBox="1"/>
          <p:nvPr/>
        </p:nvSpPr>
        <p:spPr>
          <a:xfrm>
            <a:off x="1055778" y="4149152"/>
            <a:ext cx="67089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schedule :</a:t>
            </a:r>
          </a:p>
        </p:txBody>
      </p:sp>
      <p:sp>
        <p:nvSpPr>
          <p:cNvPr id="1450" name="10.45"/>
          <p:cNvSpPr txBox="1"/>
          <p:nvPr/>
        </p:nvSpPr>
        <p:spPr>
          <a:xfrm>
            <a:off x="10257570" y="8178551"/>
            <a:ext cx="18618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10.45</a:t>
            </a:r>
          </a:p>
        </p:txBody>
      </p:sp>
      <p:sp>
        <p:nvSpPr>
          <p:cNvPr id="1451" name="Team Briefing"/>
          <p:cNvSpPr txBox="1"/>
          <p:nvPr/>
        </p:nvSpPr>
        <p:spPr>
          <a:xfrm>
            <a:off x="10270211"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2" name="Sed ut perspiciatis unde omnis iste natus error sit volup lor. natus. Sed ut perspiciatis unde omnis iste natus."/>
          <p:cNvSpPr txBox="1"/>
          <p:nvPr/>
        </p:nvSpPr>
        <p:spPr>
          <a:xfrm>
            <a:off x="10270211" y="9865274"/>
            <a:ext cx="508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a:t>
            </a:r>
          </a:p>
        </p:txBody>
      </p:sp>
      <p:sp>
        <p:nvSpPr>
          <p:cNvPr id="1453" name="Shape"/>
          <p:cNvSpPr/>
          <p:nvPr/>
        </p:nvSpPr>
        <p:spPr>
          <a:xfrm>
            <a:off x="9033788"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4" name="14.35"/>
          <p:cNvSpPr txBox="1"/>
          <p:nvPr/>
        </p:nvSpPr>
        <p:spPr>
          <a:xfrm>
            <a:off x="17619295" y="8178551"/>
            <a:ext cx="18288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14.35</a:t>
            </a:r>
          </a:p>
        </p:txBody>
      </p:sp>
      <p:sp>
        <p:nvSpPr>
          <p:cNvPr id="1455" name="Team Briefing"/>
          <p:cNvSpPr txBox="1"/>
          <p:nvPr/>
        </p:nvSpPr>
        <p:spPr>
          <a:xfrm>
            <a:off x="17631936"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6" name="Sed ut perspiciatis unde omnis iste natus error sit."/>
          <p:cNvSpPr txBox="1"/>
          <p:nvPr/>
        </p:nvSpPr>
        <p:spPr>
          <a:xfrm>
            <a:off x="17631936" y="9865274"/>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457" name="Shape"/>
          <p:cNvSpPr/>
          <p:nvPr/>
        </p:nvSpPr>
        <p:spPr>
          <a:xfrm>
            <a:off x="1639551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8" name="07.15"/>
          <p:cNvSpPr txBox="1"/>
          <p:nvPr/>
        </p:nvSpPr>
        <p:spPr>
          <a:xfrm>
            <a:off x="2895844" y="8178551"/>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59" name="Team Briefing"/>
          <p:cNvSpPr txBox="1"/>
          <p:nvPr/>
        </p:nvSpPr>
        <p:spPr>
          <a:xfrm>
            <a:off x="2908485"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60" name="Sed ut perspiciatis unde omnis iste natus error sit volup lor. natus. Sed ut perspiciatis unde omnis iste natus error sit volup lor. natus."/>
          <p:cNvSpPr txBox="1"/>
          <p:nvPr/>
        </p:nvSpPr>
        <p:spPr>
          <a:xfrm>
            <a:off x="2908485" y="9865274"/>
            <a:ext cx="50800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 error sit volup lor. natus.</a:t>
            </a:r>
          </a:p>
        </p:txBody>
      </p:sp>
      <p:sp>
        <p:nvSpPr>
          <p:cNvPr id="1461" name="Shape"/>
          <p:cNvSpPr/>
          <p:nvPr/>
        </p:nvSpPr>
        <p:spPr>
          <a:xfrm>
            <a:off x="167206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66" name="Group"/>
          <p:cNvGrpSpPr/>
          <p:nvPr/>
        </p:nvGrpSpPr>
        <p:grpSpPr>
          <a:xfrm>
            <a:off x="17631936" y="10924536"/>
            <a:ext cx="5036671" cy="926219"/>
            <a:chOff x="0" y="0"/>
            <a:chExt cx="5036670" cy="926218"/>
          </a:xfrm>
        </p:grpSpPr>
        <p:sp>
          <p:nvSpPr>
            <p:cNvPr id="1462"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46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69"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3">
              <a:hueOff val="-546623"/>
              <a:satOff val="7767"/>
              <a:lumOff val="-1451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44</a:t>
            </a:fld>
            <a:endParaRPr/>
          </a:p>
        </p:txBody>
      </p:sp>
      <p:sp>
        <p:nvSpPr>
          <p:cNvPr id="1471"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450070" y="4575134"/>
            <a:ext cx="5715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iste natus error sit volup lor sit tatem. Sed ut perspiciatis unde omnis iste natus error sit volup lor.</a:t>
            </a:r>
          </a:p>
        </p:txBody>
      </p:sp>
      <p:grpSp>
        <p:nvGrpSpPr>
          <p:cNvPr id="1474" name="Group"/>
          <p:cNvGrpSpPr/>
          <p:nvPr/>
        </p:nvGrpSpPr>
        <p:grpSpPr>
          <a:xfrm>
            <a:off x="17807534" y="10303423"/>
            <a:ext cx="3939403" cy="1270001"/>
            <a:chOff x="0" y="438149"/>
            <a:chExt cx="3939401" cy="1270000"/>
          </a:xfrm>
        </p:grpSpPr>
        <p:sp>
          <p:nvSpPr>
            <p:cNvPr id="147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7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77" name="Group"/>
          <p:cNvGrpSpPr/>
          <p:nvPr/>
        </p:nvGrpSpPr>
        <p:grpSpPr>
          <a:xfrm>
            <a:off x="17807534" y="8435720"/>
            <a:ext cx="3939403" cy="1302570"/>
            <a:chOff x="0" y="0"/>
            <a:chExt cx="3939401" cy="1302568"/>
          </a:xfrm>
        </p:grpSpPr>
        <p:sp>
          <p:nvSpPr>
            <p:cNvPr id="14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78" name="Shape"/>
          <p:cNvSpPr/>
          <p:nvPr/>
        </p:nvSpPr>
        <p:spPr>
          <a:xfrm>
            <a:off x="1650903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9" name="Shape"/>
          <p:cNvSpPr/>
          <p:nvPr/>
        </p:nvSpPr>
        <p:spPr>
          <a:xfrm>
            <a:off x="1647711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0" name="special shape slide"/>
          <p:cNvSpPr txBox="1"/>
          <p:nvPr/>
        </p:nvSpPr>
        <p:spPr>
          <a:xfrm>
            <a:off x="16423657" y="254815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slide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83" name="Rectangle"/>
          <p:cNvSpPr/>
          <p:nvPr/>
        </p:nvSpPr>
        <p:spPr>
          <a:xfrm>
            <a:off x="4064000" y="634999"/>
            <a:ext cx="9041633" cy="12446002"/>
          </a:xfrm>
          <a:prstGeom prst="rect">
            <a:avLst/>
          </a:pr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45</a:t>
            </a:fld>
            <a:endParaRPr/>
          </a:p>
        </p:txBody>
      </p:sp>
      <p:sp>
        <p:nvSpPr>
          <p:cNvPr id="1485" name="Rectangle"/>
          <p:cNvSpPr/>
          <p:nvPr/>
        </p:nvSpPr>
        <p:spPr>
          <a:xfrm>
            <a:off x="635000" y="634999"/>
            <a:ext cx="342769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6" name="Shape"/>
          <p:cNvSpPr/>
          <p:nvPr/>
        </p:nvSpPr>
        <p:spPr>
          <a:xfrm>
            <a:off x="20636053" y="8632035"/>
            <a:ext cx="850901" cy="8509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7" name="Rectangle"/>
          <p:cNvSpPr/>
          <p:nvPr/>
        </p:nvSpPr>
        <p:spPr>
          <a:xfrm>
            <a:off x="14414920" y="3823440"/>
            <a:ext cx="6186361" cy="4769866"/>
          </a:xfrm>
          <a:prstGeom prst="rect">
            <a:avLst/>
          </a:prstGeom>
          <a:ln w="190500">
            <a:solidFill>
              <a:srgbClr val="FFFFFF">
                <a:alpha val="25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8" name="project with picture and details"/>
          <p:cNvSpPr txBox="1"/>
          <p:nvPr/>
        </p:nvSpPr>
        <p:spPr>
          <a:xfrm>
            <a:off x="5830890" y="2051341"/>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project with picture and details</a:t>
            </a:r>
          </a:p>
        </p:txBody>
      </p:sp>
      <p:sp>
        <p:nvSpPr>
          <p:cNvPr id="1489" name="Lorem ipsum sit lom dolor sit amet, consectetur sit amet adipiscing. Lorem ipsum sit lom."/>
          <p:cNvSpPr txBox="1"/>
          <p:nvPr/>
        </p:nvSpPr>
        <p:spPr>
          <a:xfrm>
            <a:off x="5873083" y="5553690"/>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490" name="Rectangle"/>
          <p:cNvSpPr/>
          <p:nvPr/>
        </p:nvSpPr>
        <p:spPr>
          <a:xfrm>
            <a:off x="588696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93" name="Group"/>
          <p:cNvGrpSpPr/>
          <p:nvPr/>
        </p:nvGrpSpPr>
        <p:grpSpPr>
          <a:xfrm>
            <a:off x="7399340" y="8932536"/>
            <a:ext cx="3939403" cy="1302570"/>
            <a:chOff x="0" y="0"/>
            <a:chExt cx="3939401" cy="1302568"/>
          </a:xfrm>
        </p:grpSpPr>
        <p:sp>
          <p:nvSpPr>
            <p:cNvPr id="149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49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6" name="Group"/>
          <p:cNvGrpSpPr/>
          <p:nvPr/>
        </p:nvGrpSpPr>
        <p:grpSpPr>
          <a:xfrm>
            <a:off x="7399340" y="10362089"/>
            <a:ext cx="3939403" cy="1302570"/>
            <a:chOff x="0" y="0"/>
            <a:chExt cx="3939401" cy="1302568"/>
          </a:xfrm>
        </p:grpSpPr>
        <p:sp>
          <p:nvSpPr>
            <p:cNvPr id="149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9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9" name="Group"/>
          <p:cNvGrpSpPr/>
          <p:nvPr/>
        </p:nvGrpSpPr>
        <p:grpSpPr>
          <a:xfrm>
            <a:off x="7399340" y="7502984"/>
            <a:ext cx="3939403" cy="1302570"/>
            <a:chOff x="0" y="0"/>
            <a:chExt cx="3939401" cy="1302568"/>
          </a:xfrm>
        </p:grpSpPr>
        <p:sp>
          <p:nvSpPr>
            <p:cNvPr id="149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9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500" name="Shape"/>
          <p:cNvSpPr/>
          <p:nvPr/>
        </p:nvSpPr>
        <p:spPr>
          <a:xfrm>
            <a:off x="592535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1" name="Shape"/>
          <p:cNvSpPr/>
          <p:nvPr/>
        </p:nvSpPr>
        <p:spPr>
          <a:xfrm>
            <a:off x="5957268"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2" name="Shape"/>
          <p:cNvSpPr/>
          <p:nvPr/>
        </p:nvSpPr>
        <p:spPr>
          <a:xfrm>
            <a:off x="5925351"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3" name="Shape"/>
          <p:cNvSpPr/>
          <p:nvPr/>
        </p:nvSpPr>
        <p:spPr>
          <a:xfrm>
            <a:off x="1713844"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4" name="2018"/>
          <p:cNvSpPr txBox="1"/>
          <p:nvPr/>
        </p:nvSpPr>
        <p:spPr>
          <a:xfrm rot="16200000">
            <a:off x="-90835"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6" name="Insert Picture Here.png" descr="Insert Picture Here.png"/>
          <p:cNvPicPr>
            <a:picLocks noGrp="1" noChangeAspect="1"/>
          </p:cNvPicPr>
          <p:nvPr>
            <p:ph type="pic" idx="22"/>
          </p:nvPr>
        </p:nvPicPr>
        <p:blipFill>
          <a:blip r:embed="rId2"/>
          <a:srcRect t="26068" b="26068"/>
          <a:stretch>
            <a:fillRect/>
          </a:stretch>
        </p:blipFill>
        <p:spPr>
          <a:xfrm>
            <a:off x="635000" y="6858000"/>
            <a:ext cx="23114000" cy="6223000"/>
          </a:xfrm>
          <a:prstGeom prst="rect">
            <a:avLst/>
          </a:prstGeom>
        </p:spPr>
      </p:pic>
      <p:sp>
        <p:nvSpPr>
          <p:cNvPr id="150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46</a:t>
            </a:fld>
            <a:endParaRPr/>
          </a:p>
        </p:txBody>
      </p:sp>
      <p:sp>
        <p:nvSpPr>
          <p:cNvPr id="1508" name="Rectangle"/>
          <p:cNvSpPr/>
          <p:nvPr/>
        </p:nvSpPr>
        <p:spPr>
          <a:xfrm>
            <a:off x="19685000" y="6858000"/>
            <a:ext cx="4064000" cy="6223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9" name="Shape"/>
          <p:cNvSpPr/>
          <p:nvPr/>
        </p:nvSpPr>
        <p:spPr>
          <a:xfrm>
            <a:off x="21304335" y="9556835"/>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0" name="creativity"/>
          <p:cNvSpPr txBox="1"/>
          <p:nvPr/>
        </p:nvSpPr>
        <p:spPr>
          <a:xfrm rot="16200000">
            <a:off x="-125689" y="9478327"/>
            <a:ext cx="42113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creativity</a:t>
            </a:r>
          </a:p>
        </p:txBody>
      </p:sp>
      <p:sp>
        <p:nvSpPr>
          <p:cNvPr id="1511" name="this is what we do"/>
          <p:cNvSpPr txBox="1"/>
          <p:nvPr/>
        </p:nvSpPr>
        <p:spPr>
          <a:xfrm>
            <a:off x="4615871" y="224521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this is what we do</a:t>
            </a:r>
          </a:p>
        </p:txBody>
      </p:sp>
      <p:sp>
        <p:nvSpPr>
          <p:cNvPr id="1512" name="Rectangle"/>
          <p:cNvSpPr/>
          <p:nvPr/>
        </p:nvSpPr>
        <p:spPr>
          <a:xfrm>
            <a:off x="4671950" y="42118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3" name="PICTURES :"/>
          <p:cNvSpPr txBox="1"/>
          <p:nvPr/>
        </p:nvSpPr>
        <p:spPr>
          <a:xfrm>
            <a:off x="4615871" y="146317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PICTURES :</a:t>
            </a:r>
          </a:p>
        </p:txBody>
      </p:sp>
      <p:sp>
        <p:nvSpPr>
          <p:cNvPr id="1514" name="Shape"/>
          <p:cNvSpPr/>
          <p:nvPr/>
        </p:nvSpPr>
        <p:spPr>
          <a:xfrm>
            <a:off x="2013912" y="253789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5" name="Square"/>
          <p:cNvSpPr/>
          <p:nvPr/>
        </p:nvSpPr>
        <p:spPr>
          <a:xfrm>
            <a:off x="1693888" y="1746533"/>
            <a:ext cx="1784254" cy="1784254"/>
          </a:xfrm>
          <a:prstGeom prst="rect">
            <a:avLst/>
          </a:prstGeom>
          <a:ln w="190500">
            <a:solidFill>
              <a:srgbClr val="53585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6" name="Shape"/>
          <p:cNvSpPr/>
          <p:nvPr/>
        </p:nvSpPr>
        <p:spPr>
          <a:xfrm>
            <a:off x="2836153" y="110202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7" name="Sed ut perspiciatis unde omnis iste natus error sit."/>
          <p:cNvSpPr txBox="1"/>
          <p:nvPr/>
        </p:nvSpPr>
        <p:spPr>
          <a:xfrm>
            <a:off x="4627138" y="4765071"/>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518" name="Shape"/>
          <p:cNvSpPr/>
          <p:nvPr/>
        </p:nvSpPr>
        <p:spPr>
          <a:xfrm>
            <a:off x="16726072" y="413759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9" name="Shape"/>
          <p:cNvSpPr/>
          <p:nvPr/>
        </p:nvSpPr>
        <p:spPr>
          <a:xfrm>
            <a:off x="20611498" y="41380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0" name="TITLE HERE"/>
          <p:cNvSpPr txBox="1"/>
          <p:nvPr/>
        </p:nvSpPr>
        <p:spPr>
          <a:xfrm>
            <a:off x="19332984" y="510527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1" name="TITLE HERE"/>
          <p:cNvSpPr txBox="1"/>
          <p:nvPr/>
        </p:nvSpPr>
        <p:spPr>
          <a:xfrm>
            <a:off x="15479475" y="511216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2" name="Shape"/>
          <p:cNvSpPr/>
          <p:nvPr/>
        </p:nvSpPr>
        <p:spPr>
          <a:xfrm>
            <a:off x="12904479" y="414817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3" name="TITLE HERE"/>
          <p:cNvSpPr txBox="1"/>
          <p:nvPr/>
        </p:nvSpPr>
        <p:spPr>
          <a:xfrm>
            <a:off x="11625965" y="511536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4" name="Shape"/>
          <p:cNvSpPr/>
          <p:nvPr/>
        </p:nvSpPr>
        <p:spPr>
          <a:xfrm>
            <a:off x="16726072" y="1864026"/>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5" name="Shape"/>
          <p:cNvSpPr/>
          <p:nvPr/>
        </p:nvSpPr>
        <p:spPr>
          <a:xfrm>
            <a:off x="20611498" y="186451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6" name="TITLE HERE"/>
          <p:cNvSpPr txBox="1"/>
          <p:nvPr/>
        </p:nvSpPr>
        <p:spPr>
          <a:xfrm>
            <a:off x="19332984" y="283170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7" name="TITLE HERE"/>
          <p:cNvSpPr txBox="1"/>
          <p:nvPr/>
        </p:nvSpPr>
        <p:spPr>
          <a:xfrm>
            <a:off x="15479475" y="283859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8" name="Shape"/>
          <p:cNvSpPr/>
          <p:nvPr/>
        </p:nvSpPr>
        <p:spPr>
          <a:xfrm>
            <a:off x="12904479" y="187460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9" name="TITLE HERE"/>
          <p:cNvSpPr txBox="1"/>
          <p:nvPr/>
        </p:nvSpPr>
        <p:spPr>
          <a:xfrm>
            <a:off x="11625965" y="2841793"/>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1"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5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47</a:t>
            </a:fld>
            <a:endParaRPr/>
          </a:p>
        </p:txBody>
      </p:sp>
      <p:sp>
        <p:nvSpPr>
          <p:cNvPr id="1533" name="Rectangle"/>
          <p:cNvSpPr/>
          <p:nvPr/>
        </p:nvSpPr>
        <p:spPr>
          <a:xfrm>
            <a:off x="7469709" y="1904999"/>
            <a:ext cx="15009291" cy="9906001"/>
          </a:xfrm>
          <a:prstGeom prst="rect">
            <a:avLst/>
          </a:prstGeom>
          <a:solidFill>
            <a:schemeClr val="accent3">
              <a:hueOff val="-546623"/>
              <a:satOff val="7767"/>
              <a:lumOff val="-1451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4" name="Shape"/>
          <p:cNvSpPr/>
          <p:nvPr/>
        </p:nvSpPr>
        <p:spPr>
          <a:xfrm>
            <a:off x="13261585" y="3298822"/>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5" name="Shape"/>
          <p:cNvSpPr/>
          <p:nvPr/>
        </p:nvSpPr>
        <p:spPr>
          <a:xfrm>
            <a:off x="20294871" y="3196549"/>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6" name="Shape"/>
          <p:cNvSpPr/>
          <p:nvPr/>
        </p:nvSpPr>
        <p:spPr>
          <a:xfrm>
            <a:off x="17949096" y="3230632"/>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7" name="Shape"/>
          <p:cNvSpPr/>
          <p:nvPr/>
        </p:nvSpPr>
        <p:spPr>
          <a:xfrm>
            <a:off x="15631269" y="3247686"/>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8" name="Shape"/>
          <p:cNvSpPr/>
          <p:nvPr/>
        </p:nvSpPr>
        <p:spPr>
          <a:xfrm>
            <a:off x="6453787" y="8378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9" name="Rectangle"/>
          <p:cNvSpPr/>
          <p:nvPr/>
        </p:nvSpPr>
        <p:spPr>
          <a:xfrm>
            <a:off x="11712006" y="2424262"/>
            <a:ext cx="11262763" cy="987087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40" name="131"/>
          <p:cNvSpPr txBox="1"/>
          <p:nvPr/>
        </p:nvSpPr>
        <p:spPr>
          <a:xfrm>
            <a:off x="15423931"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1" name="1214"/>
          <p:cNvSpPr txBox="1"/>
          <p:nvPr/>
        </p:nvSpPr>
        <p:spPr>
          <a:xfrm>
            <a:off x="15423931"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42" name="item"/>
          <p:cNvSpPr txBox="1"/>
          <p:nvPr/>
        </p:nvSpPr>
        <p:spPr>
          <a:xfrm>
            <a:off x="1537001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43" name="234"/>
          <p:cNvSpPr txBox="1"/>
          <p:nvPr/>
        </p:nvSpPr>
        <p:spPr>
          <a:xfrm>
            <a:off x="15423931" y="8263349"/>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44" name="5123"/>
          <p:cNvSpPr txBox="1"/>
          <p:nvPr/>
        </p:nvSpPr>
        <p:spPr>
          <a:xfrm>
            <a:off x="15423931" y="9188199"/>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45" name="131"/>
          <p:cNvSpPr txBox="1"/>
          <p:nvPr/>
        </p:nvSpPr>
        <p:spPr>
          <a:xfrm>
            <a:off x="15423931" y="10113049"/>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6" name="feature 1"/>
          <p:cNvSpPr txBox="1"/>
          <p:nvPr/>
        </p:nvSpPr>
        <p:spPr>
          <a:xfrm>
            <a:off x="8772385" y="64136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7" name="feature 1"/>
          <p:cNvSpPr txBox="1"/>
          <p:nvPr/>
        </p:nvSpPr>
        <p:spPr>
          <a:xfrm>
            <a:off x="8772385" y="73385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8" name="feature 1"/>
          <p:cNvSpPr txBox="1"/>
          <p:nvPr/>
        </p:nvSpPr>
        <p:spPr>
          <a:xfrm>
            <a:off x="8772385" y="54888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9" name="feature 1"/>
          <p:cNvSpPr txBox="1"/>
          <p:nvPr/>
        </p:nvSpPr>
        <p:spPr>
          <a:xfrm>
            <a:off x="8772385" y="82633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0" name="feature 1"/>
          <p:cNvSpPr txBox="1"/>
          <p:nvPr/>
        </p:nvSpPr>
        <p:spPr>
          <a:xfrm>
            <a:off x="8772385" y="91882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1" name="feature 1"/>
          <p:cNvSpPr txBox="1"/>
          <p:nvPr/>
        </p:nvSpPr>
        <p:spPr>
          <a:xfrm>
            <a:off x="8772385" y="101130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2" name="131"/>
          <p:cNvSpPr txBox="1"/>
          <p:nvPr/>
        </p:nvSpPr>
        <p:spPr>
          <a:xfrm>
            <a:off x="17790338"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3" name="1214"/>
          <p:cNvSpPr txBox="1"/>
          <p:nvPr/>
        </p:nvSpPr>
        <p:spPr>
          <a:xfrm>
            <a:off x="17790338"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54" name="item"/>
          <p:cNvSpPr txBox="1"/>
          <p:nvPr/>
        </p:nvSpPr>
        <p:spPr>
          <a:xfrm>
            <a:off x="17702773"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55" name="234"/>
          <p:cNvSpPr txBox="1"/>
          <p:nvPr/>
        </p:nvSpPr>
        <p:spPr>
          <a:xfrm>
            <a:off x="17790338"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56" name="5123"/>
          <p:cNvSpPr txBox="1"/>
          <p:nvPr/>
        </p:nvSpPr>
        <p:spPr>
          <a:xfrm>
            <a:off x="17790338"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57" name="131"/>
          <p:cNvSpPr txBox="1"/>
          <p:nvPr/>
        </p:nvSpPr>
        <p:spPr>
          <a:xfrm>
            <a:off x="17790338"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8" name="131"/>
          <p:cNvSpPr txBox="1"/>
          <p:nvPr/>
        </p:nvSpPr>
        <p:spPr>
          <a:xfrm>
            <a:off x="13057522"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9" name="1214"/>
          <p:cNvSpPr txBox="1"/>
          <p:nvPr/>
        </p:nvSpPr>
        <p:spPr>
          <a:xfrm>
            <a:off x="13057522"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0" name="item"/>
          <p:cNvSpPr txBox="1"/>
          <p:nvPr/>
        </p:nvSpPr>
        <p:spPr>
          <a:xfrm>
            <a:off x="1293499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1" name="234"/>
          <p:cNvSpPr txBox="1"/>
          <p:nvPr/>
        </p:nvSpPr>
        <p:spPr>
          <a:xfrm>
            <a:off x="13057522" y="8263350"/>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2" name="5123"/>
          <p:cNvSpPr txBox="1"/>
          <p:nvPr/>
        </p:nvSpPr>
        <p:spPr>
          <a:xfrm>
            <a:off x="13057522"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3" name="131"/>
          <p:cNvSpPr txBox="1"/>
          <p:nvPr/>
        </p:nvSpPr>
        <p:spPr>
          <a:xfrm>
            <a:off x="13057522"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4" name="131"/>
          <p:cNvSpPr txBox="1"/>
          <p:nvPr/>
        </p:nvSpPr>
        <p:spPr>
          <a:xfrm>
            <a:off x="20156747"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5" name="1214"/>
          <p:cNvSpPr txBox="1"/>
          <p:nvPr/>
        </p:nvSpPr>
        <p:spPr>
          <a:xfrm>
            <a:off x="20156747"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6" name="item"/>
          <p:cNvSpPr txBox="1"/>
          <p:nvPr/>
        </p:nvSpPr>
        <p:spPr>
          <a:xfrm>
            <a:off x="20034225"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7" name="234"/>
          <p:cNvSpPr txBox="1"/>
          <p:nvPr/>
        </p:nvSpPr>
        <p:spPr>
          <a:xfrm>
            <a:off x="20156747"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8" name="5123"/>
          <p:cNvSpPr txBox="1"/>
          <p:nvPr/>
        </p:nvSpPr>
        <p:spPr>
          <a:xfrm>
            <a:off x="20156747"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9" name="131"/>
          <p:cNvSpPr txBox="1"/>
          <p:nvPr/>
        </p:nvSpPr>
        <p:spPr>
          <a:xfrm>
            <a:off x="20156747"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70" name="9281"/>
          <p:cNvSpPr txBox="1"/>
          <p:nvPr/>
        </p:nvSpPr>
        <p:spPr>
          <a:xfrm>
            <a:off x="15423929"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1" name="9281"/>
          <p:cNvSpPr txBox="1"/>
          <p:nvPr/>
        </p:nvSpPr>
        <p:spPr>
          <a:xfrm>
            <a:off x="17790338"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2" name="9281"/>
          <p:cNvSpPr txBox="1"/>
          <p:nvPr/>
        </p:nvSpPr>
        <p:spPr>
          <a:xfrm>
            <a:off x="13057522" y="5488800"/>
            <a:ext cx="8670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3" name="9281"/>
          <p:cNvSpPr txBox="1"/>
          <p:nvPr/>
        </p:nvSpPr>
        <p:spPr>
          <a:xfrm>
            <a:off x="20156747"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4" name="value table"/>
          <p:cNvSpPr txBox="1"/>
          <p:nvPr/>
        </p:nvSpPr>
        <p:spPr>
          <a:xfrm>
            <a:off x="1903595" y="2624885"/>
            <a:ext cx="44065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value table</a:t>
            </a:r>
          </a:p>
        </p:txBody>
      </p:sp>
      <p:sp>
        <p:nvSpPr>
          <p:cNvPr id="1575" name="Lorem ipsum sit lom dolor sit amet, consectetur sit amet adipiscing. Lorem ipsum."/>
          <p:cNvSpPr txBox="1"/>
          <p:nvPr/>
        </p:nvSpPr>
        <p:spPr>
          <a:xfrm>
            <a:off x="1945788" y="4543696"/>
            <a:ext cx="440657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a:t>
            </a:r>
          </a:p>
        </p:txBody>
      </p:sp>
      <p:grpSp>
        <p:nvGrpSpPr>
          <p:cNvPr id="1580" name="Group"/>
          <p:cNvGrpSpPr/>
          <p:nvPr/>
        </p:nvGrpSpPr>
        <p:grpSpPr>
          <a:xfrm>
            <a:off x="1945788" y="9682295"/>
            <a:ext cx="4298019" cy="926220"/>
            <a:chOff x="0" y="0"/>
            <a:chExt cx="4298018" cy="926218"/>
          </a:xfrm>
        </p:grpSpPr>
        <p:sp>
          <p:nvSpPr>
            <p:cNvPr id="1576" name="Line"/>
            <p:cNvSpPr/>
            <p:nvPr/>
          </p:nvSpPr>
          <p:spPr>
            <a:xfrm>
              <a:off x="54738" y="748858"/>
              <a:ext cx="4243281"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7"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579" name="7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583" name="Group"/>
          <p:cNvGrpSpPr/>
          <p:nvPr/>
        </p:nvGrpSpPr>
        <p:grpSpPr>
          <a:xfrm>
            <a:off x="1907524" y="8817893"/>
            <a:ext cx="3939402" cy="1270001"/>
            <a:chOff x="0" y="438149"/>
            <a:chExt cx="3939401" cy="1270000"/>
          </a:xfrm>
        </p:grpSpPr>
        <p:sp>
          <p:nvSpPr>
            <p:cNvPr id="158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58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586" name="Group"/>
          <p:cNvGrpSpPr/>
          <p:nvPr/>
        </p:nvGrpSpPr>
        <p:grpSpPr>
          <a:xfrm>
            <a:off x="1907524" y="6950190"/>
            <a:ext cx="3939402" cy="1302570"/>
            <a:chOff x="0" y="0"/>
            <a:chExt cx="3939401" cy="1302568"/>
          </a:xfrm>
        </p:grpSpPr>
        <p:sp>
          <p:nvSpPr>
            <p:cNvPr id="158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5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8"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158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48</a:t>
            </a:fld>
            <a:endParaRPr/>
          </a:p>
        </p:txBody>
      </p:sp>
      <p:sp>
        <p:nvSpPr>
          <p:cNvPr id="1590" name="Rectangle"/>
          <p:cNvSpPr/>
          <p:nvPr/>
        </p:nvSpPr>
        <p:spPr>
          <a:xfrm>
            <a:off x="8664074" y="635000"/>
            <a:ext cx="3527926" cy="12446000"/>
          </a:xfrm>
          <a:prstGeom prst="rect">
            <a:avLst/>
          </a:pr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91" name="item"/>
          <p:cNvSpPr txBox="1"/>
          <p:nvPr/>
        </p:nvSpPr>
        <p:spPr>
          <a:xfrm>
            <a:off x="21718166"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2" name="feature 1"/>
          <p:cNvSpPr txBox="1"/>
          <p:nvPr/>
        </p:nvSpPr>
        <p:spPr>
          <a:xfrm>
            <a:off x="9361970" y="57410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3" name="feature 1"/>
          <p:cNvSpPr txBox="1"/>
          <p:nvPr/>
        </p:nvSpPr>
        <p:spPr>
          <a:xfrm>
            <a:off x="9361970" y="67929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4" name="feature 1"/>
          <p:cNvSpPr txBox="1"/>
          <p:nvPr/>
        </p:nvSpPr>
        <p:spPr>
          <a:xfrm>
            <a:off x="9361970" y="468921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5" name="feature 1"/>
          <p:cNvSpPr txBox="1"/>
          <p:nvPr/>
        </p:nvSpPr>
        <p:spPr>
          <a:xfrm>
            <a:off x="9361970" y="784476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6" name="feature 1"/>
          <p:cNvSpPr txBox="1"/>
          <p:nvPr/>
        </p:nvSpPr>
        <p:spPr>
          <a:xfrm>
            <a:off x="9361970" y="88966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7" name="feature 1"/>
          <p:cNvSpPr txBox="1"/>
          <p:nvPr/>
        </p:nvSpPr>
        <p:spPr>
          <a:xfrm>
            <a:off x="9361970" y="99484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8" name="item"/>
          <p:cNvSpPr txBox="1"/>
          <p:nvPr/>
        </p:nvSpPr>
        <p:spPr>
          <a:xfrm>
            <a:off x="17560659"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9" name="item"/>
          <p:cNvSpPr txBox="1"/>
          <p:nvPr/>
        </p:nvSpPr>
        <p:spPr>
          <a:xfrm>
            <a:off x="13369498"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0" name="item"/>
          <p:cNvSpPr txBox="1"/>
          <p:nvPr/>
        </p:nvSpPr>
        <p:spPr>
          <a:xfrm>
            <a:off x="19639413"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1" name="Shape"/>
          <p:cNvSpPr/>
          <p:nvPr/>
        </p:nvSpPr>
        <p:spPr>
          <a:xfrm>
            <a:off x="13515585" y="2990334"/>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2" name="Shape"/>
          <p:cNvSpPr/>
          <p:nvPr/>
        </p:nvSpPr>
        <p:spPr>
          <a:xfrm>
            <a:off x="19786871" y="2888061"/>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3" name="Shape"/>
          <p:cNvSpPr/>
          <p:nvPr/>
        </p:nvSpPr>
        <p:spPr>
          <a:xfrm>
            <a:off x="17695096" y="2922144"/>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4" name="Shape"/>
          <p:cNvSpPr/>
          <p:nvPr/>
        </p:nvSpPr>
        <p:spPr>
          <a:xfrm>
            <a:off x="21850698"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5" name="item"/>
          <p:cNvSpPr txBox="1"/>
          <p:nvPr/>
        </p:nvSpPr>
        <p:spPr>
          <a:xfrm>
            <a:off x="15481907"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6" name="Shape"/>
          <p:cNvSpPr/>
          <p:nvPr/>
        </p:nvSpPr>
        <p:spPr>
          <a:xfrm>
            <a:off x="15631269"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7" name="Shape"/>
          <p:cNvSpPr/>
          <p:nvPr/>
        </p:nvSpPr>
        <p:spPr>
          <a:xfrm>
            <a:off x="15537739" y="587956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8" name="Shape"/>
          <p:cNvSpPr/>
          <p:nvPr/>
        </p:nvSpPr>
        <p:spPr>
          <a:xfrm>
            <a:off x="15537739" y="6931411"/>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9" name="Shape"/>
          <p:cNvSpPr/>
          <p:nvPr/>
        </p:nvSpPr>
        <p:spPr>
          <a:xfrm>
            <a:off x="15537739" y="482771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0" name="Shape"/>
          <p:cNvSpPr/>
          <p:nvPr/>
        </p:nvSpPr>
        <p:spPr>
          <a:xfrm>
            <a:off x="17616493"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1" name="Shape"/>
          <p:cNvSpPr/>
          <p:nvPr/>
        </p:nvSpPr>
        <p:spPr>
          <a:xfrm>
            <a:off x="17616493"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2" name="Shape"/>
          <p:cNvSpPr/>
          <p:nvPr/>
        </p:nvSpPr>
        <p:spPr>
          <a:xfrm>
            <a:off x="17616493"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3" name="Shape"/>
          <p:cNvSpPr/>
          <p:nvPr/>
        </p:nvSpPr>
        <p:spPr>
          <a:xfrm>
            <a:off x="17616493"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4" name="Shape"/>
          <p:cNvSpPr/>
          <p:nvPr/>
        </p:nvSpPr>
        <p:spPr>
          <a:xfrm>
            <a:off x="1969334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5" name="Shape"/>
          <p:cNvSpPr/>
          <p:nvPr/>
        </p:nvSpPr>
        <p:spPr>
          <a:xfrm>
            <a:off x="19693342"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6" name="Shape"/>
          <p:cNvSpPr/>
          <p:nvPr/>
        </p:nvSpPr>
        <p:spPr>
          <a:xfrm>
            <a:off x="19693342"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7" name="Shape"/>
          <p:cNvSpPr/>
          <p:nvPr/>
        </p:nvSpPr>
        <p:spPr>
          <a:xfrm>
            <a:off x="19693342"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8" name="Shape"/>
          <p:cNvSpPr/>
          <p:nvPr/>
        </p:nvSpPr>
        <p:spPr>
          <a:xfrm>
            <a:off x="1969334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9" name="Shape"/>
          <p:cNvSpPr/>
          <p:nvPr/>
        </p:nvSpPr>
        <p:spPr>
          <a:xfrm>
            <a:off x="21757171"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0" name="Shape"/>
          <p:cNvSpPr/>
          <p:nvPr/>
        </p:nvSpPr>
        <p:spPr>
          <a:xfrm>
            <a:off x="21757171"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1" name="Shape"/>
          <p:cNvSpPr/>
          <p:nvPr/>
        </p:nvSpPr>
        <p:spPr>
          <a:xfrm>
            <a:off x="21757171"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2" name="Shape"/>
          <p:cNvSpPr/>
          <p:nvPr/>
        </p:nvSpPr>
        <p:spPr>
          <a:xfrm>
            <a:off x="21757171"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3" name="Shape"/>
          <p:cNvSpPr/>
          <p:nvPr/>
        </p:nvSpPr>
        <p:spPr>
          <a:xfrm>
            <a:off x="21757171" y="1008696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4" name="Shape"/>
          <p:cNvSpPr/>
          <p:nvPr/>
        </p:nvSpPr>
        <p:spPr>
          <a:xfrm>
            <a:off x="21757171"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5" name="Shape"/>
          <p:cNvSpPr/>
          <p:nvPr/>
        </p:nvSpPr>
        <p:spPr>
          <a:xfrm>
            <a:off x="1342533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6" name="Shape"/>
          <p:cNvSpPr/>
          <p:nvPr/>
        </p:nvSpPr>
        <p:spPr>
          <a:xfrm>
            <a:off x="1342533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7" name="Rectangle"/>
          <p:cNvSpPr/>
          <p:nvPr/>
        </p:nvSpPr>
        <p:spPr>
          <a:xfrm>
            <a:off x="15616342" y="8175759"/>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8" name="Rectangle"/>
          <p:cNvSpPr/>
          <p:nvPr/>
        </p:nvSpPr>
        <p:spPr>
          <a:xfrm>
            <a:off x="17728751"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9" name="Rectangle"/>
          <p:cNvSpPr/>
          <p:nvPr/>
        </p:nvSpPr>
        <p:spPr>
          <a:xfrm>
            <a:off x="17728751"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0" name="Rectangle"/>
          <p:cNvSpPr/>
          <p:nvPr/>
        </p:nvSpPr>
        <p:spPr>
          <a:xfrm>
            <a:off x="13515226" y="71239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1" name="Rectangle"/>
          <p:cNvSpPr/>
          <p:nvPr/>
        </p:nvSpPr>
        <p:spPr>
          <a:xfrm>
            <a:off x="13515226" y="8175759"/>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2" name="Rectangle"/>
          <p:cNvSpPr/>
          <p:nvPr/>
        </p:nvSpPr>
        <p:spPr>
          <a:xfrm>
            <a:off x="13515226" y="92276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3" name="Rectangle"/>
          <p:cNvSpPr/>
          <p:nvPr/>
        </p:nvSpPr>
        <p:spPr>
          <a:xfrm>
            <a:off x="13515226"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4" name="Rectangle"/>
          <p:cNvSpPr/>
          <p:nvPr/>
        </p:nvSpPr>
        <p:spPr>
          <a:xfrm>
            <a:off x="15616342"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5" name="Rectangle"/>
          <p:cNvSpPr/>
          <p:nvPr/>
        </p:nvSpPr>
        <p:spPr>
          <a:xfrm>
            <a:off x="19771945"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6" name="Rectangle"/>
          <p:cNvSpPr/>
          <p:nvPr/>
        </p:nvSpPr>
        <p:spPr>
          <a:xfrm>
            <a:off x="15616342"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7" name="best packages for you"/>
          <p:cNvSpPr txBox="1"/>
          <p:nvPr/>
        </p:nvSpPr>
        <p:spPr>
          <a:xfrm>
            <a:off x="2548219"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best packages for you</a:t>
            </a:r>
          </a:p>
        </p:txBody>
      </p:sp>
      <p:sp>
        <p:nvSpPr>
          <p:cNvPr id="1638" name="Rectangle"/>
          <p:cNvSpPr/>
          <p:nvPr/>
        </p:nvSpPr>
        <p:spPr>
          <a:xfrm>
            <a:off x="2604298"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39" name="TABLE :"/>
          <p:cNvSpPr txBox="1"/>
          <p:nvPr/>
        </p:nvSpPr>
        <p:spPr>
          <a:xfrm>
            <a:off x="2548219"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TABLE :</a:t>
            </a:r>
          </a:p>
        </p:txBody>
      </p:sp>
      <p:sp>
        <p:nvSpPr>
          <p:cNvPr id="1640" name="Lorem ipsum sit lom dolor sit amet, consectetur sit amet adipiscing. Lorem ipsum sit lom dolor."/>
          <p:cNvSpPr txBox="1"/>
          <p:nvPr/>
        </p:nvSpPr>
        <p:spPr>
          <a:xfrm>
            <a:off x="2585847" y="9249254"/>
            <a:ext cx="436306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1641" name="Square"/>
          <p:cNvSpPr/>
          <p:nvPr/>
        </p:nvSpPr>
        <p:spPr>
          <a:xfrm>
            <a:off x="2605365" y="263581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2" name="Shape"/>
          <p:cNvSpPr/>
          <p:nvPr/>
        </p:nvSpPr>
        <p:spPr>
          <a:xfrm>
            <a:off x="4335581" y="15049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3" name="Shape"/>
          <p:cNvSpPr/>
          <p:nvPr/>
        </p:nvSpPr>
        <p:spPr>
          <a:xfrm>
            <a:off x="2966918" y="3540516"/>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5" name="Rectangle"/>
          <p:cNvSpPr/>
          <p:nvPr/>
        </p:nvSpPr>
        <p:spPr>
          <a:xfrm>
            <a:off x="14503400" y="635000"/>
            <a:ext cx="9245600" cy="124460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646" name="Insert Picture Here.png" descr="Insert Picture Here.png"/>
          <p:cNvPicPr>
            <a:picLocks noGrp="1" noChangeAspect="1"/>
          </p:cNvPicPr>
          <p:nvPr>
            <p:ph type="pic" idx="21"/>
          </p:nvPr>
        </p:nvPicPr>
        <p:blipFill>
          <a:blip r:embed="rId2"/>
          <a:srcRect l="29107" r="29107"/>
          <a:stretch>
            <a:fillRect/>
          </a:stretch>
        </p:blipFill>
        <p:spPr>
          <a:xfrm>
            <a:off x="5257800" y="6858000"/>
            <a:ext cx="4622800" cy="6223000"/>
          </a:xfrm>
          <a:prstGeom prst="rect">
            <a:avLst/>
          </a:prstGeom>
        </p:spPr>
      </p:pic>
      <p:pic>
        <p:nvPicPr>
          <p:cNvPr id="1647"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1648" name="Insert Picture Here.png" descr="Insert Picture Here.png"/>
          <p:cNvPicPr>
            <a:picLocks noGrp="1" noChangeAspect="1"/>
          </p:cNvPicPr>
          <p:nvPr>
            <p:ph type="pic" idx="24"/>
          </p:nvPr>
        </p:nvPicPr>
        <p:blipFill>
          <a:blip r:embed="rId2"/>
          <a:srcRect l="29107" r="29107"/>
          <a:stretch>
            <a:fillRect/>
          </a:stretch>
        </p:blipFill>
        <p:spPr>
          <a:xfrm>
            <a:off x="5257800" y="634999"/>
            <a:ext cx="4622800" cy="6223001"/>
          </a:xfrm>
          <a:prstGeom prst="rect">
            <a:avLst/>
          </a:prstGeom>
        </p:spPr>
      </p:pic>
      <p:pic>
        <p:nvPicPr>
          <p:cNvPr id="1649"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1650"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1651"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sp>
        <p:nvSpPr>
          <p:cNvPr id="16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49</a:t>
            </a:fld>
            <a:endParaRPr/>
          </a:p>
        </p:txBody>
      </p:sp>
      <p:sp>
        <p:nvSpPr>
          <p:cNvPr id="1653" name="pictures gallery"/>
          <p:cNvSpPr txBox="1"/>
          <p:nvPr/>
        </p:nvSpPr>
        <p:spPr>
          <a:xfrm>
            <a:off x="15750621" y="2399956"/>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pictures gallery</a:t>
            </a:r>
          </a:p>
        </p:txBody>
      </p:sp>
      <p:sp>
        <p:nvSpPr>
          <p:cNvPr id="1654" name="Lorem ipsum sit lom dolor sit amet, consectetur sit amet adipiscing. Lorem ipsum sit lom dolor. Lorem ipsum."/>
          <p:cNvSpPr txBox="1"/>
          <p:nvPr/>
        </p:nvSpPr>
        <p:spPr>
          <a:xfrm>
            <a:off x="15792814" y="5205074"/>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655" name="Rectangle"/>
          <p:cNvSpPr/>
          <p:nvPr/>
        </p:nvSpPr>
        <p:spPr>
          <a:xfrm>
            <a:off x="15806700" y="4525780"/>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58" name="Group"/>
          <p:cNvGrpSpPr/>
          <p:nvPr/>
        </p:nvGrpSpPr>
        <p:grpSpPr>
          <a:xfrm>
            <a:off x="17319071" y="9022071"/>
            <a:ext cx="3939403" cy="1270001"/>
            <a:chOff x="0" y="438149"/>
            <a:chExt cx="3939401" cy="1270000"/>
          </a:xfrm>
        </p:grpSpPr>
        <p:sp>
          <p:nvSpPr>
            <p:cNvPr id="165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165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1661" name="Group"/>
          <p:cNvGrpSpPr/>
          <p:nvPr/>
        </p:nvGrpSpPr>
        <p:grpSpPr>
          <a:xfrm>
            <a:off x="17319071" y="10013474"/>
            <a:ext cx="3939403" cy="1302570"/>
            <a:chOff x="0" y="0"/>
            <a:chExt cx="3939401" cy="1302568"/>
          </a:xfrm>
        </p:grpSpPr>
        <p:sp>
          <p:nvSpPr>
            <p:cNvPr id="165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2.142K</a:t>
              </a:r>
            </a:p>
          </p:txBody>
        </p:sp>
        <p:sp>
          <p:nvSpPr>
            <p:cNvPr id="166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662" name="Shape"/>
          <p:cNvSpPr/>
          <p:nvPr/>
        </p:nvSpPr>
        <p:spPr>
          <a:xfrm>
            <a:off x="15845082"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63" name="Shape"/>
          <p:cNvSpPr/>
          <p:nvPr/>
        </p:nvSpPr>
        <p:spPr>
          <a:xfrm>
            <a:off x="15876999"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68" name="Group"/>
          <p:cNvGrpSpPr/>
          <p:nvPr/>
        </p:nvGrpSpPr>
        <p:grpSpPr>
          <a:xfrm>
            <a:off x="15757069" y="6888588"/>
            <a:ext cx="5929981" cy="926220"/>
            <a:chOff x="0" y="0"/>
            <a:chExt cx="5929980" cy="926218"/>
          </a:xfrm>
        </p:grpSpPr>
        <p:sp>
          <p:nvSpPr>
            <p:cNvPr id="1664"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5"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66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a:t>
            </a:fld>
            <a:endParaRPr/>
          </a:p>
        </p:txBody>
      </p:sp>
      <p:sp>
        <p:nvSpPr>
          <p:cNvPr id="595" name="Our work is the presentation of our capabilities"/>
          <p:cNvSpPr txBox="1"/>
          <p:nvPr/>
        </p:nvSpPr>
        <p:spPr>
          <a:xfrm>
            <a:off x="4719989" y="4638039"/>
            <a:ext cx="14244083" cy="44399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10000" cap="none" spc="300">
                <a:solidFill>
                  <a:srgbClr val="FFFFFF"/>
                </a:solidFill>
                <a:latin typeface="Montserrat Regular"/>
                <a:ea typeface="Montserrat Regular"/>
                <a:cs typeface="Montserrat Regular"/>
                <a:sym typeface="Montserrat Regular"/>
              </a:defRPr>
            </a:lvl1pPr>
          </a:lstStyle>
          <a:p>
            <a:r>
              <a:t>Our work is the presentation of our capabilities</a:t>
            </a:r>
          </a:p>
        </p:txBody>
      </p:sp>
      <p:sp>
        <p:nvSpPr>
          <p:cNvPr id="596" name="“"/>
          <p:cNvSpPr txBox="1"/>
          <p:nvPr/>
        </p:nvSpPr>
        <p:spPr>
          <a:xfrm>
            <a:off x="1460470" y="2574750"/>
            <a:ext cx="5644049" cy="784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50000" cap="none" spc="1500">
                <a:solidFill>
                  <a:srgbClr val="FFFFFF"/>
                </a:solidFill>
              </a:defRPr>
            </a:lvl1pPr>
          </a:lstStyle>
          <a:p>
            <a:r>
              <a:t>“</a:t>
            </a:r>
          </a:p>
        </p:txBody>
      </p:sp>
      <p:sp>
        <p:nvSpPr>
          <p:cNvPr id="597" name="- Edward Gibbon"/>
          <p:cNvSpPr txBox="1"/>
          <p:nvPr/>
        </p:nvSpPr>
        <p:spPr>
          <a:xfrm>
            <a:off x="13230415" y="8265414"/>
            <a:ext cx="35112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 Edward Gibbon</a:t>
            </a:r>
          </a:p>
        </p:txBody>
      </p:sp>
      <p:sp>
        <p:nvSpPr>
          <p:cNvPr id="598" name="Shape"/>
          <p:cNvSpPr/>
          <p:nvPr/>
        </p:nvSpPr>
        <p:spPr>
          <a:xfrm>
            <a:off x="17006834" y="880261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0"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1671"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1672"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673"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1674"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1675"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676"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1677"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1678"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679"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1680"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sp>
        <p:nvSpPr>
          <p:cNvPr id="1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50</a:t>
            </a:fld>
            <a:endParaRPr/>
          </a:p>
        </p:txBody>
      </p:sp>
      <p:sp>
        <p:nvSpPr>
          <p:cNvPr id="1682" name="collage pictures showcase"/>
          <p:cNvSpPr txBox="1"/>
          <p:nvPr/>
        </p:nvSpPr>
        <p:spPr>
          <a:xfrm>
            <a:off x="10963747" y="572262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683" name="Sed ut perspiciatis unde omnis iste natus error sit volup lor sit tatem accusantium doloremque. Sed ut perspiciatis unde omnis ."/>
          <p:cNvSpPr txBox="1"/>
          <p:nvPr/>
        </p:nvSpPr>
        <p:spPr>
          <a:xfrm>
            <a:off x="16383302" y="5930900"/>
            <a:ext cx="6243424"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a:t>
            </a:r>
          </a:p>
        </p:txBody>
      </p:sp>
      <p:sp>
        <p:nvSpPr>
          <p:cNvPr id="1684" name="Rectangle"/>
          <p:cNvSpPr/>
          <p:nvPr/>
        </p:nvSpPr>
        <p:spPr>
          <a:xfrm>
            <a:off x="5257800" y="4775200"/>
            <a:ext cx="4622800" cy="4165600"/>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5" name="Shape"/>
          <p:cNvSpPr/>
          <p:nvPr/>
        </p:nvSpPr>
        <p:spPr>
          <a:xfrm>
            <a:off x="6997097" y="67572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6" name="Square"/>
          <p:cNvSpPr/>
          <p:nvPr/>
        </p:nvSpPr>
        <p:spPr>
          <a:xfrm>
            <a:off x="6677073" y="596587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7" name="Shape"/>
          <p:cNvSpPr/>
          <p:nvPr/>
        </p:nvSpPr>
        <p:spPr>
          <a:xfrm>
            <a:off x="7834152" y="531103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690"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chemeClr val="accent3">
              <a:hueOff val="-546623"/>
              <a:satOff val="7767"/>
              <a:lumOff val="-1451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51</a:t>
            </a:fld>
            <a:endParaRPr/>
          </a:p>
        </p:txBody>
      </p:sp>
      <p:sp>
        <p:nvSpPr>
          <p:cNvPr id="1692" name="special shape showcase"/>
          <p:cNvSpPr txBox="1"/>
          <p:nvPr/>
        </p:nvSpPr>
        <p:spPr>
          <a:xfrm>
            <a:off x="2688490" y="408645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693" name="Lorem ipsum sit lom dolor sit amet, consectetur sit amet adipiscing. Lorem ipsum sit lom dolor. Lorem ipsum. Lorem ipsum sit lom dolor sit amet, consectetur."/>
          <p:cNvSpPr txBox="1"/>
          <p:nvPr/>
        </p:nvSpPr>
        <p:spPr>
          <a:xfrm>
            <a:off x="2730683" y="758880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694" name="Rectangle"/>
          <p:cNvSpPr/>
          <p:nvPr/>
        </p:nvSpPr>
        <p:spPr>
          <a:xfrm>
            <a:off x="2744569" y="69095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5" name="SHAPE :"/>
          <p:cNvSpPr txBox="1"/>
          <p:nvPr/>
        </p:nvSpPr>
        <p:spPr>
          <a:xfrm>
            <a:off x="2688490" y="3358592"/>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696" name="Rectangle"/>
          <p:cNvSpPr/>
          <p:nvPr/>
        </p:nvSpPr>
        <p:spPr>
          <a:xfrm>
            <a:off x="14982648" y="260015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7" name="Shape"/>
          <p:cNvSpPr/>
          <p:nvPr/>
        </p:nvSpPr>
        <p:spPr>
          <a:xfrm>
            <a:off x="19156790" y="11969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00" name="Rectangle"/>
          <p:cNvSpPr/>
          <p:nvPr/>
        </p:nvSpPr>
        <p:spPr>
          <a:xfrm>
            <a:off x="1905000" y="1904999"/>
            <a:ext cx="20574000" cy="9906001"/>
          </a:xfrm>
          <a:prstGeom prst="rect">
            <a:avLst/>
          </a:prstGeom>
          <a:solidFill>
            <a:schemeClr val="accent3">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52</a:t>
            </a:fld>
            <a:endParaRPr/>
          </a:p>
        </p:txBody>
      </p:sp>
      <p:sp>
        <p:nvSpPr>
          <p:cNvPr id="1702" name="the core features of our company"/>
          <p:cNvSpPr txBox="1"/>
          <p:nvPr/>
        </p:nvSpPr>
        <p:spPr>
          <a:xfrm>
            <a:off x="3393507" y="3182197"/>
            <a:ext cx="892412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core features of our company</a:t>
            </a:r>
          </a:p>
        </p:txBody>
      </p:sp>
      <p:sp>
        <p:nvSpPr>
          <p:cNvPr id="1703"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3429994" y="5181022"/>
            <a:ext cx="175240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704" name="Shape"/>
          <p:cNvSpPr/>
          <p:nvPr/>
        </p:nvSpPr>
        <p:spPr>
          <a:xfrm>
            <a:off x="4451457" y="732001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5" name="Shape"/>
          <p:cNvSpPr/>
          <p:nvPr/>
        </p:nvSpPr>
        <p:spPr>
          <a:xfrm>
            <a:off x="19368740"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6" name="Shape"/>
          <p:cNvSpPr/>
          <p:nvPr/>
        </p:nvSpPr>
        <p:spPr>
          <a:xfrm>
            <a:off x="8220455"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7" name="Shape"/>
          <p:cNvSpPr/>
          <p:nvPr/>
        </p:nvSpPr>
        <p:spPr>
          <a:xfrm>
            <a:off x="15599740" y="7336944"/>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8" name="Shape"/>
          <p:cNvSpPr/>
          <p:nvPr/>
        </p:nvSpPr>
        <p:spPr>
          <a:xfrm>
            <a:off x="11973583" y="7204853"/>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9" name="title here"/>
          <p:cNvSpPr txBox="1"/>
          <p:nvPr/>
        </p:nvSpPr>
        <p:spPr>
          <a:xfrm>
            <a:off x="6876475"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0" name="Sed ut perspiciatis unde omnis iste natus error sit"/>
          <p:cNvSpPr txBox="1"/>
          <p:nvPr/>
        </p:nvSpPr>
        <p:spPr>
          <a:xfrm>
            <a:off x="6876475"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1" name="title here"/>
          <p:cNvSpPr txBox="1"/>
          <p:nvPr/>
        </p:nvSpPr>
        <p:spPr>
          <a:xfrm>
            <a:off x="1058198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2" name="Sed ut perspiciatis unde omnis iste natus error sit volup lor. natus error."/>
          <p:cNvSpPr txBox="1"/>
          <p:nvPr/>
        </p:nvSpPr>
        <p:spPr>
          <a:xfrm>
            <a:off x="10581989" y="8823307"/>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13" name="title here"/>
          <p:cNvSpPr txBox="1"/>
          <p:nvPr/>
        </p:nvSpPr>
        <p:spPr>
          <a:xfrm>
            <a:off x="14287503"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4" name="Sed ut perspiciatis unde omnis."/>
          <p:cNvSpPr txBox="1"/>
          <p:nvPr/>
        </p:nvSpPr>
        <p:spPr>
          <a:xfrm>
            <a:off x="14287503" y="8823307"/>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15" name="title here"/>
          <p:cNvSpPr txBox="1"/>
          <p:nvPr/>
        </p:nvSpPr>
        <p:spPr>
          <a:xfrm>
            <a:off x="18024760"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6" name="Sed ut perspiciatis unde omnis iste natus error sit."/>
          <p:cNvSpPr txBox="1"/>
          <p:nvPr/>
        </p:nvSpPr>
        <p:spPr>
          <a:xfrm>
            <a:off x="18024760"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7" name="title here"/>
          <p:cNvSpPr txBox="1"/>
          <p:nvPr/>
        </p:nvSpPr>
        <p:spPr>
          <a:xfrm>
            <a:off x="313921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8" name="Sed ut perspiciatis unde omnis iste natus error sit volup lor. natus error."/>
          <p:cNvSpPr txBox="1"/>
          <p:nvPr/>
        </p:nvSpPr>
        <p:spPr>
          <a:xfrm>
            <a:off x="3139219" y="8823307"/>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21" name="Rectangle"/>
          <p:cNvSpPr/>
          <p:nvPr/>
        </p:nvSpPr>
        <p:spPr>
          <a:xfrm>
            <a:off x="635000" y="635000"/>
            <a:ext cx="13407342" cy="12446000"/>
          </a:xfrm>
          <a:prstGeom prst="rect">
            <a:avLst/>
          </a:pr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2" name="Rectangle"/>
          <p:cNvSpPr/>
          <p:nvPr/>
        </p:nvSpPr>
        <p:spPr>
          <a:xfrm>
            <a:off x="635000" y="635000"/>
            <a:ext cx="7721600" cy="12446000"/>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53</a:t>
            </a:fld>
            <a:endParaRPr/>
          </a:p>
        </p:txBody>
      </p:sp>
      <p:sp>
        <p:nvSpPr>
          <p:cNvPr id="1724" name="product showcase w/ icons"/>
          <p:cNvSpPr txBox="1"/>
          <p:nvPr/>
        </p:nvSpPr>
        <p:spPr>
          <a:xfrm>
            <a:off x="1889037"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product showcase w/ icons</a:t>
            </a:r>
          </a:p>
        </p:txBody>
      </p:sp>
      <p:sp>
        <p:nvSpPr>
          <p:cNvPr id="1725" name="Rectangle"/>
          <p:cNvSpPr/>
          <p:nvPr/>
        </p:nvSpPr>
        <p:spPr>
          <a:xfrm>
            <a:off x="1945116"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6" name="TIMELINE :"/>
          <p:cNvSpPr txBox="1"/>
          <p:nvPr/>
        </p:nvSpPr>
        <p:spPr>
          <a:xfrm>
            <a:off x="1889037"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727" name="Lorem ipsum sit lom dolor sit amet, consectetur sit amet adipiscing. Lorem ipsum sit lom dolor. Lorem ipsum."/>
          <p:cNvSpPr txBox="1"/>
          <p:nvPr/>
        </p:nvSpPr>
        <p:spPr>
          <a:xfrm>
            <a:off x="1926664" y="9249254"/>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28" name="Square"/>
          <p:cNvSpPr/>
          <p:nvPr/>
        </p:nvSpPr>
        <p:spPr>
          <a:xfrm>
            <a:off x="1946183"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9" name="Shape"/>
          <p:cNvSpPr/>
          <p:nvPr/>
        </p:nvSpPr>
        <p:spPr>
          <a:xfrm>
            <a:off x="308844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0" name="Shape"/>
          <p:cNvSpPr/>
          <p:nvPr/>
        </p:nvSpPr>
        <p:spPr>
          <a:xfrm>
            <a:off x="10835524"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1" name="Shape"/>
          <p:cNvSpPr/>
          <p:nvPr/>
        </p:nvSpPr>
        <p:spPr>
          <a:xfrm>
            <a:off x="10867442"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2" name="Shape"/>
          <p:cNvSpPr/>
          <p:nvPr/>
        </p:nvSpPr>
        <p:spPr>
          <a:xfrm>
            <a:off x="10835523"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3" name="Lorem ipsum sit lom dolor sit."/>
          <p:cNvSpPr txBox="1"/>
          <p:nvPr/>
        </p:nvSpPr>
        <p:spPr>
          <a:xfrm>
            <a:off x="9588927" y="71058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4" name="TITLE HERE"/>
          <p:cNvSpPr txBox="1"/>
          <p:nvPr/>
        </p:nvSpPr>
        <p:spPr>
          <a:xfrm>
            <a:off x="9588927" y="649315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5" name="Lorem ipsum sit lom dolor sit."/>
          <p:cNvSpPr txBox="1"/>
          <p:nvPr/>
        </p:nvSpPr>
        <p:spPr>
          <a:xfrm>
            <a:off x="9588927" y="10537301"/>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6" name="TITLE HERE"/>
          <p:cNvSpPr txBox="1"/>
          <p:nvPr/>
        </p:nvSpPr>
        <p:spPr>
          <a:xfrm>
            <a:off x="9588927" y="992463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7" name="Lorem ipsum sit lom dolor sit."/>
          <p:cNvSpPr txBox="1"/>
          <p:nvPr/>
        </p:nvSpPr>
        <p:spPr>
          <a:xfrm>
            <a:off x="9588927" y="3837014"/>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8" name="TITLE HERE"/>
          <p:cNvSpPr txBox="1"/>
          <p:nvPr/>
        </p:nvSpPr>
        <p:spPr>
          <a:xfrm>
            <a:off x="9588927" y="317477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9" name="Shape"/>
          <p:cNvSpPr/>
          <p:nvPr/>
        </p:nvSpPr>
        <p:spPr>
          <a:xfrm>
            <a:off x="2295036" y="355784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742" name="Shape"/>
          <p:cNvSpPr/>
          <p:nvPr/>
        </p:nvSpPr>
        <p:spPr>
          <a:xfrm rot="10800000">
            <a:off x="635000" y="635000"/>
            <a:ext cx="16248503" cy="12446000"/>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0" y="21600"/>
                </a:lnTo>
                <a:lnTo>
                  <a:pt x="21600" y="21600"/>
                </a:lnTo>
                <a:lnTo>
                  <a:pt x="21600" y="0"/>
                </a:lnTo>
                <a:lnTo>
                  <a:pt x="5815" y="0"/>
                </a:lnTo>
                <a:close/>
              </a:path>
            </a:pathLst>
          </a:custGeom>
          <a:solidFill>
            <a:schemeClr val="accent3">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3" name="Shape"/>
          <p:cNvSpPr/>
          <p:nvPr/>
        </p:nvSpPr>
        <p:spPr>
          <a:xfrm rot="10800000">
            <a:off x="635000" y="635000"/>
            <a:ext cx="1341278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045" y="0"/>
                </a:moveTo>
                <a:lnTo>
                  <a:pt x="0" y="21600"/>
                </a:lnTo>
                <a:lnTo>
                  <a:pt x="21600" y="21600"/>
                </a:lnTo>
                <a:lnTo>
                  <a:pt x="21600" y="0"/>
                </a:lnTo>
                <a:lnTo>
                  <a:pt x="7045" y="0"/>
                </a:lnTo>
                <a:close/>
              </a:path>
            </a:pathLst>
          </a:custGeom>
          <a:solidFill>
            <a:schemeClr val="accent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54</a:t>
            </a:fld>
            <a:endParaRPr/>
          </a:p>
        </p:txBody>
      </p:sp>
      <p:sp>
        <p:nvSpPr>
          <p:cNvPr id="1745" name="four points features w/ icons"/>
          <p:cNvSpPr txBox="1"/>
          <p:nvPr/>
        </p:nvSpPr>
        <p:spPr>
          <a:xfrm>
            <a:off x="2706075" y="2766118"/>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four points features w/ icons</a:t>
            </a:r>
          </a:p>
        </p:txBody>
      </p:sp>
      <p:sp>
        <p:nvSpPr>
          <p:cNvPr id="1746" name="Lorem ipsum sit lom dolor sit amet, consectetur sit amet adipiscing. Lorem ipsum sit lom dolor. Lorem ipsum."/>
          <p:cNvSpPr txBox="1"/>
          <p:nvPr/>
        </p:nvSpPr>
        <p:spPr>
          <a:xfrm>
            <a:off x="2748268" y="6268466"/>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47" name="Rectangle"/>
          <p:cNvSpPr/>
          <p:nvPr/>
        </p:nvSpPr>
        <p:spPr>
          <a:xfrm>
            <a:off x="2762154" y="558917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50" name="Group"/>
          <p:cNvGrpSpPr/>
          <p:nvPr/>
        </p:nvGrpSpPr>
        <p:grpSpPr>
          <a:xfrm>
            <a:off x="4274526" y="10085463"/>
            <a:ext cx="3939402" cy="1270001"/>
            <a:chOff x="0" y="438149"/>
            <a:chExt cx="3939401" cy="1270000"/>
          </a:xfrm>
        </p:grpSpPr>
        <p:sp>
          <p:nvSpPr>
            <p:cNvPr id="17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53" name="Group"/>
          <p:cNvGrpSpPr/>
          <p:nvPr/>
        </p:nvGrpSpPr>
        <p:grpSpPr>
          <a:xfrm>
            <a:off x="4274525" y="8217761"/>
            <a:ext cx="3939403" cy="1302569"/>
            <a:chOff x="0" y="0"/>
            <a:chExt cx="3939401" cy="1302568"/>
          </a:xfrm>
        </p:grpSpPr>
        <p:sp>
          <p:nvSpPr>
            <p:cNvPr id="1751"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7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54" name="Shape"/>
          <p:cNvSpPr/>
          <p:nvPr/>
        </p:nvSpPr>
        <p:spPr>
          <a:xfrm>
            <a:off x="2832454" y="979875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5" name="Shape"/>
          <p:cNvSpPr/>
          <p:nvPr/>
        </p:nvSpPr>
        <p:spPr>
          <a:xfrm>
            <a:off x="2800536" y="843723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6" name="Lorem ipsum sit lom dolor sit amet, consectetur sit amet."/>
          <p:cNvSpPr txBox="1"/>
          <p:nvPr/>
        </p:nvSpPr>
        <p:spPr>
          <a:xfrm>
            <a:off x="16138114" y="6044191"/>
            <a:ext cx="62889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7" name="INSERT TITLE HERE"/>
          <p:cNvSpPr txBox="1"/>
          <p:nvPr/>
        </p:nvSpPr>
        <p:spPr>
          <a:xfrm>
            <a:off x="16138114" y="54424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58" name="Lorem ipsum sit lom dolor sit amet, consectetur sit amet."/>
          <p:cNvSpPr txBox="1"/>
          <p:nvPr/>
        </p:nvSpPr>
        <p:spPr>
          <a:xfrm>
            <a:off x="15372888" y="8303430"/>
            <a:ext cx="707279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9" name="INSERT TITLE HERE"/>
          <p:cNvSpPr txBox="1"/>
          <p:nvPr/>
        </p:nvSpPr>
        <p:spPr>
          <a:xfrm>
            <a:off x="15372888" y="7701643"/>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0" name="Lorem ipsum sit lom dolor sit amet, consectetur sit amet. Lorem ipsum sit lom dolor sit amet, consectetur sit amet."/>
          <p:cNvSpPr txBox="1"/>
          <p:nvPr/>
        </p:nvSpPr>
        <p:spPr>
          <a:xfrm>
            <a:off x="14753418" y="10380473"/>
            <a:ext cx="766549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 amet, consectetur sit amet.</a:t>
            </a:r>
          </a:p>
        </p:txBody>
      </p:sp>
      <p:sp>
        <p:nvSpPr>
          <p:cNvPr id="1761" name="INSERT TITLE HERE"/>
          <p:cNvSpPr txBox="1"/>
          <p:nvPr/>
        </p:nvSpPr>
        <p:spPr>
          <a:xfrm>
            <a:off x="14753418" y="9778686"/>
            <a:ext cx="554233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2" name="Lorem ipsum sit lom dolor sit amet, consectetur sit amet."/>
          <p:cNvSpPr txBox="1"/>
          <p:nvPr/>
        </p:nvSpPr>
        <p:spPr>
          <a:xfrm>
            <a:off x="16830461" y="3821391"/>
            <a:ext cx="554233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63" name="INSERT TITLE HERE"/>
          <p:cNvSpPr txBox="1"/>
          <p:nvPr/>
        </p:nvSpPr>
        <p:spPr>
          <a:xfrm>
            <a:off x="16830461" y="32196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4" name="1"/>
          <p:cNvSpPr txBox="1"/>
          <p:nvPr/>
        </p:nvSpPr>
        <p:spPr>
          <a:xfrm>
            <a:off x="14015445" y="29084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1765" name="2"/>
          <p:cNvSpPr txBox="1"/>
          <p:nvPr/>
        </p:nvSpPr>
        <p:spPr>
          <a:xfrm>
            <a:off x="13250219" y="51312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1766" name="3"/>
          <p:cNvSpPr txBox="1"/>
          <p:nvPr/>
        </p:nvSpPr>
        <p:spPr>
          <a:xfrm>
            <a:off x="12484992" y="7390493"/>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1767" name="4"/>
          <p:cNvSpPr txBox="1"/>
          <p:nvPr/>
        </p:nvSpPr>
        <p:spPr>
          <a:xfrm>
            <a:off x="11653506" y="946753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4</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9"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7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55</a:t>
            </a:fld>
            <a:endParaRPr/>
          </a:p>
        </p:txBody>
      </p:sp>
      <p:sp>
        <p:nvSpPr>
          <p:cNvPr id="1771" name="Rectangle"/>
          <p:cNvSpPr/>
          <p:nvPr/>
        </p:nvSpPr>
        <p:spPr>
          <a:xfrm>
            <a:off x="1905000" y="1904999"/>
            <a:ext cx="20574000" cy="9906001"/>
          </a:xfrm>
          <a:prstGeom prst="rect">
            <a:avLst/>
          </a:prstGeom>
          <a:solidFill>
            <a:schemeClr val="accent3">
              <a:hueOff val="-546623"/>
              <a:satOff val="7767"/>
              <a:lumOff val="-14512"/>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72" name="most amazing features"/>
          <p:cNvSpPr txBox="1"/>
          <p:nvPr/>
        </p:nvSpPr>
        <p:spPr>
          <a:xfrm>
            <a:off x="3507002" y="3114733"/>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amazing features</a:t>
            </a:r>
          </a:p>
        </p:txBody>
      </p:sp>
      <p:sp>
        <p:nvSpPr>
          <p:cNvPr id="1773" name="Lorem ipsum sit lom dolor sit amet, consectetur sit amet adipiscing. Lorem ipsum sit lom dolor. Lorem ipsum."/>
          <p:cNvSpPr txBox="1"/>
          <p:nvPr/>
        </p:nvSpPr>
        <p:spPr>
          <a:xfrm>
            <a:off x="3549194" y="5919851"/>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74" name="Rectangle"/>
          <p:cNvSpPr/>
          <p:nvPr/>
        </p:nvSpPr>
        <p:spPr>
          <a:xfrm>
            <a:off x="3563080"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77" name="Group"/>
          <p:cNvGrpSpPr/>
          <p:nvPr/>
        </p:nvGrpSpPr>
        <p:grpSpPr>
          <a:xfrm>
            <a:off x="5075452" y="8307295"/>
            <a:ext cx="3939402" cy="1270001"/>
            <a:chOff x="0" y="438149"/>
            <a:chExt cx="3939401" cy="1270000"/>
          </a:xfrm>
        </p:grpSpPr>
        <p:sp>
          <p:nvSpPr>
            <p:cNvPr id="177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7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80" name="Group"/>
          <p:cNvGrpSpPr/>
          <p:nvPr/>
        </p:nvGrpSpPr>
        <p:grpSpPr>
          <a:xfrm>
            <a:off x="5075452" y="9298698"/>
            <a:ext cx="3939402" cy="1302569"/>
            <a:chOff x="0" y="0"/>
            <a:chExt cx="3939401" cy="1302568"/>
          </a:xfrm>
        </p:grpSpPr>
        <p:sp>
          <p:nvSpPr>
            <p:cNvPr id="177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7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81" name="Shape"/>
          <p:cNvSpPr/>
          <p:nvPr/>
        </p:nvSpPr>
        <p:spPr>
          <a:xfrm>
            <a:off x="3601463"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2" name="Shape"/>
          <p:cNvSpPr/>
          <p:nvPr/>
        </p:nvSpPr>
        <p:spPr>
          <a:xfrm>
            <a:off x="3633380"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3" name="Shape"/>
          <p:cNvSpPr/>
          <p:nvPr/>
        </p:nvSpPr>
        <p:spPr>
          <a:xfrm>
            <a:off x="1516611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4" name="Shape"/>
          <p:cNvSpPr/>
          <p:nvPr/>
        </p:nvSpPr>
        <p:spPr>
          <a:xfrm>
            <a:off x="1893510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5" name="Shape"/>
          <p:cNvSpPr/>
          <p:nvPr/>
        </p:nvSpPr>
        <p:spPr>
          <a:xfrm>
            <a:off x="1888749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6" name="Shape"/>
          <p:cNvSpPr/>
          <p:nvPr/>
        </p:nvSpPr>
        <p:spPr>
          <a:xfrm>
            <a:off x="1526133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7" name="title here"/>
          <p:cNvSpPr txBox="1"/>
          <p:nvPr/>
        </p:nvSpPr>
        <p:spPr>
          <a:xfrm>
            <a:off x="1759112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88" name="Sed ut perspiciatis unde omnis iste natus error sit"/>
          <p:cNvSpPr txBox="1"/>
          <p:nvPr/>
        </p:nvSpPr>
        <p:spPr>
          <a:xfrm>
            <a:off x="1759112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89" name="title here"/>
          <p:cNvSpPr txBox="1"/>
          <p:nvPr/>
        </p:nvSpPr>
        <p:spPr>
          <a:xfrm>
            <a:off x="1386974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0" name="Sed ut perspiciatis unde omnis iste natus error sit volup lor. natus error."/>
          <p:cNvSpPr txBox="1"/>
          <p:nvPr/>
        </p:nvSpPr>
        <p:spPr>
          <a:xfrm>
            <a:off x="1386974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91" name="title here"/>
          <p:cNvSpPr txBox="1"/>
          <p:nvPr/>
        </p:nvSpPr>
        <p:spPr>
          <a:xfrm>
            <a:off x="1757525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2" name="Sed ut perspiciatis unde omnis."/>
          <p:cNvSpPr txBox="1"/>
          <p:nvPr/>
        </p:nvSpPr>
        <p:spPr>
          <a:xfrm>
            <a:off x="1757525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93" name="title here"/>
          <p:cNvSpPr txBox="1"/>
          <p:nvPr/>
        </p:nvSpPr>
        <p:spPr>
          <a:xfrm>
            <a:off x="1385387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4" name="Sed ut perspiciatis unde omnis iste natus error sit volup lor. natus error."/>
          <p:cNvSpPr txBox="1"/>
          <p:nvPr/>
        </p:nvSpPr>
        <p:spPr>
          <a:xfrm>
            <a:off x="1385387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97"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B3B4B8">
              <a:alpha val="3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56</a:t>
            </a:fld>
            <a:endParaRPr/>
          </a:p>
        </p:txBody>
      </p:sp>
      <p:sp>
        <p:nvSpPr>
          <p:cNvPr id="1799" name="Shape"/>
          <p:cNvSpPr/>
          <p:nvPr/>
        </p:nvSpPr>
        <p:spPr>
          <a:xfrm>
            <a:off x="10954635"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0" name="Shape"/>
          <p:cNvSpPr/>
          <p:nvPr/>
        </p:nvSpPr>
        <p:spPr>
          <a:xfrm>
            <a:off x="7249121" y="440387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1" name="Shape"/>
          <p:cNvSpPr/>
          <p:nvPr/>
        </p:nvSpPr>
        <p:spPr>
          <a:xfrm>
            <a:off x="7201507" y="7654773"/>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2" name="Shape"/>
          <p:cNvSpPr/>
          <p:nvPr/>
        </p:nvSpPr>
        <p:spPr>
          <a:xfrm>
            <a:off x="11049861"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3" name="title here"/>
          <p:cNvSpPr txBox="1"/>
          <p:nvPr/>
        </p:nvSpPr>
        <p:spPr>
          <a:xfrm>
            <a:off x="5905141" y="5237378"/>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4" name="Sed ut perspiciatis unde omnis."/>
          <p:cNvSpPr txBox="1"/>
          <p:nvPr/>
        </p:nvSpPr>
        <p:spPr>
          <a:xfrm>
            <a:off x="5905141" y="592834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5" name="title here"/>
          <p:cNvSpPr txBox="1"/>
          <p:nvPr/>
        </p:nvSpPr>
        <p:spPr>
          <a:xfrm>
            <a:off x="9658267"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6" name="Sed ut perspiciatis unde omnis."/>
          <p:cNvSpPr txBox="1"/>
          <p:nvPr/>
        </p:nvSpPr>
        <p:spPr>
          <a:xfrm>
            <a:off x="9658267"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7" name="title here"/>
          <p:cNvSpPr txBox="1"/>
          <p:nvPr/>
        </p:nvSpPr>
        <p:spPr>
          <a:xfrm>
            <a:off x="5889269" y="845017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8" name="Sed ut perspiciatis unde omnis."/>
          <p:cNvSpPr txBox="1"/>
          <p:nvPr/>
        </p:nvSpPr>
        <p:spPr>
          <a:xfrm>
            <a:off x="5889269"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9" name="title here"/>
          <p:cNvSpPr txBox="1"/>
          <p:nvPr/>
        </p:nvSpPr>
        <p:spPr>
          <a:xfrm>
            <a:off x="9642397"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0" name="Sed ut perspiciatis unde omnis."/>
          <p:cNvSpPr txBox="1"/>
          <p:nvPr/>
        </p:nvSpPr>
        <p:spPr>
          <a:xfrm>
            <a:off x="9642397"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1" name="Shape"/>
          <p:cNvSpPr/>
          <p:nvPr/>
        </p:nvSpPr>
        <p:spPr>
          <a:xfrm>
            <a:off x="3480124"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2" name="Shape"/>
          <p:cNvSpPr/>
          <p:nvPr/>
        </p:nvSpPr>
        <p:spPr>
          <a:xfrm>
            <a:off x="3575350"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3" name="title here"/>
          <p:cNvSpPr txBox="1"/>
          <p:nvPr/>
        </p:nvSpPr>
        <p:spPr>
          <a:xfrm>
            <a:off x="2183756"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4" name="Sed ut perspiciatis unde omnis."/>
          <p:cNvSpPr txBox="1"/>
          <p:nvPr/>
        </p:nvSpPr>
        <p:spPr>
          <a:xfrm>
            <a:off x="2183756" y="9141135"/>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5" name="title here"/>
          <p:cNvSpPr txBox="1"/>
          <p:nvPr/>
        </p:nvSpPr>
        <p:spPr>
          <a:xfrm>
            <a:off x="2167886"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6" name="Sed ut perspiciatis unde omnis."/>
          <p:cNvSpPr txBox="1"/>
          <p:nvPr/>
        </p:nvSpPr>
        <p:spPr>
          <a:xfrm>
            <a:off x="2167886"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7" name="six iconic features"/>
          <p:cNvSpPr txBox="1"/>
          <p:nvPr/>
        </p:nvSpPr>
        <p:spPr>
          <a:xfrm>
            <a:off x="1644335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six iconic features</a:t>
            </a:r>
          </a:p>
        </p:txBody>
      </p:sp>
      <p:sp>
        <p:nvSpPr>
          <p:cNvPr id="1818" name="Lorem ipsum sit lom dolor sit amet, consectetur sit amet adipiscing. Lorem ipsum sit lom dolor."/>
          <p:cNvSpPr txBox="1"/>
          <p:nvPr/>
        </p:nvSpPr>
        <p:spPr>
          <a:xfrm>
            <a:off x="16485550" y="8142324"/>
            <a:ext cx="567585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1819" name="Rectangle"/>
          <p:cNvSpPr/>
          <p:nvPr/>
        </p:nvSpPr>
        <p:spPr>
          <a:xfrm>
            <a:off x="1649943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24" name="Group"/>
          <p:cNvGrpSpPr/>
          <p:nvPr/>
        </p:nvGrpSpPr>
        <p:grpSpPr>
          <a:xfrm>
            <a:off x="16485550" y="9906579"/>
            <a:ext cx="5495209" cy="926219"/>
            <a:chOff x="0" y="0"/>
            <a:chExt cx="5495207" cy="926218"/>
          </a:xfrm>
        </p:grpSpPr>
        <p:sp>
          <p:nvSpPr>
            <p:cNvPr id="1820" name="Line"/>
            <p:cNvSpPr/>
            <p:nvPr/>
          </p:nvSpPr>
          <p:spPr>
            <a:xfrm>
              <a:off x="54738" y="748858"/>
              <a:ext cx="5440470"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1" name="Line"/>
            <p:cNvSpPr/>
            <p:nvPr/>
          </p:nvSpPr>
          <p:spPr>
            <a:xfrm>
              <a:off x="54738" y="748858"/>
              <a:ext cx="381561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23" name="78%"/>
            <p:cNvSpPr/>
            <p:nvPr/>
          </p:nvSpPr>
          <p:spPr>
            <a:xfrm>
              <a:off x="30847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825" name="Square"/>
          <p:cNvSpPr/>
          <p:nvPr/>
        </p:nvSpPr>
        <p:spPr>
          <a:xfrm>
            <a:off x="16575068" y="3032409"/>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6" name="Shape"/>
          <p:cNvSpPr/>
          <p:nvPr/>
        </p:nvSpPr>
        <p:spPr>
          <a:xfrm>
            <a:off x="1844162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7" name="Shape"/>
          <p:cNvSpPr/>
          <p:nvPr/>
        </p:nvSpPr>
        <p:spPr>
          <a:xfrm>
            <a:off x="16934384" y="4025506"/>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30"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3">
              <a:hueOff val="-546623"/>
              <a:satOff val="7767"/>
              <a:lumOff val="-1451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1"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chemeClr val="accent3">
              <a:hueOff val="-546623"/>
              <a:satOff val="7767"/>
              <a:lumOff val="-14512"/>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57</a:t>
            </a:fld>
            <a:endParaRPr/>
          </a:p>
        </p:txBody>
      </p:sp>
      <p:sp>
        <p:nvSpPr>
          <p:cNvPr id="1833" name="special shape showcase"/>
          <p:cNvSpPr txBox="1"/>
          <p:nvPr/>
        </p:nvSpPr>
        <p:spPr>
          <a:xfrm>
            <a:off x="17641941" y="3048559"/>
            <a:ext cx="487936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834" name="Lorem ipsum sit lom dolor sit amet, consectetur sit amet adipiscing. Lorem ipsum sit lom dolor. Lorem ipsum."/>
          <p:cNvSpPr txBox="1"/>
          <p:nvPr/>
        </p:nvSpPr>
        <p:spPr>
          <a:xfrm>
            <a:off x="14531993" y="6550907"/>
            <a:ext cx="729271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35" name="Rectangle"/>
          <p:cNvSpPr/>
          <p:nvPr/>
        </p:nvSpPr>
        <p:spPr>
          <a:xfrm>
            <a:off x="14545879" y="587161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6" name="SHAPE :"/>
          <p:cNvSpPr txBox="1"/>
          <p:nvPr/>
        </p:nvSpPr>
        <p:spPr>
          <a:xfrm>
            <a:off x="17641941" y="2320692"/>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837" name="Shape"/>
          <p:cNvSpPr/>
          <p:nvPr/>
        </p:nvSpPr>
        <p:spPr>
          <a:xfrm>
            <a:off x="14989454" y="405293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8" name="Square"/>
          <p:cNvSpPr/>
          <p:nvPr/>
        </p:nvSpPr>
        <p:spPr>
          <a:xfrm>
            <a:off x="14669430" y="326157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9" name="Shape"/>
          <p:cNvSpPr/>
          <p:nvPr/>
        </p:nvSpPr>
        <p:spPr>
          <a:xfrm>
            <a:off x="15811695" y="261706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1"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1842"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a:effectLst>
            <a:outerShdw blurRad="1270000" dist="635000" dir="8100000" rotWithShape="0">
              <a:srgbClr val="000000">
                <a:alpha val="25000"/>
              </a:srgbClr>
            </a:outerShdw>
          </a:effectLst>
        </p:spPr>
      </p:pic>
      <p:sp>
        <p:nvSpPr>
          <p:cNvPr id="1843" name="Rectangle"/>
          <p:cNvSpPr/>
          <p:nvPr/>
        </p:nvSpPr>
        <p:spPr>
          <a:xfrm>
            <a:off x="635000" y="634999"/>
            <a:ext cx="11557000" cy="12446001"/>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58</a:t>
            </a:fld>
            <a:endParaRPr/>
          </a:p>
        </p:txBody>
      </p:sp>
      <p:sp>
        <p:nvSpPr>
          <p:cNvPr id="1845" name="double picture showcase"/>
          <p:cNvSpPr txBox="1"/>
          <p:nvPr/>
        </p:nvSpPr>
        <p:spPr>
          <a:xfrm>
            <a:off x="3376154"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double picture showcase</a:t>
            </a:r>
          </a:p>
        </p:txBody>
      </p:sp>
      <p:sp>
        <p:nvSpPr>
          <p:cNvPr id="1846" name="Lorem ipsum sit lom dolor sit amet, consectetur sit amet adipiscing. Lorem ipsum sit lom dolor. Lorem ipsum."/>
          <p:cNvSpPr txBox="1"/>
          <p:nvPr/>
        </p:nvSpPr>
        <p:spPr>
          <a:xfrm>
            <a:off x="34183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47" name="Rectangle"/>
          <p:cNvSpPr/>
          <p:nvPr/>
        </p:nvSpPr>
        <p:spPr>
          <a:xfrm>
            <a:off x="3432232" y="595310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50" name="Group"/>
          <p:cNvGrpSpPr/>
          <p:nvPr/>
        </p:nvGrpSpPr>
        <p:grpSpPr>
          <a:xfrm>
            <a:off x="4944604" y="10449397"/>
            <a:ext cx="3939402" cy="1270001"/>
            <a:chOff x="0" y="438149"/>
            <a:chExt cx="3939401" cy="1270000"/>
          </a:xfrm>
        </p:grpSpPr>
        <p:sp>
          <p:nvSpPr>
            <p:cNvPr id="18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53" name="Group"/>
          <p:cNvGrpSpPr/>
          <p:nvPr/>
        </p:nvGrpSpPr>
        <p:grpSpPr>
          <a:xfrm>
            <a:off x="4944603" y="8581694"/>
            <a:ext cx="3939403" cy="1302570"/>
            <a:chOff x="0" y="0"/>
            <a:chExt cx="3939401" cy="1302568"/>
          </a:xfrm>
        </p:grpSpPr>
        <p:sp>
          <p:nvSpPr>
            <p:cNvPr id="18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8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54" name="Shape"/>
          <p:cNvSpPr/>
          <p:nvPr/>
        </p:nvSpPr>
        <p:spPr>
          <a:xfrm>
            <a:off x="3502532"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5" name="Shape"/>
          <p:cNvSpPr/>
          <p:nvPr/>
        </p:nvSpPr>
        <p:spPr>
          <a:xfrm>
            <a:off x="34706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6" name="GALLERY :"/>
          <p:cNvSpPr txBox="1"/>
          <p:nvPr/>
        </p:nvSpPr>
        <p:spPr>
          <a:xfrm>
            <a:off x="3376154"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857" name="Shape"/>
          <p:cNvSpPr/>
          <p:nvPr/>
        </p:nvSpPr>
        <p:spPr>
          <a:xfrm>
            <a:off x="1627699" y="205293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60" name="Shape"/>
          <p:cNvSpPr/>
          <p:nvPr/>
        </p:nvSpPr>
        <p:spPr>
          <a:xfrm>
            <a:off x="634999" y="635000"/>
            <a:ext cx="23114002" cy="12445977"/>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3">
              <a:hueOff val="-546623"/>
              <a:satOff val="7767"/>
              <a:lumOff val="-14512"/>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1" name="Shape"/>
          <p:cNvSpPr/>
          <p:nvPr/>
        </p:nvSpPr>
        <p:spPr>
          <a:xfrm>
            <a:off x="634999" y="635000"/>
            <a:ext cx="23114001" cy="12446001"/>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003" y="21579"/>
                </a:lnTo>
                <a:cubicBezTo>
                  <a:pt x="3708" y="21354"/>
                  <a:pt x="3560" y="21211"/>
                  <a:pt x="3505" y="21121"/>
                </a:cubicBezTo>
                <a:cubicBezTo>
                  <a:pt x="3450" y="21030"/>
                  <a:pt x="3486" y="20991"/>
                  <a:pt x="3560" y="20971"/>
                </a:cubicBezTo>
                <a:cubicBezTo>
                  <a:pt x="3550" y="20944"/>
                  <a:pt x="3596" y="20932"/>
                  <a:pt x="3662" y="20923"/>
                </a:cubicBezTo>
                <a:cubicBezTo>
                  <a:pt x="3750" y="20912"/>
                  <a:pt x="3870" y="20909"/>
                  <a:pt x="3939" y="20890"/>
                </a:cubicBezTo>
                <a:cubicBezTo>
                  <a:pt x="3950" y="20881"/>
                  <a:pt x="3958" y="20869"/>
                  <a:pt x="3962" y="20856"/>
                </a:cubicBezTo>
                <a:cubicBezTo>
                  <a:pt x="3967" y="20843"/>
                  <a:pt x="3968" y="20827"/>
                  <a:pt x="3966" y="20809"/>
                </a:cubicBezTo>
                <a:cubicBezTo>
                  <a:pt x="3958" y="20802"/>
                  <a:pt x="3949" y="20795"/>
                  <a:pt x="3938" y="20788"/>
                </a:cubicBezTo>
                <a:cubicBezTo>
                  <a:pt x="3927" y="20780"/>
                  <a:pt x="3914" y="20772"/>
                  <a:pt x="3899" y="20763"/>
                </a:cubicBezTo>
                <a:cubicBezTo>
                  <a:pt x="3909" y="20767"/>
                  <a:pt x="3919" y="20772"/>
                  <a:pt x="3929" y="20776"/>
                </a:cubicBezTo>
                <a:cubicBezTo>
                  <a:pt x="3940" y="20781"/>
                  <a:pt x="3951" y="20785"/>
                  <a:pt x="3962" y="20789"/>
                </a:cubicBezTo>
                <a:cubicBezTo>
                  <a:pt x="3957" y="20773"/>
                  <a:pt x="3950" y="20754"/>
                  <a:pt x="3939" y="20734"/>
                </a:cubicBezTo>
                <a:cubicBezTo>
                  <a:pt x="3929" y="20713"/>
                  <a:pt x="3915" y="20691"/>
                  <a:pt x="3897" y="20666"/>
                </a:cubicBezTo>
                <a:cubicBezTo>
                  <a:pt x="3905" y="20674"/>
                  <a:pt x="3913" y="20683"/>
                  <a:pt x="3922" y="20692"/>
                </a:cubicBezTo>
                <a:cubicBezTo>
                  <a:pt x="3931" y="20700"/>
                  <a:pt x="3940" y="20709"/>
                  <a:pt x="3950" y="20717"/>
                </a:cubicBezTo>
                <a:cubicBezTo>
                  <a:pt x="3947" y="20707"/>
                  <a:pt x="3949" y="20697"/>
                  <a:pt x="3955" y="20689"/>
                </a:cubicBezTo>
                <a:cubicBezTo>
                  <a:pt x="3961" y="20681"/>
                  <a:pt x="3972" y="20675"/>
                  <a:pt x="3985" y="20669"/>
                </a:cubicBezTo>
                <a:cubicBezTo>
                  <a:pt x="3917" y="20510"/>
                  <a:pt x="4025" y="20466"/>
                  <a:pt x="4149" y="20451"/>
                </a:cubicBezTo>
                <a:cubicBezTo>
                  <a:pt x="4169" y="20449"/>
                  <a:pt x="4189" y="20448"/>
                  <a:pt x="4209" y="20446"/>
                </a:cubicBezTo>
                <a:cubicBezTo>
                  <a:pt x="4154" y="20411"/>
                  <a:pt x="4135" y="20387"/>
                  <a:pt x="4147" y="20370"/>
                </a:cubicBezTo>
                <a:cubicBezTo>
                  <a:pt x="4159" y="20353"/>
                  <a:pt x="4203" y="20343"/>
                  <a:pt x="4273" y="20332"/>
                </a:cubicBezTo>
                <a:cubicBezTo>
                  <a:pt x="4273" y="20332"/>
                  <a:pt x="4273" y="20331"/>
                  <a:pt x="4272" y="20331"/>
                </a:cubicBezTo>
                <a:cubicBezTo>
                  <a:pt x="4272" y="20330"/>
                  <a:pt x="4272" y="20330"/>
                  <a:pt x="4271" y="20330"/>
                </a:cubicBezTo>
                <a:lnTo>
                  <a:pt x="4119" y="20328"/>
                </a:lnTo>
                <a:cubicBezTo>
                  <a:pt x="4134" y="20321"/>
                  <a:pt x="4068" y="20275"/>
                  <a:pt x="4026" y="20234"/>
                </a:cubicBezTo>
                <a:cubicBezTo>
                  <a:pt x="3985" y="20194"/>
                  <a:pt x="3968" y="20159"/>
                  <a:pt x="4083" y="20175"/>
                </a:cubicBezTo>
                <a:cubicBezTo>
                  <a:pt x="4058" y="20157"/>
                  <a:pt x="4042" y="20141"/>
                  <a:pt x="4036" y="20127"/>
                </a:cubicBezTo>
                <a:cubicBezTo>
                  <a:pt x="4030" y="20113"/>
                  <a:pt x="4035" y="20101"/>
                  <a:pt x="4052" y="20091"/>
                </a:cubicBezTo>
                <a:lnTo>
                  <a:pt x="4189" y="20139"/>
                </a:lnTo>
                <a:lnTo>
                  <a:pt x="4131" y="19981"/>
                </a:lnTo>
                <a:cubicBezTo>
                  <a:pt x="4163" y="19992"/>
                  <a:pt x="4193" y="20001"/>
                  <a:pt x="4221" y="20010"/>
                </a:cubicBezTo>
                <a:cubicBezTo>
                  <a:pt x="4250" y="20019"/>
                  <a:pt x="4276" y="20027"/>
                  <a:pt x="4300" y="20035"/>
                </a:cubicBezTo>
                <a:cubicBezTo>
                  <a:pt x="4279" y="19996"/>
                  <a:pt x="4271" y="19965"/>
                  <a:pt x="4276" y="19942"/>
                </a:cubicBezTo>
                <a:cubicBezTo>
                  <a:pt x="4281" y="19918"/>
                  <a:pt x="4298" y="19901"/>
                  <a:pt x="4326" y="19887"/>
                </a:cubicBezTo>
                <a:cubicBezTo>
                  <a:pt x="4275" y="19848"/>
                  <a:pt x="4243" y="19815"/>
                  <a:pt x="4267" y="19804"/>
                </a:cubicBezTo>
                <a:cubicBezTo>
                  <a:pt x="4291" y="19793"/>
                  <a:pt x="4370" y="19803"/>
                  <a:pt x="4540" y="19848"/>
                </a:cubicBezTo>
                <a:cubicBezTo>
                  <a:pt x="4522" y="19830"/>
                  <a:pt x="4504" y="19813"/>
                  <a:pt x="4487" y="19795"/>
                </a:cubicBezTo>
                <a:cubicBezTo>
                  <a:pt x="4470" y="19778"/>
                  <a:pt x="4454" y="19761"/>
                  <a:pt x="4438" y="19744"/>
                </a:cubicBezTo>
                <a:cubicBezTo>
                  <a:pt x="4371" y="19702"/>
                  <a:pt x="4316" y="19662"/>
                  <a:pt x="4264" y="19624"/>
                </a:cubicBezTo>
                <a:cubicBezTo>
                  <a:pt x="4212" y="19587"/>
                  <a:pt x="4164" y="19552"/>
                  <a:pt x="4109" y="19520"/>
                </a:cubicBezTo>
                <a:cubicBezTo>
                  <a:pt x="4138" y="19529"/>
                  <a:pt x="4167" y="19538"/>
                  <a:pt x="4197" y="19547"/>
                </a:cubicBezTo>
                <a:cubicBezTo>
                  <a:pt x="4227" y="19555"/>
                  <a:pt x="4259" y="19563"/>
                  <a:pt x="4291" y="19570"/>
                </a:cubicBezTo>
                <a:cubicBezTo>
                  <a:pt x="4065" y="19477"/>
                  <a:pt x="4005" y="19436"/>
                  <a:pt x="4026" y="19419"/>
                </a:cubicBezTo>
                <a:cubicBezTo>
                  <a:pt x="4047" y="19403"/>
                  <a:pt x="4149" y="19413"/>
                  <a:pt x="4249" y="19422"/>
                </a:cubicBezTo>
                <a:cubicBezTo>
                  <a:pt x="4251" y="19414"/>
                  <a:pt x="4254" y="19406"/>
                  <a:pt x="4259" y="19399"/>
                </a:cubicBezTo>
                <a:cubicBezTo>
                  <a:pt x="4263" y="19392"/>
                  <a:pt x="4268" y="19385"/>
                  <a:pt x="4276" y="19379"/>
                </a:cubicBezTo>
                <a:lnTo>
                  <a:pt x="4340" y="19430"/>
                </a:lnTo>
                <a:cubicBezTo>
                  <a:pt x="4352" y="19431"/>
                  <a:pt x="4363" y="19432"/>
                  <a:pt x="4373" y="19433"/>
                </a:cubicBezTo>
                <a:cubicBezTo>
                  <a:pt x="4383" y="19433"/>
                  <a:pt x="4393" y="19433"/>
                  <a:pt x="4402" y="19434"/>
                </a:cubicBezTo>
                <a:lnTo>
                  <a:pt x="4401" y="19385"/>
                </a:lnTo>
                <a:cubicBezTo>
                  <a:pt x="4320" y="19345"/>
                  <a:pt x="4227" y="19311"/>
                  <a:pt x="4130" y="19280"/>
                </a:cubicBezTo>
                <a:cubicBezTo>
                  <a:pt x="4032" y="19249"/>
                  <a:pt x="3928" y="19221"/>
                  <a:pt x="3825" y="19193"/>
                </a:cubicBezTo>
                <a:cubicBezTo>
                  <a:pt x="4115" y="19254"/>
                  <a:pt x="3961" y="19148"/>
                  <a:pt x="3765" y="19034"/>
                </a:cubicBezTo>
                <a:cubicBezTo>
                  <a:pt x="3570" y="18919"/>
                  <a:pt x="3332" y="18795"/>
                  <a:pt x="3454" y="18824"/>
                </a:cubicBezTo>
                <a:cubicBezTo>
                  <a:pt x="3485" y="18806"/>
                  <a:pt x="3614" y="18846"/>
                  <a:pt x="3774" y="18901"/>
                </a:cubicBezTo>
                <a:cubicBezTo>
                  <a:pt x="3933" y="18956"/>
                  <a:pt x="4122" y="19027"/>
                  <a:pt x="4272" y="19071"/>
                </a:cubicBezTo>
                <a:cubicBezTo>
                  <a:pt x="4212" y="19009"/>
                  <a:pt x="3907" y="18906"/>
                  <a:pt x="3686" y="18829"/>
                </a:cubicBezTo>
                <a:cubicBezTo>
                  <a:pt x="3466" y="18752"/>
                  <a:pt x="3328" y="18700"/>
                  <a:pt x="3602" y="18739"/>
                </a:cubicBezTo>
                <a:cubicBezTo>
                  <a:pt x="3630" y="18756"/>
                  <a:pt x="3655" y="18774"/>
                  <a:pt x="3684" y="18790"/>
                </a:cubicBezTo>
                <a:cubicBezTo>
                  <a:pt x="3712" y="18807"/>
                  <a:pt x="3743" y="18821"/>
                  <a:pt x="3783" y="18830"/>
                </a:cubicBezTo>
                <a:cubicBezTo>
                  <a:pt x="3813" y="18830"/>
                  <a:pt x="3939" y="18860"/>
                  <a:pt x="4104" y="18904"/>
                </a:cubicBezTo>
                <a:cubicBezTo>
                  <a:pt x="4269" y="18947"/>
                  <a:pt x="4472" y="19004"/>
                  <a:pt x="4658" y="19054"/>
                </a:cubicBezTo>
                <a:cubicBezTo>
                  <a:pt x="4599" y="18951"/>
                  <a:pt x="4560" y="18861"/>
                  <a:pt x="4602" y="18842"/>
                </a:cubicBezTo>
                <a:cubicBezTo>
                  <a:pt x="4643" y="18823"/>
                  <a:pt x="4767" y="18874"/>
                  <a:pt x="5035" y="19051"/>
                </a:cubicBezTo>
                <a:cubicBezTo>
                  <a:pt x="5039" y="19051"/>
                  <a:pt x="5043" y="19052"/>
                  <a:pt x="5048" y="19053"/>
                </a:cubicBezTo>
                <a:cubicBezTo>
                  <a:pt x="5052" y="19053"/>
                  <a:pt x="5057" y="19054"/>
                  <a:pt x="5061" y="19055"/>
                </a:cubicBezTo>
                <a:cubicBezTo>
                  <a:pt x="5035" y="19029"/>
                  <a:pt x="5011" y="19005"/>
                  <a:pt x="4988" y="18980"/>
                </a:cubicBezTo>
                <a:cubicBezTo>
                  <a:pt x="4965" y="18956"/>
                  <a:pt x="4944" y="18932"/>
                  <a:pt x="4924" y="18908"/>
                </a:cubicBezTo>
                <a:lnTo>
                  <a:pt x="4689" y="18828"/>
                </a:lnTo>
                <a:cubicBezTo>
                  <a:pt x="4735" y="18834"/>
                  <a:pt x="4772" y="18838"/>
                  <a:pt x="4802" y="18840"/>
                </a:cubicBezTo>
                <a:cubicBezTo>
                  <a:pt x="4832" y="18843"/>
                  <a:pt x="4855" y="18845"/>
                  <a:pt x="4873" y="18845"/>
                </a:cubicBezTo>
                <a:cubicBezTo>
                  <a:pt x="4791" y="18738"/>
                  <a:pt x="4733" y="18639"/>
                  <a:pt x="4681" y="18546"/>
                </a:cubicBezTo>
                <a:cubicBezTo>
                  <a:pt x="4629" y="18454"/>
                  <a:pt x="4584" y="18369"/>
                  <a:pt x="4528" y="18291"/>
                </a:cubicBezTo>
                <a:cubicBezTo>
                  <a:pt x="4555" y="18311"/>
                  <a:pt x="4583" y="18330"/>
                  <a:pt x="4612" y="18348"/>
                </a:cubicBezTo>
                <a:cubicBezTo>
                  <a:pt x="4641" y="18366"/>
                  <a:pt x="4671" y="18383"/>
                  <a:pt x="4702" y="18399"/>
                </a:cubicBezTo>
                <a:cubicBezTo>
                  <a:pt x="4672" y="18371"/>
                  <a:pt x="4646" y="18346"/>
                  <a:pt x="4622" y="18322"/>
                </a:cubicBezTo>
                <a:cubicBezTo>
                  <a:pt x="4599" y="18299"/>
                  <a:pt x="4578" y="18278"/>
                  <a:pt x="4561" y="18258"/>
                </a:cubicBezTo>
                <a:cubicBezTo>
                  <a:pt x="4535" y="18241"/>
                  <a:pt x="4518" y="18226"/>
                  <a:pt x="4507" y="18212"/>
                </a:cubicBezTo>
                <a:cubicBezTo>
                  <a:pt x="4497" y="18199"/>
                  <a:pt x="4493" y="18187"/>
                  <a:pt x="4494" y="18176"/>
                </a:cubicBezTo>
                <a:cubicBezTo>
                  <a:pt x="4430" y="18080"/>
                  <a:pt x="4493" y="18071"/>
                  <a:pt x="4589" y="18088"/>
                </a:cubicBezTo>
                <a:cubicBezTo>
                  <a:pt x="4653" y="18099"/>
                  <a:pt x="4732" y="18121"/>
                  <a:pt x="4797" y="18135"/>
                </a:cubicBezTo>
                <a:cubicBezTo>
                  <a:pt x="4779" y="18121"/>
                  <a:pt x="4781" y="18114"/>
                  <a:pt x="4803" y="18114"/>
                </a:cubicBezTo>
                <a:cubicBezTo>
                  <a:pt x="4825" y="18114"/>
                  <a:pt x="4867" y="18121"/>
                  <a:pt x="4929" y="18134"/>
                </a:cubicBezTo>
                <a:cubicBezTo>
                  <a:pt x="4930" y="18133"/>
                  <a:pt x="4931" y="18131"/>
                  <a:pt x="4931" y="18129"/>
                </a:cubicBezTo>
                <a:cubicBezTo>
                  <a:pt x="4931" y="18127"/>
                  <a:pt x="4932" y="18125"/>
                  <a:pt x="4932" y="18123"/>
                </a:cubicBezTo>
                <a:cubicBezTo>
                  <a:pt x="4594" y="17993"/>
                  <a:pt x="4251" y="17859"/>
                  <a:pt x="3990" y="17746"/>
                </a:cubicBezTo>
                <a:cubicBezTo>
                  <a:pt x="3729" y="17632"/>
                  <a:pt x="3548" y="17537"/>
                  <a:pt x="3534" y="17485"/>
                </a:cubicBezTo>
                <a:cubicBezTo>
                  <a:pt x="3638" y="17539"/>
                  <a:pt x="3694" y="17583"/>
                  <a:pt x="3839" y="17628"/>
                </a:cubicBezTo>
                <a:cubicBezTo>
                  <a:pt x="3984" y="17674"/>
                  <a:pt x="3829" y="17592"/>
                  <a:pt x="3777" y="17565"/>
                </a:cubicBezTo>
                <a:cubicBezTo>
                  <a:pt x="3850" y="17588"/>
                  <a:pt x="3913" y="17617"/>
                  <a:pt x="3989" y="17651"/>
                </a:cubicBezTo>
                <a:cubicBezTo>
                  <a:pt x="4064" y="17685"/>
                  <a:pt x="4152" y="17723"/>
                  <a:pt x="4274" y="17764"/>
                </a:cubicBezTo>
                <a:cubicBezTo>
                  <a:pt x="3944" y="17606"/>
                  <a:pt x="3935" y="17575"/>
                  <a:pt x="3981" y="17560"/>
                </a:cubicBezTo>
                <a:cubicBezTo>
                  <a:pt x="4026" y="17546"/>
                  <a:pt x="4126" y="17548"/>
                  <a:pt x="4013" y="17458"/>
                </a:cubicBezTo>
                <a:cubicBezTo>
                  <a:pt x="4102" y="17505"/>
                  <a:pt x="4179" y="17537"/>
                  <a:pt x="4257" y="17565"/>
                </a:cubicBezTo>
                <a:cubicBezTo>
                  <a:pt x="4335" y="17592"/>
                  <a:pt x="4414" y="17616"/>
                  <a:pt x="4508" y="17646"/>
                </a:cubicBezTo>
                <a:cubicBezTo>
                  <a:pt x="4508" y="17645"/>
                  <a:pt x="4508" y="17643"/>
                  <a:pt x="4508" y="17642"/>
                </a:cubicBezTo>
                <a:cubicBezTo>
                  <a:pt x="4507" y="17641"/>
                  <a:pt x="4507" y="17640"/>
                  <a:pt x="4507" y="17638"/>
                </a:cubicBezTo>
                <a:cubicBezTo>
                  <a:pt x="4387" y="17589"/>
                  <a:pt x="4352" y="17568"/>
                  <a:pt x="4361" y="17562"/>
                </a:cubicBezTo>
                <a:cubicBezTo>
                  <a:pt x="4370" y="17556"/>
                  <a:pt x="4424" y="17566"/>
                  <a:pt x="4483" y="17577"/>
                </a:cubicBezTo>
                <a:cubicBezTo>
                  <a:pt x="4478" y="17569"/>
                  <a:pt x="4474" y="17560"/>
                  <a:pt x="4468" y="17550"/>
                </a:cubicBezTo>
                <a:cubicBezTo>
                  <a:pt x="4463" y="17541"/>
                  <a:pt x="4458" y="17532"/>
                  <a:pt x="4452" y="17522"/>
                </a:cubicBezTo>
                <a:cubicBezTo>
                  <a:pt x="4428" y="17513"/>
                  <a:pt x="4402" y="17504"/>
                  <a:pt x="4373" y="17493"/>
                </a:cubicBezTo>
                <a:cubicBezTo>
                  <a:pt x="4344" y="17483"/>
                  <a:pt x="4312" y="17472"/>
                  <a:pt x="4278" y="17460"/>
                </a:cubicBezTo>
                <a:cubicBezTo>
                  <a:pt x="4305" y="17462"/>
                  <a:pt x="4329" y="17464"/>
                  <a:pt x="4352" y="17465"/>
                </a:cubicBezTo>
                <a:cubicBezTo>
                  <a:pt x="4375" y="17465"/>
                  <a:pt x="4396" y="17465"/>
                  <a:pt x="4415" y="17464"/>
                </a:cubicBezTo>
                <a:cubicBezTo>
                  <a:pt x="4390" y="17427"/>
                  <a:pt x="4362" y="17387"/>
                  <a:pt x="4333" y="17346"/>
                </a:cubicBezTo>
                <a:cubicBezTo>
                  <a:pt x="4166" y="17117"/>
                  <a:pt x="3958" y="16867"/>
                  <a:pt x="4077" y="16928"/>
                </a:cubicBezTo>
                <a:cubicBezTo>
                  <a:pt x="4107" y="16904"/>
                  <a:pt x="4188" y="16949"/>
                  <a:pt x="4292" y="17023"/>
                </a:cubicBezTo>
                <a:cubicBezTo>
                  <a:pt x="4396" y="17098"/>
                  <a:pt x="4523" y="17203"/>
                  <a:pt x="4647" y="17299"/>
                </a:cubicBezTo>
                <a:cubicBezTo>
                  <a:pt x="4648" y="17297"/>
                  <a:pt x="4649" y="17296"/>
                  <a:pt x="4650" y="17294"/>
                </a:cubicBezTo>
                <a:cubicBezTo>
                  <a:pt x="4656" y="17274"/>
                  <a:pt x="4663" y="17254"/>
                  <a:pt x="4673" y="17237"/>
                </a:cubicBezTo>
                <a:cubicBezTo>
                  <a:pt x="4521" y="17102"/>
                  <a:pt x="4312" y="16952"/>
                  <a:pt x="4194" y="16854"/>
                </a:cubicBezTo>
                <a:cubicBezTo>
                  <a:pt x="4077" y="16755"/>
                  <a:pt x="4050" y="16708"/>
                  <a:pt x="4262" y="16779"/>
                </a:cubicBezTo>
                <a:cubicBezTo>
                  <a:pt x="4286" y="16812"/>
                  <a:pt x="4307" y="16848"/>
                  <a:pt x="4331" y="16880"/>
                </a:cubicBezTo>
                <a:cubicBezTo>
                  <a:pt x="4355" y="16913"/>
                  <a:pt x="4382" y="16943"/>
                  <a:pt x="4421" y="16963"/>
                </a:cubicBezTo>
                <a:cubicBezTo>
                  <a:pt x="4441" y="16963"/>
                  <a:pt x="4493" y="16987"/>
                  <a:pt x="4565" y="17027"/>
                </a:cubicBezTo>
                <a:cubicBezTo>
                  <a:pt x="4638" y="17066"/>
                  <a:pt x="4732" y="17120"/>
                  <a:pt x="4834" y="17181"/>
                </a:cubicBezTo>
                <a:cubicBezTo>
                  <a:pt x="4861" y="17183"/>
                  <a:pt x="4891" y="17187"/>
                  <a:pt x="4925" y="17195"/>
                </a:cubicBezTo>
                <a:cubicBezTo>
                  <a:pt x="4960" y="17202"/>
                  <a:pt x="5000" y="17212"/>
                  <a:pt x="5045" y="17225"/>
                </a:cubicBezTo>
                <a:cubicBezTo>
                  <a:pt x="5189" y="17273"/>
                  <a:pt x="5147" y="17239"/>
                  <a:pt x="5067" y="17188"/>
                </a:cubicBezTo>
                <a:cubicBezTo>
                  <a:pt x="4988" y="17137"/>
                  <a:pt x="4871" y="17070"/>
                  <a:pt x="4866" y="17052"/>
                </a:cubicBezTo>
                <a:lnTo>
                  <a:pt x="5211" y="17194"/>
                </a:lnTo>
                <a:cubicBezTo>
                  <a:pt x="4903" y="17027"/>
                  <a:pt x="4847" y="16987"/>
                  <a:pt x="4790" y="16945"/>
                </a:cubicBezTo>
                <a:cubicBezTo>
                  <a:pt x="4734" y="16903"/>
                  <a:pt x="4677" y="16858"/>
                  <a:pt x="4366" y="16681"/>
                </a:cubicBezTo>
                <a:cubicBezTo>
                  <a:pt x="4487" y="16742"/>
                  <a:pt x="4589" y="16791"/>
                  <a:pt x="4681" y="16831"/>
                </a:cubicBezTo>
                <a:cubicBezTo>
                  <a:pt x="4773" y="16872"/>
                  <a:pt x="4856" y="16903"/>
                  <a:pt x="4938" y="16932"/>
                </a:cubicBezTo>
                <a:cubicBezTo>
                  <a:pt x="4938" y="16918"/>
                  <a:pt x="4936" y="16904"/>
                  <a:pt x="4927" y="16887"/>
                </a:cubicBezTo>
                <a:cubicBezTo>
                  <a:pt x="4918" y="16870"/>
                  <a:pt x="4902" y="16850"/>
                  <a:pt x="4874" y="16825"/>
                </a:cubicBezTo>
                <a:lnTo>
                  <a:pt x="4585" y="16679"/>
                </a:lnTo>
                <a:lnTo>
                  <a:pt x="4774" y="16750"/>
                </a:lnTo>
                <a:cubicBezTo>
                  <a:pt x="4757" y="16739"/>
                  <a:pt x="4740" y="16728"/>
                  <a:pt x="4720" y="16716"/>
                </a:cubicBezTo>
                <a:cubicBezTo>
                  <a:pt x="4700" y="16704"/>
                  <a:pt x="4679" y="16691"/>
                  <a:pt x="4656" y="16677"/>
                </a:cubicBezTo>
                <a:cubicBezTo>
                  <a:pt x="4722" y="16690"/>
                  <a:pt x="4787" y="16704"/>
                  <a:pt x="4853" y="16717"/>
                </a:cubicBezTo>
                <a:cubicBezTo>
                  <a:pt x="4919" y="16730"/>
                  <a:pt x="4985" y="16744"/>
                  <a:pt x="5051" y="16757"/>
                </a:cubicBezTo>
                <a:cubicBezTo>
                  <a:pt x="4965" y="16717"/>
                  <a:pt x="4894" y="16681"/>
                  <a:pt x="4834" y="16648"/>
                </a:cubicBezTo>
                <a:cubicBezTo>
                  <a:pt x="4775" y="16616"/>
                  <a:pt x="4726" y="16586"/>
                  <a:pt x="4685" y="16559"/>
                </a:cubicBezTo>
                <a:cubicBezTo>
                  <a:pt x="4687" y="16562"/>
                  <a:pt x="4688" y="16564"/>
                  <a:pt x="4689" y="16566"/>
                </a:cubicBezTo>
                <a:cubicBezTo>
                  <a:pt x="4691" y="16568"/>
                  <a:pt x="4693" y="16571"/>
                  <a:pt x="4695" y="16573"/>
                </a:cubicBezTo>
                <a:cubicBezTo>
                  <a:pt x="4692" y="16570"/>
                  <a:pt x="4690" y="16567"/>
                  <a:pt x="4688" y="16565"/>
                </a:cubicBezTo>
                <a:cubicBezTo>
                  <a:pt x="4686" y="16562"/>
                  <a:pt x="4684" y="16560"/>
                  <a:pt x="4682" y="16557"/>
                </a:cubicBezTo>
                <a:cubicBezTo>
                  <a:pt x="4597" y="16501"/>
                  <a:pt x="4543" y="16455"/>
                  <a:pt x="4484" y="16410"/>
                </a:cubicBezTo>
                <a:cubicBezTo>
                  <a:pt x="4425" y="16366"/>
                  <a:pt x="4361" y="16323"/>
                  <a:pt x="4254" y="16273"/>
                </a:cubicBezTo>
                <a:cubicBezTo>
                  <a:pt x="4320" y="16297"/>
                  <a:pt x="4373" y="16316"/>
                  <a:pt x="4415" y="16330"/>
                </a:cubicBezTo>
                <a:cubicBezTo>
                  <a:pt x="4456" y="16344"/>
                  <a:pt x="4487" y="16353"/>
                  <a:pt x="4509" y="16358"/>
                </a:cubicBezTo>
                <a:cubicBezTo>
                  <a:pt x="4488" y="16350"/>
                  <a:pt x="4464" y="16340"/>
                  <a:pt x="4437" y="16331"/>
                </a:cubicBezTo>
                <a:cubicBezTo>
                  <a:pt x="4410" y="16321"/>
                  <a:pt x="4380" y="16311"/>
                  <a:pt x="4347" y="16300"/>
                </a:cubicBezTo>
                <a:cubicBezTo>
                  <a:pt x="4381" y="16307"/>
                  <a:pt x="4414" y="16314"/>
                  <a:pt x="4445" y="16319"/>
                </a:cubicBezTo>
                <a:cubicBezTo>
                  <a:pt x="4477" y="16325"/>
                  <a:pt x="4507" y="16330"/>
                  <a:pt x="4535" y="16334"/>
                </a:cubicBezTo>
                <a:cubicBezTo>
                  <a:pt x="4512" y="16314"/>
                  <a:pt x="4480" y="16291"/>
                  <a:pt x="4492" y="16286"/>
                </a:cubicBezTo>
                <a:cubicBezTo>
                  <a:pt x="4503" y="16282"/>
                  <a:pt x="4558" y="16296"/>
                  <a:pt x="4707" y="16351"/>
                </a:cubicBezTo>
                <a:cubicBezTo>
                  <a:pt x="4709" y="16352"/>
                  <a:pt x="4712" y="16352"/>
                  <a:pt x="4715" y="16352"/>
                </a:cubicBezTo>
                <a:cubicBezTo>
                  <a:pt x="4718" y="16352"/>
                  <a:pt x="4721" y="16352"/>
                  <a:pt x="4724" y="16352"/>
                </a:cubicBezTo>
                <a:cubicBezTo>
                  <a:pt x="4683" y="16330"/>
                  <a:pt x="4645" y="16309"/>
                  <a:pt x="4610" y="16289"/>
                </a:cubicBezTo>
                <a:cubicBezTo>
                  <a:pt x="4575" y="16268"/>
                  <a:pt x="4544" y="16249"/>
                  <a:pt x="4515" y="16230"/>
                </a:cubicBezTo>
                <a:cubicBezTo>
                  <a:pt x="4355" y="16172"/>
                  <a:pt x="4187" y="16108"/>
                  <a:pt x="4079" y="16062"/>
                </a:cubicBezTo>
                <a:cubicBezTo>
                  <a:pt x="3970" y="16017"/>
                  <a:pt x="3921" y="15991"/>
                  <a:pt x="4000" y="16009"/>
                </a:cubicBezTo>
                <a:cubicBezTo>
                  <a:pt x="3997" y="16006"/>
                  <a:pt x="3995" y="16004"/>
                  <a:pt x="3994" y="16002"/>
                </a:cubicBezTo>
                <a:cubicBezTo>
                  <a:pt x="3993" y="16001"/>
                  <a:pt x="3992" y="15999"/>
                  <a:pt x="3989" y="15997"/>
                </a:cubicBezTo>
                <a:lnTo>
                  <a:pt x="4411" y="16160"/>
                </a:lnTo>
                <a:cubicBezTo>
                  <a:pt x="4364" y="16125"/>
                  <a:pt x="4329" y="16096"/>
                  <a:pt x="4305" y="16072"/>
                </a:cubicBezTo>
                <a:cubicBezTo>
                  <a:pt x="4281" y="16048"/>
                  <a:pt x="4269" y="16030"/>
                  <a:pt x="4266" y="16019"/>
                </a:cubicBezTo>
                <a:cubicBezTo>
                  <a:pt x="4247" y="16015"/>
                  <a:pt x="4218" y="16008"/>
                  <a:pt x="4182" y="15998"/>
                </a:cubicBezTo>
                <a:cubicBezTo>
                  <a:pt x="4145" y="15988"/>
                  <a:pt x="4101" y="15975"/>
                  <a:pt x="4053" y="15961"/>
                </a:cubicBezTo>
                <a:cubicBezTo>
                  <a:pt x="4085" y="15968"/>
                  <a:pt x="4121" y="15976"/>
                  <a:pt x="4157" y="15985"/>
                </a:cubicBezTo>
                <a:cubicBezTo>
                  <a:pt x="4194" y="15994"/>
                  <a:pt x="4231" y="16004"/>
                  <a:pt x="4265" y="16012"/>
                </a:cubicBezTo>
                <a:cubicBezTo>
                  <a:pt x="4265" y="16010"/>
                  <a:pt x="4266" y="16009"/>
                  <a:pt x="4267" y="16007"/>
                </a:cubicBezTo>
                <a:cubicBezTo>
                  <a:pt x="4268" y="16006"/>
                  <a:pt x="4270" y="16005"/>
                  <a:pt x="4272" y="16004"/>
                </a:cubicBezTo>
                <a:cubicBezTo>
                  <a:pt x="4278" y="16008"/>
                  <a:pt x="4283" y="16011"/>
                  <a:pt x="4286" y="16013"/>
                </a:cubicBezTo>
                <a:cubicBezTo>
                  <a:pt x="4289" y="16016"/>
                  <a:pt x="4291" y="16018"/>
                  <a:pt x="4292" y="16019"/>
                </a:cubicBezTo>
                <a:cubicBezTo>
                  <a:pt x="4342" y="16031"/>
                  <a:pt x="4380" y="16038"/>
                  <a:pt x="4388" y="16031"/>
                </a:cubicBezTo>
                <a:cubicBezTo>
                  <a:pt x="4395" y="16023"/>
                  <a:pt x="4373" y="16003"/>
                  <a:pt x="4304" y="15961"/>
                </a:cubicBezTo>
                <a:cubicBezTo>
                  <a:pt x="4632" y="16046"/>
                  <a:pt x="4419" y="15899"/>
                  <a:pt x="4236" y="15761"/>
                </a:cubicBezTo>
                <a:cubicBezTo>
                  <a:pt x="4053" y="15624"/>
                  <a:pt x="3900" y="15497"/>
                  <a:pt x="4349" y="15631"/>
                </a:cubicBezTo>
                <a:cubicBezTo>
                  <a:pt x="4303" y="15620"/>
                  <a:pt x="4269" y="15616"/>
                  <a:pt x="4266" y="15623"/>
                </a:cubicBezTo>
                <a:cubicBezTo>
                  <a:pt x="4262" y="15631"/>
                  <a:pt x="4288" y="15650"/>
                  <a:pt x="4363" y="15685"/>
                </a:cubicBezTo>
                <a:cubicBezTo>
                  <a:pt x="4349" y="15631"/>
                  <a:pt x="4495" y="15645"/>
                  <a:pt x="4605" y="15649"/>
                </a:cubicBezTo>
                <a:cubicBezTo>
                  <a:pt x="4715" y="15653"/>
                  <a:pt x="4790" y="15646"/>
                  <a:pt x="4633" y="15548"/>
                </a:cubicBezTo>
                <a:lnTo>
                  <a:pt x="4243" y="15383"/>
                </a:lnTo>
                <a:cubicBezTo>
                  <a:pt x="4159" y="15311"/>
                  <a:pt x="4088" y="15248"/>
                  <a:pt x="4041" y="15198"/>
                </a:cubicBezTo>
                <a:cubicBezTo>
                  <a:pt x="3994" y="15148"/>
                  <a:pt x="3973" y="15110"/>
                  <a:pt x="3989" y="15088"/>
                </a:cubicBezTo>
                <a:lnTo>
                  <a:pt x="3548" y="14892"/>
                </a:lnTo>
                <a:cubicBezTo>
                  <a:pt x="3634" y="14888"/>
                  <a:pt x="3506" y="14764"/>
                  <a:pt x="3470" y="14685"/>
                </a:cubicBezTo>
                <a:cubicBezTo>
                  <a:pt x="3434" y="14607"/>
                  <a:pt x="3491" y="14573"/>
                  <a:pt x="3949" y="14751"/>
                </a:cubicBezTo>
                <a:cubicBezTo>
                  <a:pt x="3775" y="14663"/>
                  <a:pt x="3804" y="14647"/>
                  <a:pt x="3864" y="14640"/>
                </a:cubicBezTo>
                <a:cubicBezTo>
                  <a:pt x="3923" y="14634"/>
                  <a:pt x="4013" y="14638"/>
                  <a:pt x="3957" y="14589"/>
                </a:cubicBezTo>
                <a:lnTo>
                  <a:pt x="4297" y="14729"/>
                </a:lnTo>
                <a:cubicBezTo>
                  <a:pt x="4356" y="14725"/>
                  <a:pt x="4357" y="14700"/>
                  <a:pt x="4331" y="14667"/>
                </a:cubicBezTo>
                <a:cubicBezTo>
                  <a:pt x="4306" y="14633"/>
                  <a:pt x="4254" y="14591"/>
                  <a:pt x="4207" y="14551"/>
                </a:cubicBezTo>
                <a:cubicBezTo>
                  <a:pt x="4568" y="14651"/>
                  <a:pt x="4578" y="14596"/>
                  <a:pt x="4506" y="14505"/>
                </a:cubicBezTo>
                <a:cubicBezTo>
                  <a:pt x="4435" y="14414"/>
                  <a:pt x="4281" y="14287"/>
                  <a:pt x="4313" y="14246"/>
                </a:cubicBezTo>
                <a:lnTo>
                  <a:pt x="4411" y="14290"/>
                </a:lnTo>
                <a:lnTo>
                  <a:pt x="4184" y="14074"/>
                </a:lnTo>
                <a:cubicBezTo>
                  <a:pt x="4335" y="14158"/>
                  <a:pt x="4283" y="14128"/>
                  <a:pt x="4205" y="14079"/>
                </a:cubicBezTo>
                <a:cubicBezTo>
                  <a:pt x="4127" y="14029"/>
                  <a:pt x="4022" y="13959"/>
                  <a:pt x="4066" y="13963"/>
                </a:cubicBezTo>
                <a:cubicBezTo>
                  <a:pt x="3987" y="13908"/>
                  <a:pt x="3971" y="13877"/>
                  <a:pt x="4002" y="13867"/>
                </a:cubicBezTo>
                <a:cubicBezTo>
                  <a:pt x="4034" y="13858"/>
                  <a:pt x="4114" y="13870"/>
                  <a:pt x="4226" y="13901"/>
                </a:cubicBezTo>
                <a:lnTo>
                  <a:pt x="4253" y="13841"/>
                </a:lnTo>
                <a:cubicBezTo>
                  <a:pt x="4362" y="13932"/>
                  <a:pt x="4483" y="13987"/>
                  <a:pt x="4627" y="14043"/>
                </a:cubicBezTo>
                <a:cubicBezTo>
                  <a:pt x="4770" y="14098"/>
                  <a:pt x="4934" y="14153"/>
                  <a:pt x="5129" y="14242"/>
                </a:cubicBezTo>
                <a:lnTo>
                  <a:pt x="4824" y="14054"/>
                </a:lnTo>
                <a:cubicBezTo>
                  <a:pt x="4883" y="14076"/>
                  <a:pt x="4935" y="14101"/>
                  <a:pt x="4980" y="14125"/>
                </a:cubicBezTo>
                <a:cubicBezTo>
                  <a:pt x="5026" y="14149"/>
                  <a:pt x="5065" y="14172"/>
                  <a:pt x="5101" y="14190"/>
                </a:cubicBezTo>
                <a:cubicBezTo>
                  <a:pt x="5084" y="14178"/>
                  <a:pt x="5065" y="14165"/>
                  <a:pt x="5043" y="14151"/>
                </a:cubicBezTo>
                <a:cubicBezTo>
                  <a:pt x="5021" y="14137"/>
                  <a:pt x="4997" y="14122"/>
                  <a:pt x="4969" y="14107"/>
                </a:cubicBezTo>
                <a:cubicBezTo>
                  <a:pt x="5008" y="14127"/>
                  <a:pt x="5043" y="14145"/>
                  <a:pt x="5076" y="14160"/>
                </a:cubicBezTo>
                <a:cubicBezTo>
                  <a:pt x="5108" y="14175"/>
                  <a:pt x="5137" y="14188"/>
                  <a:pt x="5163" y="14199"/>
                </a:cubicBezTo>
                <a:cubicBezTo>
                  <a:pt x="5086" y="14145"/>
                  <a:pt x="5045" y="14098"/>
                  <a:pt x="4978" y="14039"/>
                </a:cubicBezTo>
                <a:cubicBezTo>
                  <a:pt x="4910" y="13981"/>
                  <a:pt x="4817" y="13911"/>
                  <a:pt x="4636" y="13813"/>
                </a:cubicBezTo>
                <a:cubicBezTo>
                  <a:pt x="4587" y="13792"/>
                  <a:pt x="4539" y="13773"/>
                  <a:pt x="4493" y="13756"/>
                </a:cubicBezTo>
                <a:cubicBezTo>
                  <a:pt x="4448" y="13740"/>
                  <a:pt x="4405" y="13725"/>
                  <a:pt x="4365" y="13713"/>
                </a:cubicBezTo>
                <a:cubicBezTo>
                  <a:pt x="4377" y="13721"/>
                  <a:pt x="4382" y="13724"/>
                  <a:pt x="4380" y="13724"/>
                </a:cubicBezTo>
                <a:cubicBezTo>
                  <a:pt x="4379" y="13723"/>
                  <a:pt x="4371" y="13719"/>
                  <a:pt x="4358" y="13712"/>
                </a:cubicBezTo>
                <a:cubicBezTo>
                  <a:pt x="4354" y="13710"/>
                  <a:pt x="4351" y="13709"/>
                  <a:pt x="4347" y="13708"/>
                </a:cubicBezTo>
                <a:cubicBezTo>
                  <a:pt x="4344" y="13707"/>
                  <a:pt x="4341" y="13706"/>
                  <a:pt x="4337" y="13705"/>
                </a:cubicBezTo>
                <a:cubicBezTo>
                  <a:pt x="4340" y="13705"/>
                  <a:pt x="4342" y="13706"/>
                  <a:pt x="4344" y="13706"/>
                </a:cubicBezTo>
                <a:cubicBezTo>
                  <a:pt x="4346" y="13707"/>
                  <a:pt x="4348" y="13707"/>
                  <a:pt x="4350" y="13707"/>
                </a:cubicBezTo>
                <a:cubicBezTo>
                  <a:pt x="4332" y="13696"/>
                  <a:pt x="4306" y="13682"/>
                  <a:pt x="4279" y="13667"/>
                </a:cubicBezTo>
                <a:cubicBezTo>
                  <a:pt x="4252" y="13651"/>
                  <a:pt x="4223" y="13636"/>
                  <a:pt x="4198" y="13622"/>
                </a:cubicBezTo>
                <a:cubicBezTo>
                  <a:pt x="4245" y="13616"/>
                  <a:pt x="4228" y="13599"/>
                  <a:pt x="4177" y="13573"/>
                </a:cubicBezTo>
                <a:cubicBezTo>
                  <a:pt x="4126" y="13548"/>
                  <a:pt x="4042" y="13514"/>
                  <a:pt x="3954" y="13473"/>
                </a:cubicBezTo>
                <a:cubicBezTo>
                  <a:pt x="4247" y="13581"/>
                  <a:pt x="4309" y="13586"/>
                  <a:pt x="4371" y="13593"/>
                </a:cubicBezTo>
                <a:cubicBezTo>
                  <a:pt x="4433" y="13600"/>
                  <a:pt x="4494" y="13609"/>
                  <a:pt x="4785" y="13725"/>
                </a:cubicBezTo>
                <a:cubicBezTo>
                  <a:pt x="4464" y="13592"/>
                  <a:pt x="4484" y="13564"/>
                  <a:pt x="4492" y="13529"/>
                </a:cubicBezTo>
                <a:cubicBezTo>
                  <a:pt x="4500" y="13494"/>
                  <a:pt x="4497" y="13454"/>
                  <a:pt x="4130" y="13298"/>
                </a:cubicBezTo>
                <a:cubicBezTo>
                  <a:pt x="4439" y="13423"/>
                  <a:pt x="4448" y="13418"/>
                  <a:pt x="4445" y="13411"/>
                </a:cubicBezTo>
                <a:cubicBezTo>
                  <a:pt x="4442" y="13403"/>
                  <a:pt x="4428" y="13392"/>
                  <a:pt x="4692" y="13504"/>
                </a:cubicBezTo>
                <a:cubicBezTo>
                  <a:pt x="4603" y="13495"/>
                  <a:pt x="4697" y="13574"/>
                  <a:pt x="4846" y="13677"/>
                </a:cubicBezTo>
                <a:cubicBezTo>
                  <a:pt x="4995" y="13780"/>
                  <a:pt x="5198" y="13907"/>
                  <a:pt x="5327" y="13996"/>
                </a:cubicBezTo>
                <a:lnTo>
                  <a:pt x="5701" y="14122"/>
                </a:lnTo>
                <a:cubicBezTo>
                  <a:pt x="5695" y="14110"/>
                  <a:pt x="5688" y="14097"/>
                  <a:pt x="5679" y="14083"/>
                </a:cubicBezTo>
                <a:cubicBezTo>
                  <a:pt x="5670" y="14069"/>
                  <a:pt x="5659" y="14054"/>
                  <a:pt x="5646" y="14038"/>
                </a:cubicBezTo>
                <a:cubicBezTo>
                  <a:pt x="5646" y="14046"/>
                  <a:pt x="5634" y="14046"/>
                  <a:pt x="5597" y="14034"/>
                </a:cubicBezTo>
                <a:cubicBezTo>
                  <a:pt x="5560" y="14021"/>
                  <a:pt x="5499" y="13995"/>
                  <a:pt x="5402" y="13949"/>
                </a:cubicBezTo>
                <a:cubicBezTo>
                  <a:pt x="5324" y="13893"/>
                  <a:pt x="5246" y="13836"/>
                  <a:pt x="5248" y="13824"/>
                </a:cubicBezTo>
                <a:cubicBezTo>
                  <a:pt x="5251" y="13813"/>
                  <a:pt x="5334" y="13845"/>
                  <a:pt x="5578" y="13968"/>
                </a:cubicBezTo>
                <a:cubicBezTo>
                  <a:pt x="5580" y="13968"/>
                  <a:pt x="5581" y="13968"/>
                  <a:pt x="5581" y="13967"/>
                </a:cubicBezTo>
                <a:cubicBezTo>
                  <a:pt x="5581" y="13966"/>
                  <a:pt x="5580" y="13965"/>
                  <a:pt x="5579" y="13964"/>
                </a:cubicBezTo>
                <a:cubicBezTo>
                  <a:pt x="5575" y="13959"/>
                  <a:pt x="5571" y="13954"/>
                  <a:pt x="5566" y="13950"/>
                </a:cubicBezTo>
                <a:cubicBezTo>
                  <a:pt x="5561" y="13945"/>
                  <a:pt x="5557" y="13940"/>
                  <a:pt x="5552" y="13935"/>
                </a:cubicBezTo>
                <a:cubicBezTo>
                  <a:pt x="5529" y="13917"/>
                  <a:pt x="5496" y="13895"/>
                  <a:pt x="5479" y="13881"/>
                </a:cubicBezTo>
                <a:cubicBezTo>
                  <a:pt x="5462" y="13868"/>
                  <a:pt x="5459" y="13864"/>
                  <a:pt x="5495" y="13880"/>
                </a:cubicBezTo>
                <a:cubicBezTo>
                  <a:pt x="5485" y="13870"/>
                  <a:pt x="5474" y="13860"/>
                  <a:pt x="5462" y="13849"/>
                </a:cubicBezTo>
                <a:cubicBezTo>
                  <a:pt x="5451" y="13839"/>
                  <a:pt x="5439" y="13828"/>
                  <a:pt x="5427" y="13816"/>
                </a:cubicBezTo>
                <a:cubicBezTo>
                  <a:pt x="5457" y="13829"/>
                  <a:pt x="5478" y="13832"/>
                  <a:pt x="5493" y="13827"/>
                </a:cubicBezTo>
                <a:cubicBezTo>
                  <a:pt x="5507" y="13822"/>
                  <a:pt x="5516" y="13809"/>
                  <a:pt x="5521" y="13791"/>
                </a:cubicBezTo>
                <a:lnTo>
                  <a:pt x="5067" y="13821"/>
                </a:lnTo>
                <a:lnTo>
                  <a:pt x="5079" y="13805"/>
                </a:lnTo>
                <a:lnTo>
                  <a:pt x="5522" y="13789"/>
                </a:lnTo>
                <a:cubicBezTo>
                  <a:pt x="5525" y="13779"/>
                  <a:pt x="5527" y="13767"/>
                  <a:pt x="5528" y="13754"/>
                </a:cubicBezTo>
                <a:cubicBezTo>
                  <a:pt x="5529" y="13741"/>
                  <a:pt x="5530" y="13727"/>
                  <a:pt x="5531" y="13712"/>
                </a:cubicBezTo>
                <a:cubicBezTo>
                  <a:pt x="5413" y="13703"/>
                  <a:pt x="5309" y="13693"/>
                  <a:pt x="5255" y="13681"/>
                </a:cubicBezTo>
                <a:cubicBezTo>
                  <a:pt x="5201" y="13669"/>
                  <a:pt x="5198" y="13654"/>
                  <a:pt x="5285" y="13632"/>
                </a:cubicBezTo>
                <a:cubicBezTo>
                  <a:pt x="5251" y="13622"/>
                  <a:pt x="5217" y="13612"/>
                  <a:pt x="5186" y="13603"/>
                </a:cubicBezTo>
                <a:cubicBezTo>
                  <a:pt x="5154" y="13593"/>
                  <a:pt x="5124" y="13583"/>
                  <a:pt x="5096" y="13572"/>
                </a:cubicBezTo>
                <a:cubicBezTo>
                  <a:pt x="4998" y="13498"/>
                  <a:pt x="4915" y="13445"/>
                  <a:pt x="4838" y="13400"/>
                </a:cubicBezTo>
                <a:cubicBezTo>
                  <a:pt x="4760" y="13356"/>
                  <a:pt x="4688" y="13321"/>
                  <a:pt x="4614" y="13284"/>
                </a:cubicBezTo>
                <a:cubicBezTo>
                  <a:pt x="4607" y="13281"/>
                  <a:pt x="4601" y="13278"/>
                  <a:pt x="4594" y="13276"/>
                </a:cubicBezTo>
                <a:cubicBezTo>
                  <a:pt x="4588" y="13273"/>
                  <a:pt x="4581" y="13270"/>
                  <a:pt x="4575" y="13268"/>
                </a:cubicBezTo>
                <a:cubicBezTo>
                  <a:pt x="4560" y="13267"/>
                  <a:pt x="4545" y="13266"/>
                  <a:pt x="4529" y="13265"/>
                </a:cubicBezTo>
                <a:cubicBezTo>
                  <a:pt x="4513" y="13264"/>
                  <a:pt x="4497" y="13264"/>
                  <a:pt x="4479" y="13263"/>
                </a:cubicBezTo>
                <a:lnTo>
                  <a:pt x="4516" y="13290"/>
                </a:lnTo>
                <a:lnTo>
                  <a:pt x="4469" y="13263"/>
                </a:lnTo>
                <a:cubicBezTo>
                  <a:pt x="4446" y="13263"/>
                  <a:pt x="4422" y="13262"/>
                  <a:pt x="4397" y="13261"/>
                </a:cubicBezTo>
                <a:cubicBezTo>
                  <a:pt x="4371" y="13261"/>
                  <a:pt x="4345" y="13261"/>
                  <a:pt x="4317" y="13261"/>
                </a:cubicBezTo>
                <a:cubicBezTo>
                  <a:pt x="4339" y="13257"/>
                  <a:pt x="4360" y="13254"/>
                  <a:pt x="4379" y="13250"/>
                </a:cubicBezTo>
                <a:cubicBezTo>
                  <a:pt x="4398" y="13247"/>
                  <a:pt x="4416" y="13244"/>
                  <a:pt x="4433" y="13242"/>
                </a:cubicBezTo>
                <a:lnTo>
                  <a:pt x="3968" y="12973"/>
                </a:lnTo>
                <a:lnTo>
                  <a:pt x="4360" y="13175"/>
                </a:lnTo>
                <a:lnTo>
                  <a:pt x="4448" y="13240"/>
                </a:lnTo>
                <a:cubicBezTo>
                  <a:pt x="4459" y="13238"/>
                  <a:pt x="4470" y="13237"/>
                  <a:pt x="4481" y="13235"/>
                </a:cubicBezTo>
                <a:cubicBezTo>
                  <a:pt x="4491" y="13234"/>
                  <a:pt x="4501" y="13232"/>
                  <a:pt x="4511" y="13231"/>
                </a:cubicBezTo>
                <a:cubicBezTo>
                  <a:pt x="4459" y="13204"/>
                  <a:pt x="4405" y="13175"/>
                  <a:pt x="4345" y="13139"/>
                </a:cubicBezTo>
                <a:cubicBezTo>
                  <a:pt x="4285" y="13103"/>
                  <a:pt x="4221" y="13061"/>
                  <a:pt x="4149" y="13009"/>
                </a:cubicBezTo>
                <a:cubicBezTo>
                  <a:pt x="4218" y="13034"/>
                  <a:pt x="4279" y="13056"/>
                  <a:pt x="4332" y="13075"/>
                </a:cubicBezTo>
                <a:cubicBezTo>
                  <a:pt x="4385" y="13094"/>
                  <a:pt x="4431" y="13110"/>
                  <a:pt x="4470" y="13123"/>
                </a:cubicBezTo>
                <a:cubicBezTo>
                  <a:pt x="4469" y="13121"/>
                  <a:pt x="4470" y="13119"/>
                  <a:pt x="4471" y="13117"/>
                </a:cubicBezTo>
                <a:cubicBezTo>
                  <a:pt x="4471" y="13115"/>
                  <a:pt x="4473" y="13113"/>
                  <a:pt x="4474" y="13111"/>
                </a:cubicBezTo>
                <a:cubicBezTo>
                  <a:pt x="4464" y="13099"/>
                  <a:pt x="4442" y="13086"/>
                  <a:pt x="4426" y="13073"/>
                </a:cubicBezTo>
                <a:cubicBezTo>
                  <a:pt x="4409" y="13060"/>
                  <a:pt x="4398" y="13047"/>
                  <a:pt x="4406" y="13035"/>
                </a:cubicBezTo>
                <a:cubicBezTo>
                  <a:pt x="4424" y="13035"/>
                  <a:pt x="4440" y="13035"/>
                  <a:pt x="4456" y="13034"/>
                </a:cubicBezTo>
                <a:cubicBezTo>
                  <a:pt x="4472" y="13034"/>
                  <a:pt x="4487" y="13034"/>
                  <a:pt x="4501" y="13033"/>
                </a:cubicBezTo>
                <a:lnTo>
                  <a:pt x="4435" y="12965"/>
                </a:lnTo>
                <a:cubicBezTo>
                  <a:pt x="4431" y="12963"/>
                  <a:pt x="4428" y="12962"/>
                  <a:pt x="4424" y="12960"/>
                </a:cubicBezTo>
                <a:cubicBezTo>
                  <a:pt x="4420" y="12959"/>
                  <a:pt x="4416" y="12957"/>
                  <a:pt x="4412" y="12955"/>
                </a:cubicBezTo>
                <a:cubicBezTo>
                  <a:pt x="4447" y="12964"/>
                  <a:pt x="4480" y="12971"/>
                  <a:pt x="4510" y="12977"/>
                </a:cubicBezTo>
                <a:cubicBezTo>
                  <a:pt x="4539" y="12982"/>
                  <a:pt x="4566" y="12986"/>
                  <a:pt x="4590" y="12988"/>
                </a:cubicBezTo>
                <a:cubicBezTo>
                  <a:pt x="4593" y="12995"/>
                  <a:pt x="4597" y="13001"/>
                  <a:pt x="4602" y="13008"/>
                </a:cubicBezTo>
                <a:cubicBezTo>
                  <a:pt x="4607" y="13016"/>
                  <a:pt x="4612" y="13023"/>
                  <a:pt x="4620" y="13032"/>
                </a:cubicBezTo>
                <a:cubicBezTo>
                  <a:pt x="4675" y="13033"/>
                  <a:pt x="4696" y="13035"/>
                  <a:pt x="4695" y="13039"/>
                </a:cubicBezTo>
                <a:cubicBezTo>
                  <a:pt x="4694" y="13044"/>
                  <a:pt x="4672" y="13049"/>
                  <a:pt x="4643" y="13057"/>
                </a:cubicBezTo>
                <a:cubicBezTo>
                  <a:pt x="4648" y="13061"/>
                  <a:pt x="4653" y="13067"/>
                  <a:pt x="4659" y="13072"/>
                </a:cubicBezTo>
                <a:cubicBezTo>
                  <a:pt x="4666" y="13078"/>
                  <a:pt x="4672" y="13083"/>
                  <a:pt x="4680" y="13090"/>
                </a:cubicBezTo>
                <a:cubicBezTo>
                  <a:pt x="4791" y="13106"/>
                  <a:pt x="4916" y="13182"/>
                  <a:pt x="5004" y="13237"/>
                </a:cubicBezTo>
                <a:cubicBezTo>
                  <a:pt x="5092" y="13291"/>
                  <a:pt x="5143" y="13323"/>
                  <a:pt x="5104" y="13252"/>
                </a:cubicBezTo>
                <a:cubicBezTo>
                  <a:pt x="5124" y="13266"/>
                  <a:pt x="5145" y="13280"/>
                  <a:pt x="5167" y="13294"/>
                </a:cubicBezTo>
                <a:cubicBezTo>
                  <a:pt x="5189" y="13309"/>
                  <a:pt x="5213" y="13323"/>
                  <a:pt x="5237" y="13337"/>
                </a:cubicBezTo>
                <a:lnTo>
                  <a:pt x="5534" y="13262"/>
                </a:lnTo>
                <a:cubicBezTo>
                  <a:pt x="5558" y="13279"/>
                  <a:pt x="5546" y="13295"/>
                  <a:pt x="5544" y="13311"/>
                </a:cubicBezTo>
                <a:cubicBezTo>
                  <a:pt x="5541" y="13327"/>
                  <a:pt x="5548" y="13344"/>
                  <a:pt x="5607" y="13362"/>
                </a:cubicBezTo>
                <a:cubicBezTo>
                  <a:pt x="5613" y="13360"/>
                  <a:pt x="5619" y="13359"/>
                  <a:pt x="5625" y="13358"/>
                </a:cubicBezTo>
                <a:cubicBezTo>
                  <a:pt x="5630" y="13356"/>
                  <a:pt x="5636" y="13355"/>
                  <a:pt x="5641" y="13354"/>
                </a:cubicBezTo>
                <a:lnTo>
                  <a:pt x="5588" y="13300"/>
                </a:lnTo>
                <a:cubicBezTo>
                  <a:pt x="5599" y="13306"/>
                  <a:pt x="5611" y="13313"/>
                  <a:pt x="5624" y="13319"/>
                </a:cubicBezTo>
                <a:cubicBezTo>
                  <a:pt x="5636" y="13325"/>
                  <a:pt x="5649" y="13332"/>
                  <a:pt x="5662" y="13339"/>
                </a:cubicBezTo>
                <a:cubicBezTo>
                  <a:pt x="5654" y="13329"/>
                  <a:pt x="5645" y="13318"/>
                  <a:pt x="5633" y="13305"/>
                </a:cubicBezTo>
                <a:cubicBezTo>
                  <a:pt x="5621" y="13292"/>
                  <a:pt x="5606" y="13278"/>
                  <a:pt x="5589" y="13262"/>
                </a:cubicBezTo>
                <a:lnTo>
                  <a:pt x="5325" y="13118"/>
                </a:lnTo>
                <a:cubicBezTo>
                  <a:pt x="5295" y="13113"/>
                  <a:pt x="5265" y="13108"/>
                  <a:pt x="5236" y="13103"/>
                </a:cubicBezTo>
                <a:cubicBezTo>
                  <a:pt x="5208" y="13098"/>
                  <a:pt x="5181" y="13093"/>
                  <a:pt x="5155" y="13088"/>
                </a:cubicBezTo>
                <a:cubicBezTo>
                  <a:pt x="5167" y="13086"/>
                  <a:pt x="5180" y="13083"/>
                  <a:pt x="5195" y="13081"/>
                </a:cubicBezTo>
                <a:cubicBezTo>
                  <a:pt x="5211" y="13079"/>
                  <a:pt x="5228" y="13077"/>
                  <a:pt x="5247" y="13076"/>
                </a:cubicBezTo>
                <a:lnTo>
                  <a:pt x="5094" y="12993"/>
                </a:lnTo>
                <a:lnTo>
                  <a:pt x="5127" y="12955"/>
                </a:lnTo>
                <a:cubicBezTo>
                  <a:pt x="5061" y="12960"/>
                  <a:pt x="5000" y="12963"/>
                  <a:pt x="4951" y="12961"/>
                </a:cubicBezTo>
                <a:cubicBezTo>
                  <a:pt x="4901" y="12958"/>
                  <a:pt x="4861" y="12950"/>
                  <a:pt x="4836" y="12932"/>
                </a:cubicBezTo>
                <a:lnTo>
                  <a:pt x="5101" y="12898"/>
                </a:lnTo>
                <a:lnTo>
                  <a:pt x="5011" y="12849"/>
                </a:lnTo>
                <a:lnTo>
                  <a:pt x="5044" y="12846"/>
                </a:lnTo>
                <a:lnTo>
                  <a:pt x="5113" y="12897"/>
                </a:lnTo>
                <a:lnTo>
                  <a:pt x="5165" y="12890"/>
                </a:lnTo>
                <a:cubicBezTo>
                  <a:pt x="5150" y="12868"/>
                  <a:pt x="5148" y="12858"/>
                  <a:pt x="5155" y="12858"/>
                </a:cubicBezTo>
                <a:cubicBezTo>
                  <a:pt x="5162" y="12857"/>
                  <a:pt x="5177" y="12866"/>
                  <a:pt x="5198" y="12880"/>
                </a:cubicBezTo>
                <a:cubicBezTo>
                  <a:pt x="5199" y="12880"/>
                  <a:pt x="5201" y="12880"/>
                  <a:pt x="5204" y="12880"/>
                </a:cubicBezTo>
                <a:cubicBezTo>
                  <a:pt x="5206" y="12881"/>
                  <a:pt x="5209" y="12882"/>
                  <a:pt x="5212" y="12884"/>
                </a:cubicBezTo>
                <a:lnTo>
                  <a:pt x="5364" y="12864"/>
                </a:lnTo>
                <a:cubicBezTo>
                  <a:pt x="5307" y="12829"/>
                  <a:pt x="5253" y="12794"/>
                  <a:pt x="5202" y="12759"/>
                </a:cubicBezTo>
                <a:cubicBezTo>
                  <a:pt x="5150" y="12724"/>
                  <a:pt x="5101" y="12690"/>
                  <a:pt x="5052" y="12658"/>
                </a:cubicBezTo>
                <a:cubicBezTo>
                  <a:pt x="5119" y="12702"/>
                  <a:pt x="5181" y="12739"/>
                  <a:pt x="5239" y="12772"/>
                </a:cubicBezTo>
                <a:cubicBezTo>
                  <a:pt x="5296" y="12804"/>
                  <a:pt x="5350" y="12833"/>
                  <a:pt x="5402" y="12859"/>
                </a:cubicBezTo>
                <a:lnTo>
                  <a:pt x="5414" y="12858"/>
                </a:lnTo>
                <a:cubicBezTo>
                  <a:pt x="5407" y="12852"/>
                  <a:pt x="5400" y="12846"/>
                  <a:pt x="5393" y="12841"/>
                </a:cubicBezTo>
                <a:cubicBezTo>
                  <a:pt x="5386" y="12835"/>
                  <a:pt x="5379" y="12829"/>
                  <a:pt x="5372" y="12823"/>
                </a:cubicBezTo>
                <a:cubicBezTo>
                  <a:pt x="5318" y="12804"/>
                  <a:pt x="5283" y="12786"/>
                  <a:pt x="5263" y="12767"/>
                </a:cubicBezTo>
                <a:cubicBezTo>
                  <a:pt x="5243" y="12749"/>
                  <a:pt x="5238" y="12732"/>
                  <a:pt x="5242" y="12714"/>
                </a:cubicBezTo>
                <a:cubicBezTo>
                  <a:pt x="5227" y="12702"/>
                  <a:pt x="5212" y="12689"/>
                  <a:pt x="5198" y="12676"/>
                </a:cubicBezTo>
                <a:cubicBezTo>
                  <a:pt x="5183" y="12663"/>
                  <a:pt x="5168" y="12650"/>
                  <a:pt x="5153" y="12637"/>
                </a:cubicBezTo>
                <a:lnTo>
                  <a:pt x="5078" y="12602"/>
                </a:lnTo>
                <a:lnTo>
                  <a:pt x="5045" y="12513"/>
                </a:lnTo>
                <a:cubicBezTo>
                  <a:pt x="5050" y="12506"/>
                  <a:pt x="5074" y="12524"/>
                  <a:pt x="5111" y="12557"/>
                </a:cubicBezTo>
                <a:cubicBezTo>
                  <a:pt x="5148" y="12589"/>
                  <a:pt x="5198" y="12637"/>
                  <a:pt x="5256" y="12689"/>
                </a:cubicBezTo>
                <a:cubicBezTo>
                  <a:pt x="5262" y="12682"/>
                  <a:pt x="5269" y="12675"/>
                  <a:pt x="5277" y="12667"/>
                </a:cubicBezTo>
                <a:cubicBezTo>
                  <a:pt x="5286" y="12660"/>
                  <a:pt x="5295" y="12652"/>
                  <a:pt x="5305" y="12645"/>
                </a:cubicBezTo>
                <a:lnTo>
                  <a:pt x="5059" y="12467"/>
                </a:lnTo>
                <a:cubicBezTo>
                  <a:pt x="4997" y="12469"/>
                  <a:pt x="4942" y="12470"/>
                  <a:pt x="4901" y="12465"/>
                </a:cubicBezTo>
                <a:cubicBezTo>
                  <a:pt x="4861" y="12461"/>
                  <a:pt x="4837" y="12449"/>
                  <a:pt x="4836" y="12426"/>
                </a:cubicBezTo>
                <a:lnTo>
                  <a:pt x="5029" y="12445"/>
                </a:lnTo>
                <a:lnTo>
                  <a:pt x="4945" y="12384"/>
                </a:lnTo>
                <a:lnTo>
                  <a:pt x="5033" y="12445"/>
                </a:lnTo>
                <a:lnTo>
                  <a:pt x="5231" y="12464"/>
                </a:lnTo>
                <a:cubicBezTo>
                  <a:pt x="5238" y="12464"/>
                  <a:pt x="5244" y="12464"/>
                  <a:pt x="5250" y="12464"/>
                </a:cubicBezTo>
                <a:cubicBezTo>
                  <a:pt x="5256" y="12465"/>
                  <a:pt x="5263" y="12465"/>
                  <a:pt x="5269" y="12465"/>
                </a:cubicBezTo>
                <a:cubicBezTo>
                  <a:pt x="5277" y="12449"/>
                  <a:pt x="5287" y="12434"/>
                  <a:pt x="5298" y="12420"/>
                </a:cubicBezTo>
                <a:cubicBezTo>
                  <a:pt x="5309" y="12405"/>
                  <a:pt x="5321" y="12392"/>
                  <a:pt x="5335" y="12379"/>
                </a:cubicBezTo>
                <a:cubicBezTo>
                  <a:pt x="5274" y="12334"/>
                  <a:pt x="5127" y="12290"/>
                  <a:pt x="5013" y="12249"/>
                </a:cubicBezTo>
                <a:cubicBezTo>
                  <a:pt x="4900" y="12208"/>
                  <a:pt x="4822" y="12169"/>
                  <a:pt x="4900" y="12134"/>
                </a:cubicBezTo>
                <a:cubicBezTo>
                  <a:pt x="4947" y="12141"/>
                  <a:pt x="5014" y="12136"/>
                  <a:pt x="5087" y="12125"/>
                </a:cubicBezTo>
                <a:cubicBezTo>
                  <a:pt x="5159" y="12114"/>
                  <a:pt x="5238" y="12098"/>
                  <a:pt x="5311" y="12086"/>
                </a:cubicBezTo>
                <a:cubicBezTo>
                  <a:pt x="5309" y="12084"/>
                  <a:pt x="5308" y="12082"/>
                  <a:pt x="5307" y="12080"/>
                </a:cubicBezTo>
                <a:cubicBezTo>
                  <a:pt x="5306" y="12078"/>
                  <a:pt x="5305" y="12077"/>
                  <a:pt x="5303" y="12075"/>
                </a:cubicBezTo>
                <a:lnTo>
                  <a:pt x="5319" y="12084"/>
                </a:lnTo>
                <a:cubicBezTo>
                  <a:pt x="5343" y="12080"/>
                  <a:pt x="5366" y="12076"/>
                  <a:pt x="5388" y="12073"/>
                </a:cubicBezTo>
                <a:cubicBezTo>
                  <a:pt x="5409" y="12070"/>
                  <a:pt x="5430" y="12067"/>
                  <a:pt x="5448" y="12066"/>
                </a:cubicBezTo>
                <a:lnTo>
                  <a:pt x="5058" y="11909"/>
                </a:lnTo>
                <a:cubicBezTo>
                  <a:pt x="5135" y="11942"/>
                  <a:pt x="5255" y="11957"/>
                  <a:pt x="5396" y="11966"/>
                </a:cubicBezTo>
                <a:cubicBezTo>
                  <a:pt x="5537" y="11974"/>
                  <a:pt x="5700" y="11975"/>
                  <a:pt x="5864" y="11978"/>
                </a:cubicBezTo>
                <a:cubicBezTo>
                  <a:pt x="5865" y="11975"/>
                  <a:pt x="5866" y="11973"/>
                  <a:pt x="5866" y="11970"/>
                </a:cubicBezTo>
                <a:cubicBezTo>
                  <a:pt x="5867" y="11967"/>
                  <a:pt x="5868" y="11964"/>
                  <a:pt x="5869" y="11961"/>
                </a:cubicBezTo>
                <a:cubicBezTo>
                  <a:pt x="5862" y="11956"/>
                  <a:pt x="5856" y="11951"/>
                  <a:pt x="5849" y="11945"/>
                </a:cubicBezTo>
                <a:cubicBezTo>
                  <a:pt x="5842" y="11940"/>
                  <a:pt x="5836" y="11935"/>
                  <a:pt x="5829" y="11929"/>
                </a:cubicBezTo>
                <a:cubicBezTo>
                  <a:pt x="5795" y="11920"/>
                  <a:pt x="5758" y="11911"/>
                  <a:pt x="5726" y="11902"/>
                </a:cubicBezTo>
                <a:cubicBezTo>
                  <a:pt x="5694" y="11894"/>
                  <a:pt x="5668" y="11885"/>
                  <a:pt x="5654" y="11875"/>
                </a:cubicBezTo>
                <a:cubicBezTo>
                  <a:pt x="5675" y="11878"/>
                  <a:pt x="5696" y="11881"/>
                  <a:pt x="5718" y="11884"/>
                </a:cubicBezTo>
                <a:cubicBezTo>
                  <a:pt x="5740" y="11887"/>
                  <a:pt x="5762" y="11890"/>
                  <a:pt x="5784" y="11892"/>
                </a:cubicBezTo>
                <a:cubicBezTo>
                  <a:pt x="5753" y="11867"/>
                  <a:pt x="5726" y="11844"/>
                  <a:pt x="5702" y="11823"/>
                </a:cubicBezTo>
                <a:cubicBezTo>
                  <a:pt x="5679" y="11802"/>
                  <a:pt x="5659" y="11784"/>
                  <a:pt x="5643" y="11769"/>
                </a:cubicBezTo>
                <a:lnTo>
                  <a:pt x="5475" y="11723"/>
                </a:lnTo>
                <a:cubicBezTo>
                  <a:pt x="5444" y="11729"/>
                  <a:pt x="5423" y="11736"/>
                  <a:pt x="5408" y="11745"/>
                </a:cubicBezTo>
                <a:cubicBezTo>
                  <a:pt x="5393" y="11753"/>
                  <a:pt x="5383" y="11762"/>
                  <a:pt x="5375" y="11770"/>
                </a:cubicBezTo>
                <a:cubicBezTo>
                  <a:pt x="5373" y="11749"/>
                  <a:pt x="5314" y="11717"/>
                  <a:pt x="5293" y="11681"/>
                </a:cubicBezTo>
                <a:cubicBezTo>
                  <a:pt x="5273" y="11646"/>
                  <a:pt x="5289" y="11608"/>
                  <a:pt x="5436" y="11575"/>
                </a:cubicBezTo>
                <a:cubicBezTo>
                  <a:pt x="5442" y="11576"/>
                  <a:pt x="5448" y="11576"/>
                  <a:pt x="5454" y="11576"/>
                </a:cubicBezTo>
                <a:cubicBezTo>
                  <a:pt x="5459" y="11576"/>
                  <a:pt x="5465" y="11576"/>
                  <a:pt x="5471" y="11577"/>
                </a:cubicBezTo>
                <a:lnTo>
                  <a:pt x="5288" y="11432"/>
                </a:lnTo>
                <a:cubicBezTo>
                  <a:pt x="5125" y="11296"/>
                  <a:pt x="5134" y="11288"/>
                  <a:pt x="5221" y="11336"/>
                </a:cubicBezTo>
                <a:cubicBezTo>
                  <a:pt x="5308" y="11385"/>
                  <a:pt x="5473" y="11492"/>
                  <a:pt x="5626" y="11587"/>
                </a:cubicBezTo>
                <a:cubicBezTo>
                  <a:pt x="5662" y="11590"/>
                  <a:pt x="5699" y="11593"/>
                  <a:pt x="5735" y="11595"/>
                </a:cubicBezTo>
                <a:cubicBezTo>
                  <a:pt x="5772" y="11598"/>
                  <a:pt x="5809" y="11600"/>
                  <a:pt x="5847" y="11601"/>
                </a:cubicBezTo>
                <a:cubicBezTo>
                  <a:pt x="5809" y="11606"/>
                  <a:pt x="5778" y="11611"/>
                  <a:pt x="5753" y="11616"/>
                </a:cubicBezTo>
                <a:cubicBezTo>
                  <a:pt x="5728" y="11621"/>
                  <a:pt x="5709" y="11625"/>
                  <a:pt x="5695" y="11630"/>
                </a:cubicBezTo>
                <a:cubicBezTo>
                  <a:pt x="5700" y="11633"/>
                  <a:pt x="5705" y="11636"/>
                  <a:pt x="5710" y="11639"/>
                </a:cubicBezTo>
                <a:cubicBezTo>
                  <a:pt x="5715" y="11642"/>
                  <a:pt x="5719" y="11645"/>
                  <a:pt x="5724" y="11648"/>
                </a:cubicBezTo>
                <a:cubicBezTo>
                  <a:pt x="5735" y="11652"/>
                  <a:pt x="5746" y="11658"/>
                  <a:pt x="5758" y="11663"/>
                </a:cubicBezTo>
                <a:cubicBezTo>
                  <a:pt x="5769" y="11668"/>
                  <a:pt x="5781" y="11674"/>
                  <a:pt x="5793" y="11680"/>
                </a:cubicBezTo>
                <a:cubicBezTo>
                  <a:pt x="5827" y="11684"/>
                  <a:pt x="5864" y="11687"/>
                  <a:pt x="5904" y="11691"/>
                </a:cubicBezTo>
                <a:cubicBezTo>
                  <a:pt x="5943" y="11695"/>
                  <a:pt x="5985" y="11698"/>
                  <a:pt x="6025" y="11702"/>
                </a:cubicBezTo>
                <a:cubicBezTo>
                  <a:pt x="6021" y="11695"/>
                  <a:pt x="6016" y="11688"/>
                  <a:pt x="6011" y="11680"/>
                </a:cubicBezTo>
                <a:cubicBezTo>
                  <a:pt x="6005" y="11673"/>
                  <a:pt x="6000" y="11665"/>
                  <a:pt x="5993" y="11657"/>
                </a:cubicBezTo>
                <a:cubicBezTo>
                  <a:pt x="6004" y="11662"/>
                  <a:pt x="6014" y="11667"/>
                  <a:pt x="6023" y="11671"/>
                </a:cubicBezTo>
                <a:cubicBezTo>
                  <a:pt x="6033" y="11676"/>
                  <a:pt x="6041" y="11680"/>
                  <a:pt x="6050" y="11683"/>
                </a:cubicBezTo>
                <a:lnTo>
                  <a:pt x="5947" y="11570"/>
                </a:lnTo>
                <a:cubicBezTo>
                  <a:pt x="5936" y="11562"/>
                  <a:pt x="5925" y="11554"/>
                  <a:pt x="5914" y="11545"/>
                </a:cubicBezTo>
                <a:cubicBezTo>
                  <a:pt x="5903" y="11537"/>
                  <a:pt x="5893" y="11529"/>
                  <a:pt x="5882" y="11521"/>
                </a:cubicBezTo>
                <a:cubicBezTo>
                  <a:pt x="5835" y="11521"/>
                  <a:pt x="5787" y="11521"/>
                  <a:pt x="5741" y="11523"/>
                </a:cubicBezTo>
                <a:cubicBezTo>
                  <a:pt x="5695" y="11524"/>
                  <a:pt x="5651" y="11527"/>
                  <a:pt x="5610" y="11530"/>
                </a:cubicBezTo>
                <a:cubicBezTo>
                  <a:pt x="5679" y="11483"/>
                  <a:pt x="5737" y="11451"/>
                  <a:pt x="5732" y="11421"/>
                </a:cubicBezTo>
                <a:cubicBezTo>
                  <a:pt x="5727" y="11390"/>
                  <a:pt x="5659" y="11359"/>
                  <a:pt x="5476" y="11314"/>
                </a:cubicBezTo>
                <a:lnTo>
                  <a:pt x="5624" y="11318"/>
                </a:lnTo>
                <a:cubicBezTo>
                  <a:pt x="5481" y="11200"/>
                  <a:pt x="5397" y="11120"/>
                  <a:pt x="5354" y="11066"/>
                </a:cubicBezTo>
                <a:cubicBezTo>
                  <a:pt x="5312" y="11012"/>
                  <a:pt x="5311" y="10985"/>
                  <a:pt x="5336" y="10973"/>
                </a:cubicBezTo>
                <a:cubicBezTo>
                  <a:pt x="5305" y="10972"/>
                  <a:pt x="5278" y="10967"/>
                  <a:pt x="5256" y="10956"/>
                </a:cubicBezTo>
                <a:cubicBezTo>
                  <a:pt x="5233" y="10946"/>
                  <a:pt x="5215" y="10930"/>
                  <a:pt x="5202" y="10907"/>
                </a:cubicBezTo>
                <a:cubicBezTo>
                  <a:pt x="5313" y="10891"/>
                  <a:pt x="5410" y="10866"/>
                  <a:pt x="5490" y="10840"/>
                </a:cubicBezTo>
                <a:cubicBezTo>
                  <a:pt x="5569" y="10814"/>
                  <a:pt x="5632" y="10786"/>
                  <a:pt x="5675" y="10762"/>
                </a:cubicBezTo>
                <a:cubicBezTo>
                  <a:pt x="5585" y="10739"/>
                  <a:pt x="5471" y="10747"/>
                  <a:pt x="5379" y="10766"/>
                </a:cubicBezTo>
                <a:cubicBezTo>
                  <a:pt x="5287" y="10784"/>
                  <a:pt x="5217" y="10813"/>
                  <a:pt x="5216" y="10832"/>
                </a:cubicBezTo>
                <a:cubicBezTo>
                  <a:pt x="5164" y="10754"/>
                  <a:pt x="5319" y="10709"/>
                  <a:pt x="5524" y="10676"/>
                </a:cubicBezTo>
                <a:cubicBezTo>
                  <a:pt x="5728" y="10643"/>
                  <a:pt x="5982" y="10622"/>
                  <a:pt x="6129" y="10590"/>
                </a:cubicBezTo>
                <a:cubicBezTo>
                  <a:pt x="6124" y="10581"/>
                  <a:pt x="6120" y="10572"/>
                  <a:pt x="6115" y="10563"/>
                </a:cubicBezTo>
                <a:cubicBezTo>
                  <a:pt x="6111" y="10554"/>
                  <a:pt x="6107" y="10545"/>
                  <a:pt x="6103" y="10536"/>
                </a:cubicBezTo>
                <a:cubicBezTo>
                  <a:pt x="6092" y="10524"/>
                  <a:pt x="6082" y="10512"/>
                  <a:pt x="6073" y="10501"/>
                </a:cubicBezTo>
                <a:cubicBezTo>
                  <a:pt x="6064" y="10490"/>
                  <a:pt x="6056" y="10480"/>
                  <a:pt x="6049" y="10470"/>
                </a:cubicBezTo>
                <a:cubicBezTo>
                  <a:pt x="5893" y="10493"/>
                  <a:pt x="5705" y="10480"/>
                  <a:pt x="5557" y="10482"/>
                </a:cubicBezTo>
                <a:cubicBezTo>
                  <a:pt x="5409" y="10485"/>
                  <a:pt x="5301" y="10501"/>
                  <a:pt x="5308" y="10583"/>
                </a:cubicBezTo>
                <a:cubicBezTo>
                  <a:pt x="5179" y="10543"/>
                  <a:pt x="5336" y="10498"/>
                  <a:pt x="5465" y="10454"/>
                </a:cubicBezTo>
                <a:cubicBezTo>
                  <a:pt x="5594" y="10410"/>
                  <a:pt x="5697" y="10365"/>
                  <a:pt x="5462" y="10325"/>
                </a:cubicBezTo>
                <a:lnTo>
                  <a:pt x="6013" y="10373"/>
                </a:lnTo>
                <a:cubicBezTo>
                  <a:pt x="6019" y="10357"/>
                  <a:pt x="5971" y="10341"/>
                  <a:pt x="5914" y="10327"/>
                </a:cubicBezTo>
                <a:cubicBezTo>
                  <a:pt x="5856" y="10313"/>
                  <a:pt x="5790" y="10300"/>
                  <a:pt x="5756" y="10292"/>
                </a:cubicBezTo>
                <a:lnTo>
                  <a:pt x="5993" y="10292"/>
                </a:lnTo>
                <a:cubicBezTo>
                  <a:pt x="5991" y="10286"/>
                  <a:pt x="5989" y="10280"/>
                  <a:pt x="5986" y="10274"/>
                </a:cubicBezTo>
                <a:cubicBezTo>
                  <a:pt x="5984" y="10268"/>
                  <a:pt x="5982" y="10262"/>
                  <a:pt x="5980" y="10255"/>
                </a:cubicBezTo>
                <a:cubicBezTo>
                  <a:pt x="5916" y="10237"/>
                  <a:pt x="5898" y="10218"/>
                  <a:pt x="5902" y="10200"/>
                </a:cubicBezTo>
                <a:cubicBezTo>
                  <a:pt x="5905" y="10182"/>
                  <a:pt x="5930" y="10164"/>
                  <a:pt x="5952" y="10147"/>
                </a:cubicBezTo>
                <a:cubicBezTo>
                  <a:pt x="5950" y="10133"/>
                  <a:pt x="5950" y="10121"/>
                  <a:pt x="5950" y="10110"/>
                </a:cubicBezTo>
                <a:cubicBezTo>
                  <a:pt x="5951" y="10098"/>
                  <a:pt x="5953" y="10088"/>
                  <a:pt x="5956" y="10079"/>
                </a:cubicBezTo>
                <a:cubicBezTo>
                  <a:pt x="5931" y="10070"/>
                  <a:pt x="5890" y="10061"/>
                  <a:pt x="5826" y="10054"/>
                </a:cubicBezTo>
                <a:cubicBezTo>
                  <a:pt x="5762" y="10046"/>
                  <a:pt x="5674" y="10040"/>
                  <a:pt x="5557" y="10034"/>
                </a:cubicBezTo>
                <a:cubicBezTo>
                  <a:pt x="5933" y="10049"/>
                  <a:pt x="5930" y="10030"/>
                  <a:pt x="5865" y="10001"/>
                </a:cubicBezTo>
                <a:cubicBezTo>
                  <a:pt x="5799" y="9972"/>
                  <a:pt x="5670" y="9932"/>
                  <a:pt x="5792" y="9907"/>
                </a:cubicBezTo>
                <a:lnTo>
                  <a:pt x="5558" y="9698"/>
                </a:lnTo>
                <a:cubicBezTo>
                  <a:pt x="5650" y="9692"/>
                  <a:pt x="5561" y="9478"/>
                  <a:pt x="5546" y="9337"/>
                </a:cubicBezTo>
                <a:cubicBezTo>
                  <a:pt x="5532" y="9195"/>
                  <a:pt x="5592" y="9126"/>
                  <a:pt x="5983" y="9410"/>
                </a:cubicBezTo>
                <a:cubicBezTo>
                  <a:pt x="5986" y="9410"/>
                  <a:pt x="5989" y="9409"/>
                  <a:pt x="5991" y="9409"/>
                </a:cubicBezTo>
                <a:cubicBezTo>
                  <a:pt x="5994" y="9408"/>
                  <a:pt x="5996" y="9408"/>
                  <a:pt x="5999" y="9407"/>
                </a:cubicBezTo>
                <a:cubicBezTo>
                  <a:pt x="5912" y="9310"/>
                  <a:pt x="5917" y="9275"/>
                  <a:pt x="5954" y="9260"/>
                </a:cubicBezTo>
                <a:cubicBezTo>
                  <a:pt x="5990" y="9245"/>
                  <a:pt x="6057" y="9250"/>
                  <a:pt x="6092" y="9233"/>
                </a:cubicBezTo>
                <a:cubicBezTo>
                  <a:pt x="6061" y="9219"/>
                  <a:pt x="6033" y="9204"/>
                  <a:pt x="6014" y="9189"/>
                </a:cubicBezTo>
                <a:cubicBezTo>
                  <a:pt x="5994" y="9173"/>
                  <a:pt x="5983" y="9156"/>
                  <a:pt x="5987" y="9138"/>
                </a:cubicBezTo>
                <a:cubicBezTo>
                  <a:pt x="5978" y="9130"/>
                  <a:pt x="5969" y="9121"/>
                  <a:pt x="5961" y="9112"/>
                </a:cubicBezTo>
                <a:cubicBezTo>
                  <a:pt x="5952" y="9103"/>
                  <a:pt x="5943" y="9094"/>
                  <a:pt x="5935" y="9085"/>
                </a:cubicBezTo>
                <a:cubicBezTo>
                  <a:pt x="5945" y="9092"/>
                  <a:pt x="5955" y="9099"/>
                  <a:pt x="5964" y="9106"/>
                </a:cubicBezTo>
                <a:cubicBezTo>
                  <a:pt x="5974" y="9113"/>
                  <a:pt x="5983" y="9120"/>
                  <a:pt x="5991" y="9127"/>
                </a:cubicBezTo>
                <a:cubicBezTo>
                  <a:pt x="6000" y="9111"/>
                  <a:pt x="6019" y="9095"/>
                  <a:pt x="6052" y="9078"/>
                </a:cubicBezTo>
                <a:cubicBezTo>
                  <a:pt x="6086" y="9061"/>
                  <a:pt x="6133" y="9043"/>
                  <a:pt x="6198" y="9024"/>
                </a:cubicBezTo>
                <a:cubicBezTo>
                  <a:pt x="6213" y="9027"/>
                  <a:pt x="6229" y="9030"/>
                  <a:pt x="6244" y="9033"/>
                </a:cubicBezTo>
                <a:cubicBezTo>
                  <a:pt x="6259" y="9036"/>
                  <a:pt x="6274" y="9038"/>
                  <a:pt x="6289" y="9040"/>
                </a:cubicBezTo>
                <a:cubicBezTo>
                  <a:pt x="6283" y="9033"/>
                  <a:pt x="6277" y="9026"/>
                  <a:pt x="6272" y="9019"/>
                </a:cubicBezTo>
                <a:cubicBezTo>
                  <a:pt x="6266" y="9013"/>
                  <a:pt x="6261" y="9006"/>
                  <a:pt x="6256" y="9000"/>
                </a:cubicBezTo>
                <a:cubicBezTo>
                  <a:pt x="6204" y="8962"/>
                  <a:pt x="6149" y="8925"/>
                  <a:pt x="6094" y="8888"/>
                </a:cubicBezTo>
                <a:cubicBezTo>
                  <a:pt x="6038" y="8851"/>
                  <a:pt x="5981" y="8815"/>
                  <a:pt x="5924" y="8779"/>
                </a:cubicBezTo>
                <a:cubicBezTo>
                  <a:pt x="6008" y="8825"/>
                  <a:pt x="6054" y="8841"/>
                  <a:pt x="6073" y="8837"/>
                </a:cubicBezTo>
                <a:cubicBezTo>
                  <a:pt x="6093" y="8832"/>
                  <a:pt x="6085" y="8805"/>
                  <a:pt x="6060" y="8766"/>
                </a:cubicBezTo>
                <a:cubicBezTo>
                  <a:pt x="6027" y="8757"/>
                  <a:pt x="5993" y="8745"/>
                  <a:pt x="5952" y="8729"/>
                </a:cubicBezTo>
                <a:cubicBezTo>
                  <a:pt x="5911" y="8713"/>
                  <a:pt x="5865" y="8693"/>
                  <a:pt x="5809" y="8668"/>
                </a:cubicBezTo>
                <a:cubicBezTo>
                  <a:pt x="5841" y="8675"/>
                  <a:pt x="5872" y="8679"/>
                  <a:pt x="5904" y="8681"/>
                </a:cubicBezTo>
                <a:cubicBezTo>
                  <a:pt x="5935" y="8682"/>
                  <a:pt x="5965" y="8682"/>
                  <a:pt x="5995" y="8679"/>
                </a:cubicBezTo>
                <a:cubicBezTo>
                  <a:pt x="5910" y="8574"/>
                  <a:pt x="5780" y="8437"/>
                  <a:pt x="5690" y="8337"/>
                </a:cubicBezTo>
                <a:cubicBezTo>
                  <a:pt x="5600" y="8236"/>
                  <a:pt x="5549" y="8172"/>
                  <a:pt x="5620" y="8213"/>
                </a:cubicBezTo>
                <a:cubicBezTo>
                  <a:pt x="5648" y="8201"/>
                  <a:pt x="5739" y="8258"/>
                  <a:pt x="5856" y="8343"/>
                </a:cubicBezTo>
                <a:cubicBezTo>
                  <a:pt x="5973" y="8428"/>
                  <a:pt x="6117" y="8540"/>
                  <a:pt x="6249" y="8637"/>
                </a:cubicBezTo>
                <a:cubicBezTo>
                  <a:pt x="6257" y="8636"/>
                  <a:pt x="6265" y="8634"/>
                  <a:pt x="6273" y="8633"/>
                </a:cubicBezTo>
                <a:cubicBezTo>
                  <a:pt x="6280" y="8631"/>
                  <a:pt x="6288" y="8630"/>
                  <a:pt x="6296" y="8629"/>
                </a:cubicBezTo>
                <a:cubicBezTo>
                  <a:pt x="6158" y="8503"/>
                  <a:pt x="5916" y="8330"/>
                  <a:pt x="5765" y="8215"/>
                </a:cubicBezTo>
                <a:cubicBezTo>
                  <a:pt x="5614" y="8100"/>
                  <a:pt x="5555" y="8042"/>
                  <a:pt x="5783" y="8145"/>
                </a:cubicBezTo>
                <a:cubicBezTo>
                  <a:pt x="5808" y="8173"/>
                  <a:pt x="5830" y="8203"/>
                  <a:pt x="5856" y="8231"/>
                </a:cubicBezTo>
                <a:cubicBezTo>
                  <a:pt x="5881" y="8259"/>
                  <a:pt x="5910" y="8285"/>
                  <a:pt x="5948" y="8307"/>
                </a:cubicBezTo>
                <a:cubicBezTo>
                  <a:pt x="5964" y="8311"/>
                  <a:pt x="6003" y="8332"/>
                  <a:pt x="6059" y="8364"/>
                </a:cubicBezTo>
                <a:cubicBezTo>
                  <a:pt x="6115" y="8396"/>
                  <a:pt x="6187" y="8440"/>
                  <a:pt x="6269" y="8491"/>
                </a:cubicBezTo>
                <a:lnTo>
                  <a:pt x="6293" y="8494"/>
                </a:lnTo>
                <a:cubicBezTo>
                  <a:pt x="6207" y="8399"/>
                  <a:pt x="6311" y="8358"/>
                  <a:pt x="6391" y="8319"/>
                </a:cubicBezTo>
                <a:cubicBezTo>
                  <a:pt x="6471" y="8279"/>
                  <a:pt x="6525" y="8243"/>
                  <a:pt x="6340" y="8159"/>
                </a:cubicBezTo>
                <a:lnTo>
                  <a:pt x="6140" y="8181"/>
                </a:lnTo>
                <a:cubicBezTo>
                  <a:pt x="5869" y="8072"/>
                  <a:pt x="5820" y="7943"/>
                  <a:pt x="5808" y="7813"/>
                </a:cubicBezTo>
                <a:cubicBezTo>
                  <a:pt x="5795" y="7682"/>
                  <a:pt x="5820" y="7550"/>
                  <a:pt x="5694" y="7434"/>
                </a:cubicBezTo>
                <a:lnTo>
                  <a:pt x="5546" y="7513"/>
                </a:lnTo>
                <a:cubicBezTo>
                  <a:pt x="5560" y="7494"/>
                  <a:pt x="5483" y="7456"/>
                  <a:pt x="5438" y="7414"/>
                </a:cubicBezTo>
                <a:cubicBezTo>
                  <a:pt x="5393" y="7372"/>
                  <a:pt x="5380" y="7325"/>
                  <a:pt x="5525" y="7287"/>
                </a:cubicBezTo>
                <a:cubicBezTo>
                  <a:pt x="5534" y="7294"/>
                  <a:pt x="5562" y="7304"/>
                  <a:pt x="5583" y="7313"/>
                </a:cubicBezTo>
                <a:cubicBezTo>
                  <a:pt x="5605" y="7323"/>
                  <a:pt x="5621" y="7332"/>
                  <a:pt x="5608" y="7339"/>
                </a:cubicBezTo>
                <a:cubicBezTo>
                  <a:pt x="5720" y="7336"/>
                  <a:pt x="5859" y="7325"/>
                  <a:pt x="5977" y="7307"/>
                </a:cubicBezTo>
                <a:cubicBezTo>
                  <a:pt x="6095" y="7290"/>
                  <a:pt x="6192" y="7266"/>
                  <a:pt x="6220" y="7236"/>
                </a:cubicBezTo>
                <a:lnTo>
                  <a:pt x="5878" y="7223"/>
                </a:lnTo>
                <a:lnTo>
                  <a:pt x="6143" y="7193"/>
                </a:lnTo>
                <a:cubicBezTo>
                  <a:pt x="6146" y="7150"/>
                  <a:pt x="6023" y="7159"/>
                  <a:pt x="5900" y="7168"/>
                </a:cubicBezTo>
                <a:cubicBezTo>
                  <a:pt x="5777" y="7178"/>
                  <a:pt x="5655" y="7187"/>
                  <a:pt x="5657" y="7143"/>
                </a:cubicBezTo>
                <a:cubicBezTo>
                  <a:pt x="5944" y="7121"/>
                  <a:pt x="6074" y="7080"/>
                  <a:pt x="6136" y="7030"/>
                </a:cubicBezTo>
                <a:cubicBezTo>
                  <a:pt x="6198" y="6980"/>
                  <a:pt x="6192" y="6921"/>
                  <a:pt x="6206" y="6865"/>
                </a:cubicBezTo>
                <a:cubicBezTo>
                  <a:pt x="6192" y="6852"/>
                  <a:pt x="6178" y="6840"/>
                  <a:pt x="6165" y="6828"/>
                </a:cubicBezTo>
                <a:cubicBezTo>
                  <a:pt x="6152" y="6816"/>
                  <a:pt x="6139" y="6805"/>
                  <a:pt x="6127" y="6793"/>
                </a:cubicBezTo>
                <a:cubicBezTo>
                  <a:pt x="6102" y="6795"/>
                  <a:pt x="6072" y="6795"/>
                  <a:pt x="6035" y="6795"/>
                </a:cubicBezTo>
                <a:cubicBezTo>
                  <a:pt x="5998" y="6794"/>
                  <a:pt x="5954" y="6791"/>
                  <a:pt x="5903" y="6787"/>
                </a:cubicBezTo>
                <a:cubicBezTo>
                  <a:pt x="5930" y="6780"/>
                  <a:pt x="5960" y="6773"/>
                  <a:pt x="5990" y="6766"/>
                </a:cubicBezTo>
                <a:cubicBezTo>
                  <a:pt x="6019" y="6759"/>
                  <a:pt x="6049" y="6752"/>
                  <a:pt x="6077" y="6744"/>
                </a:cubicBezTo>
                <a:cubicBezTo>
                  <a:pt x="6068" y="6736"/>
                  <a:pt x="6060" y="6728"/>
                  <a:pt x="6052" y="6720"/>
                </a:cubicBezTo>
                <a:cubicBezTo>
                  <a:pt x="6044" y="6712"/>
                  <a:pt x="6037" y="6704"/>
                  <a:pt x="6030" y="6696"/>
                </a:cubicBezTo>
                <a:lnTo>
                  <a:pt x="5774" y="6715"/>
                </a:lnTo>
                <a:cubicBezTo>
                  <a:pt x="5799" y="6687"/>
                  <a:pt x="5826" y="6660"/>
                  <a:pt x="5853" y="6635"/>
                </a:cubicBezTo>
                <a:cubicBezTo>
                  <a:pt x="5880" y="6610"/>
                  <a:pt x="5908" y="6586"/>
                  <a:pt x="5936" y="6563"/>
                </a:cubicBezTo>
                <a:cubicBezTo>
                  <a:pt x="5936" y="6562"/>
                  <a:pt x="5936" y="6560"/>
                  <a:pt x="5935" y="6559"/>
                </a:cubicBezTo>
                <a:cubicBezTo>
                  <a:pt x="5935" y="6557"/>
                  <a:pt x="5935" y="6556"/>
                  <a:pt x="5935" y="6555"/>
                </a:cubicBezTo>
                <a:cubicBezTo>
                  <a:pt x="5936" y="6556"/>
                  <a:pt x="5937" y="6556"/>
                  <a:pt x="5938" y="6557"/>
                </a:cubicBezTo>
                <a:cubicBezTo>
                  <a:pt x="5938" y="6558"/>
                  <a:pt x="5939" y="6559"/>
                  <a:pt x="5940" y="6560"/>
                </a:cubicBezTo>
                <a:cubicBezTo>
                  <a:pt x="6044" y="6476"/>
                  <a:pt x="6148" y="6407"/>
                  <a:pt x="6217" y="6337"/>
                </a:cubicBezTo>
                <a:cubicBezTo>
                  <a:pt x="6285" y="6266"/>
                  <a:pt x="6319" y="6194"/>
                  <a:pt x="6283" y="6103"/>
                </a:cubicBezTo>
                <a:lnTo>
                  <a:pt x="6374" y="6109"/>
                </a:lnTo>
                <a:cubicBezTo>
                  <a:pt x="6456" y="6065"/>
                  <a:pt x="6478" y="6033"/>
                  <a:pt x="6433" y="6008"/>
                </a:cubicBezTo>
                <a:cubicBezTo>
                  <a:pt x="6389" y="5982"/>
                  <a:pt x="6277" y="5965"/>
                  <a:pt x="6093" y="5951"/>
                </a:cubicBezTo>
                <a:cubicBezTo>
                  <a:pt x="6193" y="5940"/>
                  <a:pt x="6268" y="5949"/>
                  <a:pt x="6340" y="5955"/>
                </a:cubicBezTo>
                <a:cubicBezTo>
                  <a:pt x="6412" y="5962"/>
                  <a:pt x="6482" y="5967"/>
                  <a:pt x="6569" y="5948"/>
                </a:cubicBezTo>
                <a:cubicBezTo>
                  <a:pt x="6215" y="5910"/>
                  <a:pt x="6175" y="5863"/>
                  <a:pt x="6257" y="5815"/>
                </a:cubicBezTo>
                <a:cubicBezTo>
                  <a:pt x="6338" y="5767"/>
                  <a:pt x="6541" y="5717"/>
                  <a:pt x="6672" y="5674"/>
                </a:cubicBezTo>
                <a:cubicBezTo>
                  <a:pt x="6653" y="5649"/>
                  <a:pt x="6636" y="5626"/>
                  <a:pt x="6621" y="5605"/>
                </a:cubicBezTo>
                <a:cubicBezTo>
                  <a:pt x="6606" y="5584"/>
                  <a:pt x="6593" y="5564"/>
                  <a:pt x="6581" y="5546"/>
                </a:cubicBezTo>
                <a:cubicBezTo>
                  <a:pt x="6599" y="5568"/>
                  <a:pt x="6616" y="5589"/>
                  <a:pt x="6633" y="5610"/>
                </a:cubicBezTo>
                <a:cubicBezTo>
                  <a:pt x="6650" y="5630"/>
                  <a:pt x="6666" y="5651"/>
                  <a:pt x="6682" y="5670"/>
                </a:cubicBezTo>
                <a:cubicBezTo>
                  <a:pt x="6749" y="5648"/>
                  <a:pt x="6794" y="5627"/>
                  <a:pt x="6790" y="5608"/>
                </a:cubicBezTo>
                <a:cubicBezTo>
                  <a:pt x="6786" y="5590"/>
                  <a:pt x="6733" y="5575"/>
                  <a:pt x="6603" y="5563"/>
                </a:cubicBezTo>
                <a:cubicBezTo>
                  <a:pt x="6696" y="5562"/>
                  <a:pt x="6788" y="5558"/>
                  <a:pt x="6880" y="5552"/>
                </a:cubicBezTo>
                <a:cubicBezTo>
                  <a:pt x="6972" y="5547"/>
                  <a:pt x="7063" y="5540"/>
                  <a:pt x="7153" y="5531"/>
                </a:cubicBezTo>
                <a:cubicBezTo>
                  <a:pt x="7109" y="5475"/>
                  <a:pt x="7073" y="5425"/>
                  <a:pt x="7028" y="5373"/>
                </a:cubicBezTo>
                <a:cubicBezTo>
                  <a:pt x="6984" y="5322"/>
                  <a:pt x="6931" y="5268"/>
                  <a:pt x="6854" y="5205"/>
                </a:cubicBezTo>
                <a:cubicBezTo>
                  <a:pt x="7202" y="5438"/>
                  <a:pt x="7164" y="5381"/>
                  <a:pt x="7120" y="5321"/>
                </a:cubicBezTo>
                <a:cubicBezTo>
                  <a:pt x="7077" y="5261"/>
                  <a:pt x="7028" y="5199"/>
                  <a:pt x="7353" y="5421"/>
                </a:cubicBezTo>
                <a:cubicBezTo>
                  <a:pt x="7307" y="5379"/>
                  <a:pt x="7265" y="5340"/>
                  <a:pt x="7226" y="5303"/>
                </a:cubicBezTo>
                <a:cubicBezTo>
                  <a:pt x="7188" y="5266"/>
                  <a:pt x="7154" y="5232"/>
                  <a:pt x="7124" y="5199"/>
                </a:cubicBezTo>
                <a:cubicBezTo>
                  <a:pt x="6971" y="5098"/>
                  <a:pt x="6811" y="4988"/>
                  <a:pt x="6708" y="4913"/>
                </a:cubicBezTo>
                <a:cubicBezTo>
                  <a:pt x="6604" y="4837"/>
                  <a:pt x="6559" y="4796"/>
                  <a:pt x="6636" y="4832"/>
                </a:cubicBezTo>
                <a:cubicBezTo>
                  <a:pt x="6633" y="4828"/>
                  <a:pt x="6632" y="4826"/>
                  <a:pt x="6631" y="4824"/>
                </a:cubicBezTo>
                <a:cubicBezTo>
                  <a:pt x="6630" y="4822"/>
                  <a:pt x="6629" y="4820"/>
                  <a:pt x="6627" y="4816"/>
                </a:cubicBezTo>
                <a:lnTo>
                  <a:pt x="7029" y="5093"/>
                </a:lnTo>
                <a:cubicBezTo>
                  <a:pt x="7010" y="5069"/>
                  <a:pt x="6993" y="5048"/>
                  <a:pt x="6978" y="5028"/>
                </a:cubicBezTo>
                <a:cubicBezTo>
                  <a:pt x="6963" y="5008"/>
                  <a:pt x="6951" y="4990"/>
                  <a:pt x="6941" y="4974"/>
                </a:cubicBezTo>
                <a:cubicBezTo>
                  <a:pt x="6927" y="4962"/>
                  <a:pt x="6913" y="4950"/>
                  <a:pt x="6900" y="4939"/>
                </a:cubicBezTo>
                <a:cubicBezTo>
                  <a:pt x="6886" y="4927"/>
                  <a:pt x="6874" y="4916"/>
                  <a:pt x="6862" y="4906"/>
                </a:cubicBezTo>
                <a:cubicBezTo>
                  <a:pt x="6875" y="4917"/>
                  <a:pt x="6888" y="4927"/>
                  <a:pt x="6900" y="4936"/>
                </a:cubicBezTo>
                <a:cubicBezTo>
                  <a:pt x="6912" y="4946"/>
                  <a:pt x="6923" y="4955"/>
                  <a:pt x="6934" y="4963"/>
                </a:cubicBezTo>
                <a:cubicBezTo>
                  <a:pt x="6925" y="4947"/>
                  <a:pt x="6917" y="4933"/>
                  <a:pt x="6912" y="4921"/>
                </a:cubicBezTo>
                <a:cubicBezTo>
                  <a:pt x="6907" y="4909"/>
                  <a:pt x="6904" y="4899"/>
                  <a:pt x="6904" y="4892"/>
                </a:cubicBezTo>
                <a:cubicBezTo>
                  <a:pt x="6885" y="4885"/>
                  <a:pt x="6857" y="4871"/>
                  <a:pt x="6821" y="4852"/>
                </a:cubicBezTo>
                <a:cubicBezTo>
                  <a:pt x="6786" y="4833"/>
                  <a:pt x="6743" y="4809"/>
                  <a:pt x="6697" y="4783"/>
                </a:cubicBezTo>
                <a:cubicBezTo>
                  <a:pt x="6728" y="4797"/>
                  <a:pt x="6763" y="4814"/>
                  <a:pt x="6799" y="4832"/>
                </a:cubicBezTo>
                <a:cubicBezTo>
                  <a:pt x="6834" y="4850"/>
                  <a:pt x="6870" y="4868"/>
                  <a:pt x="6904" y="4885"/>
                </a:cubicBezTo>
                <a:cubicBezTo>
                  <a:pt x="6904" y="4882"/>
                  <a:pt x="6905" y="4880"/>
                  <a:pt x="6906" y="4879"/>
                </a:cubicBezTo>
                <a:cubicBezTo>
                  <a:pt x="6907" y="4877"/>
                  <a:pt x="6909" y="4876"/>
                  <a:pt x="6912" y="4876"/>
                </a:cubicBezTo>
                <a:cubicBezTo>
                  <a:pt x="6917" y="4881"/>
                  <a:pt x="6921" y="4886"/>
                  <a:pt x="6925" y="4890"/>
                </a:cubicBezTo>
                <a:cubicBezTo>
                  <a:pt x="6928" y="4893"/>
                  <a:pt x="6929" y="4896"/>
                  <a:pt x="6930" y="4898"/>
                </a:cubicBezTo>
                <a:cubicBezTo>
                  <a:pt x="6979" y="4921"/>
                  <a:pt x="7016" y="4936"/>
                  <a:pt x="7025" y="4928"/>
                </a:cubicBezTo>
                <a:cubicBezTo>
                  <a:pt x="7034" y="4921"/>
                  <a:pt x="7015" y="4892"/>
                  <a:pt x="6950" y="4827"/>
                </a:cubicBezTo>
                <a:cubicBezTo>
                  <a:pt x="7270" y="4989"/>
                  <a:pt x="7076" y="4770"/>
                  <a:pt x="6911" y="4570"/>
                </a:cubicBezTo>
                <a:cubicBezTo>
                  <a:pt x="6769" y="4398"/>
                  <a:pt x="6648" y="4241"/>
                  <a:pt x="6893" y="4350"/>
                </a:cubicBezTo>
                <a:cubicBezTo>
                  <a:pt x="6883" y="4337"/>
                  <a:pt x="6874" y="4323"/>
                  <a:pt x="6866" y="4309"/>
                </a:cubicBezTo>
                <a:cubicBezTo>
                  <a:pt x="6857" y="4295"/>
                  <a:pt x="6849" y="4280"/>
                  <a:pt x="6842" y="4264"/>
                </a:cubicBezTo>
                <a:cubicBezTo>
                  <a:pt x="6886" y="4319"/>
                  <a:pt x="6921" y="4336"/>
                  <a:pt x="6961" y="4351"/>
                </a:cubicBezTo>
                <a:cubicBezTo>
                  <a:pt x="7001" y="4366"/>
                  <a:pt x="7048" y="4380"/>
                  <a:pt x="7116" y="4430"/>
                </a:cubicBezTo>
                <a:lnTo>
                  <a:pt x="7136" y="4459"/>
                </a:lnTo>
                <a:cubicBezTo>
                  <a:pt x="7211" y="4466"/>
                  <a:pt x="7316" y="4497"/>
                  <a:pt x="7376" y="4499"/>
                </a:cubicBezTo>
                <a:cubicBezTo>
                  <a:pt x="7436" y="4501"/>
                  <a:pt x="7450" y="4474"/>
                  <a:pt x="7343" y="4367"/>
                </a:cubicBezTo>
                <a:lnTo>
                  <a:pt x="7303" y="4339"/>
                </a:lnTo>
                <a:cubicBezTo>
                  <a:pt x="7345" y="4457"/>
                  <a:pt x="7379" y="4502"/>
                  <a:pt x="7374" y="4495"/>
                </a:cubicBezTo>
                <a:cubicBezTo>
                  <a:pt x="7370" y="4489"/>
                  <a:pt x="7326" y="4431"/>
                  <a:pt x="7213" y="4344"/>
                </a:cubicBezTo>
                <a:cubicBezTo>
                  <a:pt x="7224" y="4336"/>
                  <a:pt x="7231" y="4328"/>
                  <a:pt x="7236" y="4321"/>
                </a:cubicBezTo>
                <a:cubicBezTo>
                  <a:pt x="7240" y="4313"/>
                  <a:pt x="7241" y="4305"/>
                  <a:pt x="7241" y="4298"/>
                </a:cubicBezTo>
                <a:cubicBezTo>
                  <a:pt x="7221" y="4285"/>
                  <a:pt x="7205" y="4274"/>
                  <a:pt x="7192" y="4265"/>
                </a:cubicBezTo>
                <a:cubicBezTo>
                  <a:pt x="7179" y="4255"/>
                  <a:pt x="7170" y="4248"/>
                  <a:pt x="7164" y="4242"/>
                </a:cubicBezTo>
                <a:lnTo>
                  <a:pt x="6969" y="4106"/>
                </a:lnTo>
                <a:cubicBezTo>
                  <a:pt x="6894" y="4005"/>
                  <a:pt x="6830" y="3918"/>
                  <a:pt x="6789" y="3850"/>
                </a:cubicBezTo>
                <a:cubicBezTo>
                  <a:pt x="6749" y="3782"/>
                  <a:pt x="6732" y="3733"/>
                  <a:pt x="6751" y="3709"/>
                </a:cubicBezTo>
                <a:lnTo>
                  <a:pt x="6330" y="3406"/>
                </a:lnTo>
                <a:cubicBezTo>
                  <a:pt x="6417" y="3414"/>
                  <a:pt x="6302" y="3246"/>
                  <a:pt x="6276" y="3148"/>
                </a:cubicBezTo>
                <a:cubicBezTo>
                  <a:pt x="6249" y="3049"/>
                  <a:pt x="6311" y="3019"/>
                  <a:pt x="6753" y="3295"/>
                </a:cubicBezTo>
                <a:cubicBezTo>
                  <a:pt x="6587" y="3166"/>
                  <a:pt x="6619" y="3151"/>
                  <a:pt x="6681" y="3151"/>
                </a:cubicBezTo>
                <a:cubicBezTo>
                  <a:pt x="6742" y="3152"/>
                  <a:pt x="6832" y="3169"/>
                  <a:pt x="6781" y="3103"/>
                </a:cubicBezTo>
                <a:lnTo>
                  <a:pt x="7108" y="3315"/>
                </a:lnTo>
                <a:cubicBezTo>
                  <a:pt x="7169" y="3317"/>
                  <a:pt x="7173" y="3287"/>
                  <a:pt x="7151" y="3243"/>
                </a:cubicBezTo>
                <a:cubicBezTo>
                  <a:pt x="7129" y="3199"/>
                  <a:pt x="7081" y="3142"/>
                  <a:pt x="7038" y="3089"/>
                </a:cubicBezTo>
                <a:cubicBezTo>
                  <a:pt x="7392" y="3252"/>
                  <a:pt x="7409" y="3184"/>
                  <a:pt x="7346" y="3065"/>
                </a:cubicBezTo>
                <a:cubicBezTo>
                  <a:pt x="7284" y="2947"/>
                  <a:pt x="7142" y="2777"/>
                  <a:pt x="7179" y="2731"/>
                </a:cubicBezTo>
                <a:lnTo>
                  <a:pt x="7273" y="2794"/>
                </a:lnTo>
                <a:lnTo>
                  <a:pt x="7067" y="2510"/>
                </a:lnTo>
                <a:cubicBezTo>
                  <a:pt x="7211" y="2626"/>
                  <a:pt x="7162" y="2586"/>
                  <a:pt x="7087" y="2519"/>
                </a:cubicBezTo>
                <a:cubicBezTo>
                  <a:pt x="7013" y="2452"/>
                  <a:pt x="6914" y="2358"/>
                  <a:pt x="6959" y="2367"/>
                </a:cubicBezTo>
                <a:cubicBezTo>
                  <a:pt x="6884" y="2294"/>
                  <a:pt x="6871" y="2255"/>
                  <a:pt x="6905" y="2247"/>
                </a:cubicBezTo>
                <a:cubicBezTo>
                  <a:pt x="6938" y="2239"/>
                  <a:pt x="7018" y="2260"/>
                  <a:pt x="7128" y="2307"/>
                </a:cubicBezTo>
                <a:lnTo>
                  <a:pt x="7162" y="2239"/>
                </a:lnTo>
                <a:cubicBezTo>
                  <a:pt x="7263" y="2357"/>
                  <a:pt x="7381" y="2434"/>
                  <a:pt x="7521" y="2512"/>
                </a:cubicBezTo>
                <a:cubicBezTo>
                  <a:pt x="7661" y="2590"/>
                  <a:pt x="7823" y="2669"/>
                  <a:pt x="8012" y="2791"/>
                </a:cubicBezTo>
                <a:lnTo>
                  <a:pt x="7720" y="2539"/>
                </a:lnTo>
                <a:cubicBezTo>
                  <a:pt x="7813" y="2589"/>
                  <a:pt x="7885" y="2646"/>
                  <a:pt x="7945" y="2693"/>
                </a:cubicBezTo>
                <a:cubicBezTo>
                  <a:pt x="8005" y="2740"/>
                  <a:pt x="8053" y="2776"/>
                  <a:pt x="8098" y="2784"/>
                </a:cubicBezTo>
                <a:cubicBezTo>
                  <a:pt x="8000" y="2699"/>
                  <a:pt x="7960" y="2634"/>
                  <a:pt x="7896" y="2553"/>
                </a:cubicBezTo>
                <a:cubicBezTo>
                  <a:pt x="7832" y="2472"/>
                  <a:pt x="7744" y="2377"/>
                  <a:pt x="7552" y="2232"/>
                </a:cubicBezTo>
                <a:cubicBezTo>
                  <a:pt x="7505" y="2204"/>
                  <a:pt x="7458" y="2178"/>
                  <a:pt x="7413" y="2155"/>
                </a:cubicBezTo>
                <a:cubicBezTo>
                  <a:pt x="7369" y="2132"/>
                  <a:pt x="7326" y="2112"/>
                  <a:pt x="7287" y="2094"/>
                </a:cubicBezTo>
                <a:cubicBezTo>
                  <a:pt x="7299" y="2105"/>
                  <a:pt x="7304" y="2109"/>
                  <a:pt x="7302" y="2108"/>
                </a:cubicBezTo>
                <a:cubicBezTo>
                  <a:pt x="7300" y="2107"/>
                  <a:pt x="7293" y="2101"/>
                  <a:pt x="7280" y="2091"/>
                </a:cubicBezTo>
                <a:cubicBezTo>
                  <a:pt x="7277" y="2090"/>
                  <a:pt x="7273" y="2088"/>
                  <a:pt x="7270" y="2086"/>
                </a:cubicBezTo>
                <a:cubicBezTo>
                  <a:pt x="7267" y="2085"/>
                  <a:pt x="7263" y="2083"/>
                  <a:pt x="7260" y="2081"/>
                </a:cubicBezTo>
                <a:cubicBezTo>
                  <a:pt x="7262" y="2082"/>
                  <a:pt x="7265" y="2083"/>
                  <a:pt x="7267" y="2084"/>
                </a:cubicBezTo>
                <a:cubicBezTo>
                  <a:pt x="7269" y="2085"/>
                  <a:pt x="7271" y="2085"/>
                  <a:pt x="7273" y="2086"/>
                </a:cubicBezTo>
                <a:cubicBezTo>
                  <a:pt x="7255" y="2071"/>
                  <a:pt x="7230" y="2052"/>
                  <a:pt x="7204" y="2032"/>
                </a:cubicBezTo>
                <a:cubicBezTo>
                  <a:pt x="7178" y="2012"/>
                  <a:pt x="7151" y="1991"/>
                  <a:pt x="7126" y="1973"/>
                </a:cubicBezTo>
                <a:cubicBezTo>
                  <a:pt x="7175" y="1970"/>
                  <a:pt x="7159" y="1948"/>
                  <a:pt x="7110" y="1914"/>
                </a:cubicBezTo>
                <a:cubicBezTo>
                  <a:pt x="7060" y="1879"/>
                  <a:pt x="6977" y="1832"/>
                  <a:pt x="6892" y="1777"/>
                </a:cubicBezTo>
                <a:cubicBezTo>
                  <a:pt x="7178" y="1927"/>
                  <a:pt x="7242" y="1938"/>
                  <a:pt x="7303" y="1951"/>
                </a:cubicBezTo>
                <a:cubicBezTo>
                  <a:pt x="7365" y="1963"/>
                  <a:pt x="7425" y="1977"/>
                  <a:pt x="7705" y="2130"/>
                </a:cubicBezTo>
                <a:cubicBezTo>
                  <a:pt x="7398" y="1955"/>
                  <a:pt x="7422" y="1922"/>
                  <a:pt x="7433" y="1881"/>
                </a:cubicBezTo>
                <a:cubicBezTo>
                  <a:pt x="7444" y="1840"/>
                  <a:pt x="7443" y="1791"/>
                  <a:pt x="7085" y="1584"/>
                </a:cubicBezTo>
                <a:cubicBezTo>
                  <a:pt x="7389" y="1750"/>
                  <a:pt x="7398" y="1746"/>
                  <a:pt x="7396" y="1737"/>
                </a:cubicBezTo>
                <a:cubicBezTo>
                  <a:pt x="7393" y="1728"/>
                  <a:pt x="7380" y="1714"/>
                  <a:pt x="7638" y="1861"/>
                </a:cubicBezTo>
                <a:cubicBezTo>
                  <a:pt x="7549" y="1846"/>
                  <a:pt x="7638" y="1946"/>
                  <a:pt x="7779" y="2079"/>
                </a:cubicBezTo>
                <a:cubicBezTo>
                  <a:pt x="7921" y="2211"/>
                  <a:pt x="8116" y="2376"/>
                  <a:pt x="8239" y="2492"/>
                </a:cubicBezTo>
                <a:lnTo>
                  <a:pt x="8396" y="2565"/>
                </a:lnTo>
                <a:cubicBezTo>
                  <a:pt x="8290" y="2459"/>
                  <a:pt x="8108" y="2313"/>
                  <a:pt x="7963" y="2194"/>
                </a:cubicBezTo>
                <a:cubicBezTo>
                  <a:pt x="7818" y="2076"/>
                  <a:pt x="7710" y="1985"/>
                  <a:pt x="7752" y="1989"/>
                </a:cubicBezTo>
                <a:cubicBezTo>
                  <a:pt x="7921" y="2132"/>
                  <a:pt x="8105" y="2289"/>
                  <a:pt x="8255" y="2411"/>
                </a:cubicBezTo>
                <a:cubicBezTo>
                  <a:pt x="8405" y="2533"/>
                  <a:pt x="8520" y="2620"/>
                  <a:pt x="8551" y="2623"/>
                </a:cubicBezTo>
                <a:cubicBezTo>
                  <a:pt x="8531" y="2603"/>
                  <a:pt x="8510" y="2584"/>
                  <a:pt x="8490" y="2564"/>
                </a:cubicBezTo>
                <a:cubicBezTo>
                  <a:pt x="8469" y="2544"/>
                  <a:pt x="8449" y="2524"/>
                  <a:pt x="8428" y="2504"/>
                </a:cubicBezTo>
                <a:cubicBezTo>
                  <a:pt x="8413" y="2495"/>
                  <a:pt x="8397" y="2485"/>
                  <a:pt x="8379" y="2474"/>
                </a:cubicBezTo>
                <a:cubicBezTo>
                  <a:pt x="8361" y="2463"/>
                  <a:pt x="8341" y="2451"/>
                  <a:pt x="8319" y="2437"/>
                </a:cubicBezTo>
                <a:cubicBezTo>
                  <a:pt x="8275" y="2394"/>
                  <a:pt x="8231" y="2350"/>
                  <a:pt x="8204" y="2319"/>
                </a:cubicBezTo>
                <a:cubicBezTo>
                  <a:pt x="8176" y="2288"/>
                  <a:pt x="8164" y="2269"/>
                  <a:pt x="8185" y="2274"/>
                </a:cubicBezTo>
                <a:cubicBezTo>
                  <a:pt x="8134" y="2225"/>
                  <a:pt x="8085" y="2178"/>
                  <a:pt x="8041" y="2133"/>
                </a:cubicBezTo>
                <a:cubicBezTo>
                  <a:pt x="7996" y="2088"/>
                  <a:pt x="7957" y="2045"/>
                  <a:pt x="7924" y="2006"/>
                </a:cubicBezTo>
                <a:lnTo>
                  <a:pt x="8286" y="2327"/>
                </a:lnTo>
                <a:cubicBezTo>
                  <a:pt x="8303" y="2337"/>
                  <a:pt x="8323" y="2350"/>
                  <a:pt x="8345" y="2364"/>
                </a:cubicBezTo>
                <a:cubicBezTo>
                  <a:pt x="8368" y="2378"/>
                  <a:pt x="8392" y="2395"/>
                  <a:pt x="8420" y="2413"/>
                </a:cubicBezTo>
                <a:cubicBezTo>
                  <a:pt x="8417" y="2399"/>
                  <a:pt x="8426" y="2397"/>
                  <a:pt x="8469" y="2428"/>
                </a:cubicBezTo>
                <a:cubicBezTo>
                  <a:pt x="8512" y="2460"/>
                  <a:pt x="8589" y="2524"/>
                  <a:pt x="8723" y="2643"/>
                </a:cubicBezTo>
                <a:cubicBezTo>
                  <a:pt x="8618" y="2533"/>
                  <a:pt x="8576" y="2483"/>
                  <a:pt x="8571" y="2467"/>
                </a:cubicBezTo>
                <a:cubicBezTo>
                  <a:pt x="8566" y="2451"/>
                  <a:pt x="8598" y="2470"/>
                  <a:pt x="8641" y="2500"/>
                </a:cubicBezTo>
                <a:cubicBezTo>
                  <a:pt x="8536" y="2381"/>
                  <a:pt x="8341" y="2211"/>
                  <a:pt x="8133" y="2040"/>
                </a:cubicBezTo>
                <a:cubicBezTo>
                  <a:pt x="7925" y="1869"/>
                  <a:pt x="7705" y="1697"/>
                  <a:pt x="7549" y="1575"/>
                </a:cubicBezTo>
                <a:cubicBezTo>
                  <a:pt x="7543" y="1572"/>
                  <a:pt x="7537" y="1568"/>
                  <a:pt x="7531" y="1565"/>
                </a:cubicBezTo>
                <a:cubicBezTo>
                  <a:pt x="7525" y="1562"/>
                  <a:pt x="7519" y="1558"/>
                  <a:pt x="7512" y="1555"/>
                </a:cubicBezTo>
                <a:lnTo>
                  <a:pt x="7517" y="1551"/>
                </a:lnTo>
                <a:cubicBezTo>
                  <a:pt x="7462" y="1514"/>
                  <a:pt x="7403" y="1474"/>
                  <a:pt x="7340" y="1425"/>
                </a:cubicBezTo>
                <a:cubicBezTo>
                  <a:pt x="7276" y="1375"/>
                  <a:pt x="7207" y="1318"/>
                  <a:pt x="7129" y="1245"/>
                </a:cubicBezTo>
                <a:cubicBezTo>
                  <a:pt x="7264" y="1310"/>
                  <a:pt x="7366" y="1358"/>
                  <a:pt x="7442" y="1391"/>
                </a:cubicBezTo>
                <a:cubicBezTo>
                  <a:pt x="7518" y="1425"/>
                  <a:pt x="7568" y="1443"/>
                  <a:pt x="7600" y="1447"/>
                </a:cubicBezTo>
                <a:lnTo>
                  <a:pt x="7637" y="1498"/>
                </a:lnTo>
                <a:lnTo>
                  <a:pt x="7589" y="1458"/>
                </a:lnTo>
                <a:lnTo>
                  <a:pt x="7523" y="1543"/>
                </a:lnTo>
                <a:cubicBezTo>
                  <a:pt x="7591" y="1588"/>
                  <a:pt x="7630" y="1609"/>
                  <a:pt x="7667" y="1630"/>
                </a:cubicBezTo>
                <a:cubicBezTo>
                  <a:pt x="7704" y="1650"/>
                  <a:pt x="7740" y="1670"/>
                  <a:pt x="7801" y="1714"/>
                </a:cubicBezTo>
                <a:cubicBezTo>
                  <a:pt x="7934" y="1789"/>
                  <a:pt x="8079" y="1871"/>
                  <a:pt x="8226" y="1957"/>
                </a:cubicBezTo>
                <a:cubicBezTo>
                  <a:pt x="8374" y="2043"/>
                  <a:pt x="8524" y="2132"/>
                  <a:pt x="8669" y="2219"/>
                </a:cubicBezTo>
                <a:lnTo>
                  <a:pt x="8659" y="2196"/>
                </a:lnTo>
                <a:cubicBezTo>
                  <a:pt x="8663" y="2201"/>
                  <a:pt x="8669" y="2207"/>
                  <a:pt x="8676" y="2214"/>
                </a:cubicBezTo>
                <a:cubicBezTo>
                  <a:pt x="8683" y="2221"/>
                  <a:pt x="8690" y="2229"/>
                  <a:pt x="8699" y="2237"/>
                </a:cubicBezTo>
                <a:cubicBezTo>
                  <a:pt x="8713" y="2246"/>
                  <a:pt x="8728" y="2255"/>
                  <a:pt x="8743" y="2264"/>
                </a:cubicBezTo>
                <a:cubicBezTo>
                  <a:pt x="8757" y="2273"/>
                  <a:pt x="8771" y="2282"/>
                  <a:pt x="8786" y="2291"/>
                </a:cubicBezTo>
                <a:lnTo>
                  <a:pt x="8587" y="2061"/>
                </a:lnTo>
                <a:cubicBezTo>
                  <a:pt x="8650" y="2127"/>
                  <a:pt x="8721" y="2192"/>
                  <a:pt x="8789" y="2246"/>
                </a:cubicBezTo>
                <a:cubicBezTo>
                  <a:pt x="8856" y="2300"/>
                  <a:pt x="8919" y="2344"/>
                  <a:pt x="8964" y="2370"/>
                </a:cubicBezTo>
                <a:cubicBezTo>
                  <a:pt x="9050" y="2406"/>
                  <a:pt x="8767" y="2134"/>
                  <a:pt x="8528" y="1905"/>
                </a:cubicBezTo>
                <a:cubicBezTo>
                  <a:pt x="8290" y="1675"/>
                  <a:pt x="8096" y="1489"/>
                  <a:pt x="8363" y="1697"/>
                </a:cubicBezTo>
                <a:cubicBezTo>
                  <a:pt x="8357" y="1696"/>
                  <a:pt x="8370" y="1710"/>
                  <a:pt x="8383" y="1724"/>
                </a:cubicBezTo>
                <a:cubicBezTo>
                  <a:pt x="8395" y="1738"/>
                  <a:pt x="8408" y="1752"/>
                  <a:pt x="8401" y="1752"/>
                </a:cubicBezTo>
                <a:lnTo>
                  <a:pt x="8637" y="1931"/>
                </a:lnTo>
                <a:cubicBezTo>
                  <a:pt x="8096" y="1439"/>
                  <a:pt x="8080" y="1374"/>
                  <a:pt x="8064" y="1309"/>
                </a:cubicBezTo>
                <a:cubicBezTo>
                  <a:pt x="8048" y="1244"/>
                  <a:pt x="8032" y="1178"/>
                  <a:pt x="7491" y="684"/>
                </a:cubicBezTo>
                <a:cubicBezTo>
                  <a:pt x="7715" y="862"/>
                  <a:pt x="7780" y="921"/>
                  <a:pt x="7851" y="999"/>
                </a:cubicBezTo>
                <a:cubicBezTo>
                  <a:pt x="7923" y="1077"/>
                  <a:pt x="8001" y="1175"/>
                  <a:pt x="8250" y="1431"/>
                </a:cubicBezTo>
                <a:lnTo>
                  <a:pt x="8573" y="1673"/>
                </a:lnTo>
                <a:cubicBezTo>
                  <a:pt x="8591" y="1700"/>
                  <a:pt x="8578" y="1698"/>
                  <a:pt x="8574" y="1704"/>
                </a:cubicBezTo>
                <a:cubicBezTo>
                  <a:pt x="8569" y="1709"/>
                  <a:pt x="8573" y="1722"/>
                  <a:pt x="8623" y="1779"/>
                </a:cubicBezTo>
                <a:cubicBezTo>
                  <a:pt x="8711" y="1846"/>
                  <a:pt x="8763" y="1881"/>
                  <a:pt x="8788" y="1891"/>
                </a:cubicBezTo>
                <a:cubicBezTo>
                  <a:pt x="8813" y="1902"/>
                  <a:pt x="8810" y="1887"/>
                  <a:pt x="8789" y="1857"/>
                </a:cubicBezTo>
                <a:lnTo>
                  <a:pt x="8730" y="1831"/>
                </a:lnTo>
                <a:lnTo>
                  <a:pt x="8571" y="1619"/>
                </a:lnTo>
                <a:cubicBezTo>
                  <a:pt x="8576" y="1622"/>
                  <a:pt x="8580" y="1625"/>
                  <a:pt x="8585" y="1629"/>
                </a:cubicBezTo>
                <a:cubicBezTo>
                  <a:pt x="8590" y="1632"/>
                  <a:pt x="8595" y="1635"/>
                  <a:pt x="8599" y="1638"/>
                </a:cubicBezTo>
                <a:cubicBezTo>
                  <a:pt x="8544" y="1579"/>
                  <a:pt x="8484" y="1515"/>
                  <a:pt x="8425" y="1453"/>
                </a:cubicBezTo>
                <a:cubicBezTo>
                  <a:pt x="8366" y="1392"/>
                  <a:pt x="8308" y="1332"/>
                  <a:pt x="8260" y="1281"/>
                </a:cubicBezTo>
                <a:cubicBezTo>
                  <a:pt x="8313" y="1321"/>
                  <a:pt x="8418" y="1416"/>
                  <a:pt x="8529" y="1518"/>
                </a:cubicBezTo>
                <a:cubicBezTo>
                  <a:pt x="8641" y="1619"/>
                  <a:pt x="8759" y="1728"/>
                  <a:pt x="8838" y="1795"/>
                </a:cubicBezTo>
                <a:cubicBezTo>
                  <a:pt x="8843" y="1799"/>
                  <a:pt x="8847" y="1803"/>
                  <a:pt x="8851" y="1806"/>
                </a:cubicBezTo>
                <a:cubicBezTo>
                  <a:pt x="8856" y="1809"/>
                  <a:pt x="8859" y="1813"/>
                  <a:pt x="8863" y="1816"/>
                </a:cubicBezTo>
                <a:cubicBezTo>
                  <a:pt x="8896" y="1843"/>
                  <a:pt x="8919" y="1861"/>
                  <a:pt x="8928" y="1862"/>
                </a:cubicBezTo>
                <a:cubicBezTo>
                  <a:pt x="8937" y="1864"/>
                  <a:pt x="8931" y="1851"/>
                  <a:pt x="8906" y="1817"/>
                </a:cubicBezTo>
                <a:cubicBezTo>
                  <a:pt x="8829" y="1704"/>
                  <a:pt x="8682" y="1566"/>
                  <a:pt x="8527" y="1430"/>
                </a:cubicBezTo>
                <a:cubicBezTo>
                  <a:pt x="8373" y="1294"/>
                  <a:pt x="8210" y="1161"/>
                  <a:pt x="8103" y="1060"/>
                </a:cubicBezTo>
                <a:lnTo>
                  <a:pt x="8051" y="1066"/>
                </a:lnTo>
                <a:lnTo>
                  <a:pt x="7829" y="864"/>
                </a:lnTo>
                <a:cubicBezTo>
                  <a:pt x="7809" y="849"/>
                  <a:pt x="7782" y="828"/>
                  <a:pt x="7755" y="808"/>
                </a:cubicBezTo>
                <a:cubicBezTo>
                  <a:pt x="7728" y="787"/>
                  <a:pt x="7700" y="767"/>
                  <a:pt x="7679" y="753"/>
                </a:cubicBezTo>
                <a:cubicBezTo>
                  <a:pt x="7679" y="756"/>
                  <a:pt x="7678" y="758"/>
                  <a:pt x="7677" y="760"/>
                </a:cubicBezTo>
                <a:cubicBezTo>
                  <a:pt x="7676" y="762"/>
                  <a:pt x="7675" y="764"/>
                  <a:pt x="7673" y="766"/>
                </a:cubicBezTo>
                <a:lnTo>
                  <a:pt x="7656" y="750"/>
                </a:lnTo>
                <a:cubicBezTo>
                  <a:pt x="7656" y="751"/>
                  <a:pt x="7655" y="752"/>
                  <a:pt x="7655" y="753"/>
                </a:cubicBezTo>
                <a:cubicBezTo>
                  <a:pt x="7654" y="753"/>
                  <a:pt x="7653" y="753"/>
                  <a:pt x="7652" y="753"/>
                </a:cubicBezTo>
                <a:cubicBezTo>
                  <a:pt x="7650" y="750"/>
                  <a:pt x="7648" y="748"/>
                  <a:pt x="7647" y="746"/>
                </a:cubicBezTo>
                <a:cubicBezTo>
                  <a:pt x="7646" y="744"/>
                  <a:pt x="7646" y="742"/>
                  <a:pt x="7646" y="741"/>
                </a:cubicBezTo>
                <a:lnTo>
                  <a:pt x="7463" y="576"/>
                </a:lnTo>
                <a:cubicBezTo>
                  <a:pt x="7490" y="592"/>
                  <a:pt x="7516" y="607"/>
                  <a:pt x="7540" y="622"/>
                </a:cubicBezTo>
                <a:cubicBezTo>
                  <a:pt x="7564" y="637"/>
                  <a:pt x="7586" y="652"/>
                  <a:pt x="7605" y="665"/>
                </a:cubicBezTo>
                <a:cubicBezTo>
                  <a:pt x="7601" y="659"/>
                  <a:pt x="7599" y="654"/>
                  <a:pt x="7598" y="650"/>
                </a:cubicBezTo>
                <a:cubicBezTo>
                  <a:pt x="7597" y="647"/>
                  <a:pt x="7598" y="645"/>
                  <a:pt x="7602" y="645"/>
                </a:cubicBezTo>
                <a:cubicBezTo>
                  <a:pt x="7693" y="728"/>
                  <a:pt x="7755" y="784"/>
                  <a:pt x="7796" y="821"/>
                </a:cubicBezTo>
                <a:cubicBezTo>
                  <a:pt x="7836" y="859"/>
                  <a:pt x="7854" y="876"/>
                  <a:pt x="7857" y="881"/>
                </a:cubicBezTo>
                <a:cubicBezTo>
                  <a:pt x="7885" y="900"/>
                  <a:pt x="7914" y="919"/>
                  <a:pt x="7944" y="938"/>
                </a:cubicBezTo>
                <a:cubicBezTo>
                  <a:pt x="7974" y="956"/>
                  <a:pt x="8005" y="974"/>
                  <a:pt x="8035" y="991"/>
                </a:cubicBezTo>
                <a:cubicBezTo>
                  <a:pt x="8027" y="983"/>
                  <a:pt x="8021" y="975"/>
                  <a:pt x="8015" y="967"/>
                </a:cubicBezTo>
                <a:cubicBezTo>
                  <a:pt x="8008" y="960"/>
                  <a:pt x="8003" y="953"/>
                  <a:pt x="7999" y="946"/>
                </a:cubicBezTo>
                <a:lnTo>
                  <a:pt x="8089" y="1022"/>
                </a:lnTo>
                <a:cubicBezTo>
                  <a:pt x="8099" y="1027"/>
                  <a:pt x="8109" y="1033"/>
                  <a:pt x="8118" y="1038"/>
                </a:cubicBezTo>
                <a:cubicBezTo>
                  <a:pt x="8128" y="1044"/>
                  <a:pt x="8137" y="1049"/>
                  <a:pt x="8146" y="1054"/>
                </a:cubicBezTo>
                <a:lnTo>
                  <a:pt x="8131" y="1056"/>
                </a:lnTo>
                <a:lnTo>
                  <a:pt x="8569" y="1421"/>
                </a:lnTo>
                <a:cubicBezTo>
                  <a:pt x="8549" y="1399"/>
                  <a:pt x="8531" y="1379"/>
                  <a:pt x="8515" y="1360"/>
                </a:cubicBezTo>
                <a:cubicBezTo>
                  <a:pt x="8498" y="1341"/>
                  <a:pt x="8484" y="1324"/>
                  <a:pt x="8471" y="1309"/>
                </a:cubicBezTo>
                <a:cubicBezTo>
                  <a:pt x="8464" y="1305"/>
                  <a:pt x="8458" y="1301"/>
                  <a:pt x="8453" y="1298"/>
                </a:cubicBezTo>
                <a:cubicBezTo>
                  <a:pt x="8447" y="1295"/>
                  <a:pt x="8443" y="1292"/>
                  <a:pt x="8441" y="1290"/>
                </a:cubicBezTo>
                <a:cubicBezTo>
                  <a:pt x="8445" y="1293"/>
                  <a:pt x="8450" y="1295"/>
                  <a:pt x="8455" y="1298"/>
                </a:cubicBezTo>
                <a:cubicBezTo>
                  <a:pt x="8459" y="1301"/>
                  <a:pt x="8464" y="1303"/>
                  <a:pt x="8468" y="1306"/>
                </a:cubicBezTo>
                <a:cubicBezTo>
                  <a:pt x="8353" y="1166"/>
                  <a:pt x="8377" y="1157"/>
                  <a:pt x="8440" y="1185"/>
                </a:cubicBezTo>
                <a:cubicBezTo>
                  <a:pt x="8503" y="1213"/>
                  <a:pt x="8604" y="1277"/>
                  <a:pt x="8643" y="1282"/>
                </a:cubicBezTo>
                <a:cubicBezTo>
                  <a:pt x="8634" y="1271"/>
                  <a:pt x="8625" y="1260"/>
                  <a:pt x="8616" y="1249"/>
                </a:cubicBezTo>
                <a:cubicBezTo>
                  <a:pt x="8606" y="1238"/>
                  <a:pt x="8596" y="1227"/>
                  <a:pt x="8586" y="1215"/>
                </a:cubicBezTo>
                <a:cubicBezTo>
                  <a:pt x="8482" y="1158"/>
                  <a:pt x="8391" y="1093"/>
                  <a:pt x="8307" y="1028"/>
                </a:cubicBezTo>
                <a:cubicBezTo>
                  <a:pt x="8224" y="962"/>
                  <a:pt x="8148" y="896"/>
                  <a:pt x="8072" y="837"/>
                </a:cubicBezTo>
                <a:cubicBezTo>
                  <a:pt x="8155" y="902"/>
                  <a:pt x="8229" y="955"/>
                  <a:pt x="8298" y="1000"/>
                </a:cubicBezTo>
                <a:cubicBezTo>
                  <a:pt x="8367" y="1045"/>
                  <a:pt x="8431" y="1083"/>
                  <a:pt x="8494" y="1120"/>
                </a:cubicBezTo>
                <a:cubicBezTo>
                  <a:pt x="8493" y="1118"/>
                  <a:pt x="8491" y="1117"/>
                  <a:pt x="8490" y="1116"/>
                </a:cubicBezTo>
                <a:cubicBezTo>
                  <a:pt x="8489" y="1114"/>
                  <a:pt x="8487" y="1113"/>
                  <a:pt x="8486" y="1112"/>
                </a:cubicBezTo>
                <a:cubicBezTo>
                  <a:pt x="8576" y="1170"/>
                  <a:pt x="8541" y="1112"/>
                  <a:pt x="8466" y="1017"/>
                </a:cubicBezTo>
                <a:cubicBezTo>
                  <a:pt x="8391" y="922"/>
                  <a:pt x="8275" y="790"/>
                  <a:pt x="8203" y="700"/>
                </a:cubicBezTo>
                <a:lnTo>
                  <a:pt x="7983" y="509"/>
                </a:lnTo>
                <a:lnTo>
                  <a:pt x="8181" y="672"/>
                </a:lnTo>
                <a:cubicBezTo>
                  <a:pt x="8157" y="642"/>
                  <a:pt x="8142" y="619"/>
                  <a:pt x="8138" y="608"/>
                </a:cubicBezTo>
                <a:cubicBezTo>
                  <a:pt x="8135" y="597"/>
                  <a:pt x="8144" y="597"/>
                  <a:pt x="8170" y="614"/>
                </a:cubicBezTo>
                <a:cubicBezTo>
                  <a:pt x="8226" y="672"/>
                  <a:pt x="8315" y="747"/>
                  <a:pt x="8408" y="823"/>
                </a:cubicBezTo>
                <a:cubicBezTo>
                  <a:pt x="8501" y="898"/>
                  <a:pt x="8597" y="975"/>
                  <a:pt x="8665" y="1035"/>
                </a:cubicBezTo>
                <a:lnTo>
                  <a:pt x="8342" y="637"/>
                </a:lnTo>
                <a:cubicBezTo>
                  <a:pt x="8411" y="722"/>
                  <a:pt x="8525" y="839"/>
                  <a:pt x="8662" y="971"/>
                </a:cubicBezTo>
                <a:cubicBezTo>
                  <a:pt x="8798" y="1104"/>
                  <a:pt x="8956" y="1251"/>
                  <a:pt x="9111" y="1399"/>
                </a:cubicBezTo>
                <a:cubicBezTo>
                  <a:pt x="9098" y="1372"/>
                  <a:pt x="9048" y="1315"/>
                  <a:pt x="8997" y="1257"/>
                </a:cubicBezTo>
                <a:cubicBezTo>
                  <a:pt x="8946" y="1200"/>
                  <a:pt x="8893" y="1142"/>
                  <a:pt x="8875" y="1115"/>
                </a:cubicBezTo>
                <a:cubicBezTo>
                  <a:pt x="8930" y="1173"/>
                  <a:pt x="8986" y="1231"/>
                  <a:pt x="9046" y="1290"/>
                </a:cubicBezTo>
                <a:cubicBezTo>
                  <a:pt x="9107" y="1349"/>
                  <a:pt x="9172" y="1408"/>
                  <a:pt x="9246" y="1469"/>
                </a:cubicBezTo>
                <a:lnTo>
                  <a:pt x="8738" y="895"/>
                </a:lnTo>
                <a:cubicBezTo>
                  <a:pt x="8710" y="872"/>
                  <a:pt x="8691" y="858"/>
                  <a:pt x="8676" y="849"/>
                </a:cubicBezTo>
                <a:cubicBezTo>
                  <a:pt x="8661" y="840"/>
                  <a:pt x="8651" y="836"/>
                  <a:pt x="8643" y="834"/>
                </a:cubicBezTo>
                <a:cubicBezTo>
                  <a:pt x="8644" y="822"/>
                  <a:pt x="8597" y="758"/>
                  <a:pt x="8584" y="724"/>
                </a:cubicBezTo>
                <a:cubicBezTo>
                  <a:pt x="8571" y="690"/>
                  <a:pt x="8591" y="686"/>
                  <a:pt x="8726" y="793"/>
                </a:cubicBezTo>
                <a:cubicBezTo>
                  <a:pt x="8787" y="852"/>
                  <a:pt x="8846" y="911"/>
                  <a:pt x="8905" y="970"/>
                </a:cubicBezTo>
                <a:cubicBezTo>
                  <a:pt x="8964" y="1029"/>
                  <a:pt x="9023" y="1088"/>
                  <a:pt x="9085" y="1147"/>
                </a:cubicBezTo>
                <a:cubicBezTo>
                  <a:pt x="8905" y="995"/>
                  <a:pt x="8889" y="992"/>
                  <a:pt x="8948" y="1057"/>
                </a:cubicBezTo>
                <a:cubicBezTo>
                  <a:pt x="9007" y="1122"/>
                  <a:pt x="9140" y="1254"/>
                  <a:pt x="9258" y="1372"/>
                </a:cubicBezTo>
                <a:cubicBezTo>
                  <a:pt x="9238" y="1319"/>
                  <a:pt x="9260" y="1335"/>
                  <a:pt x="9316" y="1387"/>
                </a:cubicBezTo>
                <a:cubicBezTo>
                  <a:pt x="9371" y="1439"/>
                  <a:pt x="9461" y="1528"/>
                  <a:pt x="9578" y="1621"/>
                </a:cubicBezTo>
                <a:cubicBezTo>
                  <a:pt x="9578" y="1596"/>
                  <a:pt x="9473" y="1480"/>
                  <a:pt x="9334" y="1341"/>
                </a:cubicBezTo>
                <a:cubicBezTo>
                  <a:pt x="9195" y="1201"/>
                  <a:pt x="9021" y="1037"/>
                  <a:pt x="8886" y="917"/>
                </a:cubicBezTo>
                <a:cubicBezTo>
                  <a:pt x="8953" y="952"/>
                  <a:pt x="9009" y="986"/>
                  <a:pt x="9009" y="967"/>
                </a:cubicBezTo>
                <a:cubicBezTo>
                  <a:pt x="9009" y="948"/>
                  <a:pt x="8954" y="878"/>
                  <a:pt x="8799" y="704"/>
                </a:cubicBezTo>
                <a:lnTo>
                  <a:pt x="9231" y="1120"/>
                </a:lnTo>
                <a:lnTo>
                  <a:pt x="9107" y="951"/>
                </a:lnTo>
                <a:lnTo>
                  <a:pt x="9626" y="1481"/>
                </a:lnTo>
                <a:cubicBezTo>
                  <a:pt x="9786" y="1582"/>
                  <a:pt x="9601" y="1403"/>
                  <a:pt x="9410" y="1217"/>
                </a:cubicBezTo>
                <a:cubicBezTo>
                  <a:pt x="9219" y="1032"/>
                  <a:pt x="9021" y="838"/>
                  <a:pt x="9157" y="910"/>
                </a:cubicBezTo>
                <a:lnTo>
                  <a:pt x="9539" y="1270"/>
                </a:lnTo>
                <a:cubicBezTo>
                  <a:pt x="9505" y="1227"/>
                  <a:pt x="9439" y="1156"/>
                  <a:pt x="9366" y="1080"/>
                </a:cubicBezTo>
                <a:cubicBezTo>
                  <a:pt x="9294" y="1004"/>
                  <a:pt x="9216" y="923"/>
                  <a:pt x="9156" y="860"/>
                </a:cubicBezTo>
                <a:cubicBezTo>
                  <a:pt x="9132" y="845"/>
                  <a:pt x="9118" y="835"/>
                  <a:pt x="9113" y="829"/>
                </a:cubicBezTo>
                <a:cubicBezTo>
                  <a:pt x="9107" y="822"/>
                  <a:pt x="9110" y="819"/>
                  <a:pt x="9116" y="817"/>
                </a:cubicBezTo>
                <a:cubicBezTo>
                  <a:pt x="9081" y="779"/>
                  <a:pt x="9059" y="753"/>
                  <a:pt x="9061" y="750"/>
                </a:cubicBezTo>
                <a:cubicBezTo>
                  <a:pt x="9062" y="747"/>
                  <a:pt x="9088" y="766"/>
                  <a:pt x="9147" y="816"/>
                </a:cubicBezTo>
                <a:cubicBezTo>
                  <a:pt x="9149" y="816"/>
                  <a:pt x="9152" y="816"/>
                  <a:pt x="9155" y="816"/>
                </a:cubicBezTo>
                <a:cubicBezTo>
                  <a:pt x="9157" y="816"/>
                  <a:pt x="9160" y="816"/>
                  <a:pt x="9162" y="816"/>
                </a:cubicBezTo>
                <a:cubicBezTo>
                  <a:pt x="9072" y="725"/>
                  <a:pt x="8972" y="641"/>
                  <a:pt x="8881" y="564"/>
                </a:cubicBezTo>
                <a:cubicBezTo>
                  <a:pt x="8791" y="487"/>
                  <a:pt x="8710" y="418"/>
                  <a:pt x="8661" y="355"/>
                </a:cubicBezTo>
                <a:cubicBezTo>
                  <a:pt x="8647" y="378"/>
                  <a:pt x="8725" y="457"/>
                  <a:pt x="8775" y="518"/>
                </a:cubicBezTo>
                <a:cubicBezTo>
                  <a:pt x="8842" y="599"/>
                  <a:pt x="8860" y="649"/>
                  <a:pt x="8552" y="493"/>
                </a:cubicBezTo>
                <a:cubicBezTo>
                  <a:pt x="8643" y="512"/>
                  <a:pt x="8611" y="449"/>
                  <a:pt x="8549" y="364"/>
                </a:cubicBezTo>
                <a:cubicBezTo>
                  <a:pt x="8487" y="280"/>
                  <a:pt x="8395" y="176"/>
                  <a:pt x="8363" y="113"/>
                </a:cubicBezTo>
                <a:lnTo>
                  <a:pt x="8849" y="419"/>
                </a:lnTo>
                <a:lnTo>
                  <a:pt x="8707" y="352"/>
                </a:lnTo>
                <a:cubicBezTo>
                  <a:pt x="8706" y="351"/>
                  <a:pt x="8704" y="351"/>
                  <a:pt x="8703" y="351"/>
                </a:cubicBezTo>
                <a:cubicBezTo>
                  <a:pt x="8701" y="350"/>
                  <a:pt x="8700" y="350"/>
                  <a:pt x="8699" y="350"/>
                </a:cubicBezTo>
                <a:cubicBezTo>
                  <a:pt x="8779" y="416"/>
                  <a:pt x="8850" y="471"/>
                  <a:pt x="8910" y="514"/>
                </a:cubicBezTo>
                <a:cubicBezTo>
                  <a:pt x="8970" y="557"/>
                  <a:pt x="9019" y="590"/>
                  <a:pt x="9055" y="611"/>
                </a:cubicBezTo>
                <a:cubicBezTo>
                  <a:pt x="8979" y="525"/>
                  <a:pt x="8877" y="432"/>
                  <a:pt x="8793" y="364"/>
                </a:cubicBezTo>
                <a:cubicBezTo>
                  <a:pt x="8709" y="295"/>
                  <a:pt x="8644" y="249"/>
                  <a:pt x="8640" y="257"/>
                </a:cubicBezTo>
                <a:cubicBezTo>
                  <a:pt x="8590" y="139"/>
                  <a:pt x="8921" y="430"/>
                  <a:pt x="9206" y="680"/>
                </a:cubicBezTo>
                <a:cubicBezTo>
                  <a:pt x="9491" y="930"/>
                  <a:pt x="9731" y="1138"/>
                  <a:pt x="9499" y="853"/>
                </a:cubicBezTo>
                <a:cubicBezTo>
                  <a:pt x="9356" y="740"/>
                  <a:pt x="9174" y="557"/>
                  <a:pt x="9026" y="415"/>
                </a:cubicBezTo>
                <a:cubicBezTo>
                  <a:pt x="8878" y="272"/>
                  <a:pt x="8764" y="170"/>
                  <a:pt x="8757" y="217"/>
                </a:cubicBezTo>
                <a:cubicBezTo>
                  <a:pt x="8650" y="90"/>
                  <a:pt x="8794" y="201"/>
                  <a:pt x="8914" y="290"/>
                </a:cubicBezTo>
                <a:cubicBezTo>
                  <a:pt x="9034" y="378"/>
                  <a:pt x="9131" y="445"/>
                  <a:pt x="8931" y="226"/>
                </a:cubicBezTo>
                <a:lnTo>
                  <a:pt x="9408" y="716"/>
                </a:lnTo>
                <a:cubicBezTo>
                  <a:pt x="9415" y="713"/>
                  <a:pt x="9376" y="666"/>
                  <a:pt x="9327" y="611"/>
                </a:cubicBezTo>
                <a:cubicBezTo>
                  <a:pt x="9279" y="555"/>
                  <a:pt x="9222" y="493"/>
                  <a:pt x="9194" y="461"/>
                </a:cubicBezTo>
                <a:lnTo>
                  <a:pt x="9568" y="822"/>
                </a:lnTo>
                <a:cubicBezTo>
                  <a:pt x="9247" y="482"/>
                  <a:pt x="9332" y="533"/>
                  <a:pt x="9391" y="562"/>
                </a:cubicBezTo>
                <a:cubicBezTo>
                  <a:pt x="9450" y="591"/>
                  <a:pt x="9483" y="598"/>
                  <a:pt x="9057" y="171"/>
                </a:cubicBezTo>
                <a:cubicBezTo>
                  <a:pt x="9392" y="506"/>
                  <a:pt x="9385" y="487"/>
                  <a:pt x="9328" y="413"/>
                </a:cubicBezTo>
                <a:cubicBezTo>
                  <a:pt x="9271" y="339"/>
                  <a:pt x="9164" y="211"/>
                  <a:pt x="9299" y="327"/>
                </a:cubicBezTo>
                <a:cubicBezTo>
                  <a:pt x="9531" y="577"/>
                  <a:pt x="9519" y="604"/>
                  <a:pt x="9526" y="644"/>
                </a:cubicBezTo>
                <a:cubicBezTo>
                  <a:pt x="9534" y="685"/>
                  <a:pt x="9562" y="738"/>
                  <a:pt x="9873" y="1040"/>
                </a:cubicBezTo>
                <a:cubicBezTo>
                  <a:pt x="9971" y="1121"/>
                  <a:pt x="9944" y="1083"/>
                  <a:pt x="9917" y="1046"/>
                </a:cubicBezTo>
                <a:cubicBezTo>
                  <a:pt x="9890" y="1008"/>
                  <a:pt x="9862" y="970"/>
                  <a:pt x="9957" y="1049"/>
                </a:cubicBezTo>
                <a:cubicBezTo>
                  <a:pt x="10001" y="1099"/>
                  <a:pt x="10063" y="1169"/>
                  <a:pt x="10130" y="1242"/>
                </a:cubicBezTo>
                <a:cubicBezTo>
                  <a:pt x="10196" y="1314"/>
                  <a:pt x="10267" y="1390"/>
                  <a:pt x="10329" y="1453"/>
                </a:cubicBezTo>
                <a:cubicBezTo>
                  <a:pt x="10516" y="1591"/>
                  <a:pt x="10430" y="1476"/>
                  <a:pt x="10278" y="1302"/>
                </a:cubicBezTo>
                <a:cubicBezTo>
                  <a:pt x="10126" y="1128"/>
                  <a:pt x="9908" y="895"/>
                  <a:pt x="9833" y="797"/>
                </a:cubicBezTo>
                <a:lnTo>
                  <a:pt x="9956" y="1004"/>
                </a:lnTo>
                <a:cubicBezTo>
                  <a:pt x="9645" y="702"/>
                  <a:pt x="9621" y="669"/>
                  <a:pt x="9614" y="650"/>
                </a:cubicBezTo>
                <a:cubicBezTo>
                  <a:pt x="9607" y="631"/>
                  <a:pt x="9617" y="627"/>
                  <a:pt x="9376" y="382"/>
                </a:cubicBezTo>
                <a:cubicBezTo>
                  <a:pt x="9549" y="526"/>
                  <a:pt x="9516" y="474"/>
                  <a:pt x="9466" y="408"/>
                </a:cubicBezTo>
                <a:cubicBezTo>
                  <a:pt x="9417" y="341"/>
                  <a:pt x="9352" y="260"/>
                  <a:pt x="9459" y="345"/>
                </a:cubicBezTo>
                <a:cubicBezTo>
                  <a:pt x="9456" y="347"/>
                  <a:pt x="9470" y="363"/>
                  <a:pt x="9483" y="379"/>
                </a:cubicBezTo>
                <a:cubicBezTo>
                  <a:pt x="9497" y="395"/>
                  <a:pt x="9511" y="410"/>
                  <a:pt x="9508" y="412"/>
                </a:cubicBezTo>
                <a:cubicBezTo>
                  <a:pt x="9512" y="367"/>
                  <a:pt x="9769" y="584"/>
                  <a:pt x="10029" y="812"/>
                </a:cubicBezTo>
                <a:cubicBezTo>
                  <a:pt x="10288" y="1039"/>
                  <a:pt x="10551" y="1277"/>
                  <a:pt x="10564" y="1271"/>
                </a:cubicBezTo>
                <a:cubicBezTo>
                  <a:pt x="10609" y="1296"/>
                  <a:pt x="10551" y="1213"/>
                  <a:pt x="10448" y="1094"/>
                </a:cubicBezTo>
                <a:cubicBezTo>
                  <a:pt x="10344" y="974"/>
                  <a:pt x="10196" y="819"/>
                  <a:pt x="10062" y="701"/>
                </a:cubicBezTo>
                <a:cubicBezTo>
                  <a:pt x="9979" y="606"/>
                  <a:pt x="10018" y="675"/>
                  <a:pt x="9978" y="666"/>
                </a:cubicBezTo>
                <a:cubicBezTo>
                  <a:pt x="9938" y="657"/>
                  <a:pt x="9820" y="569"/>
                  <a:pt x="9423" y="156"/>
                </a:cubicBezTo>
                <a:cubicBezTo>
                  <a:pt x="9896" y="586"/>
                  <a:pt x="9816" y="480"/>
                  <a:pt x="9700" y="331"/>
                </a:cubicBezTo>
                <a:cubicBezTo>
                  <a:pt x="9585" y="182"/>
                  <a:pt x="9435" y="-10"/>
                  <a:pt x="9768" y="254"/>
                </a:cubicBezTo>
                <a:cubicBezTo>
                  <a:pt x="9927" y="436"/>
                  <a:pt x="10060" y="558"/>
                  <a:pt x="10183" y="669"/>
                </a:cubicBezTo>
                <a:cubicBezTo>
                  <a:pt x="10306" y="781"/>
                  <a:pt x="10419" y="882"/>
                  <a:pt x="10538" y="1022"/>
                </a:cubicBezTo>
                <a:cubicBezTo>
                  <a:pt x="10507" y="963"/>
                  <a:pt x="10457" y="900"/>
                  <a:pt x="10383" y="816"/>
                </a:cubicBezTo>
                <a:cubicBezTo>
                  <a:pt x="10308" y="733"/>
                  <a:pt x="10209" y="629"/>
                  <a:pt x="10080" y="490"/>
                </a:cubicBezTo>
                <a:lnTo>
                  <a:pt x="10376" y="762"/>
                </a:lnTo>
                <a:cubicBezTo>
                  <a:pt x="10140" y="503"/>
                  <a:pt x="10000" y="357"/>
                  <a:pt x="9901" y="253"/>
                </a:cubicBezTo>
                <a:cubicBezTo>
                  <a:pt x="9802" y="150"/>
                  <a:pt x="9744" y="88"/>
                  <a:pt x="9671" y="0"/>
                </a:cubicBezTo>
                <a:lnTo>
                  <a:pt x="0" y="0"/>
                </a:lnTo>
                <a:close/>
                <a:moveTo>
                  <a:pt x="7517" y="1551"/>
                </a:moveTo>
                <a:cubicBezTo>
                  <a:pt x="7518" y="1551"/>
                  <a:pt x="7519" y="1552"/>
                  <a:pt x="7520" y="1552"/>
                </a:cubicBezTo>
                <a:cubicBezTo>
                  <a:pt x="7521" y="1553"/>
                  <a:pt x="7522" y="1554"/>
                  <a:pt x="7523" y="1554"/>
                </a:cubicBezTo>
                <a:cubicBezTo>
                  <a:pt x="7522" y="1554"/>
                  <a:pt x="7521" y="1553"/>
                  <a:pt x="7520" y="1552"/>
                </a:cubicBezTo>
                <a:cubicBezTo>
                  <a:pt x="7519" y="1551"/>
                  <a:pt x="7518" y="1551"/>
                  <a:pt x="7517" y="1550"/>
                </a:cubicBezTo>
                <a:lnTo>
                  <a:pt x="7517" y="1551"/>
                </a:lnTo>
                <a:close/>
                <a:moveTo>
                  <a:pt x="7241" y="4298"/>
                </a:moveTo>
                <a:cubicBezTo>
                  <a:pt x="7247" y="4302"/>
                  <a:pt x="7253" y="4305"/>
                  <a:pt x="7258" y="4309"/>
                </a:cubicBezTo>
                <a:cubicBezTo>
                  <a:pt x="7264" y="4312"/>
                  <a:pt x="7270" y="4316"/>
                  <a:pt x="7276" y="4320"/>
                </a:cubicBezTo>
                <a:lnTo>
                  <a:pt x="7241" y="4295"/>
                </a:lnTo>
                <a:cubicBezTo>
                  <a:pt x="7241" y="4296"/>
                  <a:pt x="7241" y="4296"/>
                  <a:pt x="7241" y="4297"/>
                </a:cubicBezTo>
                <a:cubicBezTo>
                  <a:pt x="7241" y="4297"/>
                  <a:pt x="7241" y="4298"/>
                  <a:pt x="7241" y="4298"/>
                </a:cubicBezTo>
                <a:close/>
                <a:moveTo>
                  <a:pt x="5724" y="11648"/>
                </a:moveTo>
                <a:cubicBezTo>
                  <a:pt x="5717" y="11645"/>
                  <a:pt x="5710" y="11642"/>
                  <a:pt x="5704" y="11639"/>
                </a:cubicBezTo>
                <a:cubicBezTo>
                  <a:pt x="5697" y="11637"/>
                  <a:pt x="5691" y="11635"/>
                  <a:pt x="5685" y="11633"/>
                </a:cubicBezTo>
                <a:cubicBezTo>
                  <a:pt x="5660" y="11642"/>
                  <a:pt x="5660" y="11650"/>
                  <a:pt x="5677" y="11657"/>
                </a:cubicBezTo>
                <a:cubicBezTo>
                  <a:pt x="5695" y="11665"/>
                  <a:pt x="5729" y="11671"/>
                  <a:pt x="5773" y="11677"/>
                </a:cubicBezTo>
                <a:cubicBezTo>
                  <a:pt x="5765" y="11673"/>
                  <a:pt x="5757" y="11668"/>
                  <a:pt x="5749" y="11663"/>
                </a:cubicBezTo>
                <a:cubicBezTo>
                  <a:pt x="5741" y="11658"/>
                  <a:pt x="5733" y="11653"/>
                  <a:pt x="5724" y="11648"/>
                </a:cubicBezTo>
                <a:close/>
                <a:moveTo>
                  <a:pt x="5231" y="12464"/>
                </a:moveTo>
                <a:cubicBezTo>
                  <a:pt x="5203" y="12464"/>
                  <a:pt x="5174" y="12464"/>
                  <a:pt x="5147" y="12465"/>
                </a:cubicBezTo>
                <a:cubicBezTo>
                  <a:pt x="5119" y="12465"/>
                  <a:pt x="5091" y="12466"/>
                  <a:pt x="5065" y="12467"/>
                </a:cubicBezTo>
                <a:lnTo>
                  <a:pt x="5314" y="12639"/>
                </a:lnTo>
                <a:cubicBezTo>
                  <a:pt x="5314" y="12639"/>
                  <a:pt x="5315" y="12638"/>
                  <a:pt x="5316" y="12638"/>
                </a:cubicBezTo>
                <a:cubicBezTo>
                  <a:pt x="5317" y="12637"/>
                  <a:pt x="5318" y="12636"/>
                  <a:pt x="5319" y="12636"/>
                </a:cubicBezTo>
                <a:cubicBezTo>
                  <a:pt x="5282" y="12600"/>
                  <a:pt x="5261" y="12573"/>
                  <a:pt x="5266" y="12565"/>
                </a:cubicBezTo>
                <a:cubicBezTo>
                  <a:pt x="5271" y="12557"/>
                  <a:pt x="5301" y="12567"/>
                  <a:pt x="5368" y="12604"/>
                </a:cubicBezTo>
                <a:cubicBezTo>
                  <a:pt x="5374" y="12600"/>
                  <a:pt x="5380" y="12597"/>
                  <a:pt x="5385" y="12593"/>
                </a:cubicBezTo>
                <a:cubicBezTo>
                  <a:pt x="5391" y="12590"/>
                  <a:pt x="5397" y="12586"/>
                  <a:pt x="5403" y="12583"/>
                </a:cubicBezTo>
                <a:lnTo>
                  <a:pt x="5257" y="12493"/>
                </a:lnTo>
                <a:cubicBezTo>
                  <a:pt x="5258" y="12488"/>
                  <a:pt x="5260" y="12484"/>
                  <a:pt x="5262" y="12480"/>
                </a:cubicBezTo>
                <a:cubicBezTo>
                  <a:pt x="5264" y="12476"/>
                  <a:pt x="5266" y="12472"/>
                  <a:pt x="5268" y="12468"/>
                </a:cubicBezTo>
                <a:lnTo>
                  <a:pt x="5231" y="12464"/>
                </a:lnTo>
                <a:close/>
                <a:moveTo>
                  <a:pt x="4435" y="12965"/>
                </a:moveTo>
                <a:cubicBezTo>
                  <a:pt x="4436" y="12965"/>
                  <a:pt x="4437" y="12965"/>
                  <a:pt x="4437" y="12966"/>
                </a:cubicBezTo>
                <a:cubicBezTo>
                  <a:pt x="4438" y="12966"/>
                  <a:pt x="4439" y="12966"/>
                  <a:pt x="4439" y="12967"/>
                </a:cubicBezTo>
                <a:cubicBezTo>
                  <a:pt x="4439" y="12966"/>
                  <a:pt x="4438" y="12966"/>
                  <a:pt x="4437" y="12965"/>
                </a:cubicBezTo>
                <a:cubicBezTo>
                  <a:pt x="4436" y="12965"/>
                  <a:pt x="4436" y="12965"/>
                  <a:pt x="4435" y="12964"/>
                </a:cubicBezTo>
                <a:lnTo>
                  <a:pt x="4435" y="12965"/>
                </a:lnTo>
                <a:close/>
                <a:moveTo>
                  <a:pt x="4439" y="12967"/>
                </a:moveTo>
                <a:cubicBezTo>
                  <a:pt x="4448" y="12971"/>
                  <a:pt x="4457" y="12976"/>
                  <a:pt x="4467" y="12981"/>
                </a:cubicBezTo>
                <a:cubicBezTo>
                  <a:pt x="4477" y="12986"/>
                  <a:pt x="4487" y="12991"/>
                  <a:pt x="4496" y="12995"/>
                </a:cubicBezTo>
                <a:cubicBezTo>
                  <a:pt x="4495" y="12994"/>
                  <a:pt x="4494" y="12994"/>
                  <a:pt x="4493" y="12993"/>
                </a:cubicBezTo>
                <a:cubicBezTo>
                  <a:pt x="4492" y="12992"/>
                  <a:pt x="4490" y="12991"/>
                  <a:pt x="4488" y="12990"/>
                </a:cubicBezTo>
                <a:cubicBezTo>
                  <a:pt x="4502" y="12994"/>
                  <a:pt x="4502" y="12993"/>
                  <a:pt x="4492" y="12988"/>
                </a:cubicBezTo>
                <a:cubicBezTo>
                  <a:pt x="4482" y="12984"/>
                  <a:pt x="4463" y="12976"/>
                  <a:pt x="4439" y="12967"/>
                </a:cubicBezTo>
                <a:close/>
                <a:moveTo>
                  <a:pt x="4496" y="12995"/>
                </a:moveTo>
                <a:cubicBezTo>
                  <a:pt x="4504" y="13002"/>
                  <a:pt x="4512" y="13008"/>
                  <a:pt x="4519" y="13014"/>
                </a:cubicBezTo>
                <a:cubicBezTo>
                  <a:pt x="4527" y="13021"/>
                  <a:pt x="4534" y="13027"/>
                  <a:pt x="4541" y="13033"/>
                </a:cubicBezTo>
                <a:cubicBezTo>
                  <a:pt x="4546" y="13033"/>
                  <a:pt x="4550" y="13033"/>
                  <a:pt x="4555" y="13032"/>
                </a:cubicBezTo>
                <a:cubicBezTo>
                  <a:pt x="4559" y="13032"/>
                  <a:pt x="4563" y="13032"/>
                  <a:pt x="4568" y="13032"/>
                </a:cubicBezTo>
                <a:cubicBezTo>
                  <a:pt x="4556" y="13026"/>
                  <a:pt x="4545" y="13020"/>
                  <a:pt x="4533" y="13014"/>
                </a:cubicBezTo>
                <a:cubicBezTo>
                  <a:pt x="4521" y="13008"/>
                  <a:pt x="4508" y="13002"/>
                  <a:pt x="4496" y="12995"/>
                </a:cubicBezTo>
                <a:close/>
                <a:moveTo>
                  <a:pt x="4474" y="13111"/>
                </a:moveTo>
                <a:cubicBezTo>
                  <a:pt x="4477" y="13114"/>
                  <a:pt x="4478" y="13117"/>
                  <a:pt x="4480" y="13119"/>
                </a:cubicBezTo>
                <a:cubicBezTo>
                  <a:pt x="4481" y="13121"/>
                  <a:pt x="4482" y="13124"/>
                  <a:pt x="4482" y="13126"/>
                </a:cubicBezTo>
                <a:cubicBezTo>
                  <a:pt x="4515" y="13137"/>
                  <a:pt x="4544" y="13146"/>
                  <a:pt x="4567" y="13152"/>
                </a:cubicBezTo>
                <a:cubicBezTo>
                  <a:pt x="4591" y="13158"/>
                  <a:pt x="4609" y="13162"/>
                  <a:pt x="4624" y="13163"/>
                </a:cubicBezTo>
                <a:lnTo>
                  <a:pt x="4546" y="13080"/>
                </a:lnTo>
                <a:cubicBezTo>
                  <a:pt x="4529" y="13085"/>
                  <a:pt x="4514" y="13090"/>
                  <a:pt x="4502" y="13095"/>
                </a:cubicBezTo>
                <a:cubicBezTo>
                  <a:pt x="4490" y="13100"/>
                  <a:pt x="4480" y="13106"/>
                  <a:pt x="4474" y="13111"/>
                </a:cubicBezTo>
                <a:close/>
                <a:moveTo>
                  <a:pt x="4624" y="13163"/>
                </a:moveTo>
                <a:lnTo>
                  <a:pt x="4663" y="13204"/>
                </a:lnTo>
                <a:lnTo>
                  <a:pt x="4613" y="13173"/>
                </a:lnTo>
                <a:lnTo>
                  <a:pt x="4570" y="13226"/>
                </a:lnTo>
                <a:cubicBezTo>
                  <a:pt x="4657" y="13220"/>
                  <a:pt x="4702" y="13231"/>
                  <a:pt x="4768" y="13251"/>
                </a:cubicBezTo>
                <a:cubicBezTo>
                  <a:pt x="4835" y="13271"/>
                  <a:pt x="4924" y="13301"/>
                  <a:pt x="5100" y="13335"/>
                </a:cubicBezTo>
                <a:cubicBezTo>
                  <a:pt x="5030" y="13295"/>
                  <a:pt x="4962" y="13254"/>
                  <a:pt x="4888" y="13211"/>
                </a:cubicBezTo>
                <a:cubicBezTo>
                  <a:pt x="4813" y="13167"/>
                  <a:pt x="4732" y="13120"/>
                  <a:pt x="4637" y="13069"/>
                </a:cubicBezTo>
                <a:cubicBezTo>
                  <a:pt x="4655" y="13103"/>
                  <a:pt x="4665" y="13127"/>
                  <a:pt x="4664" y="13143"/>
                </a:cubicBezTo>
                <a:cubicBezTo>
                  <a:pt x="4664" y="13159"/>
                  <a:pt x="4651" y="13166"/>
                  <a:pt x="4624" y="13163"/>
                </a:cubicBezTo>
                <a:close/>
                <a:moveTo>
                  <a:pt x="4614" y="13284"/>
                </a:moveTo>
                <a:cubicBezTo>
                  <a:pt x="4671" y="13307"/>
                  <a:pt x="4732" y="13333"/>
                  <a:pt x="4796" y="13360"/>
                </a:cubicBezTo>
                <a:cubicBezTo>
                  <a:pt x="4860" y="13387"/>
                  <a:pt x="4927" y="13416"/>
                  <a:pt x="4996" y="13446"/>
                </a:cubicBezTo>
                <a:cubicBezTo>
                  <a:pt x="4980" y="13409"/>
                  <a:pt x="4974" y="13370"/>
                  <a:pt x="4923" y="13338"/>
                </a:cubicBezTo>
                <a:cubicBezTo>
                  <a:pt x="4872" y="13306"/>
                  <a:pt x="4777" y="13280"/>
                  <a:pt x="4583" y="13268"/>
                </a:cubicBezTo>
                <a:cubicBezTo>
                  <a:pt x="4588" y="13271"/>
                  <a:pt x="4593" y="13273"/>
                  <a:pt x="4598" y="13276"/>
                </a:cubicBezTo>
                <a:cubicBezTo>
                  <a:pt x="4603" y="13279"/>
                  <a:pt x="4609" y="13281"/>
                  <a:pt x="4614" y="13284"/>
                </a:cubicBezTo>
                <a:close/>
                <a:moveTo>
                  <a:pt x="9729" y="0"/>
                </a:moveTo>
                <a:cubicBezTo>
                  <a:pt x="9795" y="58"/>
                  <a:pt x="9860" y="112"/>
                  <a:pt x="9924" y="170"/>
                </a:cubicBezTo>
                <a:cubicBezTo>
                  <a:pt x="9988" y="227"/>
                  <a:pt x="10051" y="287"/>
                  <a:pt x="10112" y="356"/>
                </a:cubicBezTo>
                <a:cubicBezTo>
                  <a:pt x="10126" y="354"/>
                  <a:pt x="10113" y="325"/>
                  <a:pt x="10075" y="274"/>
                </a:cubicBezTo>
                <a:cubicBezTo>
                  <a:pt x="10037" y="222"/>
                  <a:pt x="9974" y="147"/>
                  <a:pt x="9890" y="53"/>
                </a:cubicBezTo>
                <a:lnTo>
                  <a:pt x="9930" y="96"/>
                </a:lnTo>
                <a:cubicBezTo>
                  <a:pt x="9870" y="-20"/>
                  <a:pt x="9962" y="47"/>
                  <a:pt x="10036" y="97"/>
                </a:cubicBezTo>
                <a:cubicBezTo>
                  <a:pt x="10109" y="148"/>
                  <a:pt x="10165" y="182"/>
                  <a:pt x="10031" y="0"/>
                </a:cubicBezTo>
                <a:lnTo>
                  <a:pt x="9729"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183" y="2018"/>
                </a:moveTo>
                <a:cubicBezTo>
                  <a:pt x="8185" y="2019"/>
                  <a:pt x="8187" y="2021"/>
                  <a:pt x="8189" y="2023"/>
                </a:cubicBezTo>
                <a:cubicBezTo>
                  <a:pt x="8191" y="2025"/>
                  <a:pt x="8193" y="2026"/>
                  <a:pt x="8195" y="2028"/>
                </a:cubicBezTo>
                <a:lnTo>
                  <a:pt x="8322" y="2193"/>
                </a:lnTo>
                <a:cubicBezTo>
                  <a:pt x="8423" y="2266"/>
                  <a:pt x="8476" y="2299"/>
                  <a:pt x="8498" y="2306"/>
                </a:cubicBezTo>
                <a:cubicBezTo>
                  <a:pt x="8521" y="2314"/>
                  <a:pt x="8512" y="2296"/>
                  <a:pt x="8488" y="2266"/>
                </a:cubicBezTo>
                <a:cubicBezTo>
                  <a:pt x="8485" y="2264"/>
                  <a:pt x="8483" y="2263"/>
                  <a:pt x="8481" y="2262"/>
                </a:cubicBezTo>
                <a:cubicBezTo>
                  <a:pt x="8478" y="2261"/>
                  <a:pt x="8476" y="2259"/>
                  <a:pt x="8474" y="2258"/>
                </a:cubicBezTo>
                <a:cubicBezTo>
                  <a:pt x="8475" y="2259"/>
                  <a:pt x="8477" y="2259"/>
                  <a:pt x="8479" y="2260"/>
                </a:cubicBezTo>
                <a:cubicBezTo>
                  <a:pt x="8481" y="2261"/>
                  <a:pt x="8483" y="2262"/>
                  <a:pt x="8485" y="2262"/>
                </a:cubicBezTo>
                <a:cubicBezTo>
                  <a:pt x="8462" y="2234"/>
                  <a:pt x="8427" y="2196"/>
                  <a:pt x="8392" y="2159"/>
                </a:cubicBezTo>
                <a:cubicBezTo>
                  <a:pt x="8357" y="2122"/>
                  <a:pt x="8322" y="2086"/>
                  <a:pt x="8299" y="2061"/>
                </a:cubicBezTo>
                <a:cubicBezTo>
                  <a:pt x="8279" y="2053"/>
                  <a:pt x="8259" y="2046"/>
                  <a:pt x="8239" y="2039"/>
                </a:cubicBezTo>
                <a:cubicBezTo>
                  <a:pt x="8220" y="2032"/>
                  <a:pt x="8201" y="2025"/>
                  <a:pt x="8183" y="2018"/>
                </a:cubicBezTo>
                <a:close/>
                <a:moveTo>
                  <a:pt x="8346" y="2079"/>
                </a:moveTo>
                <a:cubicBezTo>
                  <a:pt x="8377" y="2104"/>
                  <a:pt x="8419" y="2138"/>
                  <a:pt x="8475" y="2184"/>
                </a:cubicBezTo>
                <a:cubicBezTo>
                  <a:pt x="8530" y="2230"/>
                  <a:pt x="8600" y="2288"/>
                  <a:pt x="8685" y="2360"/>
                </a:cubicBezTo>
                <a:cubicBezTo>
                  <a:pt x="8705" y="2370"/>
                  <a:pt x="8723" y="2380"/>
                  <a:pt x="8740" y="2388"/>
                </a:cubicBezTo>
                <a:cubicBezTo>
                  <a:pt x="8757" y="2396"/>
                  <a:pt x="8773" y="2403"/>
                  <a:pt x="8786" y="2409"/>
                </a:cubicBezTo>
                <a:cubicBezTo>
                  <a:pt x="8768" y="2391"/>
                  <a:pt x="8751" y="2374"/>
                  <a:pt x="8734" y="2357"/>
                </a:cubicBezTo>
                <a:cubicBezTo>
                  <a:pt x="8717" y="2340"/>
                  <a:pt x="8701" y="2324"/>
                  <a:pt x="8686" y="2309"/>
                </a:cubicBezTo>
                <a:lnTo>
                  <a:pt x="8717" y="2339"/>
                </a:lnTo>
                <a:lnTo>
                  <a:pt x="8683" y="2256"/>
                </a:lnTo>
                <a:cubicBezTo>
                  <a:pt x="8624" y="2214"/>
                  <a:pt x="8565" y="2180"/>
                  <a:pt x="8509" y="2152"/>
                </a:cubicBezTo>
                <a:cubicBezTo>
                  <a:pt x="8453" y="2123"/>
                  <a:pt x="8398" y="2100"/>
                  <a:pt x="8346"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464" y="2297"/>
                </a:moveTo>
                <a:cubicBezTo>
                  <a:pt x="8439" y="2288"/>
                  <a:pt x="8590" y="2442"/>
                  <a:pt x="8649" y="2505"/>
                </a:cubicBezTo>
                <a:cubicBezTo>
                  <a:pt x="8715" y="2551"/>
                  <a:pt x="8802" y="2619"/>
                  <a:pt x="8818" y="2624"/>
                </a:cubicBezTo>
                <a:cubicBezTo>
                  <a:pt x="8834" y="2630"/>
                  <a:pt x="8777" y="2573"/>
                  <a:pt x="8558" y="2369"/>
                </a:cubicBezTo>
                <a:cubicBezTo>
                  <a:pt x="8500" y="2321"/>
                  <a:pt x="8472" y="2300"/>
                  <a:pt x="8464" y="2297"/>
                </a:cubicBezTo>
                <a:close/>
                <a:moveTo>
                  <a:pt x="8725" y="2418"/>
                </a:moveTo>
                <a:cubicBezTo>
                  <a:pt x="8751" y="2456"/>
                  <a:pt x="8817" y="2529"/>
                  <a:pt x="8906" y="2616"/>
                </a:cubicBezTo>
                <a:cubicBezTo>
                  <a:pt x="8994" y="2702"/>
                  <a:pt x="9105" y="2802"/>
                  <a:pt x="9220" y="2896"/>
                </a:cubicBezTo>
                <a:lnTo>
                  <a:pt x="8969" y="2618"/>
                </a:lnTo>
                <a:cubicBezTo>
                  <a:pt x="9037" y="2675"/>
                  <a:pt x="9059" y="2702"/>
                  <a:pt x="9084" y="2730"/>
                </a:cubicBezTo>
                <a:cubicBezTo>
                  <a:pt x="9109" y="2758"/>
                  <a:pt x="9137" y="2786"/>
                  <a:pt x="9218" y="2846"/>
                </a:cubicBezTo>
                <a:cubicBezTo>
                  <a:pt x="9200" y="2827"/>
                  <a:pt x="9179" y="2806"/>
                  <a:pt x="9154" y="2781"/>
                </a:cubicBezTo>
                <a:cubicBezTo>
                  <a:pt x="9130" y="2756"/>
                  <a:pt x="9103" y="2728"/>
                  <a:pt x="9074" y="2699"/>
                </a:cubicBezTo>
                <a:cubicBezTo>
                  <a:pt x="9012" y="2648"/>
                  <a:pt x="8954" y="2599"/>
                  <a:pt x="8897" y="2553"/>
                </a:cubicBezTo>
                <a:cubicBezTo>
                  <a:pt x="8841" y="2506"/>
                  <a:pt x="8784" y="2461"/>
                  <a:pt x="8725" y="2418"/>
                </a:cubicBezTo>
                <a:close/>
                <a:moveTo>
                  <a:pt x="7269" y="2505"/>
                </a:moveTo>
                <a:cubicBezTo>
                  <a:pt x="7263" y="2504"/>
                  <a:pt x="7288" y="2513"/>
                  <a:pt x="7372" y="2543"/>
                </a:cubicBezTo>
                <a:cubicBezTo>
                  <a:pt x="7369" y="2541"/>
                  <a:pt x="7366" y="2538"/>
                  <a:pt x="7363" y="2536"/>
                </a:cubicBezTo>
                <a:cubicBezTo>
                  <a:pt x="7359" y="2533"/>
                  <a:pt x="7356" y="2531"/>
                  <a:pt x="7352" y="2528"/>
                </a:cubicBezTo>
                <a:cubicBezTo>
                  <a:pt x="7312" y="2518"/>
                  <a:pt x="7275" y="2507"/>
                  <a:pt x="7269" y="2505"/>
                </a:cubicBezTo>
                <a:close/>
                <a:moveTo>
                  <a:pt x="8141" y="2518"/>
                </a:moveTo>
                <a:cubicBezTo>
                  <a:pt x="8069" y="2553"/>
                  <a:pt x="8393" y="2834"/>
                  <a:pt x="8605" y="3037"/>
                </a:cubicBezTo>
                <a:cubicBezTo>
                  <a:pt x="8609" y="3038"/>
                  <a:pt x="8612" y="3039"/>
                  <a:pt x="8616" y="3041"/>
                </a:cubicBezTo>
                <a:cubicBezTo>
                  <a:pt x="8619" y="3042"/>
                  <a:pt x="8623" y="3043"/>
                  <a:pt x="8626" y="3044"/>
                </a:cubicBezTo>
                <a:cubicBezTo>
                  <a:pt x="8601" y="3021"/>
                  <a:pt x="8577" y="2998"/>
                  <a:pt x="8555" y="2977"/>
                </a:cubicBezTo>
                <a:cubicBezTo>
                  <a:pt x="8533" y="2955"/>
                  <a:pt x="8513" y="2935"/>
                  <a:pt x="8496" y="2916"/>
                </a:cubicBezTo>
                <a:cubicBezTo>
                  <a:pt x="8517" y="2936"/>
                  <a:pt x="8546" y="2962"/>
                  <a:pt x="8575" y="2987"/>
                </a:cubicBezTo>
                <a:cubicBezTo>
                  <a:pt x="8605" y="3013"/>
                  <a:pt x="8634" y="3039"/>
                  <a:pt x="8657" y="3057"/>
                </a:cubicBezTo>
                <a:cubicBezTo>
                  <a:pt x="8660" y="3059"/>
                  <a:pt x="8664" y="3061"/>
                  <a:pt x="8668" y="3063"/>
                </a:cubicBezTo>
                <a:cubicBezTo>
                  <a:pt x="8671" y="3065"/>
                  <a:pt x="8675" y="3067"/>
                  <a:pt x="8678" y="3069"/>
                </a:cubicBezTo>
                <a:lnTo>
                  <a:pt x="8295" y="2696"/>
                </a:lnTo>
                <a:cubicBezTo>
                  <a:pt x="8370" y="2754"/>
                  <a:pt x="8439" y="2824"/>
                  <a:pt x="8513" y="2893"/>
                </a:cubicBezTo>
                <a:cubicBezTo>
                  <a:pt x="8586" y="2963"/>
                  <a:pt x="8664" y="3033"/>
                  <a:pt x="8758" y="3093"/>
                </a:cubicBezTo>
                <a:cubicBezTo>
                  <a:pt x="8653" y="2975"/>
                  <a:pt x="8560" y="2870"/>
                  <a:pt x="8494" y="2791"/>
                </a:cubicBezTo>
                <a:cubicBezTo>
                  <a:pt x="8428" y="2712"/>
                  <a:pt x="8389" y="2657"/>
                  <a:pt x="8391" y="2639"/>
                </a:cubicBezTo>
                <a:lnTo>
                  <a:pt x="8198" y="2520"/>
                </a:lnTo>
                <a:cubicBezTo>
                  <a:pt x="8170" y="2514"/>
                  <a:pt x="8151" y="2513"/>
                  <a:pt x="8141" y="2518"/>
                </a:cubicBezTo>
                <a:close/>
                <a:moveTo>
                  <a:pt x="7786" y="2867"/>
                </a:moveTo>
                <a:cubicBezTo>
                  <a:pt x="7643" y="2864"/>
                  <a:pt x="8166" y="3240"/>
                  <a:pt x="8423" y="3491"/>
                </a:cubicBezTo>
                <a:lnTo>
                  <a:pt x="8796" y="3709"/>
                </a:lnTo>
                <a:lnTo>
                  <a:pt x="8568" y="3509"/>
                </a:lnTo>
                <a:lnTo>
                  <a:pt x="9147" y="3988"/>
                </a:lnTo>
                <a:cubicBezTo>
                  <a:pt x="9018" y="3865"/>
                  <a:pt x="8906" y="3760"/>
                  <a:pt x="8961" y="3804"/>
                </a:cubicBezTo>
                <a:cubicBezTo>
                  <a:pt x="9012" y="3846"/>
                  <a:pt x="9085" y="3912"/>
                  <a:pt x="9168" y="3988"/>
                </a:cubicBezTo>
                <a:cubicBezTo>
                  <a:pt x="9168" y="3988"/>
                  <a:pt x="9168" y="3988"/>
                  <a:pt x="9168" y="3988"/>
                </a:cubicBezTo>
                <a:cubicBezTo>
                  <a:pt x="9168" y="3988"/>
                  <a:pt x="9169" y="3988"/>
                  <a:pt x="9169" y="3988"/>
                </a:cubicBezTo>
                <a:cubicBezTo>
                  <a:pt x="9155" y="3972"/>
                  <a:pt x="9137" y="3951"/>
                  <a:pt x="9115" y="3927"/>
                </a:cubicBezTo>
                <a:cubicBezTo>
                  <a:pt x="9093" y="3904"/>
                  <a:pt x="9067" y="3878"/>
                  <a:pt x="9038" y="3851"/>
                </a:cubicBezTo>
                <a:cubicBezTo>
                  <a:pt x="9014" y="3830"/>
                  <a:pt x="8989" y="3809"/>
                  <a:pt x="8965" y="3789"/>
                </a:cubicBezTo>
                <a:cubicBezTo>
                  <a:pt x="8941" y="3769"/>
                  <a:pt x="8916" y="3749"/>
                  <a:pt x="8893" y="3729"/>
                </a:cubicBezTo>
                <a:lnTo>
                  <a:pt x="8807" y="3701"/>
                </a:lnTo>
                <a:cubicBezTo>
                  <a:pt x="8806" y="3694"/>
                  <a:pt x="8810" y="3691"/>
                  <a:pt x="8817" y="3690"/>
                </a:cubicBezTo>
                <a:cubicBezTo>
                  <a:pt x="8825" y="3689"/>
                  <a:pt x="8835" y="3690"/>
                  <a:pt x="8849" y="3693"/>
                </a:cubicBezTo>
                <a:cubicBezTo>
                  <a:pt x="8845" y="3690"/>
                  <a:pt x="8841" y="3687"/>
                  <a:pt x="8837" y="3683"/>
                </a:cubicBezTo>
                <a:cubicBezTo>
                  <a:pt x="8833" y="3680"/>
                  <a:pt x="8830" y="3677"/>
                  <a:pt x="8826" y="3674"/>
                </a:cubicBezTo>
                <a:cubicBezTo>
                  <a:pt x="8830" y="3677"/>
                  <a:pt x="8835" y="3681"/>
                  <a:pt x="8839" y="3684"/>
                </a:cubicBezTo>
                <a:cubicBezTo>
                  <a:pt x="8844" y="3687"/>
                  <a:pt x="8848" y="3690"/>
                  <a:pt x="8853" y="3694"/>
                </a:cubicBezTo>
                <a:cubicBezTo>
                  <a:pt x="8864" y="3696"/>
                  <a:pt x="8876" y="3700"/>
                  <a:pt x="8889" y="3704"/>
                </a:cubicBezTo>
                <a:cubicBezTo>
                  <a:pt x="8902" y="3708"/>
                  <a:pt x="8917" y="3713"/>
                  <a:pt x="8931" y="3718"/>
                </a:cubicBezTo>
                <a:cubicBezTo>
                  <a:pt x="8925" y="3713"/>
                  <a:pt x="8919" y="3708"/>
                  <a:pt x="8912" y="3703"/>
                </a:cubicBezTo>
                <a:cubicBezTo>
                  <a:pt x="8906" y="3699"/>
                  <a:pt x="8900" y="3694"/>
                  <a:pt x="8894" y="3689"/>
                </a:cubicBezTo>
                <a:lnTo>
                  <a:pt x="8940" y="3721"/>
                </a:lnTo>
                <a:cubicBezTo>
                  <a:pt x="8963" y="3729"/>
                  <a:pt x="8988" y="3738"/>
                  <a:pt x="9011" y="3746"/>
                </a:cubicBezTo>
                <a:cubicBezTo>
                  <a:pt x="9035" y="3754"/>
                  <a:pt x="9058" y="3761"/>
                  <a:pt x="9078" y="3765"/>
                </a:cubicBezTo>
                <a:cubicBezTo>
                  <a:pt x="9005" y="3694"/>
                  <a:pt x="8949" y="3638"/>
                  <a:pt x="8903" y="3591"/>
                </a:cubicBezTo>
                <a:cubicBezTo>
                  <a:pt x="8856" y="3544"/>
                  <a:pt x="8820" y="3507"/>
                  <a:pt x="8787" y="3473"/>
                </a:cubicBezTo>
                <a:cubicBezTo>
                  <a:pt x="8653" y="3378"/>
                  <a:pt x="8509" y="3275"/>
                  <a:pt x="8359" y="3174"/>
                </a:cubicBezTo>
                <a:cubicBezTo>
                  <a:pt x="8209" y="3074"/>
                  <a:pt x="8051" y="2977"/>
                  <a:pt x="7890" y="2894"/>
                </a:cubicBezTo>
                <a:cubicBezTo>
                  <a:pt x="7840" y="2876"/>
                  <a:pt x="7806" y="2868"/>
                  <a:pt x="7786" y="2867"/>
                </a:cubicBezTo>
                <a:close/>
                <a:moveTo>
                  <a:pt x="9038" y="3851"/>
                </a:moveTo>
                <a:cubicBezTo>
                  <a:pt x="9065" y="3873"/>
                  <a:pt x="9092" y="3896"/>
                  <a:pt x="9119" y="3920"/>
                </a:cubicBezTo>
                <a:cubicBezTo>
                  <a:pt x="9146" y="3943"/>
                  <a:pt x="9174" y="3967"/>
                  <a:pt x="9201" y="3991"/>
                </a:cubicBezTo>
                <a:cubicBezTo>
                  <a:pt x="9210" y="3987"/>
                  <a:pt x="9210" y="3978"/>
                  <a:pt x="9204" y="3964"/>
                </a:cubicBezTo>
                <a:cubicBezTo>
                  <a:pt x="9199" y="3950"/>
                  <a:pt x="9186" y="3932"/>
                  <a:pt x="9169" y="3911"/>
                </a:cubicBezTo>
                <a:cubicBezTo>
                  <a:pt x="9138" y="3884"/>
                  <a:pt x="9107" y="3858"/>
                  <a:pt x="9076" y="3832"/>
                </a:cubicBezTo>
                <a:cubicBezTo>
                  <a:pt x="9044" y="3807"/>
                  <a:pt x="9014" y="3782"/>
                  <a:pt x="8983" y="3758"/>
                </a:cubicBezTo>
                <a:lnTo>
                  <a:pt x="8903" y="3732"/>
                </a:lnTo>
                <a:cubicBezTo>
                  <a:pt x="8927" y="3751"/>
                  <a:pt x="8950" y="3771"/>
                  <a:pt x="8973" y="3791"/>
                </a:cubicBezTo>
                <a:cubicBezTo>
                  <a:pt x="8996" y="3811"/>
                  <a:pt x="9018" y="3831"/>
                  <a:pt x="9038"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154" y="3466"/>
                </a:moveTo>
                <a:cubicBezTo>
                  <a:pt x="8147" y="3471"/>
                  <a:pt x="8152" y="3488"/>
                  <a:pt x="8175" y="3522"/>
                </a:cubicBezTo>
                <a:cubicBezTo>
                  <a:pt x="8199" y="3550"/>
                  <a:pt x="8226" y="3579"/>
                  <a:pt x="8255" y="3610"/>
                </a:cubicBezTo>
                <a:cubicBezTo>
                  <a:pt x="8284" y="3641"/>
                  <a:pt x="8315" y="3673"/>
                  <a:pt x="8349" y="3707"/>
                </a:cubicBezTo>
                <a:cubicBezTo>
                  <a:pt x="8432" y="3764"/>
                  <a:pt x="8452" y="3767"/>
                  <a:pt x="8501" y="3799"/>
                </a:cubicBezTo>
                <a:cubicBezTo>
                  <a:pt x="8550" y="3831"/>
                  <a:pt x="8628" y="3892"/>
                  <a:pt x="8831" y="4065"/>
                </a:cubicBezTo>
                <a:lnTo>
                  <a:pt x="8422" y="3619"/>
                </a:lnTo>
                <a:cubicBezTo>
                  <a:pt x="8314" y="3543"/>
                  <a:pt x="8176" y="3450"/>
                  <a:pt x="8154" y="3466"/>
                </a:cubicBezTo>
                <a:close/>
                <a:moveTo>
                  <a:pt x="8495" y="3566"/>
                </a:moveTo>
                <a:cubicBezTo>
                  <a:pt x="8523" y="3599"/>
                  <a:pt x="8544" y="3628"/>
                  <a:pt x="8553" y="3651"/>
                </a:cubicBezTo>
                <a:cubicBezTo>
                  <a:pt x="8562" y="3674"/>
                  <a:pt x="8561" y="3692"/>
                  <a:pt x="8545" y="3702"/>
                </a:cubicBezTo>
                <a:cubicBezTo>
                  <a:pt x="8560" y="3716"/>
                  <a:pt x="8557" y="3715"/>
                  <a:pt x="8542" y="3704"/>
                </a:cubicBezTo>
                <a:cubicBezTo>
                  <a:pt x="8526" y="3694"/>
                  <a:pt x="8498" y="3674"/>
                  <a:pt x="8464" y="3649"/>
                </a:cubicBezTo>
                <a:cubicBezTo>
                  <a:pt x="8516" y="3695"/>
                  <a:pt x="8577" y="3747"/>
                  <a:pt x="8630" y="3790"/>
                </a:cubicBezTo>
                <a:cubicBezTo>
                  <a:pt x="8684" y="3833"/>
                  <a:pt x="8731" y="3866"/>
                  <a:pt x="8754" y="3874"/>
                </a:cubicBezTo>
                <a:cubicBezTo>
                  <a:pt x="8726" y="3864"/>
                  <a:pt x="8744" y="3894"/>
                  <a:pt x="8782" y="3940"/>
                </a:cubicBezTo>
                <a:cubicBezTo>
                  <a:pt x="8819" y="3985"/>
                  <a:pt x="8876" y="4047"/>
                  <a:pt x="8927" y="4103"/>
                </a:cubicBezTo>
                <a:lnTo>
                  <a:pt x="8833" y="3960"/>
                </a:lnTo>
                <a:cubicBezTo>
                  <a:pt x="8904" y="4001"/>
                  <a:pt x="8951" y="4038"/>
                  <a:pt x="8993" y="4076"/>
                </a:cubicBezTo>
                <a:cubicBezTo>
                  <a:pt x="9035" y="4114"/>
                  <a:pt x="9072" y="4152"/>
                  <a:pt x="9120" y="4195"/>
                </a:cubicBezTo>
                <a:cubicBezTo>
                  <a:pt x="9145" y="4228"/>
                  <a:pt x="9136" y="4235"/>
                  <a:pt x="9103" y="4222"/>
                </a:cubicBezTo>
                <a:cubicBezTo>
                  <a:pt x="9071" y="4208"/>
                  <a:pt x="9015" y="4174"/>
                  <a:pt x="8947" y="4124"/>
                </a:cubicBezTo>
                <a:cubicBezTo>
                  <a:pt x="9001" y="4183"/>
                  <a:pt x="9041" y="4230"/>
                  <a:pt x="9035" y="4236"/>
                </a:cubicBezTo>
                <a:cubicBezTo>
                  <a:pt x="9028" y="4242"/>
                  <a:pt x="8974" y="4206"/>
                  <a:pt x="8838" y="4098"/>
                </a:cubicBezTo>
                <a:cubicBezTo>
                  <a:pt x="9015" y="4249"/>
                  <a:pt x="9163" y="4372"/>
                  <a:pt x="9300" y="4486"/>
                </a:cubicBezTo>
                <a:cubicBezTo>
                  <a:pt x="9436" y="4600"/>
                  <a:pt x="9560" y="4703"/>
                  <a:pt x="9689" y="4814"/>
                </a:cubicBezTo>
                <a:cubicBezTo>
                  <a:pt x="9723" y="4839"/>
                  <a:pt x="9758" y="4864"/>
                  <a:pt x="9793" y="4888"/>
                </a:cubicBezTo>
                <a:cubicBezTo>
                  <a:pt x="9827" y="4912"/>
                  <a:pt x="9862" y="4937"/>
                  <a:pt x="9897" y="4960"/>
                </a:cubicBezTo>
                <a:cubicBezTo>
                  <a:pt x="9857" y="4920"/>
                  <a:pt x="9809" y="4871"/>
                  <a:pt x="9763" y="4822"/>
                </a:cubicBezTo>
                <a:cubicBezTo>
                  <a:pt x="9717" y="4773"/>
                  <a:pt x="9671" y="4724"/>
                  <a:pt x="9636" y="4683"/>
                </a:cubicBezTo>
                <a:cubicBezTo>
                  <a:pt x="9473" y="4516"/>
                  <a:pt x="9278" y="4326"/>
                  <a:pt x="9079" y="4133"/>
                </a:cubicBezTo>
                <a:cubicBezTo>
                  <a:pt x="8879" y="3940"/>
                  <a:pt x="8676" y="3744"/>
                  <a:pt x="8495" y="3566"/>
                </a:cubicBezTo>
                <a:close/>
                <a:moveTo>
                  <a:pt x="8354" y="3712"/>
                </a:moveTo>
                <a:cubicBezTo>
                  <a:pt x="8429" y="3787"/>
                  <a:pt x="8514" y="3867"/>
                  <a:pt x="8608" y="3951"/>
                </a:cubicBezTo>
                <a:cubicBezTo>
                  <a:pt x="8702" y="4036"/>
                  <a:pt x="8805" y="4124"/>
                  <a:pt x="8913" y="4214"/>
                </a:cubicBezTo>
                <a:cubicBezTo>
                  <a:pt x="8879" y="4174"/>
                  <a:pt x="8826" y="4120"/>
                  <a:pt x="8738" y="4040"/>
                </a:cubicBezTo>
                <a:cubicBezTo>
                  <a:pt x="8651" y="3961"/>
                  <a:pt x="8528" y="3856"/>
                  <a:pt x="8354" y="3712"/>
                </a:cubicBezTo>
                <a:close/>
                <a:moveTo>
                  <a:pt x="9003" y="3765"/>
                </a:moveTo>
                <a:lnTo>
                  <a:pt x="9086" y="3822"/>
                </a:lnTo>
                <a:cubicBezTo>
                  <a:pt x="9078" y="3814"/>
                  <a:pt x="9070" y="3806"/>
                  <a:pt x="9061" y="3799"/>
                </a:cubicBezTo>
                <a:cubicBezTo>
                  <a:pt x="9053" y="3791"/>
                  <a:pt x="9044" y="3783"/>
                  <a:pt x="9035" y="3775"/>
                </a:cubicBezTo>
                <a:lnTo>
                  <a:pt x="9003" y="3765"/>
                </a:lnTo>
                <a:close/>
                <a:moveTo>
                  <a:pt x="9234" y="4019"/>
                </a:moveTo>
                <a:cubicBezTo>
                  <a:pt x="9359" y="4129"/>
                  <a:pt x="9488" y="4244"/>
                  <a:pt x="9616" y="4360"/>
                </a:cubicBezTo>
                <a:cubicBezTo>
                  <a:pt x="9744" y="4476"/>
                  <a:pt x="9872" y="4593"/>
                  <a:pt x="9994" y="4706"/>
                </a:cubicBezTo>
                <a:cubicBezTo>
                  <a:pt x="10012" y="4720"/>
                  <a:pt x="10030" y="4734"/>
                  <a:pt x="10048" y="4748"/>
                </a:cubicBezTo>
                <a:cubicBezTo>
                  <a:pt x="10066" y="4762"/>
                  <a:pt x="10084" y="4776"/>
                  <a:pt x="10102" y="4789"/>
                </a:cubicBezTo>
                <a:cubicBezTo>
                  <a:pt x="9981" y="4670"/>
                  <a:pt x="9852" y="4542"/>
                  <a:pt x="9719" y="4414"/>
                </a:cubicBezTo>
                <a:cubicBezTo>
                  <a:pt x="9586" y="4286"/>
                  <a:pt x="9449" y="4157"/>
                  <a:pt x="9312" y="4035"/>
                </a:cubicBezTo>
                <a:cubicBezTo>
                  <a:pt x="9301" y="4035"/>
                  <a:pt x="9290" y="4034"/>
                  <a:pt x="9277" y="4031"/>
                </a:cubicBezTo>
                <a:cubicBezTo>
                  <a:pt x="9264" y="4029"/>
                  <a:pt x="9250" y="4025"/>
                  <a:pt x="9234" y="4019"/>
                </a:cubicBezTo>
                <a:close/>
                <a:moveTo>
                  <a:pt x="10102" y="4789"/>
                </a:moveTo>
                <a:cubicBezTo>
                  <a:pt x="10107" y="4795"/>
                  <a:pt x="10112" y="4800"/>
                  <a:pt x="10118" y="4805"/>
                </a:cubicBezTo>
                <a:cubicBezTo>
                  <a:pt x="10123" y="4811"/>
                  <a:pt x="10129" y="4816"/>
                  <a:pt x="10134" y="4821"/>
                </a:cubicBezTo>
                <a:cubicBezTo>
                  <a:pt x="10136" y="4822"/>
                  <a:pt x="10138" y="4822"/>
                  <a:pt x="10141" y="4823"/>
                </a:cubicBezTo>
                <a:cubicBezTo>
                  <a:pt x="10143" y="4824"/>
                  <a:pt x="10145" y="4824"/>
                  <a:pt x="10147" y="4825"/>
                </a:cubicBezTo>
                <a:cubicBezTo>
                  <a:pt x="10140" y="4819"/>
                  <a:pt x="10132" y="4813"/>
                  <a:pt x="10125" y="4807"/>
                </a:cubicBezTo>
                <a:cubicBezTo>
                  <a:pt x="10117" y="4801"/>
                  <a:pt x="10109" y="4795"/>
                  <a:pt x="10102" y="4789"/>
                </a:cubicBezTo>
                <a:close/>
                <a:moveTo>
                  <a:pt x="9994" y="4706"/>
                </a:moveTo>
                <a:cubicBezTo>
                  <a:pt x="9941" y="4665"/>
                  <a:pt x="9887" y="4623"/>
                  <a:pt x="9832" y="4581"/>
                </a:cubicBezTo>
                <a:cubicBezTo>
                  <a:pt x="9778" y="4539"/>
                  <a:pt x="9724" y="4497"/>
                  <a:pt x="9669" y="4455"/>
                </a:cubicBezTo>
                <a:cubicBezTo>
                  <a:pt x="9785" y="4562"/>
                  <a:pt x="9903" y="4671"/>
                  <a:pt x="10015" y="4771"/>
                </a:cubicBezTo>
                <a:cubicBezTo>
                  <a:pt x="10127" y="4871"/>
                  <a:pt x="10234" y="4962"/>
                  <a:pt x="10327" y="5037"/>
                </a:cubicBezTo>
                <a:cubicBezTo>
                  <a:pt x="10327" y="5035"/>
                  <a:pt x="10327" y="5033"/>
                  <a:pt x="10327" y="5031"/>
                </a:cubicBezTo>
                <a:cubicBezTo>
                  <a:pt x="10326" y="5029"/>
                  <a:pt x="10326" y="5026"/>
                  <a:pt x="10326" y="5024"/>
                </a:cubicBezTo>
                <a:cubicBezTo>
                  <a:pt x="10319" y="5016"/>
                  <a:pt x="10312" y="5008"/>
                  <a:pt x="10305" y="5001"/>
                </a:cubicBezTo>
                <a:cubicBezTo>
                  <a:pt x="10298" y="4993"/>
                  <a:pt x="10291" y="4985"/>
                  <a:pt x="10285" y="4978"/>
                </a:cubicBezTo>
                <a:cubicBezTo>
                  <a:pt x="10254" y="4948"/>
                  <a:pt x="10221" y="4918"/>
                  <a:pt x="10190" y="4890"/>
                </a:cubicBezTo>
                <a:cubicBezTo>
                  <a:pt x="10160" y="4861"/>
                  <a:pt x="10130" y="4836"/>
                  <a:pt x="10104" y="4816"/>
                </a:cubicBezTo>
                <a:cubicBezTo>
                  <a:pt x="10106" y="4816"/>
                  <a:pt x="10108" y="4817"/>
                  <a:pt x="10110" y="4817"/>
                </a:cubicBezTo>
                <a:cubicBezTo>
                  <a:pt x="10112" y="4817"/>
                  <a:pt x="10114" y="4818"/>
                  <a:pt x="10116" y="4818"/>
                </a:cubicBezTo>
                <a:cubicBezTo>
                  <a:pt x="10096" y="4800"/>
                  <a:pt x="10076" y="4781"/>
                  <a:pt x="10056" y="4763"/>
                </a:cubicBezTo>
                <a:cubicBezTo>
                  <a:pt x="10036" y="4744"/>
                  <a:pt x="10015" y="4725"/>
                  <a:pt x="9994"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264" y="4164"/>
                </a:moveTo>
                <a:cubicBezTo>
                  <a:pt x="9262" y="4168"/>
                  <a:pt x="9282" y="4190"/>
                  <a:pt x="9330" y="4234"/>
                </a:cubicBezTo>
                <a:cubicBezTo>
                  <a:pt x="9382" y="4270"/>
                  <a:pt x="9412" y="4289"/>
                  <a:pt x="9426" y="4293"/>
                </a:cubicBezTo>
                <a:cubicBezTo>
                  <a:pt x="9440" y="4297"/>
                  <a:pt x="9437" y="4288"/>
                  <a:pt x="9422" y="4269"/>
                </a:cubicBezTo>
                <a:cubicBezTo>
                  <a:pt x="9328" y="4199"/>
                  <a:pt x="9266" y="4157"/>
                  <a:pt x="9264"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7896" y="4663"/>
                </a:moveTo>
                <a:cubicBezTo>
                  <a:pt x="7905" y="4670"/>
                  <a:pt x="7914" y="4677"/>
                  <a:pt x="7923" y="4684"/>
                </a:cubicBezTo>
                <a:cubicBezTo>
                  <a:pt x="7933" y="4691"/>
                  <a:pt x="7942" y="4698"/>
                  <a:pt x="7952" y="4705"/>
                </a:cubicBezTo>
                <a:cubicBezTo>
                  <a:pt x="7951" y="4701"/>
                  <a:pt x="7951" y="4697"/>
                  <a:pt x="7951" y="4694"/>
                </a:cubicBezTo>
                <a:cubicBezTo>
                  <a:pt x="7951" y="4692"/>
                  <a:pt x="7951" y="4690"/>
                  <a:pt x="7953" y="4688"/>
                </a:cubicBezTo>
                <a:cubicBezTo>
                  <a:pt x="7942" y="4683"/>
                  <a:pt x="7932" y="4679"/>
                  <a:pt x="7922" y="4675"/>
                </a:cubicBezTo>
                <a:cubicBezTo>
                  <a:pt x="7913" y="4671"/>
                  <a:pt x="7904" y="4667"/>
                  <a:pt x="7896" y="4663"/>
                </a:cubicBezTo>
                <a:close/>
                <a:moveTo>
                  <a:pt x="8805" y="4679"/>
                </a:moveTo>
                <a:lnTo>
                  <a:pt x="9375" y="5175"/>
                </a:lnTo>
                <a:lnTo>
                  <a:pt x="8841" y="4743"/>
                </a:lnTo>
                <a:cubicBezTo>
                  <a:pt x="8910" y="4807"/>
                  <a:pt x="8998" y="4886"/>
                  <a:pt x="9098" y="4971"/>
                </a:cubicBezTo>
                <a:cubicBezTo>
                  <a:pt x="9197" y="5056"/>
                  <a:pt x="9307" y="5147"/>
                  <a:pt x="9420" y="5238"/>
                </a:cubicBezTo>
                <a:lnTo>
                  <a:pt x="9479" y="5241"/>
                </a:lnTo>
                <a:cubicBezTo>
                  <a:pt x="9398" y="5168"/>
                  <a:pt x="9317" y="5095"/>
                  <a:pt x="9237" y="5022"/>
                </a:cubicBezTo>
                <a:cubicBezTo>
                  <a:pt x="9156" y="4949"/>
                  <a:pt x="9075" y="4876"/>
                  <a:pt x="8994" y="4803"/>
                </a:cubicBezTo>
                <a:cubicBezTo>
                  <a:pt x="8964" y="4784"/>
                  <a:pt x="8933" y="4764"/>
                  <a:pt x="8901" y="4744"/>
                </a:cubicBezTo>
                <a:cubicBezTo>
                  <a:pt x="8869" y="4723"/>
                  <a:pt x="8836" y="4701"/>
                  <a:pt x="8805" y="4679"/>
                </a:cubicBezTo>
                <a:close/>
                <a:moveTo>
                  <a:pt x="8008" y="4713"/>
                </a:moveTo>
                <a:cubicBezTo>
                  <a:pt x="8033" y="4731"/>
                  <a:pt x="8066" y="4756"/>
                  <a:pt x="8107" y="4787"/>
                </a:cubicBezTo>
                <a:cubicBezTo>
                  <a:pt x="8148" y="4817"/>
                  <a:pt x="8198" y="4853"/>
                  <a:pt x="8257" y="4891"/>
                </a:cubicBezTo>
                <a:cubicBezTo>
                  <a:pt x="8301" y="4932"/>
                  <a:pt x="8350" y="4977"/>
                  <a:pt x="8405" y="5026"/>
                </a:cubicBezTo>
                <a:cubicBezTo>
                  <a:pt x="8459" y="5076"/>
                  <a:pt x="8517" y="5129"/>
                  <a:pt x="8580" y="5186"/>
                </a:cubicBezTo>
                <a:cubicBezTo>
                  <a:pt x="8625" y="5219"/>
                  <a:pt x="8672" y="5252"/>
                  <a:pt x="8719" y="5286"/>
                </a:cubicBezTo>
                <a:cubicBezTo>
                  <a:pt x="8767" y="5320"/>
                  <a:pt x="8815" y="5354"/>
                  <a:pt x="8864" y="5389"/>
                </a:cubicBezTo>
                <a:cubicBezTo>
                  <a:pt x="8870" y="5390"/>
                  <a:pt x="8876" y="5390"/>
                  <a:pt x="8882" y="5390"/>
                </a:cubicBezTo>
                <a:cubicBezTo>
                  <a:pt x="8888" y="5391"/>
                  <a:pt x="8894" y="5391"/>
                  <a:pt x="8900" y="5391"/>
                </a:cubicBezTo>
                <a:cubicBezTo>
                  <a:pt x="8875" y="5370"/>
                  <a:pt x="8851" y="5349"/>
                  <a:pt x="8827" y="5329"/>
                </a:cubicBezTo>
                <a:cubicBezTo>
                  <a:pt x="8803" y="5308"/>
                  <a:pt x="8780" y="5288"/>
                  <a:pt x="8757" y="5269"/>
                </a:cubicBezTo>
                <a:cubicBezTo>
                  <a:pt x="8738" y="5263"/>
                  <a:pt x="8712" y="5249"/>
                  <a:pt x="8675" y="5226"/>
                </a:cubicBezTo>
                <a:cubicBezTo>
                  <a:pt x="8639" y="5203"/>
                  <a:pt x="8593" y="5171"/>
                  <a:pt x="8536" y="5127"/>
                </a:cubicBezTo>
                <a:cubicBezTo>
                  <a:pt x="8549" y="5131"/>
                  <a:pt x="8560" y="5132"/>
                  <a:pt x="8568" y="5132"/>
                </a:cubicBezTo>
                <a:cubicBezTo>
                  <a:pt x="8577" y="5131"/>
                  <a:pt x="8584" y="5128"/>
                  <a:pt x="8589" y="5123"/>
                </a:cubicBezTo>
                <a:cubicBezTo>
                  <a:pt x="8547" y="5087"/>
                  <a:pt x="8509" y="5054"/>
                  <a:pt x="8474" y="5024"/>
                </a:cubicBezTo>
                <a:cubicBezTo>
                  <a:pt x="8439" y="4995"/>
                  <a:pt x="8408" y="4968"/>
                  <a:pt x="8382" y="4945"/>
                </a:cubicBezTo>
                <a:cubicBezTo>
                  <a:pt x="8397" y="4951"/>
                  <a:pt x="8425" y="4969"/>
                  <a:pt x="8462" y="4996"/>
                </a:cubicBezTo>
                <a:cubicBezTo>
                  <a:pt x="8499" y="5022"/>
                  <a:pt x="8546" y="5058"/>
                  <a:pt x="8600" y="5099"/>
                </a:cubicBezTo>
                <a:cubicBezTo>
                  <a:pt x="8600" y="5096"/>
                  <a:pt x="8601" y="5092"/>
                  <a:pt x="8601" y="5089"/>
                </a:cubicBezTo>
                <a:cubicBezTo>
                  <a:pt x="8601" y="5085"/>
                  <a:pt x="8601" y="5082"/>
                  <a:pt x="8600" y="5078"/>
                </a:cubicBezTo>
                <a:lnTo>
                  <a:pt x="8343" y="4890"/>
                </a:lnTo>
                <a:lnTo>
                  <a:pt x="8600" y="5071"/>
                </a:lnTo>
                <a:cubicBezTo>
                  <a:pt x="8598" y="5059"/>
                  <a:pt x="8596" y="5046"/>
                  <a:pt x="8592" y="5032"/>
                </a:cubicBezTo>
                <a:cubicBezTo>
                  <a:pt x="8589" y="5018"/>
                  <a:pt x="8584" y="5003"/>
                  <a:pt x="8579" y="4987"/>
                </a:cubicBezTo>
                <a:cubicBezTo>
                  <a:pt x="8546" y="4970"/>
                  <a:pt x="8512" y="4953"/>
                  <a:pt x="8479" y="4936"/>
                </a:cubicBezTo>
                <a:cubicBezTo>
                  <a:pt x="8445" y="4920"/>
                  <a:pt x="8411" y="4903"/>
                  <a:pt x="8377" y="4887"/>
                </a:cubicBezTo>
                <a:cubicBezTo>
                  <a:pt x="8383" y="4893"/>
                  <a:pt x="8389" y="4899"/>
                  <a:pt x="8395" y="4905"/>
                </a:cubicBezTo>
                <a:cubicBezTo>
                  <a:pt x="8401" y="4911"/>
                  <a:pt x="8408" y="4918"/>
                  <a:pt x="8414" y="4925"/>
                </a:cubicBezTo>
                <a:cubicBezTo>
                  <a:pt x="8407" y="4918"/>
                  <a:pt x="8399" y="4911"/>
                  <a:pt x="8392" y="4904"/>
                </a:cubicBezTo>
                <a:cubicBezTo>
                  <a:pt x="8385" y="4897"/>
                  <a:pt x="8378" y="4891"/>
                  <a:pt x="8372" y="4884"/>
                </a:cubicBezTo>
                <a:cubicBezTo>
                  <a:pt x="8305" y="4852"/>
                  <a:pt x="8238" y="4820"/>
                  <a:pt x="8176" y="4791"/>
                </a:cubicBezTo>
                <a:cubicBezTo>
                  <a:pt x="8114" y="4762"/>
                  <a:pt x="8057" y="4736"/>
                  <a:pt x="8008" y="4713"/>
                </a:cubicBezTo>
                <a:close/>
                <a:moveTo>
                  <a:pt x="9116" y="4879"/>
                </a:moveTo>
                <a:cubicBezTo>
                  <a:pt x="9175" y="4929"/>
                  <a:pt x="9227" y="4973"/>
                  <a:pt x="9268" y="5008"/>
                </a:cubicBezTo>
                <a:cubicBezTo>
                  <a:pt x="9309" y="5042"/>
                  <a:pt x="9339" y="5067"/>
                  <a:pt x="9353" y="5079"/>
                </a:cubicBezTo>
                <a:cubicBezTo>
                  <a:pt x="9317" y="5048"/>
                  <a:pt x="9282" y="5018"/>
                  <a:pt x="9249" y="4989"/>
                </a:cubicBezTo>
                <a:cubicBezTo>
                  <a:pt x="9216" y="4960"/>
                  <a:pt x="9184" y="4931"/>
                  <a:pt x="9154" y="4904"/>
                </a:cubicBezTo>
                <a:cubicBezTo>
                  <a:pt x="9152" y="4903"/>
                  <a:pt x="9149" y="4901"/>
                  <a:pt x="9147" y="4900"/>
                </a:cubicBezTo>
                <a:cubicBezTo>
                  <a:pt x="9144" y="4898"/>
                  <a:pt x="9141" y="4897"/>
                  <a:pt x="9138" y="4895"/>
                </a:cubicBezTo>
                <a:cubicBezTo>
                  <a:pt x="9138" y="4894"/>
                  <a:pt x="9139" y="4894"/>
                  <a:pt x="9139" y="4894"/>
                </a:cubicBezTo>
                <a:cubicBezTo>
                  <a:pt x="9140" y="4894"/>
                  <a:pt x="9140" y="4894"/>
                  <a:pt x="9140" y="4894"/>
                </a:cubicBezTo>
                <a:cubicBezTo>
                  <a:pt x="9136" y="4891"/>
                  <a:pt x="9133" y="4889"/>
                  <a:pt x="9128" y="4886"/>
                </a:cubicBezTo>
                <a:cubicBezTo>
                  <a:pt x="9124" y="4884"/>
                  <a:pt x="9120" y="4881"/>
                  <a:pt x="9116" y="4879"/>
                </a:cubicBezTo>
                <a:close/>
                <a:moveTo>
                  <a:pt x="9140" y="4894"/>
                </a:moveTo>
                <a:cubicBezTo>
                  <a:pt x="9141" y="4894"/>
                  <a:pt x="9143" y="4895"/>
                  <a:pt x="9144" y="4896"/>
                </a:cubicBezTo>
                <a:cubicBezTo>
                  <a:pt x="9146" y="4897"/>
                  <a:pt x="9147" y="4897"/>
                  <a:pt x="9148" y="4898"/>
                </a:cubicBezTo>
                <a:cubicBezTo>
                  <a:pt x="9147" y="4897"/>
                  <a:pt x="9146" y="4896"/>
                  <a:pt x="9145" y="4895"/>
                </a:cubicBezTo>
                <a:cubicBezTo>
                  <a:pt x="9144" y="4894"/>
                  <a:pt x="9143" y="4893"/>
                  <a:pt x="9141" y="4892"/>
                </a:cubicBezTo>
                <a:cubicBezTo>
                  <a:pt x="9141" y="4892"/>
                  <a:pt x="9141" y="4892"/>
                  <a:pt x="9141" y="4893"/>
                </a:cubicBezTo>
                <a:cubicBezTo>
                  <a:pt x="9141" y="4893"/>
                  <a:pt x="9140" y="4893"/>
                  <a:pt x="9140" y="4894"/>
                </a:cubicBezTo>
                <a:close/>
                <a:moveTo>
                  <a:pt x="9826" y="4934"/>
                </a:moveTo>
                <a:cubicBezTo>
                  <a:pt x="9858" y="4962"/>
                  <a:pt x="9891" y="4991"/>
                  <a:pt x="9924" y="5021"/>
                </a:cubicBezTo>
                <a:cubicBezTo>
                  <a:pt x="9958" y="5052"/>
                  <a:pt x="9992" y="5083"/>
                  <a:pt x="10027" y="5115"/>
                </a:cubicBezTo>
                <a:cubicBezTo>
                  <a:pt x="10015" y="5099"/>
                  <a:pt x="10002" y="5081"/>
                  <a:pt x="9986" y="5061"/>
                </a:cubicBezTo>
                <a:cubicBezTo>
                  <a:pt x="9970" y="5042"/>
                  <a:pt x="9952" y="5021"/>
                  <a:pt x="9933" y="4999"/>
                </a:cubicBezTo>
                <a:cubicBezTo>
                  <a:pt x="9914" y="4986"/>
                  <a:pt x="9896" y="4975"/>
                  <a:pt x="9878" y="4964"/>
                </a:cubicBezTo>
                <a:cubicBezTo>
                  <a:pt x="9860" y="4953"/>
                  <a:pt x="9843" y="4943"/>
                  <a:pt x="9826" y="4934"/>
                </a:cubicBezTo>
                <a:close/>
                <a:moveTo>
                  <a:pt x="7651" y="4952"/>
                </a:moveTo>
                <a:lnTo>
                  <a:pt x="7942" y="5268"/>
                </a:lnTo>
                <a:lnTo>
                  <a:pt x="7679" y="5103"/>
                </a:lnTo>
                <a:lnTo>
                  <a:pt x="7690" y="5120"/>
                </a:lnTo>
                <a:cubicBezTo>
                  <a:pt x="7726" y="5158"/>
                  <a:pt x="7772" y="5204"/>
                  <a:pt x="7827" y="5256"/>
                </a:cubicBezTo>
                <a:cubicBezTo>
                  <a:pt x="7882" y="5308"/>
                  <a:pt x="7946" y="5366"/>
                  <a:pt x="8020" y="5431"/>
                </a:cubicBezTo>
                <a:cubicBezTo>
                  <a:pt x="8034" y="5430"/>
                  <a:pt x="8048" y="5428"/>
                  <a:pt x="8063" y="5426"/>
                </a:cubicBezTo>
                <a:cubicBezTo>
                  <a:pt x="8077" y="5425"/>
                  <a:pt x="8091" y="5423"/>
                  <a:pt x="8106" y="5421"/>
                </a:cubicBezTo>
                <a:lnTo>
                  <a:pt x="7941" y="5190"/>
                </a:lnTo>
                <a:cubicBezTo>
                  <a:pt x="7888" y="5146"/>
                  <a:pt x="7837" y="5104"/>
                  <a:pt x="7788" y="5065"/>
                </a:cubicBezTo>
                <a:cubicBezTo>
                  <a:pt x="7740" y="5025"/>
                  <a:pt x="7694" y="4987"/>
                  <a:pt x="7651" y="4952"/>
                </a:cubicBezTo>
                <a:close/>
                <a:moveTo>
                  <a:pt x="7663" y="5093"/>
                </a:moveTo>
                <a:cubicBezTo>
                  <a:pt x="7665" y="5095"/>
                  <a:pt x="7669" y="5099"/>
                  <a:pt x="7672" y="5102"/>
                </a:cubicBezTo>
                <a:cubicBezTo>
                  <a:pt x="7676" y="5105"/>
                  <a:pt x="7679" y="5109"/>
                  <a:pt x="7681" y="5112"/>
                </a:cubicBezTo>
                <a:cubicBezTo>
                  <a:pt x="7679" y="5109"/>
                  <a:pt x="7676" y="5106"/>
                  <a:pt x="7673" y="5103"/>
                </a:cubicBezTo>
                <a:cubicBezTo>
                  <a:pt x="7671" y="5100"/>
                  <a:pt x="7668" y="5097"/>
                  <a:pt x="7666" y="5094"/>
                </a:cubicBezTo>
                <a:lnTo>
                  <a:pt x="7663" y="5093"/>
                </a:lnTo>
                <a:close/>
                <a:moveTo>
                  <a:pt x="8740" y="5103"/>
                </a:moveTo>
                <a:cubicBezTo>
                  <a:pt x="8748" y="5120"/>
                  <a:pt x="8757" y="5138"/>
                  <a:pt x="8764" y="5155"/>
                </a:cubicBezTo>
                <a:cubicBezTo>
                  <a:pt x="8772" y="5171"/>
                  <a:pt x="8779" y="5187"/>
                  <a:pt x="8785" y="5201"/>
                </a:cubicBezTo>
                <a:lnTo>
                  <a:pt x="8986" y="5344"/>
                </a:lnTo>
                <a:cubicBezTo>
                  <a:pt x="8991" y="5344"/>
                  <a:pt x="8995" y="5345"/>
                  <a:pt x="9000" y="5345"/>
                </a:cubicBezTo>
                <a:cubicBezTo>
                  <a:pt x="9004" y="5346"/>
                  <a:pt x="9008" y="5346"/>
                  <a:pt x="9012" y="5347"/>
                </a:cubicBezTo>
                <a:cubicBezTo>
                  <a:pt x="8964" y="5304"/>
                  <a:pt x="8917" y="5262"/>
                  <a:pt x="8871" y="5221"/>
                </a:cubicBezTo>
                <a:cubicBezTo>
                  <a:pt x="8825" y="5180"/>
                  <a:pt x="8781" y="5141"/>
                  <a:pt x="8740" y="5103"/>
                </a:cubicBezTo>
                <a:close/>
                <a:moveTo>
                  <a:pt x="7943" y="5192"/>
                </a:moveTo>
                <a:lnTo>
                  <a:pt x="8117" y="5420"/>
                </a:lnTo>
                <a:cubicBezTo>
                  <a:pt x="8123" y="5419"/>
                  <a:pt x="8129" y="5419"/>
                  <a:pt x="8136" y="5418"/>
                </a:cubicBezTo>
                <a:cubicBezTo>
                  <a:pt x="8142" y="5418"/>
                  <a:pt x="8148" y="5417"/>
                  <a:pt x="8154" y="5416"/>
                </a:cubicBezTo>
                <a:cubicBezTo>
                  <a:pt x="8144" y="5410"/>
                  <a:pt x="8135" y="5404"/>
                  <a:pt x="8126" y="5399"/>
                </a:cubicBezTo>
                <a:cubicBezTo>
                  <a:pt x="8116" y="5393"/>
                  <a:pt x="8107" y="5388"/>
                  <a:pt x="8099" y="5383"/>
                </a:cubicBezTo>
                <a:cubicBezTo>
                  <a:pt x="8105" y="5384"/>
                  <a:pt x="8114" y="5387"/>
                  <a:pt x="8125" y="5393"/>
                </a:cubicBezTo>
                <a:cubicBezTo>
                  <a:pt x="8136" y="5398"/>
                  <a:pt x="8149" y="5406"/>
                  <a:pt x="8164" y="5416"/>
                </a:cubicBezTo>
                <a:cubicBezTo>
                  <a:pt x="8171" y="5415"/>
                  <a:pt x="8178" y="5414"/>
                  <a:pt x="8185" y="5413"/>
                </a:cubicBezTo>
                <a:cubicBezTo>
                  <a:pt x="8192" y="5413"/>
                  <a:pt x="8200" y="5412"/>
                  <a:pt x="8207" y="5411"/>
                </a:cubicBezTo>
                <a:cubicBezTo>
                  <a:pt x="8161" y="5373"/>
                  <a:pt x="8116" y="5335"/>
                  <a:pt x="8072" y="5299"/>
                </a:cubicBezTo>
                <a:cubicBezTo>
                  <a:pt x="8028" y="5262"/>
                  <a:pt x="7985" y="5226"/>
                  <a:pt x="7943" y="5192"/>
                </a:cubicBezTo>
                <a:close/>
                <a:moveTo>
                  <a:pt x="8790" y="5217"/>
                </a:moveTo>
                <a:cubicBezTo>
                  <a:pt x="8793" y="5225"/>
                  <a:pt x="8795" y="5231"/>
                  <a:pt x="8796" y="5238"/>
                </a:cubicBezTo>
                <a:cubicBezTo>
                  <a:pt x="8797" y="5244"/>
                  <a:pt x="8797" y="5249"/>
                  <a:pt x="8797" y="5254"/>
                </a:cubicBezTo>
                <a:cubicBezTo>
                  <a:pt x="8814" y="5268"/>
                  <a:pt x="8831" y="5282"/>
                  <a:pt x="8849" y="5296"/>
                </a:cubicBezTo>
                <a:cubicBezTo>
                  <a:pt x="8867" y="5310"/>
                  <a:pt x="8884" y="5324"/>
                  <a:pt x="8902" y="5339"/>
                </a:cubicBezTo>
                <a:cubicBezTo>
                  <a:pt x="8913" y="5339"/>
                  <a:pt x="8923" y="5340"/>
                  <a:pt x="8932" y="5340"/>
                </a:cubicBezTo>
                <a:cubicBezTo>
                  <a:pt x="8942" y="5341"/>
                  <a:pt x="8951" y="5341"/>
                  <a:pt x="8960" y="5342"/>
                </a:cubicBezTo>
                <a:lnTo>
                  <a:pt x="8790" y="5217"/>
                </a:lnTo>
                <a:close/>
                <a:moveTo>
                  <a:pt x="9518" y="5275"/>
                </a:moveTo>
                <a:lnTo>
                  <a:pt x="9470" y="5278"/>
                </a:lnTo>
                <a:cubicBezTo>
                  <a:pt x="9533" y="5329"/>
                  <a:pt x="9596" y="5378"/>
                  <a:pt x="9657" y="5426"/>
                </a:cubicBezTo>
                <a:cubicBezTo>
                  <a:pt x="9719" y="5473"/>
                  <a:pt x="9779" y="5519"/>
                  <a:pt x="9835" y="5561"/>
                </a:cubicBezTo>
                <a:cubicBezTo>
                  <a:pt x="9783" y="5513"/>
                  <a:pt x="9730" y="5465"/>
                  <a:pt x="9677" y="5418"/>
                </a:cubicBezTo>
                <a:cubicBezTo>
                  <a:pt x="9624" y="5370"/>
                  <a:pt x="9571" y="5323"/>
                  <a:pt x="9518"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193" y="5508"/>
                </a:moveTo>
                <a:lnTo>
                  <a:pt x="9193" y="5509"/>
                </a:lnTo>
                <a:lnTo>
                  <a:pt x="9194" y="5509"/>
                </a:lnTo>
                <a:lnTo>
                  <a:pt x="9194" y="5509"/>
                </a:lnTo>
                <a:lnTo>
                  <a:pt x="9194" y="5508"/>
                </a:lnTo>
                <a:lnTo>
                  <a:pt x="9193" y="5508"/>
                </a:lnTo>
                <a:close/>
                <a:moveTo>
                  <a:pt x="9297" y="5601"/>
                </a:moveTo>
                <a:lnTo>
                  <a:pt x="9244" y="5619"/>
                </a:lnTo>
                <a:cubicBezTo>
                  <a:pt x="9271" y="5641"/>
                  <a:pt x="9297" y="5663"/>
                  <a:pt x="9322" y="5684"/>
                </a:cubicBezTo>
                <a:cubicBezTo>
                  <a:pt x="9348" y="5705"/>
                  <a:pt x="9372" y="5726"/>
                  <a:pt x="9396" y="5746"/>
                </a:cubicBezTo>
                <a:cubicBezTo>
                  <a:pt x="9406" y="5745"/>
                  <a:pt x="9416" y="5744"/>
                  <a:pt x="9424" y="5742"/>
                </a:cubicBezTo>
                <a:cubicBezTo>
                  <a:pt x="9433" y="5741"/>
                  <a:pt x="9440" y="5740"/>
                  <a:pt x="9447" y="5738"/>
                </a:cubicBezTo>
                <a:cubicBezTo>
                  <a:pt x="9424" y="5717"/>
                  <a:pt x="9400" y="5695"/>
                  <a:pt x="9375" y="5672"/>
                </a:cubicBezTo>
                <a:cubicBezTo>
                  <a:pt x="9350" y="5649"/>
                  <a:pt x="9323" y="5625"/>
                  <a:pt x="9297" y="5601"/>
                </a:cubicBezTo>
                <a:close/>
                <a:moveTo>
                  <a:pt x="9562" y="5847"/>
                </a:moveTo>
                <a:cubicBezTo>
                  <a:pt x="9557" y="5849"/>
                  <a:pt x="9552" y="5852"/>
                  <a:pt x="9547" y="5854"/>
                </a:cubicBezTo>
                <a:cubicBezTo>
                  <a:pt x="9543" y="5856"/>
                  <a:pt x="9538" y="5859"/>
                  <a:pt x="9533" y="5861"/>
                </a:cubicBezTo>
                <a:cubicBezTo>
                  <a:pt x="9535" y="5862"/>
                  <a:pt x="9537" y="5864"/>
                  <a:pt x="9539" y="5866"/>
                </a:cubicBezTo>
                <a:cubicBezTo>
                  <a:pt x="9541" y="5867"/>
                  <a:pt x="9542" y="5869"/>
                  <a:pt x="9544" y="5870"/>
                </a:cubicBezTo>
                <a:cubicBezTo>
                  <a:pt x="9562" y="5883"/>
                  <a:pt x="9579" y="5895"/>
                  <a:pt x="9597" y="5907"/>
                </a:cubicBezTo>
                <a:cubicBezTo>
                  <a:pt x="9614" y="5919"/>
                  <a:pt x="9632" y="5932"/>
                  <a:pt x="9649" y="5944"/>
                </a:cubicBezTo>
                <a:cubicBezTo>
                  <a:pt x="9649" y="5942"/>
                  <a:pt x="9648" y="5941"/>
                  <a:pt x="9648" y="5939"/>
                </a:cubicBezTo>
                <a:cubicBezTo>
                  <a:pt x="9647" y="5938"/>
                  <a:pt x="9647" y="5937"/>
                  <a:pt x="9646" y="5935"/>
                </a:cubicBezTo>
                <a:cubicBezTo>
                  <a:pt x="9637" y="5924"/>
                  <a:pt x="9626" y="5911"/>
                  <a:pt x="9612" y="5897"/>
                </a:cubicBezTo>
                <a:cubicBezTo>
                  <a:pt x="9597" y="5882"/>
                  <a:pt x="9581" y="5865"/>
                  <a:pt x="9562"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241" y="6586"/>
                </a:moveTo>
                <a:lnTo>
                  <a:pt x="9439" y="6807"/>
                </a:lnTo>
                <a:cubicBezTo>
                  <a:pt x="9447" y="6810"/>
                  <a:pt x="9454" y="6812"/>
                  <a:pt x="9461" y="6815"/>
                </a:cubicBezTo>
                <a:cubicBezTo>
                  <a:pt x="9469" y="6817"/>
                  <a:pt x="9476" y="6820"/>
                  <a:pt x="9483" y="6822"/>
                </a:cubicBezTo>
                <a:cubicBezTo>
                  <a:pt x="9477" y="6809"/>
                  <a:pt x="9468" y="6793"/>
                  <a:pt x="9458" y="6777"/>
                </a:cubicBezTo>
                <a:cubicBezTo>
                  <a:pt x="9447" y="6760"/>
                  <a:pt x="9435" y="6742"/>
                  <a:pt x="9423" y="6723"/>
                </a:cubicBezTo>
                <a:cubicBezTo>
                  <a:pt x="9391" y="6699"/>
                  <a:pt x="9360" y="6676"/>
                  <a:pt x="9329" y="6653"/>
                </a:cubicBezTo>
                <a:cubicBezTo>
                  <a:pt x="9299" y="6630"/>
                  <a:pt x="9269" y="6608"/>
                  <a:pt x="9241" y="6586"/>
                </a:cubicBezTo>
                <a:close/>
                <a:moveTo>
                  <a:pt x="9809" y="6610"/>
                </a:moveTo>
                <a:cubicBezTo>
                  <a:pt x="9817" y="6617"/>
                  <a:pt x="9825" y="6624"/>
                  <a:pt x="9833" y="6632"/>
                </a:cubicBezTo>
                <a:cubicBezTo>
                  <a:pt x="9841" y="6639"/>
                  <a:pt x="9849" y="6646"/>
                  <a:pt x="9858" y="6654"/>
                </a:cubicBezTo>
                <a:cubicBezTo>
                  <a:pt x="9860" y="6654"/>
                  <a:pt x="9862" y="6655"/>
                  <a:pt x="9863" y="6656"/>
                </a:cubicBezTo>
                <a:cubicBezTo>
                  <a:pt x="9865" y="6656"/>
                  <a:pt x="9867" y="6657"/>
                  <a:pt x="9869" y="6658"/>
                </a:cubicBezTo>
                <a:cubicBezTo>
                  <a:pt x="9859" y="6650"/>
                  <a:pt x="9849" y="6642"/>
                  <a:pt x="9839" y="6634"/>
                </a:cubicBezTo>
                <a:cubicBezTo>
                  <a:pt x="9829" y="6626"/>
                  <a:pt x="9819" y="6618"/>
                  <a:pt x="9809" y="6610"/>
                </a:cubicBezTo>
                <a:close/>
                <a:moveTo>
                  <a:pt x="6443" y="6663"/>
                </a:moveTo>
                <a:cubicBezTo>
                  <a:pt x="6335" y="6666"/>
                  <a:pt x="6291" y="6681"/>
                  <a:pt x="6270" y="6700"/>
                </a:cubicBezTo>
                <a:cubicBezTo>
                  <a:pt x="6249" y="6719"/>
                  <a:pt x="6251" y="6742"/>
                  <a:pt x="6234" y="6761"/>
                </a:cubicBezTo>
                <a:cubicBezTo>
                  <a:pt x="6238" y="6764"/>
                  <a:pt x="6242" y="6767"/>
                  <a:pt x="6246" y="6770"/>
                </a:cubicBezTo>
                <a:cubicBezTo>
                  <a:pt x="6250" y="6773"/>
                  <a:pt x="6254" y="6777"/>
                  <a:pt x="6258" y="6780"/>
                </a:cubicBezTo>
                <a:cubicBezTo>
                  <a:pt x="6276" y="6764"/>
                  <a:pt x="6301" y="6750"/>
                  <a:pt x="6333" y="6736"/>
                </a:cubicBezTo>
                <a:cubicBezTo>
                  <a:pt x="6366" y="6722"/>
                  <a:pt x="6407" y="6710"/>
                  <a:pt x="6459" y="6698"/>
                </a:cubicBezTo>
                <a:cubicBezTo>
                  <a:pt x="6458" y="6693"/>
                  <a:pt x="6456" y="6688"/>
                  <a:pt x="6453" y="6682"/>
                </a:cubicBezTo>
                <a:cubicBezTo>
                  <a:pt x="6450" y="6676"/>
                  <a:pt x="6447" y="6670"/>
                  <a:pt x="6443" y="6663"/>
                </a:cubicBezTo>
                <a:close/>
                <a:moveTo>
                  <a:pt x="6455" y="6663"/>
                </a:moveTo>
                <a:cubicBezTo>
                  <a:pt x="6461" y="6668"/>
                  <a:pt x="6466" y="6673"/>
                  <a:pt x="6471" y="6678"/>
                </a:cubicBezTo>
                <a:cubicBezTo>
                  <a:pt x="6477" y="6683"/>
                  <a:pt x="6482" y="6688"/>
                  <a:pt x="6487" y="6693"/>
                </a:cubicBezTo>
                <a:cubicBezTo>
                  <a:pt x="6510" y="6688"/>
                  <a:pt x="6535" y="6684"/>
                  <a:pt x="6561" y="6680"/>
                </a:cubicBezTo>
                <a:cubicBezTo>
                  <a:pt x="6588" y="6676"/>
                  <a:pt x="6617" y="6672"/>
                  <a:pt x="6648" y="6668"/>
                </a:cubicBezTo>
                <a:cubicBezTo>
                  <a:pt x="6608" y="6666"/>
                  <a:pt x="6572" y="6664"/>
                  <a:pt x="6540" y="6664"/>
                </a:cubicBezTo>
                <a:cubicBezTo>
                  <a:pt x="6508" y="6663"/>
                  <a:pt x="6480" y="6663"/>
                  <a:pt x="6455" y="6663"/>
                </a:cubicBezTo>
                <a:close/>
                <a:moveTo>
                  <a:pt x="6198" y="6684"/>
                </a:moveTo>
                <a:lnTo>
                  <a:pt x="6073" y="6694"/>
                </a:lnTo>
                <a:cubicBezTo>
                  <a:pt x="6079" y="6700"/>
                  <a:pt x="6086" y="6706"/>
                  <a:pt x="6094" y="6713"/>
                </a:cubicBezTo>
                <a:cubicBezTo>
                  <a:pt x="6101" y="6719"/>
                  <a:pt x="6109" y="6725"/>
                  <a:pt x="6116" y="6732"/>
                </a:cubicBezTo>
                <a:cubicBezTo>
                  <a:pt x="6133" y="6726"/>
                  <a:pt x="6149" y="6719"/>
                  <a:pt x="6163" y="6711"/>
                </a:cubicBezTo>
                <a:cubicBezTo>
                  <a:pt x="6176" y="6703"/>
                  <a:pt x="6188" y="6695"/>
                  <a:pt x="6198" y="6684"/>
                </a:cubicBezTo>
                <a:close/>
                <a:moveTo>
                  <a:pt x="6224" y="6769"/>
                </a:moveTo>
                <a:cubicBezTo>
                  <a:pt x="6219" y="6772"/>
                  <a:pt x="6214" y="6775"/>
                  <a:pt x="6208" y="6778"/>
                </a:cubicBezTo>
                <a:cubicBezTo>
                  <a:pt x="6201" y="6781"/>
                  <a:pt x="6194" y="6783"/>
                  <a:pt x="6186" y="6785"/>
                </a:cubicBezTo>
                <a:cubicBezTo>
                  <a:pt x="6195" y="6792"/>
                  <a:pt x="6206" y="6798"/>
                  <a:pt x="6216" y="6806"/>
                </a:cubicBezTo>
                <a:cubicBezTo>
                  <a:pt x="6221" y="6808"/>
                  <a:pt x="6225" y="6811"/>
                  <a:pt x="6228" y="6813"/>
                </a:cubicBezTo>
                <a:cubicBezTo>
                  <a:pt x="6231" y="6810"/>
                  <a:pt x="6233" y="6806"/>
                  <a:pt x="6236" y="6803"/>
                </a:cubicBezTo>
                <a:cubicBezTo>
                  <a:pt x="6239" y="6799"/>
                  <a:pt x="6242" y="6796"/>
                  <a:pt x="6245" y="6792"/>
                </a:cubicBezTo>
                <a:cubicBezTo>
                  <a:pt x="6242" y="6789"/>
                  <a:pt x="6238" y="6785"/>
                  <a:pt x="6235" y="6781"/>
                </a:cubicBezTo>
                <a:cubicBezTo>
                  <a:pt x="6231" y="6777"/>
                  <a:pt x="6227" y="6773"/>
                  <a:pt x="6224"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413" y="7148"/>
                </a:moveTo>
                <a:lnTo>
                  <a:pt x="9506" y="7231"/>
                </a:lnTo>
                <a:cubicBezTo>
                  <a:pt x="9507" y="7231"/>
                  <a:pt x="9508" y="7231"/>
                  <a:pt x="9510" y="7231"/>
                </a:cubicBezTo>
                <a:cubicBezTo>
                  <a:pt x="9511" y="7231"/>
                  <a:pt x="9512" y="7231"/>
                  <a:pt x="9513" y="7231"/>
                </a:cubicBezTo>
                <a:cubicBezTo>
                  <a:pt x="9513" y="7231"/>
                  <a:pt x="9513" y="7230"/>
                  <a:pt x="9513" y="7230"/>
                </a:cubicBezTo>
                <a:cubicBezTo>
                  <a:pt x="9512" y="7229"/>
                  <a:pt x="9512" y="7228"/>
                  <a:pt x="9512" y="7228"/>
                </a:cubicBezTo>
                <a:cubicBezTo>
                  <a:pt x="9493" y="7213"/>
                  <a:pt x="9475" y="7199"/>
                  <a:pt x="9458" y="7185"/>
                </a:cubicBezTo>
                <a:cubicBezTo>
                  <a:pt x="9442" y="7172"/>
                  <a:pt x="9426" y="7160"/>
                  <a:pt x="9413" y="7148"/>
                </a:cubicBezTo>
                <a:close/>
                <a:moveTo>
                  <a:pt x="9058" y="7384"/>
                </a:moveTo>
                <a:lnTo>
                  <a:pt x="8996" y="7395"/>
                </a:lnTo>
                <a:lnTo>
                  <a:pt x="9009" y="7406"/>
                </a:lnTo>
                <a:cubicBezTo>
                  <a:pt x="9023" y="7408"/>
                  <a:pt x="9036" y="7410"/>
                  <a:pt x="9050" y="7411"/>
                </a:cubicBezTo>
                <a:cubicBezTo>
                  <a:pt x="9064" y="7413"/>
                  <a:pt x="9077" y="7414"/>
                  <a:pt x="9091" y="7415"/>
                </a:cubicBezTo>
                <a:cubicBezTo>
                  <a:pt x="9085" y="7410"/>
                  <a:pt x="9080" y="7404"/>
                  <a:pt x="9074" y="7399"/>
                </a:cubicBezTo>
                <a:cubicBezTo>
                  <a:pt x="9069" y="7394"/>
                  <a:pt x="9063" y="7389"/>
                  <a:pt x="9058" y="7384"/>
                </a:cubicBezTo>
                <a:close/>
                <a:moveTo>
                  <a:pt x="9034" y="8484"/>
                </a:moveTo>
                <a:cubicBezTo>
                  <a:pt x="9033" y="8484"/>
                  <a:pt x="9032" y="8485"/>
                  <a:pt x="9031" y="8485"/>
                </a:cubicBezTo>
                <a:cubicBezTo>
                  <a:pt x="9030" y="8485"/>
                  <a:pt x="9029" y="8486"/>
                  <a:pt x="9028" y="8486"/>
                </a:cubicBezTo>
                <a:cubicBezTo>
                  <a:pt x="9054" y="8522"/>
                  <a:pt x="9088" y="8564"/>
                  <a:pt x="9126" y="8608"/>
                </a:cubicBezTo>
                <a:cubicBezTo>
                  <a:pt x="9164" y="8652"/>
                  <a:pt x="9207" y="8698"/>
                  <a:pt x="9254" y="8744"/>
                </a:cubicBezTo>
                <a:cubicBezTo>
                  <a:pt x="9264" y="8752"/>
                  <a:pt x="9274" y="8760"/>
                  <a:pt x="9285" y="8767"/>
                </a:cubicBezTo>
                <a:cubicBezTo>
                  <a:pt x="9296" y="8775"/>
                  <a:pt x="9307" y="8782"/>
                  <a:pt x="9318" y="8789"/>
                </a:cubicBezTo>
                <a:cubicBezTo>
                  <a:pt x="9327" y="8794"/>
                  <a:pt x="9336" y="8797"/>
                  <a:pt x="9345" y="8801"/>
                </a:cubicBezTo>
                <a:cubicBezTo>
                  <a:pt x="9354" y="8805"/>
                  <a:pt x="9362" y="8809"/>
                  <a:pt x="9370" y="8812"/>
                </a:cubicBezTo>
                <a:cubicBezTo>
                  <a:pt x="9371" y="8799"/>
                  <a:pt x="9367" y="8783"/>
                  <a:pt x="9359" y="8764"/>
                </a:cubicBezTo>
                <a:cubicBezTo>
                  <a:pt x="9352" y="8745"/>
                  <a:pt x="9340" y="8724"/>
                  <a:pt x="9326" y="8701"/>
                </a:cubicBezTo>
                <a:cubicBezTo>
                  <a:pt x="9282" y="8672"/>
                  <a:pt x="9226" y="8634"/>
                  <a:pt x="9172" y="8594"/>
                </a:cubicBezTo>
                <a:cubicBezTo>
                  <a:pt x="9118" y="8555"/>
                  <a:pt x="9067" y="8515"/>
                  <a:pt x="9034" y="8484"/>
                </a:cubicBezTo>
                <a:close/>
                <a:moveTo>
                  <a:pt x="6272" y="8493"/>
                </a:moveTo>
                <a:cubicBezTo>
                  <a:pt x="6303" y="8512"/>
                  <a:pt x="6336" y="8532"/>
                  <a:pt x="6370" y="8553"/>
                </a:cubicBezTo>
                <a:cubicBezTo>
                  <a:pt x="6403" y="8574"/>
                  <a:pt x="6438" y="8596"/>
                  <a:pt x="6473" y="8618"/>
                </a:cubicBezTo>
                <a:cubicBezTo>
                  <a:pt x="6482" y="8619"/>
                  <a:pt x="6490" y="8620"/>
                  <a:pt x="6499" y="8621"/>
                </a:cubicBezTo>
                <a:cubicBezTo>
                  <a:pt x="6507" y="8622"/>
                  <a:pt x="6516" y="8624"/>
                  <a:pt x="6524" y="8625"/>
                </a:cubicBezTo>
                <a:cubicBezTo>
                  <a:pt x="6535" y="8600"/>
                  <a:pt x="6517" y="8575"/>
                  <a:pt x="6474" y="8553"/>
                </a:cubicBezTo>
                <a:cubicBezTo>
                  <a:pt x="6431" y="8530"/>
                  <a:pt x="6363" y="8510"/>
                  <a:pt x="6272" y="8493"/>
                </a:cubicBezTo>
                <a:close/>
                <a:moveTo>
                  <a:pt x="8301" y="8543"/>
                </a:moveTo>
                <a:cubicBezTo>
                  <a:pt x="8300" y="8544"/>
                  <a:pt x="8299" y="8546"/>
                  <a:pt x="8299" y="8547"/>
                </a:cubicBezTo>
                <a:cubicBezTo>
                  <a:pt x="8298" y="8548"/>
                  <a:pt x="8298" y="8549"/>
                  <a:pt x="8297" y="8551"/>
                </a:cubicBezTo>
                <a:cubicBezTo>
                  <a:pt x="8300" y="8553"/>
                  <a:pt x="8303" y="8556"/>
                  <a:pt x="8305" y="8558"/>
                </a:cubicBezTo>
                <a:cubicBezTo>
                  <a:pt x="8308" y="8560"/>
                  <a:pt x="8311" y="8563"/>
                  <a:pt x="8314" y="8565"/>
                </a:cubicBezTo>
                <a:lnTo>
                  <a:pt x="8301" y="8543"/>
                </a:lnTo>
                <a:close/>
                <a:moveTo>
                  <a:pt x="9043" y="8558"/>
                </a:moveTo>
                <a:lnTo>
                  <a:pt x="9054" y="8575"/>
                </a:lnTo>
                <a:cubicBezTo>
                  <a:pt x="9058" y="8576"/>
                  <a:pt x="9063" y="8579"/>
                  <a:pt x="9068" y="8583"/>
                </a:cubicBezTo>
                <a:cubicBezTo>
                  <a:pt x="9073" y="8586"/>
                  <a:pt x="9078" y="8591"/>
                  <a:pt x="9085" y="8596"/>
                </a:cubicBezTo>
                <a:cubicBezTo>
                  <a:pt x="9077" y="8589"/>
                  <a:pt x="9070" y="8582"/>
                  <a:pt x="9063" y="8576"/>
                </a:cubicBezTo>
                <a:cubicBezTo>
                  <a:pt x="9057" y="8569"/>
                  <a:pt x="9050" y="8563"/>
                  <a:pt x="9043" y="8558"/>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014" y="9432"/>
                </a:moveTo>
                <a:cubicBezTo>
                  <a:pt x="6019" y="9436"/>
                  <a:pt x="6023" y="9439"/>
                  <a:pt x="6027" y="9442"/>
                </a:cubicBezTo>
                <a:cubicBezTo>
                  <a:pt x="6031" y="9445"/>
                  <a:pt x="6035" y="9448"/>
                  <a:pt x="6040" y="9451"/>
                </a:cubicBezTo>
                <a:cubicBezTo>
                  <a:pt x="6037" y="9448"/>
                  <a:pt x="6034" y="9445"/>
                  <a:pt x="6030" y="9442"/>
                </a:cubicBezTo>
                <a:cubicBezTo>
                  <a:pt x="6028" y="9439"/>
                  <a:pt x="6025" y="9436"/>
                  <a:pt x="6022" y="9432"/>
                </a:cubicBezTo>
                <a:cubicBezTo>
                  <a:pt x="6020" y="9432"/>
                  <a:pt x="6019" y="9432"/>
                  <a:pt x="6018" y="9432"/>
                </a:cubicBezTo>
                <a:cubicBezTo>
                  <a:pt x="6017" y="9432"/>
                  <a:pt x="6016" y="9432"/>
                  <a:pt x="6014" y="9432"/>
                </a:cubicBezTo>
                <a:close/>
                <a:moveTo>
                  <a:pt x="5768" y="10927"/>
                </a:moveTo>
                <a:cubicBezTo>
                  <a:pt x="5710" y="10927"/>
                  <a:pt x="5651" y="10934"/>
                  <a:pt x="5593" y="10943"/>
                </a:cubicBezTo>
                <a:cubicBezTo>
                  <a:pt x="5535" y="10952"/>
                  <a:pt x="5479" y="10962"/>
                  <a:pt x="5428" y="10968"/>
                </a:cubicBezTo>
                <a:cubicBezTo>
                  <a:pt x="5429" y="10968"/>
                  <a:pt x="5430" y="10968"/>
                  <a:pt x="5431" y="10968"/>
                </a:cubicBezTo>
                <a:cubicBezTo>
                  <a:pt x="5536" y="10980"/>
                  <a:pt x="5685" y="11018"/>
                  <a:pt x="5748" y="10996"/>
                </a:cubicBezTo>
                <a:cubicBezTo>
                  <a:pt x="5727" y="10991"/>
                  <a:pt x="5716" y="10985"/>
                  <a:pt x="5719" y="10979"/>
                </a:cubicBezTo>
                <a:cubicBezTo>
                  <a:pt x="5722" y="10973"/>
                  <a:pt x="5740" y="10967"/>
                  <a:pt x="5776" y="10960"/>
                </a:cubicBezTo>
                <a:cubicBezTo>
                  <a:pt x="5776" y="10955"/>
                  <a:pt x="5776" y="10950"/>
                  <a:pt x="5774" y="10945"/>
                </a:cubicBezTo>
                <a:cubicBezTo>
                  <a:pt x="5773" y="10939"/>
                  <a:pt x="5771" y="10933"/>
                  <a:pt x="5768" y="10927"/>
                </a:cubicBezTo>
                <a:close/>
                <a:moveTo>
                  <a:pt x="5820" y="10929"/>
                </a:moveTo>
                <a:cubicBezTo>
                  <a:pt x="5824" y="10932"/>
                  <a:pt x="5828" y="10935"/>
                  <a:pt x="5833" y="10938"/>
                </a:cubicBezTo>
                <a:cubicBezTo>
                  <a:pt x="5837" y="10942"/>
                  <a:pt x="5841" y="10945"/>
                  <a:pt x="5845" y="10948"/>
                </a:cubicBezTo>
                <a:cubicBezTo>
                  <a:pt x="5847" y="10948"/>
                  <a:pt x="5849" y="10947"/>
                  <a:pt x="5851" y="10947"/>
                </a:cubicBezTo>
                <a:cubicBezTo>
                  <a:pt x="5852" y="10947"/>
                  <a:pt x="5854" y="10947"/>
                  <a:pt x="5856" y="10947"/>
                </a:cubicBezTo>
                <a:cubicBezTo>
                  <a:pt x="5854" y="10944"/>
                  <a:pt x="5851" y="10941"/>
                  <a:pt x="5849" y="10938"/>
                </a:cubicBezTo>
                <a:cubicBezTo>
                  <a:pt x="5847" y="10936"/>
                  <a:pt x="5845" y="10933"/>
                  <a:pt x="5842" y="10930"/>
                </a:cubicBezTo>
                <a:cubicBezTo>
                  <a:pt x="5839" y="10930"/>
                  <a:pt x="5835" y="10930"/>
                  <a:pt x="5831" y="10929"/>
                </a:cubicBezTo>
                <a:cubicBezTo>
                  <a:pt x="5827" y="10929"/>
                  <a:pt x="5823" y="10929"/>
                  <a:pt x="5820" y="10929"/>
                </a:cubicBezTo>
                <a:close/>
                <a:moveTo>
                  <a:pt x="5750" y="11798"/>
                </a:moveTo>
                <a:lnTo>
                  <a:pt x="5878" y="11899"/>
                </a:lnTo>
                <a:cubicBezTo>
                  <a:pt x="5893" y="11899"/>
                  <a:pt x="5908" y="11899"/>
                  <a:pt x="5924" y="11899"/>
                </a:cubicBezTo>
                <a:cubicBezTo>
                  <a:pt x="5939" y="11899"/>
                  <a:pt x="5955" y="11898"/>
                  <a:pt x="5971" y="11897"/>
                </a:cubicBezTo>
                <a:cubicBezTo>
                  <a:pt x="5967" y="11889"/>
                  <a:pt x="5964" y="11881"/>
                  <a:pt x="5961" y="11874"/>
                </a:cubicBezTo>
                <a:cubicBezTo>
                  <a:pt x="5958" y="11866"/>
                  <a:pt x="5955" y="11859"/>
                  <a:pt x="5952" y="11852"/>
                </a:cubicBezTo>
                <a:lnTo>
                  <a:pt x="5750" y="11798"/>
                </a:lnTo>
                <a:close/>
                <a:moveTo>
                  <a:pt x="5439" y="12844"/>
                </a:moveTo>
                <a:cubicBezTo>
                  <a:pt x="5441" y="12846"/>
                  <a:pt x="5443" y="12847"/>
                  <a:pt x="5445" y="12849"/>
                </a:cubicBezTo>
                <a:cubicBezTo>
                  <a:pt x="5447" y="12850"/>
                  <a:pt x="5449" y="12852"/>
                  <a:pt x="5451" y="12853"/>
                </a:cubicBezTo>
                <a:lnTo>
                  <a:pt x="5466" y="12851"/>
                </a:lnTo>
                <a:cubicBezTo>
                  <a:pt x="5461" y="12850"/>
                  <a:pt x="5457" y="12849"/>
                  <a:pt x="5452" y="12848"/>
                </a:cubicBezTo>
                <a:cubicBezTo>
                  <a:pt x="5448" y="12847"/>
                  <a:pt x="5443" y="12845"/>
                  <a:pt x="5439" y="12844"/>
                </a:cubicBezTo>
                <a:close/>
                <a:moveTo>
                  <a:pt x="5553" y="12924"/>
                </a:moveTo>
                <a:cubicBezTo>
                  <a:pt x="5592" y="12948"/>
                  <a:pt x="5630" y="12969"/>
                  <a:pt x="5667" y="12984"/>
                </a:cubicBezTo>
                <a:cubicBezTo>
                  <a:pt x="5703" y="12999"/>
                  <a:pt x="5739" y="13010"/>
                  <a:pt x="5772" y="13013"/>
                </a:cubicBezTo>
                <a:cubicBezTo>
                  <a:pt x="5760" y="13005"/>
                  <a:pt x="5744" y="12993"/>
                  <a:pt x="5725" y="12979"/>
                </a:cubicBezTo>
                <a:cubicBezTo>
                  <a:pt x="5706" y="12964"/>
                  <a:pt x="5684" y="12947"/>
                  <a:pt x="5660" y="12929"/>
                </a:cubicBezTo>
                <a:cubicBezTo>
                  <a:pt x="5643" y="12927"/>
                  <a:pt x="5626" y="12926"/>
                  <a:pt x="5608" y="12925"/>
                </a:cubicBezTo>
                <a:cubicBezTo>
                  <a:pt x="5590" y="12924"/>
                  <a:pt x="5572" y="12924"/>
                  <a:pt x="5553" y="12924"/>
                </a:cubicBezTo>
                <a:close/>
                <a:moveTo>
                  <a:pt x="5472" y="12926"/>
                </a:moveTo>
                <a:cubicBezTo>
                  <a:pt x="5444" y="12927"/>
                  <a:pt x="5416" y="12929"/>
                  <a:pt x="5388" y="12931"/>
                </a:cubicBezTo>
                <a:cubicBezTo>
                  <a:pt x="5360" y="12933"/>
                  <a:pt x="5332" y="12936"/>
                  <a:pt x="5304" y="12938"/>
                </a:cubicBezTo>
                <a:cubicBezTo>
                  <a:pt x="5337" y="12960"/>
                  <a:pt x="5376" y="12984"/>
                  <a:pt x="5415" y="13007"/>
                </a:cubicBezTo>
                <a:cubicBezTo>
                  <a:pt x="5454" y="13031"/>
                  <a:pt x="5494" y="13053"/>
                  <a:pt x="5532" y="13070"/>
                </a:cubicBezTo>
                <a:cubicBezTo>
                  <a:pt x="5546" y="13070"/>
                  <a:pt x="5560" y="13070"/>
                  <a:pt x="5574" y="13070"/>
                </a:cubicBezTo>
                <a:cubicBezTo>
                  <a:pt x="5588" y="13070"/>
                  <a:pt x="5601" y="13070"/>
                  <a:pt x="5615" y="13070"/>
                </a:cubicBezTo>
                <a:cubicBezTo>
                  <a:pt x="5611" y="13055"/>
                  <a:pt x="5601" y="13038"/>
                  <a:pt x="5585" y="13018"/>
                </a:cubicBezTo>
                <a:cubicBezTo>
                  <a:pt x="5568" y="12998"/>
                  <a:pt x="5547" y="12976"/>
                  <a:pt x="5521" y="12952"/>
                </a:cubicBezTo>
                <a:cubicBezTo>
                  <a:pt x="5513" y="12947"/>
                  <a:pt x="5504" y="12943"/>
                  <a:pt x="5496" y="12939"/>
                </a:cubicBezTo>
                <a:cubicBezTo>
                  <a:pt x="5488" y="12935"/>
                  <a:pt x="5480" y="12930"/>
                  <a:pt x="5472" y="12926"/>
                </a:cubicBezTo>
                <a:close/>
                <a:moveTo>
                  <a:pt x="5344" y="12990"/>
                </a:moveTo>
                <a:cubicBezTo>
                  <a:pt x="5363" y="13005"/>
                  <a:pt x="5382" y="13020"/>
                  <a:pt x="5400" y="13033"/>
                </a:cubicBezTo>
                <a:cubicBezTo>
                  <a:pt x="5418" y="13047"/>
                  <a:pt x="5434" y="13060"/>
                  <a:pt x="5448" y="13070"/>
                </a:cubicBezTo>
                <a:cubicBezTo>
                  <a:pt x="5454" y="13070"/>
                  <a:pt x="5459" y="13070"/>
                  <a:pt x="5464" y="13070"/>
                </a:cubicBezTo>
                <a:cubicBezTo>
                  <a:pt x="5469" y="13070"/>
                  <a:pt x="5475" y="13070"/>
                  <a:pt x="5480" y="13070"/>
                </a:cubicBezTo>
                <a:cubicBezTo>
                  <a:pt x="5477" y="13067"/>
                  <a:pt x="5474" y="13063"/>
                  <a:pt x="5470" y="13059"/>
                </a:cubicBezTo>
                <a:cubicBezTo>
                  <a:pt x="5466" y="13054"/>
                  <a:pt x="5462" y="13050"/>
                  <a:pt x="5458" y="13045"/>
                </a:cubicBezTo>
                <a:cubicBezTo>
                  <a:pt x="5454" y="13043"/>
                  <a:pt x="5450" y="13041"/>
                  <a:pt x="5447" y="13039"/>
                </a:cubicBezTo>
                <a:cubicBezTo>
                  <a:pt x="5444" y="13037"/>
                  <a:pt x="5441" y="13036"/>
                  <a:pt x="5440" y="13035"/>
                </a:cubicBezTo>
                <a:cubicBezTo>
                  <a:pt x="5442" y="13036"/>
                  <a:pt x="5445" y="13037"/>
                  <a:pt x="5448" y="13038"/>
                </a:cubicBezTo>
                <a:cubicBezTo>
                  <a:pt x="5451" y="13040"/>
                  <a:pt x="5453" y="13041"/>
                  <a:pt x="5456" y="13042"/>
                </a:cubicBezTo>
                <a:cubicBezTo>
                  <a:pt x="5456" y="13042"/>
                  <a:pt x="5455" y="13042"/>
                  <a:pt x="5455" y="13041"/>
                </a:cubicBezTo>
                <a:cubicBezTo>
                  <a:pt x="5455" y="13041"/>
                  <a:pt x="5455" y="13041"/>
                  <a:pt x="5454" y="13040"/>
                </a:cubicBezTo>
                <a:lnTo>
                  <a:pt x="5344" y="12990"/>
                </a:lnTo>
                <a:close/>
                <a:moveTo>
                  <a:pt x="4622" y="13061"/>
                </a:moveTo>
                <a:cubicBezTo>
                  <a:pt x="4620" y="13061"/>
                  <a:pt x="4618" y="13062"/>
                  <a:pt x="4616" y="13062"/>
                </a:cubicBezTo>
                <a:cubicBezTo>
                  <a:pt x="4614" y="13063"/>
                  <a:pt x="4612" y="13063"/>
                  <a:pt x="4609" y="13064"/>
                </a:cubicBezTo>
                <a:cubicBezTo>
                  <a:pt x="4613" y="13065"/>
                  <a:pt x="4617" y="13066"/>
                  <a:pt x="4622" y="13066"/>
                </a:cubicBezTo>
                <a:cubicBezTo>
                  <a:pt x="4626" y="13067"/>
                  <a:pt x="4630" y="13068"/>
                  <a:pt x="4635" y="13068"/>
                </a:cubicBezTo>
                <a:cubicBezTo>
                  <a:pt x="4633" y="13067"/>
                  <a:pt x="4630" y="13066"/>
                  <a:pt x="4628" y="13065"/>
                </a:cubicBezTo>
                <a:cubicBezTo>
                  <a:pt x="4626" y="13063"/>
                  <a:pt x="4624" y="13062"/>
                  <a:pt x="4622"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292" y="13577"/>
                </a:moveTo>
                <a:cubicBezTo>
                  <a:pt x="5316" y="13587"/>
                  <a:pt x="5341" y="13598"/>
                  <a:pt x="5365" y="13609"/>
                </a:cubicBezTo>
                <a:cubicBezTo>
                  <a:pt x="5390" y="13620"/>
                  <a:pt x="5414" y="13631"/>
                  <a:pt x="5438" y="13642"/>
                </a:cubicBezTo>
                <a:lnTo>
                  <a:pt x="5538" y="13620"/>
                </a:lnTo>
                <a:cubicBezTo>
                  <a:pt x="5539" y="13618"/>
                  <a:pt x="5539" y="13616"/>
                  <a:pt x="5539" y="13613"/>
                </a:cubicBezTo>
                <a:cubicBezTo>
                  <a:pt x="5540" y="13611"/>
                  <a:pt x="5540" y="13609"/>
                  <a:pt x="5541" y="13607"/>
                </a:cubicBezTo>
                <a:cubicBezTo>
                  <a:pt x="5542" y="13604"/>
                  <a:pt x="5542" y="13602"/>
                  <a:pt x="5543" y="13599"/>
                </a:cubicBezTo>
                <a:cubicBezTo>
                  <a:pt x="5544" y="13596"/>
                  <a:pt x="5545" y="13594"/>
                  <a:pt x="5546" y="13591"/>
                </a:cubicBezTo>
                <a:cubicBezTo>
                  <a:pt x="5494" y="13590"/>
                  <a:pt x="5447" y="13588"/>
                  <a:pt x="5405" y="13586"/>
                </a:cubicBezTo>
                <a:cubicBezTo>
                  <a:pt x="5363" y="13583"/>
                  <a:pt x="5325" y="13580"/>
                  <a:pt x="5292" y="13577"/>
                </a:cubicBezTo>
                <a:close/>
                <a:moveTo>
                  <a:pt x="5244" y="14016"/>
                </a:moveTo>
                <a:cubicBezTo>
                  <a:pt x="5171" y="14028"/>
                  <a:pt x="5327" y="14142"/>
                  <a:pt x="5507" y="14264"/>
                </a:cubicBezTo>
                <a:cubicBezTo>
                  <a:pt x="5509" y="14264"/>
                  <a:pt x="5511" y="14265"/>
                  <a:pt x="5512" y="14265"/>
                </a:cubicBezTo>
                <a:cubicBezTo>
                  <a:pt x="5514" y="14265"/>
                  <a:pt x="5516" y="14266"/>
                  <a:pt x="5518" y="14266"/>
                </a:cubicBezTo>
                <a:cubicBezTo>
                  <a:pt x="5541" y="14263"/>
                  <a:pt x="5567" y="14261"/>
                  <a:pt x="5596" y="14258"/>
                </a:cubicBezTo>
                <a:cubicBezTo>
                  <a:pt x="5625" y="14255"/>
                  <a:pt x="5658" y="14252"/>
                  <a:pt x="5693" y="14248"/>
                </a:cubicBezTo>
                <a:cubicBezTo>
                  <a:pt x="5696" y="14246"/>
                  <a:pt x="5698" y="14243"/>
                  <a:pt x="5700" y="14239"/>
                </a:cubicBezTo>
                <a:cubicBezTo>
                  <a:pt x="5702" y="14236"/>
                  <a:pt x="5704" y="14233"/>
                  <a:pt x="5706" y="14230"/>
                </a:cubicBezTo>
                <a:cubicBezTo>
                  <a:pt x="5678" y="14223"/>
                  <a:pt x="5654" y="14217"/>
                  <a:pt x="5639" y="14216"/>
                </a:cubicBezTo>
                <a:cubicBezTo>
                  <a:pt x="5624" y="14214"/>
                  <a:pt x="5617" y="14216"/>
                  <a:pt x="5624" y="14224"/>
                </a:cubicBezTo>
                <a:cubicBezTo>
                  <a:pt x="5595" y="14202"/>
                  <a:pt x="5594" y="14191"/>
                  <a:pt x="5613" y="14190"/>
                </a:cubicBezTo>
                <a:cubicBezTo>
                  <a:pt x="5631" y="14189"/>
                  <a:pt x="5668" y="14198"/>
                  <a:pt x="5714" y="14214"/>
                </a:cubicBezTo>
                <a:cubicBezTo>
                  <a:pt x="5714" y="14213"/>
                  <a:pt x="5714" y="14212"/>
                  <a:pt x="5714" y="14211"/>
                </a:cubicBezTo>
                <a:cubicBezTo>
                  <a:pt x="5714" y="14211"/>
                  <a:pt x="5715" y="14210"/>
                  <a:pt x="5715" y="14209"/>
                </a:cubicBezTo>
                <a:lnTo>
                  <a:pt x="5289" y="14018"/>
                </a:lnTo>
                <a:cubicBezTo>
                  <a:pt x="5269" y="14015"/>
                  <a:pt x="5254" y="14015"/>
                  <a:pt x="5244" y="14016"/>
                </a:cubicBezTo>
                <a:close/>
                <a:moveTo>
                  <a:pt x="4380" y="14054"/>
                </a:moveTo>
                <a:cubicBezTo>
                  <a:pt x="4374" y="14053"/>
                  <a:pt x="4400" y="14059"/>
                  <a:pt x="4484" y="14078"/>
                </a:cubicBezTo>
                <a:cubicBezTo>
                  <a:pt x="4481" y="14076"/>
                  <a:pt x="4478" y="14074"/>
                  <a:pt x="4475" y="14073"/>
                </a:cubicBezTo>
                <a:cubicBezTo>
                  <a:pt x="4471" y="14071"/>
                  <a:pt x="4468" y="14069"/>
                  <a:pt x="4464" y="14067"/>
                </a:cubicBezTo>
                <a:cubicBezTo>
                  <a:pt x="4423" y="14062"/>
                  <a:pt x="4386" y="14054"/>
                  <a:pt x="4380" y="14054"/>
                </a:cubicBezTo>
                <a:close/>
                <a:moveTo>
                  <a:pt x="4916" y="14315"/>
                </a:moveTo>
                <a:cubicBezTo>
                  <a:pt x="4856" y="14318"/>
                  <a:pt x="4924" y="14370"/>
                  <a:pt x="5043" y="14443"/>
                </a:cubicBezTo>
                <a:cubicBezTo>
                  <a:pt x="5052" y="14441"/>
                  <a:pt x="5062" y="14440"/>
                  <a:pt x="5072" y="14439"/>
                </a:cubicBezTo>
                <a:cubicBezTo>
                  <a:pt x="5082" y="14437"/>
                  <a:pt x="5092" y="14436"/>
                  <a:pt x="5102" y="14435"/>
                </a:cubicBezTo>
                <a:cubicBezTo>
                  <a:pt x="5098" y="14430"/>
                  <a:pt x="5094" y="14425"/>
                  <a:pt x="5090" y="14420"/>
                </a:cubicBezTo>
                <a:cubicBezTo>
                  <a:pt x="5086" y="14416"/>
                  <a:pt x="5081" y="14411"/>
                  <a:pt x="5077" y="14406"/>
                </a:cubicBezTo>
                <a:cubicBezTo>
                  <a:pt x="5086" y="14410"/>
                  <a:pt x="5096" y="14414"/>
                  <a:pt x="5105" y="14418"/>
                </a:cubicBezTo>
                <a:cubicBezTo>
                  <a:pt x="5115" y="14422"/>
                  <a:pt x="5125" y="14426"/>
                  <a:pt x="5134" y="14431"/>
                </a:cubicBezTo>
                <a:cubicBezTo>
                  <a:pt x="5138" y="14430"/>
                  <a:pt x="5142" y="14430"/>
                  <a:pt x="5147" y="14430"/>
                </a:cubicBezTo>
                <a:cubicBezTo>
                  <a:pt x="5151" y="14429"/>
                  <a:pt x="5155" y="14429"/>
                  <a:pt x="5159" y="14428"/>
                </a:cubicBezTo>
                <a:cubicBezTo>
                  <a:pt x="5157" y="14425"/>
                  <a:pt x="5156" y="14421"/>
                  <a:pt x="5154" y="14417"/>
                </a:cubicBezTo>
                <a:cubicBezTo>
                  <a:pt x="5152" y="14413"/>
                  <a:pt x="5150" y="14410"/>
                  <a:pt x="5148" y="14406"/>
                </a:cubicBezTo>
                <a:cubicBezTo>
                  <a:pt x="5152" y="14409"/>
                  <a:pt x="5155" y="14413"/>
                  <a:pt x="5158" y="14417"/>
                </a:cubicBezTo>
                <a:cubicBezTo>
                  <a:pt x="5161" y="14420"/>
                  <a:pt x="5164" y="14424"/>
                  <a:pt x="5167" y="14427"/>
                </a:cubicBezTo>
                <a:cubicBezTo>
                  <a:pt x="5180" y="14426"/>
                  <a:pt x="5194" y="14424"/>
                  <a:pt x="5209" y="14423"/>
                </a:cubicBezTo>
                <a:cubicBezTo>
                  <a:pt x="5223" y="14422"/>
                  <a:pt x="5238" y="14420"/>
                  <a:pt x="5253" y="14419"/>
                </a:cubicBezTo>
                <a:cubicBezTo>
                  <a:pt x="5215" y="14403"/>
                  <a:pt x="5176" y="14387"/>
                  <a:pt x="5137" y="14372"/>
                </a:cubicBezTo>
                <a:cubicBezTo>
                  <a:pt x="5098" y="14357"/>
                  <a:pt x="5059" y="14343"/>
                  <a:pt x="5020" y="14329"/>
                </a:cubicBezTo>
                <a:cubicBezTo>
                  <a:pt x="4969" y="14318"/>
                  <a:pt x="4936" y="14314"/>
                  <a:pt x="4916" y="14315"/>
                </a:cubicBezTo>
                <a:close/>
                <a:moveTo>
                  <a:pt x="5357" y="14516"/>
                </a:moveTo>
                <a:cubicBezTo>
                  <a:pt x="5348" y="14517"/>
                  <a:pt x="5339" y="14518"/>
                  <a:pt x="5330" y="14518"/>
                </a:cubicBezTo>
                <a:cubicBezTo>
                  <a:pt x="5321" y="14519"/>
                  <a:pt x="5312" y="14520"/>
                  <a:pt x="5303" y="14521"/>
                </a:cubicBezTo>
                <a:cubicBezTo>
                  <a:pt x="5334" y="14538"/>
                  <a:pt x="5364" y="14557"/>
                  <a:pt x="5393" y="14575"/>
                </a:cubicBezTo>
                <a:cubicBezTo>
                  <a:pt x="5423" y="14593"/>
                  <a:pt x="5451" y="14611"/>
                  <a:pt x="5479" y="14628"/>
                </a:cubicBezTo>
                <a:cubicBezTo>
                  <a:pt x="5478" y="14624"/>
                  <a:pt x="5479" y="14621"/>
                  <a:pt x="5480" y="14619"/>
                </a:cubicBezTo>
                <a:cubicBezTo>
                  <a:pt x="5482" y="14617"/>
                  <a:pt x="5485" y="14616"/>
                  <a:pt x="5488" y="14616"/>
                </a:cubicBezTo>
                <a:cubicBezTo>
                  <a:pt x="5460" y="14597"/>
                  <a:pt x="5435" y="14580"/>
                  <a:pt x="5414" y="14563"/>
                </a:cubicBezTo>
                <a:cubicBezTo>
                  <a:pt x="5392" y="14547"/>
                  <a:pt x="5373" y="14531"/>
                  <a:pt x="5357" y="14516"/>
                </a:cubicBezTo>
                <a:close/>
                <a:moveTo>
                  <a:pt x="4995" y="15972"/>
                </a:moveTo>
                <a:lnTo>
                  <a:pt x="5090" y="16036"/>
                </a:lnTo>
                <a:cubicBezTo>
                  <a:pt x="5090" y="16033"/>
                  <a:pt x="5090" y="16030"/>
                  <a:pt x="5090" y="16027"/>
                </a:cubicBezTo>
                <a:cubicBezTo>
                  <a:pt x="5089" y="16024"/>
                  <a:pt x="5089" y="16021"/>
                  <a:pt x="5089" y="16018"/>
                </a:cubicBezTo>
                <a:cubicBezTo>
                  <a:pt x="5073" y="16010"/>
                  <a:pt x="5057" y="16002"/>
                  <a:pt x="5041" y="15995"/>
                </a:cubicBezTo>
                <a:cubicBezTo>
                  <a:pt x="5025" y="15987"/>
                  <a:pt x="5010" y="15980"/>
                  <a:pt x="4995" y="15972"/>
                </a:cubicBezTo>
                <a:close/>
                <a:moveTo>
                  <a:pt x="5023" y="16080"/>
                </a:moveTo>
                <a:cubicBezTo>
                  <a:pt x="5033" y="16087"/>
                  <a:pt x="5044" y="16094"/>
                  <a:pt x="5056" y="16101"/>
                </a:cubicBezTo>
                <a:cubicBezTo>
                  <a:pt x="5067" y="16109"/>
                  <a:pt x="5080" y="16117"/>
                  <a:pt x="5094" y="16125"/>
                </a:cubicBezTo>
                <a:cubicBezTo>
                  <a:pt x="5094" y="16122"/>
                  <a:pt x="5094" y="16118"/>
                  <a:pt x="5094" y="16115"/>
                </a:cubicBezTo>
                <a:cubicBezTo>
                  <a:pt x="5094" y="16112"/>
                  <a:pt x="5094" y="16109"/>
                  <a:pt x="5094" y="16105"/>
                </a:cubicBezTo>
                <a:lnTo>
                  <a:pt x="5023"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196" y="20240"/>
                </a:moveTo>
                <a:cubicBezTo>
                  <a:pt x="4196" y="20240"/>
                  <a:pt x="4195" y="20241"/>
                  <a:pt x="4195" y="20241"/>
                </a:cubicBezTo>
                <a:cubicBezTo>
                  <a:pt x="4194" y="20241"/>
                  <a:pt x="4194" y="20241"/>
                  <a:pt x="4193" y="20241"/>
                </a:cubicBezTo>
                <a:cubicBezTo>
                  <a:pt x="4195" y="20242"/>
                  <a:pt x="4197" y="20242"/>
                  <a:pt x="4199" y="20243"/>
                </a:cubicBezTo>
                <a:cubicBezTo>
                  <a:pt x="4201" y="20244"/>
                  <a:pt x="4203" y="20245"/>
                  <a:pt x="4206" y="20245"/>
                </a:cubicBezTo>
                <a:cubicBezTo>
                  <a:pt x="4204" y="20244"/>
                  <a:pt x="4202" y="20244"/>
                  <a:pt x="4201" y="20243"/>
                </a:cubicBezTo>
                <a:cubicBezTo>
                  <a:pt x="4199" y="20242"/>
                  <a:pt x="4198" y="20241"/>
                  <a:pt x="4196"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59</a:t>
            </a:fld>
            <a:endParaRPr/>
          </a:p>
        </p:txBody>
      </p:sp>
      <p:sp>
        <p:nvSpPr>
          <p:cNvPr id="1863" name="extra large picture showcase"/>
          <p:cNvSpPr txBox="1"/>
          <p:nvPr/>
        </p:nvSpPr>
        <p:spPr>
          <a:xfrm>
            <a:off x="16165000"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1864" name="Lorem ipsum sit lom dolor sit amet, consectetur sit amet adipiscing. Lorem ipsum sit lom."/>
          <p:cNvSpPr txBox="1"/>
          <p:nvPr/>
        </p:nvSpPr>
        <p:spPr>
          <a:xfrm>
            <a:off x="16207193" y="5553690"/>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865" name="Rectangle"/>
          <p:cNvSpPr/>
          <p:nvPr/>
        </p:nvSpPr>
        <p:spPr>
          <a:xfrm>
            <a:off x="1622107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68" name="Group"/>
          <p:cNvGrpSpPr/>
          <p:nvPr/>
        </p:nvGrpSpPr>
        <p:grpSpPr>
          <a:xfrm>
            <a:off x="17733451" y="9370686"/>
            <a:ext cx="3939402" cy="1270001"/>
            <a:chOff x="0" y="438149"/>
            <a:chExt cx="3939401" cy="1270000"/>
          </a:xfrm>
        </p:grpSpPr>
        <p:sp>
          <p:nvSpPr>
            <p:cNvPr id="186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6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71" name="Group"/>
          <p:cNvGrpSpPr/>
          <p:nvPr/>
        </p:nvGrpSpPr>
        <p:grpSpPr>
          <a:xfrm>
            <a:off x="17733450" y="10362089"/>
            <a:ext cx="3939403" cy="1302570"/>
            <a:chOff x="0" y="0"/>
            <a:chExt cx="3939401" cy="1302568"/>
          </a:xfrm>
        </p:grpSpPr>
        <p:sp>
          <p:nvSpPr>
            <p:cNvPr id="186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87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72" name="Shape"/>
          <p:cNvSpPr/>
          <p:nvPr/>
        </p:nvSpPr>
        <p:spPr>
          <a:xfrm>
            <a:off x="1625946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73" name="Shape"/>
          <p:cNvSpPr/>
          <p:nvPr/>
        </p:nvSpPr>
        <p:spPr>
          <a:xfrm>
            <a:off x="16291379"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78" name="Group"/>
          <p:cNvGrpSpPr/>
          <p:nvPr/>
        </p:nvGrpSpPr>
        <p:grpSpPr>
          <a:xfrm>
            <a:off x="16171448" y="7237203"/>
            <a:ext cx="5929982" cy="926220"/>
            <a:chOff x="0" y="0"/>
            <a:chExt cx="5929980" cy="926218"/>
          </a:xfrm>
        </p:grpSpPr>
        <p:sp>
          <p:nvSpPr>
            <p:cNvPr id="187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7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1879" name="Shape"/>
          <p:cNvSpPr/>
          <p:nvPr/>
        </p:nvSpPr>
        <p:spPr>
          <a:xfrm>
            <a:off x="2973496"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0" name="Shape"/>
          <p:cNvSpPr/>
          <p:nvPr/>
        </p:nvSpPr>
        <p:spPr>
          <a:xfrm>
            <a:off x="3068722" y="7123142"/>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1" name="title here"/>
          <p:cNvSpPr txBox="1"/>
          <p:nvPr/>
        </p:nvSpPr>
        <p:spPr>
          <a:xfrm>
            <a:off x="1677128"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2" name="Sed ut perspiciatis unde omnis iste natus error sit volup lor. natus error."/>
          <p:cNvSpPr txBox="1"/>
          <p:nvPr/>
        </p:nvSpPr>
        <p:spPr>
          <a:xfrm>
            <a:off x="1677128"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83" name="title here"/>
          <p:cNvSpPr txBox="1"/>
          <p:nvPr/>
        </p:nvSpPr>
        <p:spPr>
          <a:xfrm>
            <a:off x="1661258"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4" name="Sed ut perspiciatis unde omnis iste natus error sit volup lor. natus error."/>
          <p:cNvSpPr txBox="1"/>
          <p:nvPr/>
        </p:nvSpPr>
        <p:spPr>
          <a:xfrm>
            <a:off x="1661258" y="4644664"/>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 name="Rectangle"/>
          <p:cNvSpPr>
            <a:spLocks noGrp="1"/>
          </p:cNvSpPr>
          <p:nvPr>
            <p:ph type="body" idx="22"/>
          </p:nvPr>
        </p:nvSpPr>
        <p:spPr>
          <a:xfrm>
            <a:off x="12405990" y="634999"/>
            <a:ext cx="11343010" cy="12446001"/>
          </a:xfrm>
          <a:prstGeom prst="rect">
            <a:avLst/>
          </a:prstGeom>
          <a:solidFill>
            <a:schemeClr val="accent3">
              <a:hueOff val="-546623"/>
              <a:satOff val="7767"/>
              <a:lumOff val="-14512"/>
              <a:alpha val="50000"/>
            </a:schemeClr>
          </a:solidFill>
        </p:spPr>
        <p:txBody>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 name="Rectangle"/>
          <p:cNvSpPr/>
          <p:nvPr/>
        </p:nvSpPr>
        <p:spPr>
          <a:xfrm>
            <a:off x="14118949" y="634999"/>
            <a:ext cx="9630051" cy="12446001"/>
          </a:xfrm>
          <a:prstGeom prst="rect">
            <a:avLst/>
          </a:prstGeom>
          <a:solidFill>
            <a:schemeClr val="accent3"/>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a:t>
            </a:fld>
            <a:endParaRPr/>
          </a:p>
        </p:txBody>
      </p:sp>
      <p:sp>
        <p:nvSpPr>
          <p:cNvPr id="604" name="company featured product"/>
          <p:cNvSpPr txBox="1"/>
          <p:nvPr/>
        </p:nvSpPr>
        <p:spPr>
          <a:xfrm>
            <a:off x="15600224" y="1853932"/>
            <a:ext cx="666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featured product</a:t>
            </a:r>
          </a:p>
        </p:txBody>
      </p:sp>
      <p:sp>
        <p:nvSpPr>
          <p:cNvPr id="605" name="Lorem ipsum sit lom dolor sit amet, consectetur sit amet adipiscing. Lorem ipsum sit lom dolor. Lorem ipsum sit lom dolor sit amet, Lorem ipsum sit lom dolor sit amet, consectetur sit amet adipiscing. Lorem ipsum sit lom dolor."/>
          <p:cNvSpPr txBox="1"/>
          <p:nvPr/>
        </p:nvSpPr>
        <p:spPr>
          <a:xfrm>
            <a:off x="15642417" y="5356281"/>
            <a:ext cx="6583115"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 Lorem ipsum sit lom dolor sit amet, Lorem ipsum sit lom dolor sit amet, consectetur sit amet adipiscing. Lorem ipsum sit lom dolor.</a:t>
            </a:r>
          </a:p>
        </p:txBody>
      </p:sp>
      <p:sp>
        <p:nvSpPr>
          <p:cNvPr id="606" name="Rectangle"/>
          <p:cNvSpPr/>
          <p:nvPr/>
        </p:nvSpPr>
        <p:spPr>
          <a:xfrm>
            <a:off x="15656303" y="46769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11" name="Group"/>
          <p:cNvGrpSpPr/>
          <p:nvPr/>
        </p:nvGrpSpPr>
        <p:grpSpPr>
          <a:xfrm>
            <a:off x="15642417" y="8677175"/>
            <a:ext cx="6528377" cy="926220"/>
            <a:chOff x="0" y="0"/>
            <a:chExt cx="6528376" cy="926218"/>
          </a:xfrm>
        </p:grpSpPr>
        <p:sp>
          <p:nvSpPr>
            <p:cNvPr id="607"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8"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0"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616" name="Group"/>
          <p:cNvGrpSpPr/>
          <p:nvPr/>
        </p:nvGrpSpPr>
        <p:grpSpPr>
          <a:xfrm>
            <a:off x="15642417" y="10453248"/>
            <a:ext cx="6528377" cy="926220"/>
            <a:chOff x="0" y="0"/>
            <a:chExt cx="6528376" cy="926218"/>
          </a:xfrm>
        </p:grpSpPr>
        <p:sp>
          <p:nvSpPr>
            <p:cNvPr id="612"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3" name="Line"/>
            <p:cNvSpPr/>
            <p:nvPr/>
          </p:nvSpPr>
          <p:spPr>
            <a:xfrm>
              <a:off x="54738" y="748858"/>
              <a:ext cx="546201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5" name="91%"/>
            <p:cNvSpPr/>
            <p:nvPr/>
          </p:nvSpPr>
          <p:spPr>
            <a:xfrm>
              <a:off x="474508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91%</a:t>
              </a:r>
            </a:p>
          </p:txBody>
        </p:sp>
      </p:grpSp>
      <p:sp>
        <p:nvSpPr>
          <p:cNvPr id="617" name="Rectangle"/>
          <p:cNvSpPr/>
          <p:nvPr/>
        </p:nvSpPr>
        <p:spPr>
          <a:xfrm>
            <a:off x="4097184" y="3547974"/>
            <a:ext cx="5313350" cy="6454707"/>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18" name="Shape"/>
          <p:cNvSpPr/>
          <p:nvPr/>
        </p:nvSpPr>
        <p:spPr>
          <a:xfrm>
            <a:off x="8767404" y="29227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6"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887" name="Shape"/>
          <p:cNvSpPr/>
          <p:nvPr/>
        </p:nvSpPr>
        <p:spPr>
          <a:xfrm>
            <a:off x="7797874"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3">
              <a:hueOff val="-546623"/>
              <a:satOff val="7767"/>
              <a:lumOff val="-1451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8" name="Shape"/>
          <p:cNvSpPr/>
          <p:nvPr/>
        </p:nvSpPr>
        <p:spPr>
          <a:xfrm>
            <a:off x="893062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9" name="Shape"/>
          <p:cNvSpPr/>
          <p:nvPr/>
        </p:nvSpPr>
        <p:spPr>
          <a:xfrm>
            <a:off x="10063237" y="-1"/>
            <a:ext cx="1432458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269" y="0"/>
                </a:moveTo>
                <a:lnTo>
                  <a:pt x="0" y="21600"/>
                </a:lnTo>
                <a:lnTo>
                  <a:pt x="21600" y="21600"/>
                </a:lnTo>
                <a:lnTo>
                  <a:pt x="21600" y="0"/>
                </a:lnTo>
                <a:lnTo>
                  <a:pt x="7269" y="0"/>
                </a:lnTo>
                <a:close/>
              </a:path>
            </a:pathLst>
          </a:custGeom>
          <a:solidFill>
            <a:schemeClr val="accent3">
              <a:hueOff val="-546623"/>
              <a:satOff val="7767"/>
              <a:lumOff val="-1451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60</a:t>
            </a:fld>
            <a:endParaRPr/>
          </a:p>
        </p:txBody>
      </p:sp>
      <p:sp>
        <p:nvSpPr>
          <p:cNvPr id="1891" name="Shape"/>
          <p:cNvSpPr/>
          <p:nvPr/>
        </p:nvSpPr>
        <p:spPr>
          <a:xfrm>
            <a:off x="16396214"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2" name="Shape"/>
          <p:cNvSpPr/>
          <p:nvPr/>
        </p:nvSpPr>
        <p:spPr>
          <a:xfrm>
            <a:off x="20165212"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3" name="Shape"/>
          <p:cNvSpPr/>
          <p:nvPr/>
        </p:nvSpPr>
        <p:spPr>
          <a:xfrm>
            <a:off x="20117598"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4" name="Shape"/>
          <p:cNvSpPr/>
          <p:nvPr/>
        </p:nvSpPr>
        <p:spPr>
          <a:xfrm>
            <a:off x="16491441"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5" name="title here"/>
          <p:cNvSpPr txBox="1"/>
          <p:nvPr/>
        </p:nvSpPr>
        <p:spPr>
          <a:xfrm>
            <a:off x="18821232"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6" name="Sed ut perspiciatis unde omnis iste natus error sit"/>
          <p:cNvSpPr txBox="1"/>
          <p:nvPr/>
        </p:nvSpPr>
        <p:spPr>
          <a:xfrm>
            <a:off x="18821232"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897" name="title here"/>
          <p:cNvSpPr txBox="1"/>
          <p:nvPr/>
        </p:nvSpPr>
        <p:spPr>
          <a:xfrm>
            <a:off x="1509984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8" name="Sed ut perspiciatis unde omnis iste natus error sit volup lor. natus error."/>
          <p:cNvSpPr txBox="1"/>
          <p:nvPr/>
        </p:nvSpPr>
        <p:spPr>
          <a:xfrm>
            <a:off x="15099847"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99" name="title here"/>
          <p:cNvSpPr txBox="1"/>
          <p:nvPr/>
        </p:nvSpPr>
        <p:spPr>
          <a:xfrm>
            <a:off x="18805360"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0" name="Sed ut perspiciatis unde omnis."/>
          <p:cNvSpPr txBox="1"/>
          <p:nvPr/>
        </p:nvSpPr>
        <p:spPr>
          <a:xfrm>
            <a:off x="18805360"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901" name="title here"/>
          <p:cNvSpPr txBox="1"/>
          <p:nvPr/>
        </p:nvSpPr>
        <p:spPr>
          <a:xfrm>
            <a:off x="15083976" y="3953702"/>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2" name="Sed ut perspiciatis unde omnis iste natus error sit volup lor. natus error."/>
          <p:cNvSpPr txBox="1"/>
          <p:nvPr/>
        </p:nvSpPr>
        <p:spPr>
          <a:xfrm>
            <a:off x="15083976"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903" name="awesome six features"/>
          <p:cNvSpPr txBox="1"/>
          <p:nvPr/>
        </p:nvSpPr>
        <p:spPr>
          <a:xfrm>
            <a:off x="2524986" y="2748571"/>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awesome six features</a:t>
            </a:r>
          </a:p>
        </p:txBody>
      </p:sp>
      <p:sp>
        <p:nvSpPr>
          <p:cNvPr id="1904" name="Lorem ipsum sit lom dolor sit amet, consectetur sit amet adipiscing. Lorem ipsum sit lom."/>
          <p:cNvSpPr txBox="1"/>
          <p:nvPr/>
        </p:nvSpPr>
        <p:spPr>
          <a:xfrm>
            <a:off x="2567178" y="5553690"/>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905" name="Rectangle"/>
          <p:cNvSpPr/>
          <p:nvPr/>
        </p:nvSpPr>
        <p:spPr>
          <a:xfrm>
            <a:off x="2581064"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08" name="Group"/>
          <p:cNvGrpSpPr/>
          <p:nvPr/>
        </p:nvGrpSpPr>
        <p:grpSpPr>
          <a:xfrm>
            <a:off x="4093436" y="8932536"/>
            <a:ext cx="3939402" cy="1302570"/>
            <a:chOff x="0" y="0"/>
            <a:chExt cx="3939401" cy="1302568"/>
          </a:xfrm>
        </p:grpSpPr>
        <p:sp>
          <p:nvSpPr>
            <p:cNvPr id="190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9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1" name="Group"/>
          <p:cNvGrpSpPr/>
          <p:nvPr/>
        </p:nvGrpSpPr>
        <p:grpSpPr>
          <a:xfrm>
            <a:off x="4093436" y="10362089"/>
            <a:ext cx="3939402" cy="1302570"/>
            <a:chOff x="0" y="0"/>
            <a:chExt cx="3939401" cy="1302568"/>
          </a:xfrm>
        </p:grpSpPr>
        <p:sp>
          <p:nvSpPr>
            <p:cNvPr id="190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91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4" name="Group"/>
          <p:cNvGrpSpPr/>
          <p:nvPr/>
        </p:nvGrpSpPr>
        <p:grpSpPr>
          <a:xfrm>
            <a:off x="4093436" y="7502984"/>
            <a:ext cx="3939402" cy="1302570"/>
            <a:chOff x="0" y="0"/>
            <a:chExt cx="3939401" cy="1302568"/>
          </a:xfrm>
        </p:grpSpPr>
        <p:sp>
          <p:nvSpPr>
            <p:cNvPr id="191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91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915" name="Shape"/>
          <p:cNvSpPr/>
          <p:nvPr/>
        </p:nvSpPr>
        <p:spPr>
          <a:xfrm>
            <a:off x="2619447" y="10495426"/>
            <a:ext cx="671866"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6" name="Shape"/>
          <p:cNvSpPr/>
          <p:nvPr/>
        </p:nvSpPr>
        <p:spPr>
          <a:xfrm>
            <a:off x="2651364"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7" name="Shape"/>
          <p:cNvSpPr/>
          <p:nvPr/>
        </p:nvSpPr>
        <p:spPr>
          <a:xfrm>
            <a:off x="2619447" y="772246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20" name="Rectangle"/>
          <p:cNvSpPr/>
          <p:nvPr/>
        </p:nvSpPr>
        <p:spPr>
          <a:xfrm>
            <a:off x="8549588" y="634999"/>
            <a:ext cx="15199412" cy="12446001"/>
          </a:xfrm>
          <a:prstGeom prst="rect">
            <a:avLst/>
          </a:prstGeom>
          <a:solidFill>
            <a:schemeClr val="accent3">
              <a:hueOff val="-546623"/>
              <a:satOff val="7767"/>
              <a:lumOff val="-1451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1"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61</a:t>
            </a:fld>
            <a:endParaRPr/>
          </a:p>
        </p:txBody>
      </p:sp>
      <p:sp>
        <p:nvSpPr>
          <p:cNvPr id="1922"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9855831" y="2273299"/>
            <a:ext cx="5715001" cy="9169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dolor</a:t>
            </a:r>
            <a:r>
              <a:t>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 ipsum dolor sit amet, consectetur adipiscing elit, sed do eiusmod tempor incididunt ut labore et dolore magna aliqua. Ut enim ado Lorem ipsum dolor sit amet, consectetur adipiscing elit, sed do eiusmod tempor incididunt ut labore</a:t>
            </a:r>
          </a:p>
        </p:txBody>
      </p:sp>
      <p:sp>
        <p:nvSpPr>
          <p:cNvPr id="1923" name="Lorem ipsum dolor sit amet, consectetur adipiscing elit, sed do eiusmod tempor incididunt ut labore et dolore magna aliqua. Ut enim ad minim veniam.…"/>
          <p:cNvSpPr txBox="1"/>
          <p:nvPr/>
        </p:nvSpPr>
        <p:spPr>
          <a:xfrm>
            <a:off x="16727755" y="2273299"/>
            <a:ext cx="5715001" cy="5969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24" name="2 columns paragraph"/>
          <p:cNvSpPr txBox="1"/>
          <p:nvPr/>
        </p:nvSpPr>
        <p:spPr>
          <a:xfrm>
            <a:off x="2220453" y="6279998"/>
            <a:ext cx="497928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 columns paragraph</a:t>
            </a:r>
          </a:p>
        </p:txBody>
      </p:sp>
      <p:sp>
        <p:nvSpPr>
          <p:cNvPr id="1925" name="Lorem ipsum sit lom dolor sit amet, consectetur sit amet adipiscing. Lorem ipsum sit lom dolor. Lorem ipsum."/>
          <p:cNvSpPr txBox="1"/>
          <p:nvPr/>
        </p:nvSpPr>
        <p:spPr>
          <a:xfrm>
            <a:off x="2262646" y="9085115"/>
            <a:ext cx="4537666"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926" name="Rectangle"/>
          <p:cNvSpPr/>
          <p:nvPr/>
        </p:nvSpPr>
        <p:spPr>
          <a:xfrm>
            <a:off x="2276532" y="84058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7" name="Square"/>
          <p:cNvSpPr/>
          <p:nvPr/>
        </p:nvSpPr>
        <p:spPr>
          <a:xfrm>
            <a:off x="2406831" y="383818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8" name="Shape"/>
          <p:cNvSpPr/>
          <p:nvPr/>
        </p:nvSpPr>
        <p:spPr>
          <a:xfrm>
            <a:off x="3549096" y="319367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9" name="Shape"/>
          <p:cNvSpPr/>
          <p:nvPr/>
        </p:nvSpPr>
        <p:spPr>
          <a:xfrm>
            <a:off x="2800208" y="4781280"/>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32" name="Rectangle"/>
          <p:cNvSpPr/>
          <p:nvPr/>
        </p:nvSpPr>
        <p:spPr>
          <a:xfrm>
            <a:off x="7563493" y="634999"/>
            <a:ext cx="16185507" cy="12446001"/>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3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62</a:t>
            </a:fld>
            <a:endParaRPr/>
          </a:p>
        </p:txBody>
      </p:sp>
      <p:sp>
        <p:nvSpPr>
          <p:cNvPr id="1934" name="Lorem ipsum dolor sit amet, consectetur adipiscing elit, sed do eiusmod tempor incididunt ut labore et dolore magna aliqua. Ut enim ad minim veniam.  Quis nostrud exercitation ullamco laboris nisi ut aliquip ex ea commodo consequat.…"/>
          <p:cNvSpPr txBox="1"/>
          <p:nvPr/>
        </p:nvSpPr>
        <p:spPr>
          <a:xfrm>
            <a:off x="8647174"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Duis aute irure dolor in reprehenderit in voluptate velit. Lorem ipsum dolor sit amet, consectetur adipiscing elit, sed do eiusmod tempor incididunt ut labore lorem</a:t>
            </a:r>
          </a:p>
        </p:txBody>
      </p:sp>
      <p:sp>
        <p:nvSpPr>
          <p:cNvPr id="1935" name="Lorem ipsum dolor sit amet, consectetur adipiscing elit, sed do eiusmod tempor incididunt ut labore et dolore magna aliqua. Ut enim ad minim veniam.…"/>
          <p:cNvSpPr txBox="1"/>
          <p:nvPr/>
        </p:nvSpPr>
        <p:spPr>
          <a:xfrm>
            <a:off x="18474318" y="2501900"/>
            <a:ext cx="4191001" cy="779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36"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13560745"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loremi</a:t>
            </a:r>
          </a:p>
        </p:txBody>
      </p:sp>
      <p:sp>
        <p:nvSpPr>
          <p:cNvPr id="1937" name="3 columns paragraph"/>
          <p:cNvSpPr txBox="1"/>
          <p:nvPr/>
        </p:nvSpPr>
        <p:spPr>
          <a:xfrm>
            <a:off x="1896262" y="2551038"/>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3 columns paragraph</a:t>
            </a:r>
          </a:p>
        </p:txBody>
      </p:sp>
      <p:sp>
        <p:nvSpPr>
          <p:cNvPr id="1938" name="Lorem ipsum sit lom dolor sit amet, consectetur sit amet adipiscing."/>
          <p:cNvSpPr txBox="1"/>
          <p:nvPr/>
        </p:nvSpPr>
        <p:spPr>
          <a:xfrm>
            <a:off x="1938455" y="5356156"/>
            <a:ext cx="432545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1939" name="Rectangle"/>
          <p:cNvSpPr/>
          <p:nvPr/>
        </p:nvSpPr>
        <p:spPr>
          <a:xfrm>
            <a:off x="1952341" y="4676862"/>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44" name="Group"/>
          <p:cNvGrpSpPr/>
          <p:nvPr/>
        </p:nvGrpSpPr>
        <p:grpSpPr>
          <a:xfrm>
            <a:off x="1938455" y="8684624"/>
            <a:ext cx="4362973" cy="926220"/>
            <a:chOff x="0" y="0"/>
            <a:chExt cx="4362971" cy="926219"/>
          </a:xfrm>
        </p:grpSpPr>
        <p:sp>
          <p:nvSpPr>
            <p:cNvPr id="1940"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1" name="Line"/>
            <p:cNvSpPr/>
            <p:nvPr/>
          </p:nvSpPr>
          <p:spPr>
            <a:xfrm>
              <a:off x="54738" y="748858"/>
              <a:ext cx="234513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3"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52%</a:t>
              </a:r>
            </a:p>
          </p:txBody>
        </p:sp>
      </p:grpSp>
      <p:grpSp>
        <p:nvGrpSpPr>
          <p:cNvPr id="1949" name="Group"/>
          <p:cNvGrpSpPr/>
          <p:nvPr/>
        </p:nvGrpSpPr>
        <p:grpSpPr>
          <a:xfrm>
            <a:off x="1938455" y="7031673"/>
            <a:ext cx="4362973" cy="926219"/>
            <a:chOff x="0" y="0"/>
            <a:chExt cx="4362971" cy="926218"/>
          </a:xfrm>
        </p:grpSpPr>
        <p:sp>
          <p:nvSpPr>
            <p:cNvPr id="1945"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6" name="Line"/>
            <p:cNvSpPr/>
            <p:nvPr/>
          </p:nvSpPr>
          <p:spPr>
            <a:xfrm>
              <a:off x="54738" y="748858"/>
              <a:ext cx="3345536"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8"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1"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1952" name="Rectangle"/>
          <p:cNvSpPr/>
          <p:nvPr/>
        </p:nvSpPr>
        <p:spPr>
          <a:xfrm>
            <a:off x="12192000" y="634999"/>
            <a:ext cx="11557000" cy="12446001"/>
          </a:xfrm>
          <a:prstGeom prst="rect">
            <a:avLst/>
          </a:prstGeom>
          <a:solidFill>
            <a:schemeClr val="accent3">
              <a:hueOff val="-546623"/>
              <a:satOff val="7767"/>
              <a:lumOff val="-14512"/>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63</a:t>
            </a:fld>
            <a:endParaRPr/>
          </a:p>
        </p:txBody>
      </p:sp>
      <p:graphicFrame>
        <p:nvGraphicFramePr>
          <p:cNvPr id="1954" name="2D Pie Chart"/>
          <p:cNvGraphicFramePr/>
          <p:nvPr/>
        </p:nvGraphicFramePr>
        <p:xfrm>
          <a:off x="11326572" y="2667598"/>
          <a:ext cx="1730856" cy="17308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55" name="2D Pie Chart"/>
          <p:cNvGraphicFramePr/>
          <p:nvPr/>
        </p:nvGraphicFramePr>
        <p:xfrm>
          <a:off x="11326572" y="5992572"/>
          <a:ext cx="1730856" cy="17308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56" name="2D Pie Chart"/>
          <p:cNvGraphicFramePr/>
          <p:nvPr/>
        </p:nvGraphicFramePr>
        <p:xfrm>
          <a:off x="11326572" y="9317546"/>
          <a:ext cx="1730856" cy="1730856"/>
        </p:xfrm>
        <a:graphic>
          <a:graphicData uri="http://schemas.openxmlformats.org/drawingml/2006/chart">
            <c:chart xmlns:c="http://schemas.openxmlformats.org/drawingml/2006/chart" xmlns:r="http://schemas.openxmlformats.org/officeDocument/2006/relationships" r:id="rId5"/>
          </a:graphicData>
        </a:graphic>
      </p:graphicFrame>
      <p:sp>
        <p:nvSpPr>
          <p:cNvPr id="1957" name="special features with pie charts"/>
          <p:cNvSpPr txBox="1"/>
          <p:nvPr/>
        </p:nvSpPr>
        <p:spPr>
          <a:xfrm>
            <a:off x="3162900" y="3849255"/>
            <a:ext cx="628853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features with pie charts</a:t>
            </a:r>
          </a:p>
        </p:txBody>
      </p:sp>
      <p:sp>
        <p:nvSpPr>
          <p:cNvPr id="1958"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205092" y="7351602"/>
            <a:ext cx="628853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 Lorem ipsum.</a:t>
            </a:r>
          </a:p>
        </p:txBody>
      </p:sp>
      <p:sp>
        <p:nvSpPr>
          <p:cNvPr id="1959" name="Rectangle"/>
          <p:cNvSpPr/>
          <p:nvPr/>
        </p:nvSpPr>
        <p:spPr>
          <a:xfrm>
            <a:off x="3218978" y="667230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60" name="CHARTS :"/>
          <p:cNvSpPr txBox="1"/>
          <p:nvPr/>
        </p:nvSpPr>
        <p:spPr>
          <a:xfrm>
            <a:off x="3162900" y="3121387"/>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CHARTS :</a:t>
            </a:r>
          </a:p>
        </p:txBody>
      </p:sp>
      <p:sp>
        <p:nvSpPr>
          <p:cNvPr id="1961" name="Lorem ipsum sit lom dolor sit amet, consectetur sit amet. Lorem."/>
          <p:cNvSpPr txBox="1"/>
          <p:nvPr/>
        </p:nvSpPr>
        <p:spPr>
          <a:xfrm>
            <a:off x="16341740" y="7190257"/>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2" name="INSERT TITLE HERE"/>
          <p:cNvSpPr txBox="1"/>
          <p:nvPr/>
        </p:nvSpPr>
        <p:spPr>
          <a:xfrm>
            <a:off x="16341740" y="6528608"/>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3" name="78%"/>
          <p:cNvSpPr txBox="1"/>
          <p:nvPr/>
        </p:nvSpPr>
        <p:spPr>
          <a:xfrm>
            <a:off x="13778239" y="6217458"/>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4" name="Lorem ipsum sit lom dolor sit amet, consectetur sit amet. Lorem."/>
          <p:cNvSpPr txBox="1"/>
          <p:nvPr/>
        </p:nvSpPr>
        <p:spPr>
          <a:xfrm>
            <a:off x="16341740" y="105111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5" name="INSERT TITLE HERE"/>
          <p:cNvSpPr txBox="1"/>
          <p:nvPr/>
        </p:nvSpPr>
        <p:spPr>
          <a:xfrm>
            <a:off x="16341740" y="98494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6" name="78%"/>
          <p:cNvSpPr txBox="1"/>
          <p:nvPr/>
        </p:nvSpPr>
        <p:spPr>
          <a:xfrm>
            <a:off x="13778239" y="95383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7" name="Lorem ipsum sit lom dolor sit amet, consectetur sit amet. Lorem."/>
          <p:cNvSpPr txBox="1"/>
          <p:nvPr/>
        </p:nvSpPr>
        <p:spPr>
          <a:xfrm>
            <a:off x="16341740" y="39089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8" name="INSERT TITLE HERE"/>
          <p:cNvSpPr txBox="1"/>
          <p:nvPr/>
        </p:nvSpPr>
        <p:spPr>
          <a:xfrm>
            <a:off x="16341740" y="32472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9" name="78%"/>
          <p:cNvSpPr txBox="1"/>
          <p:nvPr/>
        </p:nvSpPr>
        <p:spPr>
          <a:xfrm>
            <a:off x="13778239" y="29361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1"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1972"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1973"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a:effectLst>
            <a:outerShdw blurRad="1270000" dist="635000" dir="3600000" rotWithShape="0">
              <a:srgbClr val="000000">
                <a:alpha val="25000"/>
              </a:srgbClr>
            </a:outerShdw>
          </a:effectLst>
        </p:spPr>
      </p:pic>
      <p:pic>
        <p:nvPicPr>
          <p:cNvPr id="197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a:effectLst>
            <a:outerShdw blurRad="1270000" dist="635000" dir="3600000" rotWithShape="0">
              <a:srgbClr val="000000">
                <a:alpha val="25000"/>
              </a:srgbClr>
            </a:outerShdw>
          </a:effectLst>
        </p:spPr>
      </p:pic>
      <p:sp>
        <p:nvSpPr>
          <p:cNvPr id="1975" name="Rectangle"/>
          <p:cNvSpPr/>
          <p:nvPr/>
        </p:nvSpPr>
        <p:spPr>
          <a:xfrm>
            <a:off x="635000" y="634999"/>
            <a:ext cx="7721600" cy="12446001"/>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64</a:t>
            </a:fld>
            <a:endParaRPr/>
          </a:p>
        </p:txBody>
      </p:sp>
      <p:sp>
        <p:nvSpPr>
          <p:cNvPr id="1977" name="our amazing partners"/>
          <p:cNvSpPr txBox="1"/>
          <p:nvPr/>
        </p:nvSpPr>
        <p:spPr>
          <a:xfrm>
            <a:off x="2035024" y="5470154"/>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partners</a:t>
            </a:r>
          </a:p>
        </p:txBody>
      </p:sp>
      <p:sp>
        <p:nvSpPr>
          <p:cNvPr id="1978" name="Lorem ipsum sit lom dolor sit amet, consectetur sit amet adipiscing. Lorem ipsum sit lom dolor. Lorem ipsum. Lorem ipsum sit lom dolor sit amet, consectetur."/>
          <p:cNvSpPr txBox="1"/>
          <p:nvPr/>
        </p:nvSpPr>
        <p:spPr>
          <a:xfrm>
            <a:off x="2077217" y="8972501"/>
            <a:ext cx="4879359"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979" name="Rectangle"/>
          <p:cNvSpPr/>
          <p:nvPr/>
        </p:nvSpPr>
        <p:spPr>
          <a:xfrm>
            <a:off x="2091102" y="829320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0" name="4 POINTS :"/>
          <p:cNvSpPr txBox="1"/>
          <p:nvPr/>
        </p:nvSpPr>
        <p:spPr>
          <a:xfrm>
            <a:off x="2035024" y="4742286"/>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4 POINTS :</a:t>
            </a:r>
          </a:p>
        </p:txBody>
      </p:sp>
      <p:sp>
        <p:nvSpPr>
          <p:cNvPr id="1981" name="Square"/>
          <p:cNvSpPr/>
          <p:nvPr/>
        </p:nvSpPr>
        <p:spPr>
          <a:xfrm>
            <a:off x="2143854" y="235906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2" name="Shape"/>
          <p:cNvSpPr/>
          <p:nvPr/>
        </p:nvSpPr>
        <p:spPr>
          <a:xfrm>
            <a:off x="3286118" y="171455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3" name="Shape"/>
          <p:cNvSpPr/>
          <p:nvPr/>
        </p:nvSpPr>
        <p:spPr>
          <a:xfrm>
            <a:off x="2492706" y="3281090"/>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5"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986" name="Insert Picture Here.png" descr="Insert Picture Here.png"/>
          <p:cNvPicPr>
            <a:picLocks noGrp="1" noChangeAspect="1"/>
          </p:cNvPicPr>
          <p:nvPr>
            <p:ph type="pic" idx="23"/>
          </p:nvPr>
        </p:nvPicPr>
        <p:blipFill>
          <a:blip r:embed="rId2"/>
          <a:srcRect l="8214" r="8214"/>
          <a:stretch>
            <a:fillRect/>
          </a:stretch>
        </p:blipFill>
        <p:spPr>
          <a:xfrm>
            <a:off x="635000" y="9969500"/>
            <a:ext cx="4622800" cy="3111500"/>
          </a:xfrm>
          <a:prstGeom prst="rect">
            <a:avLst/>
          </a:prstGeom>
        </p:spPr>
      </p:pic>
      <p:pic>
        <p:nvPicPr>
          <p:cNvPr id="198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988" name="Insert Picture Here.png" descr="Insert Picture Here.png"/>
          <p:cNvPicPr>
            <a:picLocks noGrp="1" noChangeAspect="1"/>
          </p:cNvPicPr>
          <p:nvPr>
            <p:ph type="pic" idx="27"/>
          </p:nvPr>
        </p:nvPicPr>
        <p:blipFill>
          <a:blip r:embed="rId2"/>
          <a:srcRect l="8214" r="8214"/>
          <a:stretch>
            <a:fillRect/>
          </a:stretch>
        </p:blipFill>
        <p:spPr>
          <a:xfrm>
            <a:off x="5257800" y="9969500"/>
            <a:ext cx="4622800" cy="3111500"/>
          </a:xfrm>
          <a:prstGeom prst="rect">
            <a:avLst/>
          </a:prstGeom>
        </p:spPr>
      </p:pic>
      <p:pic>
        <p:nvPicPr>
          <p:cNvPr id="1989"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990"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991" name="Insert Picture Here.png" descr="Insert Picture Here.png"/>
          <p:cNvPicPr>
            <a:picLocks noGrp="1" noChangeAspect="1"/>
          </p:cNvPicPr>
          <p:nvPr>
            <p:ph type="pic" idx="34"/>
          </p:nvPr>
        </p:nvPicPr>
        <p:blipFill>
          <a:blip r:embed="rId2"/>
          <a:srcRect l="8214" r="8214"/>
          <a:stretch>
            <a:fillRect/>
          </a:stretch>
        </p:blipFill>
        <p:spPr>
          <a:xfrm>
            <a:off x="14503400" y="6858000"/>
            <a:ext cx="4622801" cy="3111500"/>
          </a:xfrm>
          <a:prstGeom prst="rect">
            <a:avLst/>
          </a:prstGeom>
        </p:spPr>
      </p:pic>
      <p:pic>
        <p:nvPicPr>
          <p:cNvPr id="1992"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1993"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1994"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sp>
        <p:nvSpPr>
          <p:cNvPr id="1995" name="Rectangle"/>
          <p:cNvSpPr/>
          <p:nvPr/>
        </p:nvSpPr>
        <p:spPr>
          <a:xfrm>
            <a:off x="635000" y="634999"/>
            <a:ext cx="23114000" cy="6223001"/>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96" name="our amazing clients"/>
          <p:cNvSpPr txBox="1"/>
          <p:nvPr/>
        </p:nvSpPr>
        <p:spPr>
          <a:xfrm>
            <a:off x="1855006" y="2433630"/>
            <a:ext cx="206375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clients</a:t>
            </a:r>
          </a:p>
        </p:txBody>
      </p:sp>
      <p:sp>
        <p:nvSpPr>
          <p:cNvPr id="1997"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1891493" y="3735224"/>
            <a:ext cx="2063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9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65</a:t>
            </a:fld>
            <a:endParaRPr/>
          </a:p>
        </p:txBody>
      </p:sp>
      <p:sp>
        <p:nvSpPr>
          <p:cNvPr id="1999" name="CLIENTS :"/>
          <p:cNvSpPr txBox="1"/>
          <p:nvPr/>
        </p:nvSpPr>
        <p:spPr>
          <a:xfrm>
            <a:off x="1889037" y="169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CLIENTS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02" name="Rectangle"/>
          <p:cNvSpPr/>
          <p:nvPr/>
        </p:nvSpPr>
        <p:spPr>
          <a:xfrm>
            <a:off x="12192000" y="634999"/>
            <a:ext cx="11557000" cy="12446001"/>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66</a:t>
            </a:fld>
            <a:endParaRPr/>
          </a:p>
        </p:txBody>
      </p:sp>
      <p:sp>
        <p:nvSpPr>
          <p:cNvPr id="2004" name="Shape"/>
          <p:cNvSpPr/>
          <p:nvPr/>
        </p:nvSpPr>
        <p:spPr>
          <a:xfrm>
            <a:off x="-1485245" y="-1280595"/>
            <a:ext cx="11870836" cy="15464178"/>
          </a:xfrm>
          <a:custGeom>
            <a:avLst/>
            <a:gdLst/>
            <a:ahLst/>
            <a:cxnLst>
              <a:cxn ang="0">
                <a:pos x="wd2" y="hd2"/>
              </a:cxn>
              <a:cxn ang="5400000">
                <a:pos x="wd2" y="hd2"/>
              </a:cxn>
              <a:cxn ang="10800000">
                <a:pos x="wd2" y="hd2"/>
              </a:cxn>
              <a:cxn ang="16200000">
                <a:pos x="wd2" y="hd2"/>
              </a:cxn>
            </a:cxnLst>
            <a:rect l="0" t="0" r="r" b="b"/>
            <a:pathLst>
              <a:path w="21600" h="21600" extrusionOk="0">
                <a:moveTo>
                  <a:pt x="8309" y="4646"/>
                </a:moveTo>
                <a:cubicBezTo>
                  <a:pt x="7725" y="5014"/>
                  <a:pt x="7433" y="5502"/>
                  <a:pt x="7433" y="6110"/>
                </a:cubicBezTo>
                <a:cubicBezTo>
                  <a:pt x="7433" y="6717"/>
                  <a:pt x="7790" y="7200"/>
                  <a:pt x="8504" y="7558"/>
                </a:cubicBezTo>
                <a:cubicBezTo>
                  <a:pt x="9217" y="7917"/>
                  <a:pt x="10864" y="8340"/>
                  <a:pt x="13446" y="8828"/>
                </a:cubicBezTo>
                <a:cubicBezTo>
                  <a:pt x="16028" y="9316"/>
                  <a:pt x="18032" y="10048"/>
                  <a:pt x="19459" y="11024"/>
                </a:cubicBezTo>
                <a:cubicBezTo>
                  <a:pt x="20886" y="12000"/>
                  <a:pt x="21600" y="13424"/>
                  <a:pt x="21600" y="15296"/>
                </a:cubicBezTo>
                <a:cubicBezTo>
                  <a:pt x="21600" y="17169"/>
                  <a:pt x="20685" y="18687"/>
                  <a:pt x="18856" y="19852"/>
                </a:cubicBezTo>
                <a:cubicBezTo>
                  <a:pt x="17027" y="21017"/>
                  <a:pt x="14620" y="21600"/>
                  <a:pt x="11637" y="21600"/>
                </a:cubicBezTo>
                <a:cubicBezTo>
                  <a:pt x="7330" y="21600"/>
                  <a:pt x="3450" y="20375"/>
                  <a:pt x="0" y="17925"/>
                </a:cubicBezTo>
                <a:lnTo>
                  <a:pt x="3619" y="14520"/>
                </a:lnTo>
                <a:cubicBezTo>
                  <a:pt x="6551" y="16491"/>
                  <a:pt x="9263" y="17477"/>
                  <a:pt x="11753" y="17477"/>
                </a:cubicBezTo>
                <a:cubicBezTo>
                  <a:pt x="12869" y="17477"/>
                  <a:pt x="13744" y="17293"/>
                  <a:pt x="14380" y="16924"/>
                </a:cubicBezTo>
                <a:cubicBezTo>
                  <a:pt x="15016" y="16556"/>
                  <a:pt x="15334" y="16058"/>
                  <a:pt x="15334" y="15431"/>
                </a:cubicBezTo>
                <a:cubicBezTo>
                  <a:pt x="15334" y="14803"/>
                  <a:pt x="14996" y="14306"/>
                  <a:pt x="14322" y="13937"/>
                </a:cubicBezTo>
                <a:cubicBezTo>
                  <a:pt x="13647" y="13569"/>
                  <a:pt x="12311" y="13195"/>
                  <a:pt x="10313" y="12817"/>
                </a:cubicBezTo>
                <a:cubicBezTo>
                  <a:pt x="7148" y="12239"/>
                  <a:pt x="4832" y="11487"/>
                  <a:pt x="3366" y="10561"/>
                </a:cubicBezTo>
                <a:cubicBezTo>
                  <a:pt x="1900" y="9635"/>
                  <a:pt x="1168" y="8181"/>
                  <a:pt x="1168" y="6199"/>
                </a:cubicBezTo>
                <a:cubicBezTo>
                  <a:pt x="1168" y="4218"/>
                  <a:pt x="2095" y="2689"/>
                  <a:pt x="3950" y="1613"/>
                </a:cubicBezTo>
                <a:cubicBezTo>
                  <a:pt x="5805" y="538"/>
                  <a:pt x="8121" y="0"/>
                  <a:pt x="10897" y="0"/>
                </a:cubicBezTo>
                <a:cubicBezTo>
                  <a:pt x="12713" y="0"/>
                  <a:pt x="14529" y="239"/>
                  <a:pt x="16346" y="717"/>
                </a:cubicBezTo>
                <a:cubicBezTo>
                  <a:pt x="18162" y="1195"/>
                  <a:pt x="19745" y="1872"/>
                  <a:pt x="21094" y="2749"/>
                </a:cubicBezTo>
                <a:lnTo>
                  <a:pt x="18019" y="6154"/>
                </a:lnTo>
                <a:cubicBezTo>
                  <a:pt x="15658" y="4780"/>
                  <a:pt x="13219" y="4093"/>
                  <a:pt x="10703" y="4093"/>
                </a:cubicBezTo>
                <a:cubicBezTo>
                  <a:pt x="9691" y="4093"/>
                  <a:pt x="8893" y="4277"/>
                  <a:pt x="8309" y="4646"/>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05" name="company strengths"/>
          <p:cNvSpPr txBox="1"/>
          <p:nvPr/>
        </p:nvSpPr>
        <p:spPr>
          <a:xfrm>
            <a:off x="15091497"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strengths</a:t>
            </a:r>
          </a:p>
        </p:txBody>
      </p:sp>
      <p:sp>
        <p:nvSpPr>
          <p:cNvPr id="2006" name="Lorem ipsum sit lom dolor sit amet, consectetur sit amet adipiscing. Lorem ipsum sit lom dolor sit amet, consectetur adipiscing…"/>
          <p:cNvSpPr txBox="1"/>
          <p:nvPr/>
        </p:nvSpPr>
        <p:spPr>
          <a:xfrm>
            <a:off x="15133690"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grpSp>
        <p:nvGrpSpPr>
          <p:cNvPr id="2009" name="Group"/>
          <p:cNvGrpSpPr/>
          <p:nvPr/>
        </p:nvGrpSpPr>
        <p:grpSpPr>
          <a:xfrm>
            <a:off x="16366404" y="10665355"/>
            <a:ext cx="3939402" cy="1270001"/>
            <a:chOff x="0" y="438149"/>
            <a:chExt cx="3939401" cy="1270000"/>
          </a:xfrm>
        </p:grpSpPr>
        <p:sp>
          <p:nvSpPr>
            <p:cNvPr id="20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10" name="Shape"/>
          <p:cNvSpPr/>
          <p:nvPr/>
        </p:nvSpPr>
        <p:spPr>
          <a:xfrm>
            <a:off x="15287282"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15" name="Group"/>
          <p:cNvGrpSpPr/>
          <p:nvPr/>
        </p:nvGrpSpPr>
        <p:grpSpPr>
          <a:xfrm>
            <a:off x="15154651" y="8531873"/>
            <a:ext cx="5545295" cy="926219"/>
            <a:chOff x="0" y="0"/>
            <a:chExt cx="5545293" cy="926218"/>
          </a:xfrm>
        </p:grpSpPr>
        <p:sp>
          <p:nvSpPr>
            <p:cNvPr id="2011" name="Line"/>
            <p:cNvSpPr/>
            <p:nvPr/>
          </p:nvSpPr>
          <p:spPr>
            <a:xfrm>
              <a:off x="54738" y="748858"/>
              <a:ext cx="549055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14"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18" name="Shape"/>
          <p:cNvSpPr/>
          <p:nvPr/>
        </p:nvSpPr>
        <p:spPr>
          <a:xfrm>
            <a:off x="8986913" y="653591"/>
            <a:ext cx="21169513" cy="13093198"/>
          </a:xfrm>
          <a:custGeom>
            <a:avLst/>
            <a:gdLst/>
            <a:ahLst/>
            <a:cxnLst>
              <a:cxn ang="0">
                <a:pos x="wd2" y="hd2"/>
              </a:cxn>
              <a:cxn ang="5400000">
                <a:pos x="wd2" y="hd2"/>
              </a:cxn>
              <a:cxn ang="10800000">
                <a:pos x="wd2" y="hd2"/>
              </a:cxn>
              <a:cxn ang="16200000">
                <a:pos x="wd2" y="hd2"/>
              </a:cxn>
            </a:cxnLst>
            <a:rect l="0" t="0" r="r" b="b"/>
            <a:pathLst>
              <a:path w="21600" h="21600" extrusionOk="0">
                <a:moveTo>
                  <a:pt x="6469" y="12422"/>
                </a:moveTo>
                <a:lnTo>
                  <a:pt x="9083" y="0"/>
                </a:lnTo>
                <a:lnTo>
                  <a:pt x="12518" y="0"/>
                </a:lnTo>
                <a:lnTo>
                  <a:pt x="15109" y="12422"/>
                </a:lnTo>
                <a:lnTo>
                  <a:pt x="18039" y="0"/>
                </a:lnTo>
                <a:lnTo>
                  <a:pt x="21600" y="0"/>
                </a:lnTo>
                <a:lnTo>
                  <a:pt x="16458" y="21600"/>
                </a:lnTo>
                <a:lnTo>
                  <a:pt x="14014" y="21600"/>
                </a:lnTo>
                <a:lnTo>
                  <a:pt x="10789" y="6582"/>
                </a:lnTo>
                <a:lnTo>
                  <a:pt x="7586" y="21600"/>
                </a:lnTo>
                <a:lnTo>
                  <a:pt x="5142" y="21600"/>
                </a:lnTo>
                <a:lnTo>
                  <a:pt x="0" y="0"/>
                </a:lnTo>
                <a:lnTo>
                  <a:pt x="3561" y="0"/>
                </a:lnTo>
                <a:cubicBezTo>
                  <a:pt x="3561" y="0"/>
                  <a:pt x="6469" y="12422"/>
                  <a:pt x="6469" y="1242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67</a:t>
            </a:fld>
            <a:endParaRPr/>
          </a:p>
        </p:txBody>
      </p:sp>
      <p:sp>
        <p:nvSpPr>
          <p:cNvPr id="2020" name="Shape"/>
          <p:cNvSpPr/>
          <p:nvPr/>
        </p:nvSpPr>
        <p:spPr>
          <a:xfrm rot="10800000">
            <a:off x="4471420"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3">
              <a:hueOff val="-546623"/>
              <a:satOff val="7767"/>
              <a:lumOff val="-1451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1" name="Shape"/>
          <p:cNvSpPr/>
          <p:nvPr/>
        </p:nvSpPr>
        <p:spPr>
          <a:xfrm rot="10800000">
            <a:off x="6474102" y="0"/>
            <a:ext cx="8549483"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3">
              <a:hueOff val="-546623"/>
              <a:satOff val="7767"/>
              <a:lumOff val="-1451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2" name="Shape"/>
          <p:cNvSpPr/>
          <p:nvPr/>
        </p:nvSpPr>
        <p:spPr>
          <a:xfrm rot="10800000">
            <a:off x="-1" y="-1"/>
            <a:ext cx="1335525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97" y="0"/>
                </a:moveTo>
                <a:lnTo>
                  <a:pt x="0" y="21600"/>
                </a:lnTo>
                <a:lnTo>
                  <a:pt x="21600" y="21600"/>
                </a:lnTo>
                <a:lnTo>
                  <a:pt x="21600" y="0"/>
                </a:lnTo>
                <a:lnTo>
                  <a:pt x="7797" y="0"/>
                </a:lnTo>
                <a:close/>
              </a:path>
            </a:pathLst>
          </a:custGeom>
          <a:solidFill>
            <a:schemeClr val="accent3">
              <a:hueOff val="-546623"/>
              <a:satOff val="7767"/>
              <a:lumOff val="-1451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3" name="company weaknesses"/>
          <p:cNvSpPr txBox="1"/>
          <p:nvPr/>
        </p:nvSpPr>
        <p:spPr>
          <a:xfrm>
            <a:off x="2479114" y="2401264"/>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weaknesses</a:t>
            </a:r>
          </a:p>
        </p:txBody>
      </p:sp>
      <p:sp>
        <p:nvSpPr>
          <p:cNvPr id="2024" name="Lorem ipsum sit lom dolor sit amet, consectetur sit amet adipiscing. Lorem ipsum sit lom dolor. Lorem ipsum. Lorem ipsum sit lom dolor sit amet, consectetur sit amet adipiscing. Lorem."/>
          <p:cNvSpPr txBox="1"/>
          <p:nvPr/>
        </p:nvSpPr>
        <p:spPr>
          <a:xfrm>
            <a:off x="2521307" y="5206382"/>
            <a:ext cx="5850180"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a:t>
            </a:r>
          </a:p>
        </p:txBody>
      </p:sp>
      <p:sp>
        <p:nvSpPr>
          <p:cNvPr id="2025" name="Rectangle"/>
          <p:cNvSpPr/>
          <p:nvPr/>
        </p:nvSpPr>
        <p:spPr>
          <a:xfrm>
            <a:off x="2535193" y="452708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28" name="Group"/>
          <p:cNvGrpSpPr/>
          <p:nvPr/>
        </p:nvGrpSpPr>
        <p:grpSpPr>
          <a:xfrm>
            <a:off x="3792711" y="9020763"/>
            <a:ext cx="3939403" cy="1270001"/>
            <a:chOff x="0" y="438149"/>
            <a:chExt cx="3939401" cy="1270000"/>
          </a:xfrm>
        </p:grpSpPr>
        <p:sp>
          <p:nvSpPr>
            <p:cNvPr id="202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2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31" name="Group"/>
          <p:cNvGrpSpPr/>
          <p:nvPr/>
        </p:nvGrpSpPr>
        <p:grpSpPr>
          <a:xfrm>
            <a:off x="3792711" y="10012166"/>
            <a:ext cx="3939403" cy="1302569"/>
            <a:chOff x="0" y="0"/>
            <a:chExt cx="3939401" cy="1302568"/>
          </a:xfrm>
        </p:grpSpPr>
        <p:sp>
          <p:nvSpPr>
            <p:cNvPr id="202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32" name="Shape"/>
          <p:cNvSpPr/>
          <p:nvPr/>
        </p:nvSpPr>
        <p:spPr>
          <a:xfrm>
            <a:off x="2573575" y="1014550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3" name="Shape"/>
          <p:cNvSpPr/>
          <p:nvPr/>
        </p:nvSpPr>
        <p:spPr>
          <a:xfrm>
            <a:off x="2605493" y="873405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3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68</a:t>
            </a:fld>
            <a:endParaRPr/>
          </a:p>
        </p:txBody>
      </p:sp>
      <p:sp>
        <p:nvSpPr>
          <p:cNvPr id="2037" name="Shape"/>
          <p:cNvSpPr/>
          <p:nvPr/>
        </p:nvSpPr>
        <p:spPr>
          <a:xfrm>
            <a:off x="5388928" y="-1144868"/>
            <a:ext cx="16271749" cy="16005737"/>
          </a:xfrm>
          <a:custGeom>
            <a:avLst/>
            <a:gdLst/>
            <a:ahLst/>
            <a:cxnLst>
              <a:cxn ang="0">
                <a:pos x="wd2" y="hd2"/>
              </a:cxn>
              <a:cxn ang="5400000">
                <a:pos x="wd2" y="hd2"/>
              </a:cxn>
              <a:cxn ang="10800000">
                <a:pos x="wd2" y="hd2"/>
              </a:cxn>
              <a:cxn ang="16200000">
                <a:pos x="wd2" y="hd2"/>
              </a:cxn>
            </a:cxnLst>
            <a:rect l="0" t="0" r="r" b="b"/>
            <a:pathLst>
              <a:path w="21600" h="21600" extrusionOk="0">
                <a:moveTo>
                  <a:pt x="16921" y="10815"/>
                </a:moveTo>
                <a:cubicBezTo>
                  <a:pt x="16921" y="8950"/>
                  <a:pt x="16332" y="7360"/>
                  <a:pt x="15155" y="6043"/>
                </a:cubicBezTo>
                <a:cubicBezTo>
                  <a:pt x="13978" y="4727"/>
                  <a:pt x="12531" y="4069"/>
                  <a:pt x="10815" y="4069"/>
                </a:cubicBezTo>
                <a:cubicBezTo>
                  <a:pt x="9098" y="4069"/>
                  <a:pt x="7651" y="4727"/>
                  <a:pt x="6474" y="6043"/>
                </a:cubicBezTo>
                <a:cubicBezTo>
                  <a:pt x="5297" y="7360"/>
                  <a:pt x="4708" y="8950"/>
                  <a:pt x="4708" y="10815"/>
                </a:cubicBezTo>
                <a:cubicBezTo>
                  <a:pt x="4708" y="12680"/>
                  <a:pt x="5297" y="14266"/>
                  <a:pt x="6474" y="15572"/>
                </a:cubicBezTo>
                <a:cubicBezTo>
                  <a:pt x="7651" y="16878"/>
                  <a:pt x="9098" y="17531"/>
                  <a:pt x="10815" y="17531"/>
                </a:cubicBezTo>
                <a:cubicBezTo>
                  <a:pt x="12531" y="17531"/>
                  <a:pt x="13978" y="16878"/>
                  <a:pt x="15155" y="15572"/>
                </a:cubicBezTo>
                <a:cubicBezTo>
                  <a:pt x="16332" y="14266"/>
                  <a:pt x="16921" y="12680"/>
                  <a:pt x="16921" y="10815"/>
                </a:cubicBezTo>
                <a:close/>
                <a:moveTo>
                  <a:pt x="18481" y="18504"/>
                </a:moveTo>
                <a:cubicBezTo>
                  <a:pt x="16401" y="20568"/>
                  <a:pt x="13841" y="21600"/>
                  <a:pt x="10800" y="21600"/>
                </a:cubicBezTo>
                <a:cubicBezTo>
                  <a:pt x="7759" y="21600"/>
                  <a:pt x="5199" y="20568"/>
                  <a:pt x="3119" y="18504"/>
                </a:cubicBezTo>
                <a:cubicBezTo>
                  <a:pt x="1040" y="16439"/>
                  <a:pt x="0" y="13872"/>
                  <a:pt x="0" y="10800"/>
                </a:cubicBezTo>
                <a:cubicBezTo>
                  <a:pt x="0" y="7729"/>
                  <a:pt x="1040" y="5161"/>
                  <a:pt x="3119" y="3096"/>
                </a:cubicBezTo>
                <a:cubicBezTo>
                  <a:pt x="5199" y="1032"/>
                  <a:pt x="7759" y="0"/>
                  <a:pt x="10800" y="0"/>
                </a:cubicBezTo>
                <a:cubicBezTo>
                  <a:pt x="13841" y="0"/>
                  <a:pt x="16401" y="1032"/>
                  <a:pt x="18481" y="3096"/>
                </a:cubicBezTo>
                <a:cubicBezTo>
                  <a:pt x="20560" y="5161"/>
                  <a:pt x="21600" y="7729"/>
                  <a:pt x="21600" y="10800"/>
                </a:cubicBezTo>
                <a:cubicBezTo>
                  <a:pt x="21600" y="13872"/>
                  <a:pt x="20560" y="16439"/>
                  <a:pt x="18481" y="18504"/>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38" name="Rectangle"/>
          <p:cNvSpPr/>
          <p:nvPr/>
        </p:nvSpPr>
        <p:spPr>
          <a:xfrm>
            <a:off x="635000" y="634999"/>
            <a:ext cx="7721600" cy="12446001"/>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9" name="company opportunites"/>
          <p:cNvSpPr txBox="1"/>
          <p:nvPr/>
        </p:nvSpPr>
        <p:spPr>
          <a:xfrm>
            <a:off x="1889037"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opportunites</a:t>
            </a:r>
          </a:p>
        </p:txBody>
      </p:sp>
      <p:sp>
        <p:nvSpPr>
          <p:cNvPr id="2040" name="Rectangle"/>
          <p:cNvSpPr/>
          <p:nvPr/>
        </p:nvSpPr>
        <p:spPr>
          <a:xfrm>
            <a:off x="1945116"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1" name="SWOT :"/>
          <p:cNvSpPr txBox="1"/>
          <p:nvPr/>
        </p:nvSpPr>
        <p:spPr>
          <a:xfrm>
            <a:off x="1889037"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SWOT :</a:t>
            </a:r>
          </a:p>
        </p:txBody>
      </p:sp>
      <p:sp>
        <p:nvSpPr>
          <p:cNvPr id="2042" name="Lorem ipsum sit lom dolor sit amet, consectetur sit amet adipiscing. Lorem ipsum sit lom dolor. Lorem ipsum."/>
          <p:cNvSpPr txBox="1"/>
          <p:nvPr/>
        </p:nvSpPr>
        <p:spPr>
          <a:xfrm>
            <a:off x="1926664"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043" name="Square"/>
          <p:cNvSpPr/>
          <p:nvPr/>
        </p:nvSpPr>
        <p:spPr>
          <a:xfrm>
            <a:off x="1946183" y="1924200"/>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4" name="Shape"/>
          <p:cNvSpPr/>
          <p:nvPr/>
        </p:nvSpPr>
        <p:spPr>
          <a:xfrm>
            <a:off x="3088448"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5" name="Shape"/>
          <p:cNvSpPr/>
          <p:nvPr/>
        </p:nvSpPr>
        <p:spPr>
          <a:xfrm>
            <a:off x="2295036"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50" name="Group"/>
          <p:cNvGrpSpPr/>
          <p:nvPr/>
        </p:nvGrpSpPr>
        <p:grpSpPr>
          <a:xfrm>
            <a:off x="1938455" y="10390656"/>
            <a:ext cx="5196911" cy="926220"/>
            <a:chOff x="0" y="0"/>
            <a:chExt cx="5196909" cy="926218"/>
          </a:xfrm>
        </p:grpSpPr>
        <p:sp>
          <p:nvSpPr>
            <p:cNvPr id="2046"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49"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53" name="Shape"/>
          <p:cNvSpPr/>
          <p:nvPr/>
        </p:nvSpPr>
        <p:spPr>
          <a:xfrm>
            <a:off x="6417993"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3">
              <a:hueOff val="-546623"/>
              <a:satOff val="7767"/>
              <a:lumOff val="-1451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4" name="Shape"/>
          <p:cNvSpPr/>
          <p:nvPr/>
        </p:nvSpPr>
        <p:spPr>
          <a:xfrm>
            <a:off x="791725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3">
              <a:hueOff val="-546623"/>
              <a:satOff val="7767"/>
              <a:lumOff val="-1451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5" name="Shape"/>
          <p:cNvSpPr/>
          <p:nvPr/>
        </p:nvSpPr>
        <p:spPr>
          <a:xfrm>
            <a:off x="10501080" y="-1"/>
            <a:ext cx="138867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7499" y="0"/>
                </a:moveTo>
                <a:lnTo>
                  <a:pt x="0" y="21600"/>
                </a:lnTo>
                <a:lnTo>
                  <a:pt x="21600" y="21600"/>
                </a:lnTo>
                <a:lnTo>
                  <a:pt x="21600" y="0"/>
                </a:lnTo>
                <a:lnTo>
                  <a:pt x="7499" y="0"/>
                </a:lnTo>
                <a:close/>
              </a:path>
            </a:pathLst>
          </a:custGeom>
          <a:solidFill>
            <a:schemeClr val="accent3">
              <a:hueOff val="-546623"/>
              <a:satOff val="7767"/>
              <a:lumOff val="-1451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6" name="Shape"/>
          <p:cNvSpPr/>
          <p:nvPr/>
        </p:nvSpPr>
        <p:spPr>
          <a:xfrm>
            <a:off x="-2947770" y="623837"/>
            <a:ext cx="9846233" cy="12468326"/>
          </a:xfrm>
          <a:custGeom>
            <a:avLst/>
            <a:gdLst/>
            <a:ahLst/>
            <a:cxnLst>
              <a:cxn ang="0">
                <a:pos x="wd2" y="hd2"/>
              </a:cxn>
              <a:cxn ang="5400000">
                <a:pos x="wd2" y="hd2"/>
              </a:cxn>
              <a:cxn ang="10800000">
                <a:pos x="wd2" y="hd2"/>
              </a:cxn>
              <a:cxn ang="16200000">
                <a:pos x="wd2" y="hd2"/>
              </a:cxn>
            </a:cxnLst>
            <a:rect l="0" t="0" r="r" b="b"/>
            <a:pathLst>
              <a:path w="21600" h="21600" extrusionOk="0">
                <a:moveTo>
                  <a:pt x="13852" y="4172"/>
                </a:moveTo>
                <a:lnTo>
                  <a:pt x="13852" y="21600"/>
                </a:lnTo>
                <a:lnTo>
                  <a:pt x="7748" y="21600"/>
                </a:lnTo>
                <a:lnTo>
                  <a:pt x="7748" y="4172"/>
                </a:lnTo>
                <a:lnTo>
                  <a:pt x="0" y="4172"/>
                </a:lnTo>
                <a:lnTo>
                  <a:pt x="0" y="0"/>
                </a:lnTo>
                <a:lnTo>
                  <a:pt x="21600" y="0"/>
                </a:lnTo>
                <a:lnTo>
                  <a:pt x="21600" y="4172"/>
                </a:lnTo>
                <a:cubicBezTo>
                  <a:pt x="21600" y="4172"/>
                  <a:pt x="13852" y="4172"/>
                  <a:pt x="13852" y="417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5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69</a:t>
            </a:fld>
            <a:endParaRPr/>
          </a:p>
        </p:txBody>
      </p:sp>
      <p:sp>
        <p:nvSpPr>
          <p:cNvPr id="2058" name="company threats"/>
          <p:cNvSpPr txBox="1"/>
          <p:nvPr/>
        </p:nvSpPr>
        <p:spPr>
          <a:xfrm>
            <a:off x="16006864" y="2399956"/>
            <a:ext cx="585849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threats</a:t>
            </a:r>
          </a:p>
        </p:txBody>
      </p:sp>
      <p:sp>
        <p:nvSpPr>
          <p:cNvPr id="2059" name="Lorem ipsum sit lom dolor sit amet, consectetur sit amet adipiscing. Lorem ipsum sit lom."/>
          <p:cNvSpPr txBox="1"/>
          <p:nvPr/>
        </p:nvSpPr>
        <p:spPr>
          <a:xfrm>
            <a:off x="16049057" y="5205074"/>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060" name="Rectangle"/>
          <p:cNvSpPr/>
          <p:nvPr/>
        </p:nvSpPr>
        <p:spPr>
          <a:xfrm>
            <a:off x="16062943"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63" name="Group"/>
          <p:cNvGrpSpPr/>
          <p:nvPr/>
        </p:nvGrpSpPr>
        <p:grpSpPr>
          <a:xfrm>
            <a:off x="17549914" y="9022071"/>
            <a:ext cx="3939403" cy="1270001"/>
            <a:chOff x="0" y="438149"/>
            <a:chExt cx="3939401" cy="1270000"/>
          </a:xfrm>
        </p:grpSpPr>
        <p:sp>
          <p:nvSpPr>
            <p:cNvPr id="206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6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66" name="Group"/>
          <p:cNvGrpSpPr/>
          <p:nvPr/>
        </p:nvGrpSpPr>
        <p:grpSpPr>
          <a:xfrm>
            <a:off x="17549914" y="10013474"/>
            <a:ext cx="3939403" cy="1302570"/>
            <a:chOff x="0" y="0"/>
            <a:chExt cx="3939401" cy="1302568"/>
          </a:xfrm>
        </p:grpSpPr>
        <p:sp>
          <p:nvSpPr>
            <p:cNvPr id="206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67" name="Shape"/>
          <p:cNvSpPr/>
          <p:nvPr/>
        </p:nvSpPr>
        <p:spPr>
          <a:xfrm>
            <a:off x="16101325"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68" name="Shape"/>
          <p:cNvSpPr/>
          <p:nvPr/>
        </p:nvSpPr>
        <p:spPr>
          <a:xfrm>
            <a:off x="16133243"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73" name="Group"/>
          <p:cNvGrpSpPr/>
          <p:nvPr/>
        </p:nvGrpSpPr>
        <p:grpSpPr>
          <a:xfrm>
            <a:off x="16013312" y="6888588"/>
            <a:ext cx="5929982" cy="926220"/>
            <a:chOff x="0" y="0"/>
            <a:chExt cx="5929980" cy="926218"/>
          </a:xfrm>
        </p:grpSpPr>
        <p:sp>
          <p:nvSpPr>
            <p:cNvPr id="2069"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7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21" name="Shape"/>
          <p:cNvSpPr/>
          <p:nvPr/>
        </p:nvSpPr>
        <p:spPr>
          <a:xfrm flipH="1">
            <a:off x="634999" y="635000"/>
            <a:ext cx="21982829" cy="12446000"/>
          </a:xfrm>
          <a:custGeom>
            <a:avLst/>
            <a:gdLst/>
            <a:ahLst/>
            <a:cxnLst>
              <a:cxn ang="0">
                <a:pos x="wd2" y="hd2"/>
              </a:cxn>
              <a:cxn ang="5400000">
                <a:pos x="wd2" y="hd2"/>
              </a:cxn>
              <a:cxn ang="10800000">
                <a:pos x="wd2" y="hd2"/>
              </a:cxn>
              <a:cxn ang="16200000">
                <a:pos x="wd2" y="hd2"/>
              </a:cxn>
            </a:cxnLst>
            <a:rect l="0" t="0" r="r" b="b"/>
            <a:pathLst>
              <a:path w="21573" h="21600" extrusionOk="0">
                <a:moveTo>
                  <a:pt x="61" y="0"/>
                </a:moveTo>
                <a:cubicBezTo>
                  <a:pt x="63" y="65"/>
                  <a:pt x="78" y="102"/>
                  <a:pt x="78" y="161"/>
                </a:cubicBezTo>
                <a:cubicBezTo>
                  <a:pt x="78" y="202"/>
                  <a:pt x="60" y="233"/>
                  <a:pt x="35" y="233"/>
                </a:cubicBezTo>
                <a:cubicBezTo>
                  <a:pt x="-27" y="233"/>
                  <a:pt x="4" y="274"/>
                  <a:pt x="41" y="283"/>
                </a:cubicBezTo>
                <a:cubicBezTo>
                  <a:pt x="41" y="283"/>
                  <a:pt x="41" y="283"/>
                  <a:pt x="45" y="293"/>
                </a:cubicBezTo>
                <a:cubicBezTo>
                  <a:pt x="48" y="304"/>
                  <a:pt x="56" y="325"/>
                  <a:pt x="71" y="367"/>
                </a:cubicBezTo>
                <a:cubicBezTo>
                  <a:pt x="84" y="409"/>
                  <a:pt x="71" y="357"/>
                  <a:pt x="71" y="337"/>
                </a:cubicBezTo>
                <a:cubicBezTo>
                  <a:pt x="71" y="294"/>
                  <a:pt x="83" y="224"/>
                  <a:pt x="96" y="172"/>
                </a:cubicBezTo>
                <a:cubicBezTo>
                  <a:pt x="164" y="360"/>
                  <a:pt x="121" y="169"/>
                  <a:pt x="121" y="95"/>
                </a:cubicBezTo>
                <a:cubicBezTo>
                  <a:pt x="121" y="52"/>
                  <a:pt x="131" y="29"/>
                  <a:pt x="144" y="0"/>
                </a:cubicBezTo>
                <a:lnTo>
                  <a:pt x="61" y="0"/>
                </a:lnTo>
                <a:close/>
                <a:moveTo>
                  <a:pt x="161" y="0"/>
                </a:moveTo>
                <a:cubicBezTo>
                  <a:pt x="163" y="5"/>
                  <a:pt x="166" y="11"/>
                  <a:pt x="169" y="19"/>
                </a:cubicBezTo>
                <a:cubicBezTo>
                  <a:pt x="173" y="27"/>
                  <a:pt x="178" y="38"/>
                  <a:pt x="184" y="53"/>
                </a:cubicBezTo>
                <a:cubicBezTo>
                  <a:pt x="190" y="53"/>
                  <a:pt x="195" y="55"/>
                  <a:pt x="195" y="46"/>
                </a:cubicBezTo>
                <a:cubicBezTo>
                  <a:pt x="195" y="25"/>
                  <a:pt x="193" y="13"/>
                  <a:pt x="190" y="0"/>
                </a:cubicBezTo>
                <a:lnTo>
                  <a:pt x="161" y="0"/>
                </a:lnTo>
                <a:close/>
                <a:moveTo>
                  <a:pt x="598" y="0"/>
                </a:moveTo>
                <a:cubicBezTo>
                  <a:pt x="609" y="29"/>
                  <a:pt x="617" y="64"/>
                  <a:pt x="617" y="107"/>
                </a:cubicBezTo>
                <a:cubicBezTo>
                  <a:pt x="617" y="327"/>
                  <a:pt x="616" y="107"/>
                  <a:pt x="678" y="107"/>
                </a:cubicBezTo>
                <a:cubicBezTo>
                  <a:pt x="675" y="85"/>
                  <a:pt x="671" y="67"/>
                  <a:pt x="667" y="50"/>
                </a:cubicBezTo>
                <a:cubicBezTo>
                  <a:pt x="662" y="33"/>
                  <a:pt x="657" y="17"/>
                  <a:pt x="654" y="0"/>
                </a:cubicBezTo>
                <a:lnTo>
                  <a:pt x="598" y="0"/>
                </a:lnTo>
                <a:close/>
                <a:moveTo>
                  <a:pt x="798" y="0"/>
                </a:moveTo>
                <a:cubicBezTo>
                  <a:pt x="802" y="8"/>
                  <a:pt x="806" y="18"/>
                  <a:pt x="809" y="27"/>
                </a:cubicBezTo>
                <a:cubicBezTo>
                  <a:pt x="815" y="46"/>
                  <a:pt x="821" y="65"/>
                  <a:pt x="834" y="76"/>
                </a:cubicBezTo>
                <a:cubicBezTo>
                  <a:pt x="858" y="113"/>
                  <a:pt x="888" y="137"/>
                  <a:pt x="908" y="150"/>
                </a:cubicBezTo>
                <a:cubicBezTo>
                  <a:pt x="928" y="163"/>
                  <a:pt x="939" y="166"/>
                  <a:pt x="926" y="161"/>
                </a:cubicBezTo>
                <a:cubicBezTo>
                  <a:pt x="926" y="144"/>
                  <a:pt x="920" y="139"/>
                  <a:pt x="913" y="133"/>
                </a:cubicBezTo>
                <a:cubicBezTo>
                  <a:pt x="905" y="128"/>
                  <a:pt x="896" y="122"/>
                  <a:pt x="890" y="107"/>
                </a:cubicBezTo>
                <a:cubicBezTo>
                  <a:pt x="878" y="91"/>
                  <a:pt x="873" y="72"/>
                  <a:pt x="871" y="51"/>
                </a:cubicBezTo>
                <a:cubicBezTo>
                  <a:pt x="869" y="36"/>
                  <a:pt x="868" y="18"/>
                  <a:pt x="867" y="0"/>
                </a:cubicBezTo>
                <a:lnTo>
                  <a:pt x="798" y="0"/>
                </a:lnTo>
                <a:close/>
                <a:moveTo>
                  <a:pt x="3893" y="0"/>
                </a:moveTo>
                <a:cubicBezTo>
                  <a:pt x="3943" y="76"/>
                  <a:pt x="3913" y="107"/>
                  <a:pt x="3980" y="107"/>
                </a:cubicBezTo>
                <a:cubicBezTo>
                  <a:pt x="4017" y="107"/>
                  <a:pt x="4024" y="172"/>
                  <a:pt x="4055" y="202"/>
                </a:cubicBezTo>
                <a:cubicBezTo>
                  <a:pt x="4092" y="234"/>
                  <a:pt x="4125" y="252"/>
                  <a:pt x="4156" y="275"/>
                </a:cubicBezTo>
                <a:cubicBezTo>
                  <a:pt x="4187" y="298"/>
                  <a:pt x="4216" y="326"/>
                  <a:pt x="4247" y="379"/>
                </a:cubicBezTo>
                <a:cubicBezTo>
                  <a:pt x="4257" y="399"/>
                  <a:pt x="4260" y="421"/>
                  <a:pt x="4263" y="444"/>
                </a:cubicBezTo>
                <a:cubicBezTo>
                  <a:pt x="4267" y="467"/>
                  <a:pt x="4271" y="491"/>
                  <a:pt x="4284" y="517"/>
                </a:cubicBezTo>
                <a:cubicBezTo>
                  <a:pt x="4324" y="595"/>
                  <a:pt x="4376" y="609"/>
                  <a:pt x="4412" y="622"/>
                </a:cubicBezTo>
                <a:cubicBezTo>
                  <a:pt x="4448" y="636"/>
                  <a:pt x="4468" y="649"/>
                  <a:pt x="4446" y="727"/>
                </a:cubicBezTo>
                <a:cubicBezTo>
                  <a:pt x="4459" y="733"/>
                  <a:pt x="4467" y="745"/>
                  <a:pt x="4474" y="762"/>
                </a:cubicBezTo>
                <a:cubicBezTo>
                  <a:pt x="4481" y="778"/>
                  <a:pt x="4487" y="799"/>
                  <a:pt x="4496" y="819"/>
                </a:cubicBezTo>
                <a:cubicBezTo>
                  <a:pt x="4509" y="810"/>
                  <a:pt x="4514" y="801"/>
                  <a:pt x="4526" y="801"/>
                </a:cubicBezTo>
                <a:cubicBezTo>
                  <a:pt x="4545" y="801"/>
                  <a:pt x="4557" y="819"/>
                  <a:pt x="4576" y="819"/>
                </a:cubicBezTo>
                <a:cubicBezTo>
                  <a:pt x="4588" y="819"/>
                  <a:pt x="4594" y="811"/>
                  <a:pt x="4600" y="801"/>
                </a:cubicBezTo>
                <a:cubicBezTo>
                  <a:pt x="4613" y="801"/>
                  <a:pt x="4620" y="801"/>
                  <a:pt x="4632" y="801"/>
                </a:cubicBezTo>
                <a:cubicBezTo>
                  <a:pt x="4689" y="801"/>
                  <a:pt x="4719" y="851"/>
                  <a:pt x="4750" y="934"/>
                </a:cubicBezTo>
                <a:cubicBezTo>
                  <a:pt x="4759" y="961"/>
                  <a:pt x="4773" y="970"/>
                  <a:pt x="4789" y="977"/>
                </a:cubicBezTo>
                <a:cubicBezTo>
                  <a:pt x="4804" y="985"/>
                  <a:pt x="4822" y="990"/>
                  <a:pt x="4838" y="1011"/>
                </a:cubicBezTo>
                <a:cubicBezTo>
                  <a:pt x="4869" y="1048"/>
                  <a:pt x="4894" y="1082"/>
                  <a:pt x="4920" y="1106"/>
                </a:cubicBezTo>
                <a:cubicBezTo>
                  <a:pt x="4947" y="1131"/>
                  <a:pt x="4975" y="1145"/>
                  <a:pt x="5012" y="1145"/>
                </a:cubicBezTo>
                <a:cubicBezTo>
                  <a:pt x="5012" y="1145"/>
                  <a:pt x="5012" y="1155"/>
                  <a:pt x="5012" y="1164"/>
                </a:cubicBezTo>
                <a:cubicBezTo>
                  <a:pt x="5012" y="1175"/>
                  <a:pt x="5006" y="1177"/>
                  <a:pt x="5006" y="1187"/>
                </a:cubicBezTo>
                <a:cubicBezTo>
                  <a:pt x="5006" y="1198"/>
                  <a:pt x="5024" y="1200"/>
                  <a:pt x="5030" y="1211"/>
                </a:cubicBezTo>
                <a:cubicBezTo>
                  <a:pt x="5043" y="1226"/>
                  <a:pt x="5052" y="1236"/>
                  <a:pt x="5060" y="1247"/>
                </a:cubicBezTo>
                <a:cubicBezTo>
                  <a:pt x="5068" y="1258"/>
                  <a:pt x="5076" y="1270"/>
                  <a:pt x="5085" y="1291"/>
                </a:cubicBezTo>
                <a:cubicBezTo>
                  <a:pt x="5098" y="1318"/>
                  <a:pt x="5110" y="1342"/>
                  <a:pt x="5123" y="1363"/>
                </a:cubicBezTo>
                <a:cubicBezTo>
                  <a:pt x="5135" y="1384"/>
                  <a:pt x="5147" y="1402"/>
                  <a:pt x="5160" y="1417"/>
                </a:cubicBezTo>
                <a:cubicBezTo>
                  <a:pt x="5160" y="1419"/>
                  <a:pt x="5160" y="1420"/>
                  <a:pt x="5160" y="1421"/>
                </a:cubicBezTo>
                <a:lnTo>
                  <a:pt x="5160" y="1421"/>
                </a:lnTo>
                <a:lnTo>
                  <a:pt x="5160" y="1422"/>
                </a:lnTo>
                <a:cubicBezTo>
                  <a:pt x="5160" y="1422"/>
                  <a:pt x="5160" y="1423"/>
                  <a:pt x="5160" y="1425"/>
                </a:cubicBezTo>
                <a:cubicBezTo>
                  <a:pt x="5178" y="1455"/>
                  <a:pt x="5196" y="1478"/>
                  <a:pt x="5217" y="1497"/>
                </a:cubicBezTo>
                <a:cubicBezTo>
                  <a:pt x="5238" y="1517"/>
                  <a:pt x="5263" y="1532"/>
                  <a:pt x="5293" y="1547"/>
                </a:cubicBezTo>
                <a:cubicBezTo>
                  <a:pt x="5349" y="1579"/>
                  <a:pt x="5393" y="1603"/>
                  <a:pt x="5438" y="1627"/>
                </a:cubicBezTo>
                <a:cubicBezTo>
                  <a:pt x="5482" y="1651"/>
                  <a:pt x="5528" y="1674"/>
                  <a:pt x="5587" y="1705"/>
                </a:cubicBezTo>
                <a:cubicBezTo>
                  <a:pt x="5615" y="1716"/>
                  <a:pt x="5641" y="1724"/>
                  <a:pt x="5664" y="1739"/>
                </a:cubicBezTo>
                <a:cubicBezTo>
                  <a:pt x="5688" y="1755"/>
                  <a:pt x="5708" y="1778"/>
                  <a:pt x="5723" y="1819"/>
                </a:cubicBezTo>
                <a:cubicBezTo>
                  <a:pt x="5760" y="1926"/>
                  <a:pt x="5729" y="2032"/>
                  <a:pt x="5778" y="2115"/>
                </a:cubicBezTo>
                <a:cubicBezTo>
                  <a:pt x="5815" y="2178"/>
                  <a:pt x="5866" y="2136"/>
                  <a:pt x="5915" y="2168"/>
                </a:cubicBezTo>
                <a:cubicBezTo>
                  <a:pt x="5931" y="2173"/>
                  <a:pt x="5941" y="2186"/>
                  <a:pt x="5949" y="2202"/>
                </a:cubicBezTo>
                <a:cubicBezTo>
                  <a:pt x="5957" y="2219"/>
                  <a:pt x="5964" y="2237"/>
                  <a:pt x="5977" y="2252"/>
                </a:cubicBezTo>
                <a:cubicBezTo>
                  <a:pt x="6057" y="2368"/>
                  <a:pt x="6001" y="2337"/>
                  <a:pt x="6069" y="2337"/>
                </a:cubicBezTo>
                <a:cubicBezTo>
                  <a:pt x="6138" y="2337"/>
                  <a:pt x="6156" y="2464"/>
                  <a:pt x="6226" y="2464"/>
                </a:cubicBezTo>
                <a:cubicBezTo>
                  <a:pt x="6281" y="2464"/>
                  <a:pt x="6282" y="2464"/>
                  <a:pt x="6282" y="2464"/>
                </a:cubicBezTo>
                <a:cubicBezTo>
                  <a:pt x="6388" y="2464"/>
                  <a:pt x="6430" y="2314"/>
                  <a:pt x="6536" y="2314"/>
                </a:cubicBezTo>
                <a:cubicBezTo>
                  <a:pt x="6542" y="2314"/>
                  <a:pt x="6547" y="2335"/>
                  <a:pt x="6554" y="2344"/>
                </a:cubicBezTo>
                <a:cubicBezTo>
                  <a:pt x="6554" y="2308"/>
                  <a:pt x="6554" y="2290"/>
                  <a:pt x="6554" y="2281"/>
                </a:cubicBezTo>
                <a:cubicBezTo>
                  <a:pt x="6554" y="2272"/>
                  <a:pt x="6554" y="2272"/>
                  <a:pt x="6554" y="2272"/>
                </a:cubicBezTo>
                <a:cubicBezTo>
                  <a:pt x="6560" y="2272"/>
                  <a:pt x="6561" y="2261"/>
                  <a:pt x="6567" y="2261"/>
                </a:cubicBezTo>
                <a:cubicBezTo>
                  <a:pt x="6574" y="2261"/>
                  <a:pt x="6580" y="2272"/>
                  <a:pt x="6593" y="2272"/>
                </a:cubicBezTo>
                <a:cubicBezTo>
                  <a:pt x="6593" y="2224"/>
                  <a:pt x="6602" y="2193"/>
                  <a:pt x="6614" y="2162"/>
                </a:cubicBezTo>
                <a:cubicBezTo>
                  <a:pt x="6626" y="2132"/>
                  <a:pt x="6641" y="2104"/>
                  <a:pt x="6653" y="2061"/>
                </a:cubicBezTo>
                <a:cubicBezTo>
                  <a:pt x="6660" y="2072"/>
                  <a:pt x="6663" y="2078"/>
                  <a:pt x="6665" y="2081"/>
                </a:cubicBezTo>
                <a:cubicBezTo>
                  <a:pt x="6667" y="2084"/>
                  <a:pt x="6667" y="2084"/>
                  <a:pt x="6667" y="2084"/>
                </a:cubicBezTo>
                <a:cubicBezTo>
                  <a:pt x="6683" y="2027"/>
                  <a:pt x="6696" y="1978"/>
                  <a:pt x="6705" y="1931"/>
                </a:cubicBezTo>
                <a:cubicBezTo>
                  <a:pt x="6713" y="1883"/>
                  <a:pt x="6716" y="1835"/>
                  <a:pt x="6710" y="1777"/>
                </a:cubicBezTo>
                <a:cubicBezTo>
                  <a:pt x="6723" y="1767"/>
                  <a:pt x="6732" y="1754"/>
                  <a:pt x="6740" y="1739"/>
                </a:cubicBezTo>
                <a:cubicBezTo>
                  <a:pt x="6748" y="1724"/>
                  <a:pt x="6754" y="1706"/>
                  <a:pt x="6760" y="1686"/>
                </a:cubicBezTo>
                <a:cubicBezTo>
                  <a:pt x="6766" y="1664"/>
                  <a:pt x="6765" y="1621"/>
                  <a:pt x="6778" y="1621"/>
                </a:cubicBezTo>
                <a:cubicBezTo>
                  <a:pt x="6783" y="1621"/>
                  <a:pt x="6783" y="1643"/>
                  <a:pt x="6789" y="1643"/>
                </a:cubicBezTo>
                <a:cubicBezTo>
                  <a:pt x="6789" y="1632"/>
                  <a:pt x="6789" y="1622"/>
                  <a:pt x="6789" y="1611"/>
                </a:cubicBezTo>
                <a:cubicBezTo>
                  <a:pt x="6789" y="1599"/>
                  <a:pt x="6789" y="1586"/>
                  <a:pt x="6789" y="1571"/>
                </a:cubicBezTo>
                <a:cubicBezTo>
                  <a:pt x="6799" y="1571"/>
                  <a:pt x="6807" y="1571"/>
                  <a:pt x="6815" y="1571"/>
                </a:cubicBezTo>
                <a:cubicBezTo>
                  <a:pt x="6824" y="1571"/>
                  <a:pt x="6833" y="1571"/>
                  <a:pt x="6846" y="1571"/>
                </a:cubicBezTo>
                <a:cubicBezTo>
                  <a:pt x="6833" y="1560"/>
                  <a:pt x="6828" y="1548"/>
                  <a:pt x="6828" y="1517"/>
                </a:cubicBezTo>
                <a:cubicBezTo>
                  <a:pt x="6828" y="1495"/>
                  <a:pt x="6833" y="1475"/>
                  <a:pt x="6846" y="1475"/>
                </a:cubicBezTo>
                <a:cubicBezTo>
                  <a:pt x="6852" y="1475"/>
                  <a:pt x="6852" y="1486"/>
                  <a:pt x="6857" y="1486"/>
                </a:cubicBezTo>
                <a:cubicBezTo>
                  <a:pt x="6857" y="1423"/>
                  <a:pt x="6857" y="1421"/>
                  <a:pt x="6857" y="1421"/>
                </a:cubicBezTo>
                <a:cubicBezTo>
                  <a:pt x="6857" y="1620"/>
                  <a:pt x="6932" y="1128"/>
                  <a:pt x="6932" y="938"/>
                </a:cubicBezTo>
                <a:cubicBezTo>
                  <a:pt x="6932" y="907"/>
                  <a:pt x="6921" y="884"/>
                  <a:pt x="6921" y="854"/>
                </a:cubicBezTo>
                <a:cubicBezTo>
                  <a:pt x="6921" y="801"/>
                  <a:pt x="6932" y="780"/>
                  <a:pt x="6932" y="727"/>
                </a:cubicBezTo>
                <a:cubicBezTo>
                  <a:pt x="6932" y="601"/>
                  <a:pt x="6956" y="526"/>
                  <a:pt x="6982" y="402"/>
                </a:cubicBezTo>
                <a:cubicBezTo>
                  <a:pt x="6987" y="370"/>
                  <a:pt x="6990" y="337"/>
                  <a:pt x="6995" y="306"/>
                </a:cubicBezTo>
                <a:cubicBezTo>
                  <a:pt x="7000" y="275"/>
                  <a:pt x="7008" y="246"/>
                  <a:pt x="7027" y="226"/>
                </a:cubicBezTo>
                <a:cubicBezTo>
                  <a:pt x="7082" y="226"/>
                  <a:pt x="7027" y="235"/>
                  <a:pt x="7027" y="183"/>
                </a:cubicBezTo>
                <a:cubicBezTo>
                  <a:pt x="7027" y="163"/>
                  <a:pt x="7039" y="152"/>
                  <a:pt x="7045" y="141"/>
                </a:cubicBezTo>
                <a:cubicBezTo>
                  <a:pt x="7055" y="120"/>
                  <a:pt x="7057" y="102"/>
                  <a:pt x="7059" y="84"/>
                </a:cubicBezTo>
                <a:cubicBezTo>
                  <a:pt x="7060" y="65"/>
                  <a:pt x="7060" y="47"/>
                  <a:pt x="7063" y="26"/>
                </a:cubicBezTo>
                <a:cubicBezTo>
                  <a:pt x="7061" y="22"/>
                  <a:pt x="7060" y="17"/>
                  <a:pt x="7059" y="13"/>
                </a:cubicBezTo>
                <a:cubicBezTo>
                  <a:pt x="7058" y="9"/>
                  <a:pt x="7056" y="4"/>
                  <a:pt x="7055" y="0"/>
                </a:cubicBezTo>
                <a:lnTo>
                  <a:pt x="3893" y="0"/>
                </a:lnTo>
                <a:close/>
                <a:moveTo>
                  <a:pt x="8924" y="0"/>
                </a:moveTo>
                <a:cubicBezTo>
                  <a:pt x="8918" y="50"/>
                  <a:pt x="8888" y="74"/>
                  <a:pt x="8888" y="141"/>
                </a:cubicBezTo>
                <a:cubicBezTo>
                  <a:pt x="8888" y="194"/>
                  <a:pt x="8902" y="232"/>
                  <a:pt x="8926" y="276"/>
                </a:cubicBezTo>
                <a:cubicBezTo>
                  <a:pt x="8902" y="317"/>
                  <a:pt x="8881" y="361"/>
                  <a:pt x="8881" y="413"/>
                </a:cubicBezTo>
                <a:cubicBezTo>
                  <a:pt x="8881" y="539"/>
                  <a:pt x="8956" y="582"/>
                  <a:pt x="8956" y="708"/>
                </a:cubicBezTo>
                <a:cubicBezTo>
                  <a:pt x="8956" y="741"/>
                  <a:pt x="8949" y="762"/>
                  <a:pt x="8949" y="792"/>
                </a:cubicBezTo>
                <a:cubicBezTo>
                  <a:pt x="8949" y="856"/>
                  <a:pt x="9005" y="864"/>
                  <a:pt x="9005" y="927"/>
                </a:cubicBezTo>
                <a:cubicBezTo>
                  <a:pt x="9005" y="979"/>
                  <a:pt x="8987" y="1013"/>
                  <a:pt x="8987" y="1076"/>
                </a:cubicBezTo>
                <a:cubicBezTo>
                  <a:pt x="8987" y="1098"/>
                  <a:pt x="8994" y="1107"/>
                  <a:pt x="8994" y="1137"/>
                </a:cubicBezTo>
                <a:cubicBezTo>
                  <a:pt x="8994" y="1179"/>
                  <a:pt x="8962" y="1189"/>
                  <a:pt x="8962" y="1241"/>
                </a:cubicBezTo>
                <a:cubicBezTo>
                  <a:pt x="8962" y="1337"/>
                  <a:pt x="9018" y="1370"/>
                  <a:pt x="9048" y="1444"/>
                </a:cubicBezTo>
                <a:cubicBezTo>
                  <a:pt x="9105" y="1581"/>
                  <a:pt x="9130" y="1672"/>
                  <a:pt x="9211" y="1766"/>
                </a:cubicBezTo>
                <a:cubicBezTo>
                  <a:pt x="9220" y="1761"/>
                  <a:pt x="9225" y="1759"/>
                  <a:pt x="9227" y="1758"/>
                </a:cubicBezTo>
                <a:cubicBezTo>
                  <a:pt x="9229" y="1758"/>
                  <a:pt x="9229" y="1758"/>
                  <a:pt x="9229" y="1758"/>
                </a:cubicBezTo>
                <a:cubicBezTo>
                  <a:pt x="9229" y="1780"/>
                  <a:pt x="9223" y="1800"/>
                  <a:pt x="9223" y="1819"/>
                </a:cubicBezTo>
                <a:cubicBezTo>
                  <a:pt x="9223" y="1863"/>
                  <a:pt x="9241" y="1884"/>
                  <a:pt x="9248" y="1927"/>
                </a:cubicBezTo>
                <a:cubicBezTo>
                  <a:pt x="9263" y="1995"/>
                  <a:pt x="9274" y="2050"/>
                  <a:pt x="9284" y="2107"/>
                </a:cubicBezTo>
                <a:cubicBezTo>
                  <a:pt x="9293" y="2164"/>
                  <a:pt x="9301" y="2224"/>
                  <a:pt x="9311" y="2302"/>
                </a:cubicBezTo>
                <a:cubicBezTo>
                  <a:pt x="9317" y="2324"/>
                  <a:pt x="9322" y="2336"/>
                  <a:pt x="9322" y="2356"/>
                </a:cubicBezTo>
                <a:cubicBezTo>
                  <a:pt x="9322" y="2472"/>
                  <a:pt x="9322" y="2547"/>
                  <a:pt x="9322" y="2662"/>
                </a:cubicBezTo>
                <a:cubicBezTo>
                  <a:pt x="9297" y="2763"/>
                  <a:pt x="9285" y="2813"/>
                  <a:pt x="9279" y="2837"/>
                </a:cubicBezTo>
                <a:cubicBezTo>
                  <a:pt x="9273" y="2862"/>
                  <a:pt x="9272" y="2862"/>
                  <a:pt x="9272" y="2862"/>
                </a:cubicBezTo>
                <a:cubicBezTo>
                  <a:pt x="9276" y="2909"/>
                  <a:pt x="9280" y="2948"/>
                  <a:pt x="9289" y="2982"/>
                </a:cubicBezTo>
                <a:cubicBezTo>
                  <a:pt x="9298" y="3017"/>
                  <a:pt x="9310" y="3049"/>
                  <a:pt x="9329" y="3081"/>
                </a:cubicBezTo>
                <a:cubicBezTo>
                  <a:pt x="9348" y="3107"/>
                  <a:pt x="9360" y="3128"/>
                  <a:pt x="9371" y="3149"/>
                </a:cubicBezTo>
                <a:cubicBezTo>
                  <a:pt x="9382" y="3171"/>
                  <a:pt x="9393" y="3192"/>
                  <a:pt x="9408" y="3218"/>
                </a:cubicBezTo>
                <a:cubicBezTo>
                  <a:pt x="9421" y="3227"/>
                  <a:pt x="9433" y="3239"/>
                  <a:pt x="9433" y="3261"/>
                </a:cubicBezTo>
                <a:cubicBezTo>
                  <a:pt x="9433" y="3335"/>
                  <a:pt x="9415" y="3374"/>
                  <a:pt x="9415" y="3448"/>
                </a:cubicBezTo>
                <a:cubicBezTo>
                  <a:pt x="9415" y="3520"/>
                  <a:pt x="9435" y="3565"/>
                  <a:pt x="9460" y="3628"/>
                </a:cubicBezTo>
                <a:cubicBezTo>
                  <a:pt x="9497" y="3680"/>
                  <a:pt x="9529" y="3717"/>
                  <a:pt x="9563" y="3749"/>
                </a:cubicBezTo>
                <a:cubicBezTo>
                  <a:pt x="9597" y="3782"/>
                  <a:pt x="9632" y="3810"/>
                  <a:pt x="9675" y="3847"/>
                </a:cubicBezTo>
                <a:cubicBezTo>
                  <a:pt x="9697" y="3862"/>
                  <a:pt x="9710" y="3886"/>
                  <a:pt x="9723" y="3909"/>
                </a:cubicBezTo>
                <a:cubicBezTo>
                  <a:pt x="9736" y="3933"/>
                  <a:pt x="9749" y="3957"/>
                  <a:pt x="9771" y="3973"/>
                </a:cubicBezTo>
                <a:cubicBezTo>
                  <a:pt x="9774" y="3942"/>
                  <a:pt x="9778" y="3918"/>
                  <a:pt x="9785" y="3898"/>
                </a:cubicBezTo>
                <a:cubicBezTo>
                  <a:pt x="9792" y="3878"/>
                  <a:pt x="9803" y="3862"/>
                  <a:pt x="9818" y="3847"/>
                </a:cubicBezTo>
                <a:cubicBezTo>
                  <a:pt x="9818" y="3858"/>
                  <a:pt x="9818" y="3863"/>
                  <a:pt x="9818" y="3866"/>
                </a:cubicBezTo>
                <a:cubicBezTo>
                  <a:pt x="9818" y="3869"/>
                  <a:pt x="9818" y="3870"/>
                  <a:pt x="9818" y="3870"/>
                </a:cubicBezTo>
                <a:cubicBezTo>
                  <a:pt x="9812" y="3885"/>
                  <a:pt x="9809" y="3893"/>
                  <a:pt x="9808" y="3897"/>
                </a:cubicBezTo>
                <a:cubicBezTo>
                  <a:pt x="9806" y="3901"/>
                  <a:pt x="9807" y="3901"/>
                  <a:pt x="9807" y="3901"/>
                </a:cubicBezTo>
                <a:cubicBezTo>
                  <a:pt x="9825" y="3996"/>
                  <a:pt x="9880" y="4038"/>
                  <a:pt x="9943" y="4038"/>
                </a:cubicBezTo>
                <a:cubicBezTo>
                  <a:pt x="9974" y="4038"/>
                  <a:pt x="9994" y="4015"/>
                  <a:pt x="10031" y="4004"/>
                </a:cubicBezTo>
                <a:cubicBezTo>
                  <a:pt x="10050" y="4067"/>
                  <a:pt x="10074" y="4091"/>
                  <a:pt x="10074" y="4165"/>
                </a:cubicBezTo>
                <a:cubicBezTo>
                  <a:pt x="10074" y="4185"/>
                  <a:pt x="10067" y="4194"/>
                  <a:pt x="10067" y="4226"/>
                </a:cubicBezTo>
                <a:cubicBezTo>
                  <a:pt x="10067" y="4331"/>
                  <a:pt x="10124" y="4363"/>
                  <a:pt x="10167" y="4437"/>
                </a:cubicBezTo>
                <a:cubicBezTo>
                  <a:pt x="10173" y="4411"/>
                  <a:pt x="10176" y="4390"/>
                  <a:pt x="10179" y="4368"/>
                </a:cubicBezTo>
                <a:cubicBezTo>
                  <a:pt x="10183" y="4347"/>
                  <a:pt x="10187" y="4325"/>
                  <a:pt x="10196" y="4299"/>
                </a:cubicBezTo>
                <a:cubicBezTo>
                  <a:pt x="10209" y="4304"/>
                  <a:pt x="10216" y="4307"/>
                  <a:pt x="10219" y="4309"/>
                </a:cubicBezTo>
                <a:cubicBezTo>
                  <a:pt x="10223" y="4310"/>
                  <a:pt x="10223" y="4311"/>
                  <a:pt x="10223" y="4311"/>
                </a:cubicBezTo>
                <a:cubicBezTo>
                  <a:pt x="10223" y="4404"/>
                  <a:pt x="10247" y="4521"/>
                  <a:pt x="10303" y="4521"/>
                </a:cubicBezTo>
                <a:cubicBezTo>
                  <a:pt x="10322" y="4521"/>
                  <a:pt x="10323" y="4460"/>
                  <a:pt x="10341" y="4460"/>
                </a:cubicBezTo>
                <a:cubicBezTo>
                  <a:pt x="10378" y="4460"/>
                  <a:pt x="10384" y="4522"/>
                  <a:pt x="10409" y="4563"/>
                </a:cubicBezTo>
                <a:cubicBezTo>
                  <a:pt x="10434" y="4595"/>
                  <a:pt x="10451" y="4627"/>
                  <a:pt x="10470" y="4654"/>
                </a:cubicBezTo>
                <a:cubicBezTo>
                  <a:pt x="10488" y="4682"/>
                  <a:pt x="10508" y="4705"/>
                  <a:pt x="10540" y="4721"/>
                </a:cubicBezTo>
                <a:cubicBezTo>
                  <a:pt x="10540" y="4705"/>
                  <a:pt x="10543" y="4692"/>
                  <a:pt x="10547" y="4681"/>
                </a:cubicBezTo>
                <a:cubicBezTo>
                  <a:pt x="10551" y="4670"/>
                  <a:pt x="10556" y="4661"/>
                  <a:pt x="10563" y="4656"/>
                </a:cubicBezTo>
                <a:cubicBezTo>
                  <a:pt x="10569" y="4676"/>
                  <a:pt x="10572" y="4695"/>
                  <a:pt x="10576" y="4711"/>
                </a:cubicBezTo>
                <a:cubicBezTo>
                  <a:pt x="10580" y="4727"/>
                  <a:pt x="10585" y="4740"/>
                  <a:pt x="10595" y="4751"/>
                </a:cubicBezTo>
                <a:cubicBezTo>
                  <a:pt x="10604" y="4761"/>
                  <a:pt x="10613" y="4764"/>
                  <a:pt x="10622" y="4767"/>
                </a:cubicBezTo>
                <a:cubicBezTo>
                  <a:pt x="10630" y="4771"/>
                  <a:pt x="10638" y="4777"/>
                  <a:pt x="10644" y="4793"/>
                </a:cubicBezTo>
                <a:cubicBezTo>
                  <a:pt x="10647" y="4799"/>
                  <a:pt x="10647" y="4809"/>
                  <a:pt x="10647" y="4820"/>
                </a:cubicBezTo>
                <a:cubicBezTo>
                  <a:pt x="10648" y="4831"/>
                  <a:pt x="10650" y="4841"/>
                  <a:pt x="10656" y="4847"/>
                </a:cubicBezTo>
                <a:cubicBezTo>
                  <a:pt x="10686" y="4879"/>
                  <a:pt x="10726" y="4879"/>
                  <a:pt x="10726" y="4931"/>
                </a:cubicBezTo>
                <a:cubicBezTo>
                  <a:pt x="10726" y="4962"/>
                  <a:pt x="10706" y="4992"/>
                  <a:pt x="10681" y="4992"/>
                </a:cubicBezTo>
                <a:cubicBezTo>
                  <a:pt x="10669" y="4992"/>
                  <a:pt x="10664" y="4973"/>
                  <a:pt x="10651" y="4962"/>
                </a:cubicBezTo>
                <a:cubicBezTo>
                  <a:pt x="10651" y="4967"/>
                  <a:pt x="10649" y="4973"/>
                  <a:pt x="10648" y="4977"/>
                </a:cubicBezTo>
                <a:cubicBezTo>
                  <a:pt x="10646" y="4982"/>
                  <a:pt x="10644" y="4985"/>
                  <a:pt x="10644" y="4985"/>
                </a:cubicBezTo>
                <a:cubicBezTo>
                  <a:pt x="10644" y="5005"/>
                  <a:pt x="10656" y="5001"/>
                  <a:pt x="10656" y="5023"/>
                </a:cubicBezTo>
                <a:cubicBezTo>
                  <a:pt x="10655" y="5045"/>
                  <a:pt x="10637" y="5055"/>
                  <a:pt x="10637" y="5077"/>
                </a:cubicBezTo>
                <a:cubicBezTo>
                  <a:pt x="10637" y="5118"/>
                  <a:pt x="10656" y="5138"/>
                  <a:pt x="10669" y="5180"/>
                </a:cubicBezTo>
                <a:cubicBezTo>
                  <a:pt x="10697" y="5228"/>
                  <a:pt x="10714" y="5289"/>
                  <a:pt x="10734" y="5335"/>
                </a:cubicBezTo>
                <a:cubicBezTo>
                  <a:pt x="10754" y="5381"/>
                  <a:pt x="10778" y="5412"/>
                  <a:pt x="10819" y="5402"/>
                </a:cubicBezTo>
                <a:cubicBezTo>
                  <a:pt x="10819" y="5418"/>
                  <a:pt x="10819" y="5428"/>
                  <a:pt x="10819" y="5439"/>
                </a:cubicBezTo>
                <a:cubicBezTo>
                  <a:pt x="10819" y="5449"/>
                  <a:pt x="10819" y="5460"/>
                  <a:pt x="10819" y="5476"/>
                </a:cubicBezTo>
                <a:cubicBezTo>
                  <a:pt x="10825" y="5481"/>
                  <a:pt x="10827" y="5483"/>
                  <a:pt x="10829" y="5485"/>
                </a:cubicBezTo>
                <a:cubicBezTo>
                  <a:pt x="10830" y="5487"/>
                  <a:pt x="10830" y="5487"/>
                  <a:pt x="10830" y="5487"/>
                </a:cubicBezTo>
                <a:cubicBezTo>
                  <a:pt x="10836" y="5476"/>
                  <a:pt x="10837" y="5476"/>
                  <a:pt x="10843" y="5476"/>
                </a:cubicBezTo>
                <a:cubicBezTo>
                  <a:pt x="10862" y="5476"/>
                  <a:pt x="10862" y="5510"/>
                  <a:pt x="10875" y="5541"/>
                </a:cubicBezTo>
                <a:cubicBezTo>
                  <a:pt x="10888" y="5573"/>
                  <a:pt x="10918" y="5571"/>
                  <a:pt x="10918" y="5602"/>
                </a:cubicBezTo>
                <a:cubicBezTo>
                  <a:pt x="10918" y="5643"/>
                  <a:pt x="10898" y="5654"/>
                  <a:pt x="10898" y="5686"/>
                </a:cubicBezTo>
                <a:cubicBezTo>
                  <a:pt x="10898" y="5706"/>
                  <a:pt x="10905" y="5717"/>
                  <a:pt x="10905" y="5728"/>
                </a:cubicBezTo>
                <a:cubicBezTo>
                  <a:pt x="10911" y="5728"/>
                  <a:pt x="10918" y="5717"/>
                  <a:pt x="10929" y="5717"/>
                </a:cubicBezTo>
                <a:cubicBezTo>
                  <a:pt x="10949" y="5717"/>
                  <a:pt x="10950" y="5769"/>
                  <a:pt x="10950" y="5812"/>
                </a:cubicBezTo>
                <a:cubicBezTo>
                  <a:pt x="10956" y="5885"/>
                  <a:pt x="10949" y="5992"/>
                  <a:pt x="10993" y="5993"/>
                </a:cubicBezTo>
                <a:cubicBezTo>
                  <a:pt x="10998" y="5993"/>
                  <a:pt x="11005" y="5992"/>
                  <a:pt x="11011" y="5981"/>
                </a:cubicBezTo>
                <a:cubicBezTo>
                  <a:pt x="11017" y="6012"/>
                  <a:pt x="11040" y="6024"/>
                  <a:pt x="11040" y="6066"/>
                </a:cubicBezTo>
                <a:cubicBezTo>
                  <a:pt x="11040" y="6109"/>
                  <a:pt x="11029" y="6127"/>
                  <a:pt x="11029" y="6169"/>
                </a:cubicBezTo>
                <a:cubicBezTo>
                  <a:pt x="11029" y="6369"/>
                  <a:pt x="11122" y="6454"/>
                  <a:pt x="11122" y="6663"/>
                </a:cubicBezTo>
                <a:cubicBezTo>
                  <a:pt x="11122" y="6685"/>
                  <a:pt x="11110" y="6697"/>
                  <a:pt x="11110" y="6717"/>
                </a:cubicBezTo>
                <a:cubicBezTo>
                  <a:pt x="11110" y="6749"/>
                  <a:pt x="11129" y="6746"/>
                  <a:pt x="11135" y="6755"/>
                </a:cubicBezTo>
                <a:cubicBezTo>
                  <a:pt x="11154" y="6787"/>
                  <a:pt x="11154" y="6843"/>
                  <a:pt x="11178" y="6843"/>
                </a:cubicBezTo>
                <a:cubicBezTo>
                  <a:pt x="11191" y="6843"/>
                  <a:pt x="11192" y="6812"/>
                  <a:pt x="11203" y="6812"/>
                </a:cubicBezTo>
                <a:cubicBezTo>
                  <a:pt x="11322" y="6813"/>
                  <a:pt x="11365" y="7186"/>
                  <a:pt x="11303" y="6755"/>
                </a:cubicBezTo>
                <a:cubicBezTo>
                  <a:pt x="11309" y="6740"/>
                  <a:pt x="11312" y="6732"/>
                  <a:pt x="11313" y="6728"/>
                </a:cubicBezTo>
                <a:cubicBezTo>
                  <a:pt x="11314" y="6724"/>
                  <a:pt x="11314" y="6724"/>
                  <a:pt x="11314" y="6724"/>
                </a:cubicBezTo>
                <a:cubicBezTo>
                  <a:pt x="11309" y="6703"/>
                  <a:pt x="11303" y="6697"/>
                  <a:pt x="11303" y="6675"/>
                </a:cubicBezTo>
                <a:cubicBezTo>
                  <a:pt x="11303" y="6623"/>
                  <a:pt x="11310" y="6571"/>
                  <a:pt x="11334" y="6571"/>
                </a:cubicBezTo>
                <a:cubicBezTo>
                  <a:pt x="11377" y="6571"/>
                  <a:pt x="11365" y="6653"/>
                  <a:pt x="11396" y="6706"/>
                </a:cubicBezTo>
                <a:cubicBezTo>
                  <a:pt x="11418" y="6748"/>
                  <a:pt x="11437" y="6779"/>
                  <a:pt x="11458" y="6811"/>
                </a:cubicBezTo>
                <a:cubicBezTo>
                  <a:pt x="11479" y="6842"/>
                  <a:pt x="11500" y="6874"/>
                  <a:pt x="11525" y="6916"/>
                </a:cubicBezTo>
                <a:cubicBezTo>
                  <a:pt x="11543" y="6942"/>
                  <a:pt x="11558" y="6966"/>
                  <a:pt x="11574" y="6984"/>
                </a:cubicBezTo>
                <a:cubicBezTo>
                  <a:pt x="11589" y="7002"/>
                  <a:pt x="11607" y="7014"/>
                  <a:pt x="11631" y="7019"/>
                </a:cubicBezTo>
                <a:cubicBezTo>
                  <a:pt x="11631" y="6904"/>
                  <a:pt x="11631" y="6904"/>
                  <a:pt x="11631" y="6904"/>
                </a:cubicBezTo>
                <a:cubicBezTo>
                  <a:pt x="11631" y="6957"/>
                  <a:pt x="11613" y="6819"/>
                  <a:pt x="11613" y="6767"/>
                </a:cubicBezTo>
                <a:cubicBezTo>
                  <a:pt x="11613" y="6736"/>
                  <a:pt x="11613" y="6736"/>
                  <a:pt x="11613" y="6736"/>
                </a:cubicBezTo>
                <a:cubicBezTo>
                  <a:pt x="11620" y="6736"/>
                  <a:pt x="11619" y="6724"/>
                  <a:pt x="11624" y="6724"/>
                </a:cubicBezTo>
                <a:cubicBezTo>
                  <a:pt x="11650" y="6724"/>
                  <a:pt x="11645" y="6801"/>
                  <a:pt x="11663" y="6832"/>
                </a:cubicBezTo>
                <a:cubicBezTo>
                  <a:pt x="11678" y="6863"/>
                  <a:pt x="11685" y="6892"/>
                  <a:pt x="11689" y="6920"/>
                </a:cubicBezTo>
                <a:cubicBezTo>
                  <a:pt x="11694" y="6948"/>
                  <a:pt x="11697" y="6977"/>
                  <a:pt x="11706" y="7008"/>
                </a:cubicBezTo>
                <a:cubicBezTo>
                  <a:pt x="11719" y="7060"/>
                  <a:pt x="11742" y="7094"/>
                  <a:pt x="11742" y="7146"/>
                </a:cubicBezTo>
                <a:cubicBezTo>
                  <a:pt x="11742" y="7188"/>
                  <a:pt x="11720" y="7212"/>
                  <a:pt x="11720" y="7253"/>
                </a:cubicBezTo>
                <a:cubicBezTo>
                  <a:pt x="11720" y="7295"/>
                  <a:pt x="11736" y="7327"/>
                  <a:pt x="11742" y="7368"/>
                </a:cubicBezTo>
                <a:cubicBezTo>
                  <a:pt x="11755" y="7516"/>
                  <a:pt x="11760" y="7588"/>
                  <a:pt x="11760" y="7736"/>
                </a:cubicBezTo>
                <a:cubicBezTo>
                  <a:pt x="11760" y="7778"/>
                  <a:pt x="11760" y="7778"/>
                  <a:pt x="11760" y="7778"/>
                </a:cubicBezTo>
                <a:cubicBezTo>
                  <a:pt x="11755" y="7778"/>
                  <a:pt x="11755" y="7778"/>
                  <a:pt x="11749" y="7778"/>
                </a:cubicBezTo>
                <a:cubicBezTo>
                  <a:pt x="11742" y="7778"/>
                  <a:pt x="11737" y="7767"/>
                  <a:pt x="11731" y="7767"/>
                </a:cubicBezTo>
                <a:cubicBezTo>
                  <a:pt x="11712" y="7767"/>
                  <a:pt x="11681" y="7776"/>
                  <a:pt x="11681" y="7809"/>
                </a:cubicBezTo>
                <a:cubicBezTo>
                  <a:pt x="11681" y="7850"/>
                  <a:pt x="11707" y="7851"/>
                  <a:pt x="11720" y="7882"/>
                </a:cubicBezTo>
                <a:cubicBezTo>
                  <a:pt x="11735" y="7908"/>
                  <a:pt x="11750" y="7921"/>
                  <a:pt x="11766" y="7935"/>
                </a:cubicBezTo>
                <a:cubicBezTo>
                  <a:pt x="11781" y="7949"/>
                  <a:pt x="11797" y="7962"/>
                  <a:pt x="11812" y="7989"/>
                </a:cubicBezTo>
                <a:cubicBezTo>
                  <a:pt x="11822" y="7979"/>
                  <a:pt x="11824" y="7965"/>
                  <a:pt x="11826" y="7951"/>
                </a:cubicBezTo>
                <a:cubicBezTo>
                  <a:pt x="11828" y="7936"/>
                  <a:pt x="11829" y="7920"/>
                  <a:pt x="11835" y="7905"/>
                </a:cubicBezTo>
                <a:cubicBezTo>
                  <a:pt x="11866" y="7931"/>
                  <a:pt x="11883" y="7967"/>
                  <a:pt x="11897" y="8010"/>
                </a:cubicBezTo>
                <a:cubicBezTo>
                  <a:pt x="11911" y="8053"/>
                  <a:pt x="11923" y="8101"/>
                  <a:pt x="11941" y="8154"/>
                </a:cubicBezTo>
                <a:cubicBezTo>
                  <a:pt x="11951" y="8175"/>
                  <a:pt x="11963" y="8186"/>
                  <a:pt x="11978" y="8196"/>
                </a:cubicBezTo>
                <a:cubicBezTo>
                  <a:pt x="11992" y="8207"/>
                  <a:pt x="12007" y="8217"/>
                  <a:pt x="12023" y="8238"/>
                </a:cubicBezTo>
                <a:cubicBezTo>
                  <a:pt x="12032" y="8249"/>
                  <a:pt x="12038" y="8262"/>
                  <a:pt x="12043" y="8278"/>
                </a:cubicBezTo>
                <a:cubicBezTo>
                  <a:pt x="12048" y="8294"/>
                  <a:pt x="12052" y="8312"/>
                  <a:pt x="12059" y="8334"/>
                </a:cubicBezTo>
                <a:cubicBezTo>
                  <a:pt x="12068" y="8360"/>
                  <a:pt x="12080" y="8373"/>
                  <a:pt x="12095" y="8382"/>
                </a:cubicBezTo>
                <a:cubicBezTo>
                  <a:pt x="12109" y="8391"/>
                  <a:pt x="12126" y="8396"/>
                  <a:pt x="12145" y="8407"/>
                </a:cubicBezTo>
                <a:cubicBezTo>
                  <a:pt x="12158" y="8385"/>
                  <a:pt x="12166" y="8364"/>
                  <a:pt x="12179" y="8364"/>
                </a:cubicBezTo>
                <a:cubicBezTo>
                  <a:pt x="12197" y="8364"/>
                  <a:pt x="12202" y="8385"/>
                  <a:pt x="12220" y="8407"/>
                </a:cubicBezTo>
                <a:cubicBezTo>
                  <a:pt x="12248" y="8422"/>
                  <a:pt x="12272" y="8438"/>
                  <a:pt x="12292" y="8461"/>
                </a:cubicBezTo>
                <a:cubicBezTo>
                  <a:pt x="12312" y="8485"/>
                  <a:pt x="12328" y="8516"/>
                  <a:pt x="12340" y="8564"/>
                </a:cubicBezTo>
                <a:cubicBezTo>
                  <a:pt x="12349" y="8601"/>
                  <a:pt x="12356" y="8633"/>
                  <a:pt x="12360" y="8666"/>
                </a:cubicBezTo>
                <a:cubicBezTo>
                  <a:pt x="12364" y="8699"/>
                  <a:pt x="12366" y="8733"/>
                  <a:pt x="12362" y="8774"/>
                </a:cubicBezTo>
                <a:cubicBezTo>
                  <a:pt x="12369" y="8774"/>
                  <a:pt x="12372" y="8774"/>
                  <a:pt x="12374" y="8774"/>
                </a:cubicBezTo>
                <a:cubicBezTo>
                  <a:pt x="12376" y="8774"/>
                  <a:pt x="12376" y="8774"/>
                  <a:pt x="12376" y="8774"/>
                </a:cubicBezTo>
                <a:cubicBezTo>
                  <a:pt x="12395" y="8801"/>
                  <a:pt x="12402" y="8833"/>
                  <a:pt x="12410" y="8865"/>
                </a:cubicBezTo>
                <a:cubicBezTo>
                  <a:pt x="12418" y="8897"/>
                  <a:pt x="12425" y="8929"/>
                  <a:pt x="12444" y="8955"/>
                </a:cubicBezTo>
                <a:cubicBezTo>
                  <a:pt x="12481" y="9018"/>
                  <a:pt x="12531" y="8987"/>
                  <a:pt x="12568" y="9051"/>
                </a:cubicBezTo>
                <a:cubicBezTo>
                  <a:pt x="12593" y="9092"/>
                  <a:pt x="12576" y="9144"/>
                  <a:pt x="12582" y="9196"/>
                </a:cubicBezTo>
                <a:cubicBezTo>
                  <a:pt x="12588" y="9233"/>
                  <a:pt x="12600" y="9257"/>
                  <a:pt x="12612" y="9279"/>
                </a:cubicBezTo>
                <a:cubicBezTo>
                  <a:pt x="12625" y="9302"/>
                  <a:pt x="12637" y="9322"/>
                  <a:pt x="12643" y="9353"/>
                </a:cubicBezTo>
                <a:cubicBezTo>
                  <a:pt x="12646" y="9379"/>
                  <a:pt x="12649" y="9400"/>
                  <a:pt x="12654" y="9416"/>
                </a:cubicBezTo>
                <a:cubicBezTo>
                  <a:pt x="12660" y="9433"/>
                  <a:pt x="12667" y="9446"/>
                  <a:pt x="12679" y="9457"/>
                </a:cubicBezTo>
                <a:cubicBezTo>
                  <a:pt x="12698" y="9472"/>
                  <a:pt x="12712" y="9486"/>
                  <a:pt x="12726" y="9497"/>
                </a:cubicBezTo>
                <a:cubicBezTo>
                  <a:pt x="12739" y="9508"/>
                  <a:pt x="12753" y="9516"/>
                  <a:pt x="12772" y="9522"/>
                </a:cubicBezTo>
                <a:cubicBezTo>
                  <a:pt x="12791" y="9531"/>
                  <a:pt x="12822" y="9531"/>
                  <a:pt x="12822" y="9564"/>
                </a:cubicBezTo>
                <a:cubicBezTo>
                  <a:pt x="12822" y="9668"/>
                  <a:pt x="12792" y="9710"/>
                  <a:pt x="12792" y="9806"/>
                </a:cubicBezTo>
                <a:cubicBezTo>
                  <a:pt x="12792" y="9941"/>
                  <a:pt x="12840" y="10004"/>
                  <a:pt x="12897" y="10089"/>
                </a:cubicBezTo>
                <a:cubicBezTo>
                  <a:pt x="12915" y="10130"/>
                  <a:pt x="12953" y="10129"/>
                  <a:pt x="12953" y="10181"/>
                </a:cubicBezTo>
                <a:cubicBezTo>
                  <a:pt x="12953" y="10318"/>
                  <a:pt x="12897" y="10381"/>
                  <a:pt x="12897" y="10518"/>
                </a:cubicBezTo>
                <a:cubicBezTo>
                  <a:pt x="12897" y="10560"/>
                  <a:pt x="12910" y="10582"/>
                  <a:pt x="12910" y="10626"/>
                </a:cubicBezTo>
                <a:cubicBezTo>
                  <a:pt x="12917" y="10626"/>
                  <a:pt x="12915" y="10626"/>
                  <a:pt x="12921" y="10626"/>
                </a:cubicBezTo>
                <a:cubicBezTo>
                  <a:pt x="12928" y="10626"/>
                  <a:pt x="12929" y="10614"/>
                  <a:pt x="12935" y="10614"/>
                </a:cubicBezTo>
                <a:cubicBezTo>
                  <a:pt x="12947" y="10655"/>
                  <a:pt x="12946" y="10687"/>
                  <a:pt x="12946" y="10729"/>
                </a:cubicBezTo>
                <a:cubicBezTo>
                  <a:pt x="12946" y="10792"/>
                  <a:pt x="12946" y="10790"/>
                  <a:pt x="12946" y="10790"/>
                </a:cubicBezTo>
                <a:cubicBezTo>
                  <a:pt x="12946" y="10816"/>
                  <a:pt x="12949" y="10837"/>
                  <a:pt x="12955" y="10857"/>
                </a:cubicBezTo>
                <a:cubicBezTo>
                  <a:pt x="12960" y="10877"/>
                  <a:pt x="12969" y="10895"/>
                  <a:pt x="12978" y="10917"/>
                </a:cubicBezTo>
                <a:cubicBezTo>
                  <a:pt x="12928" y="10980"/>
                  <a:pt x="12903" y="11057"/>
                  <a:pt x="12903" y="11162"/>
                </a:cubicBezTo>
                <a:cubicBezTo>
                  <a:pt x="12903" y="11203"/>
                  <a:pt x="12928" y="11212"/>
                  <a:pt x="12946" y="11242"/>
                </a:cubicBezTo>
                <a:cubicBezTo>
                  <a:pt x="12935" y="11275"/>
                  <a:pt x="12903" y="11274"/>
                  <a:pt x="12903" y="11315"/>
                </a:cubicBezTo>
                <a:cubicBezTo>
                  <a:pt x="12903" y="11367"/>
                  <a:pt x="12940" y="11379"/>
                  <a:pt x="12953" y="11442"/>
                </a:cubicBezTo>
                <a:cubicBezTo>
                  <a:pt x="12959" y="11463"/>
                  <a:pt x="12961" y="11483"/>
                  <a:pt x="12962" y="11504"/>
                </a:cubicBezTo>
                <a:cubicBezTo>
                  <a:pt x="12964" y="11525"/>
                  <a:pt x="12965" y="11546"/>
                  <a:pt x="12971" y="11568"/>
                </a:cubicBezTo>
                <a:cubicBezTo>
                  <a:pt x="12977" y="11610"/>
                  <a:pt x="12989" y="11633"/>
                  <a:pt x="13004" y="11656"/>
                </a:cubicBezTo>
                <a:cubicBezTo>
                  <a:pt x="13018" y="11678"/>
                  <a:pt x="13034" y="11700"/>
                  <a:pt x="13046" y="11737"/>
                </a:cubicBezTo>
                <a:cubicBezTo>
                  <a:pt x="13041" y="11778"/>
                  <a:pt x="13035" y="11800"/>
                  <a:pt x="13035" y="11852"/>
                </a:cubicBezTo>
                <a:cubicBezTo>
                  <a:pt x="13035" y="12050"/>
                  <a:pt x="13120" y="12159"/>
                  <a:pt x="13152" y="12316"/>
                </a:cubicBezTo>
                <a:cubicBezTo>
                  <a:pt x="13134" y="12335"/>
                  <a:pt x="13120" y="12351"/>
                  <a:pt x="13107" y="12364"/>
                </a:cubicBezTo>
                <a:cubicBezTo>
                  <a:pt x="13093" y="12378"/>
                  <a:pt x="13080" y="12389"/>
                  <a:pt x="13062" y="12400"/>
                </a:cubicBezTo>
                <a:cubicBezTo>
                  <a:pt x="13080" y="12389"/>
                  <a:pt x="13095" y="12378"/>
                  <a:pt x="13109" y="12364"/>
                </a:cubicBezTo>
                <a:cubicBezTo>
                  <a:pt x="13124" y="12351"/>
                  <a:pt x="13138" y="12335"/>
                  <a:pt x="13157" y="12316"/>
                </a:cubicBezTo>
                <a:cubicBezTo>
                  <a:pt x="13162" y="12355"/>
                  <a:pt x="13168" y="12400"/>
                  <a:pt x="13168" y="12442"/>
                </a:cubicBezTo>
                <a:cubicBezTo>
                  <a:pt x="13168" y="12516"/>
                  <a:pt x="13157" y="12555"/>
                  <a:pt x="13157" y="12629"/>
                </a:cubicBezTo>
                <a:cubicBezTo>
                  <a:pt x="13157" y="12745"/>
                  <a:pt x="13179" y="12819"/>
                  <a:pt x="13179" y="12944"/>
                </a:cubicBezTo>
                <a:cubicBezTo>
                  <a:pt x="13179" y="13029"/>
                  <a:pt x="13137" y="13070"/>
                  <a:pt x="13118" y="13154"/>
                </a:cubicBezTo>
                <a:cubicBezTo>
                  <a:pt x="13106" y="13212"/>
                  <a:pt x="13106" y="13265"/>
                  <a:pt x="13104" y="13316"/>
                </a:cubicBezTo>
                <a:cubicBezTo>
                  <a:pt x="13102" y="13366"/>
                  <a:pt x="13097" y="13413"/>
                  <a:pt x="13075" y="13461"/>
                </a:cubicBezTo>
                <a:cubicBezTo>
                  <a:pt x="13060" y="13492"/>
                  <a:pt x="13038" y="13504"/>
                  <a:pt x="13017" y="13518"/>
                </a:cubicBezTo>
                <a:cubicBezTo>
                  <a:pt x="12997" y="13532"/>
                  <a:pt x="12978" y="13548"/>
                  <a:pt x="12969" y="13584"/>
                </a:cubicBezTo>
                <a:cubicBezTo>
                  <a:pt x="12969" y="13584"/>
                  <a:pt x="12969" y="13584"/>
                  <a:pt x="12968" y="13587"/>
                </a:cubicBezTo>
                <a:cubicBezTo>
                  <a:pt x="12967" y="13590"/>
                  <a:pt x="12965" y="13596"/>
                  <a:pt x="12962" y="13607"/>
                </a:cubicBezTo>
                <a:cubicBezTo>
                  <a:pt x="12975" y="13596"/>
                  <a:pt x="12988" y="13584"/>
                  <a:pt x="13001" y="13584"/>
                </a:cubicBezTo>
                <a:cubicBezTo>
                  <a:pt x="13038" y="13584"/>
                  <a:pt x="13069" y="13616"/>
                  <a:pt x="13069" y="13679"/>
                </a:cubicBezTo>
                <a:cubicBezTo>
                  <a:pt x="13069" y="13806"/>
                  <a:pt x="13019" y="13868"/>
                  <a:pt x="13019" y="14005"/>
                </a:cubicBezTo>
                <a:cubicBezTo>
                  <a:pt x="13019" y="14016"/>
                  <a:pt x="13032" y="14026"/>
                  <a:pt x="13032" y="14047"/>
                </a:cubicBezTo>
                <a:cubicBezTo>
                  <a:pt x="13032" y="14100"/>
                  <a:pt x="13001" y="14121"/>
                  <a:pt x="13001" y="14174"/>
                </a:cubicBezTo>
                <a:cubicBezTo>
                  <a:pt x="13001" y="14195"/>
                  <a:pt x="13001" y="14206"/>
                  <a:pt x="13001" y="14228"/>
                </a:cubicBezTo>
                <a:cubicBezTo>
                  <a:pt x="13001" y="14300"/>
                  <a:pt x="12969" y="14321"/>
                  <a:pt x="12962" y="14373"/>
                </a:cubicBezTo>
                <a:cubicBezTo>
                  <a:pt x="12950" y="14442"/>
                  <a:pt x="12944" y="14495"/>
                  <a:pt x="12938" y="14548"/>
                </a:cubicBezTo>
                <a:cubicBezTo>
                  <a:pt x="12931" y="14601"/>
                  <a:pt x="12925" y="14654"/>
                  <a:pt x="12912" y="14722"/>
                </a:cubicBezTo>
                <a:cubicBezTo>
                  <a:pt x="12907" y="14796"/>
                  <a:pt x="12887" y="14835"/>
                  <a:pt x="12887" y="14909"/>
                </a:cubicBezTo>
                <a:cubicBezTo>
                  <a:pt x="12887" y="14983"/>
                  <a:pt x="12876" y="15067"/>
                  <a:pt x="12919" y="15078"/>
                </a:cubicBezTo>
                <a:cubicBezTo>
                  <a:pt x="12919" y="15111"/>
                  <a:pt x="12919" y="15130"/>
                  <a:pt x="12919" y="15174"/>
                </a:cubicBezTo>
                <a:cubicBezTo>
                  <a:pt x="12919" y="15298"/>
                  <a:pt x="12878" y="15374"/>
                  <a:pt x="12865" y="15500"/>
                </a:cubicBezTo>
                <a:cubicBezTo>
                  <a:pt x="12862" y="15537"/>
                  <a:pt x="12858" y="15565"/>
                  <a:pt x="12852" y="15592"/>
                </a:cubicBezTo>
                <a:cubicBezTo>
                  <a:pt x="12846" y="15619"/>
                  <a:pt x="12839" y="15645"/>
                  <a:pt x="12826" y="15676"/>
                </a:cubicBezTo>
                <a:cubicBezTo>
                  <a:pt x="12820" y="15687"/>
                  <a:pt x="12813" y="15695"/>
                  <a:pt x="12808" y="15703"/>
                </a:cubicBezTo>
                <a:cubicBezTo>
                  <a:pt x="12802" y="15711"/>
                  <a:pt x="12798" y="15719"/>
                  <a:pt x="12795" y="15729"/>
                </a:cubicBezTo>
                <a:cubicBezTo>
                  <a:pt x="12791" y="15782"/>
                  <a:pt x="12787" y="15821"/>
                  <a:pt x="12781" y="15859"/>
                </a:cubicBezTo>
                <a:cubicBezTo>
                  <a:pt x="12775" y="15898"/>
                  <a:pt x="12768" y="15935"/>
                  <a:pt x="12758" y="15983"/>
                </a:cubicBezTo>
                <a:cubicBezTo>
                  <a:pt x="12746" y="16035"/>
                  <a:pt x="12727" y="16066"/>
                  <a:pt x="12707" y="16096"/>
                </a:cubicBezTo>
                <a:cubicBezTo>
                  <a:pt x="12688" y="16125"/>
                  <a:pt x="12668" y="16154"/>
                  <a:pt x="12652" y="16201"/>
                </a:cubicBezTo>
                <a:cubicBezTo>
                  <a:pt x="12646" y="16217"/>
                  <a:pt x="12644" y="16230"/>
                  <a:pt x="12643" y="16245"/>
                </a:cubicBezTo>
                <a:cubicBezTo>
                  <a:pt x="12641" y="16260"/>
                  <a:pt x="12640" y="16276"/>
                  <a:pt x="12634" y="16297"/>
                </a:cubicBezTo>
                <a:cubicBezTo>
                  <a:pt x="12621" y="16340"/>
                  <a:pt x="12566" y="16317"/>
                  <a:pt x="12566" y="16369"/>
                </a:cubicBezTo>
                <a:cubicBezTo>
                  <a:pt x="12566" y="16422"/>
                  <a:pt x="12577" y="16443"/>
                  <a:pt x="12577" y="16484"/>
                </a:cubicBezTo>
                <a:cubicBezTo>
                  <a:pt x="12584" y="16484"/>
                  <a:pt x="12584" y="16473"/>
                  <a:pt x="12591" y="16473"/>
                </a:cubicBezTo>
                <a:cubicBezTo>
                  <a:pt x="12622" y="16473"/>
                  <a:pt x="12629" y="16547"/>
                  <a:pt x="12629" y="16599"/>
                </a:cubicBezTo>
                <a:cubicBezTo>
                  <a:pt x="12629" y="16643"/>
                  <a:pt x="12602" y="16662"/>
                  <a:pt x="12584" y="16684"/>
                </a:cubicBezTo>
                <a:cubicBezTo>
                  <a:pt x="12562" y="16705"/>
                  <a:pt x="12548" y="16731"/>
                  <a:pt x="12534" y="16757"/>
                </a:cubicBezTo>
                <a:cubicBezTo>
                  <a:pt x="12520" y="16782"/>
                  <a:pt x="12506" y="16807"/>
                  <a:pt x="12485" y="16822"/>
                </a:cubicBezTo>
                <a:cubicBezTo>
                  <a:pt x="12459" y="16838"/>
                  <a:pt x="12435" y="16838"/>
                  <a:pt x="12413" y="16843"/>
                </a:cubicBezTo>
                <a:cubicBezTo>
                  <a:pt x="12392" y="16847"/>
                  <a:pt x="12373" y="16857"/>
                  <a:pt x="12360" y="16894"/>
                </a:cubicBezTo>
                <a:cubicBezTo>
                  <a:pt x="12354" y="16911"/>
                  <a:pt x="12353" y="16924"/>
                  <a:pt x="12352" y="16937"/>
                </a:cubicBezTo>
                <a:cubicBezTo>
                  <a:pt x="12352" y="16950"/>
                  <a:pt x="12352" y="16963"/>
                  <a:pt x="12349" y="16979"/>
                </a:cubicBezTo>
                <a:cubicBezTo>
                  <a:pt x="12330" y="17031"/>
                  <a:pt x="12306" y="17061"/>
                  <a:pt x="12283" y="17090"/>
                </a:cubicBezTo>
                <a:cubicBezTo>
                  <a:pt x="12259" y="17119"/>
                  <a:pt x="12236" y="17149"/>
                  <a:pt x="12218" y="17201"/>
                </a:cubicBezTo>
                <a:cubicBezTo>
                  <a:pt x="12205" y="17233"/>
                  <a:pt x="12199" y="17259"/>
                  <a:pt x="12194" y="17286"/>
                </a:cubicBezTo>
                <a:cubicBezTo>
                  <a:pt x="12188" y="17312"/>
                  <a:pt x="12183" y="17338"/>
                  <a:pt x="12174" y="17370"/>
                </a:cubicBezTo>
                <a:cubicBezTo>
                  <a:pt x="12171" y="17349"/>
                  <a:pt x="12171" y="17330"/>
                  <a:pt x="12172" y="17311"/>
                </a:cubicBezTo>
                <a:cubicBezTo>
                  <a:pt x="12173" y="17291"/>
                  <a:pt x="12174" y="17272"/>
                  <a:pt x="12174" y="17251"/>
                </a:cubicBezTo>
                <a:cubicBezTo>
                  <a:pt x="12174" y="17251"/>
                  <a:pt x="12175" y="17251"/>
                  <a:pt x="12156" y="17251"/>
                </a:cubicBezTo>
                <a:cubicBezTo>
                  <a:pt x="12145" y="17251"/>
                  <a:pt x="12132" y="17262"/>
                  <a:pt x="12132" y="17293"/>
                </a:cubicBezTo>
                <a:cubicBezTo>
                  <a:pt x="12132" y="17293"/>
                  <a:pt x="12132" y="17293"/>
                  <a:pt x="12132" y="17419"/>
                </a:cubicBezTo>
                <a:cubicBezTo>
                  <a:pt x="12132" y="17504"/>
                  <a:pt x="12075" y="17516"/>
                  <a:pt x="12075" y="17599"/>
                </a:cubicBezTo>
                <a:cubicBezTo>
                  <a:pt x="12075" y="17621"/>
                  <a:pt x="12082" y="17622"/>
                  <a:pt x="12082" y="17642"/>
                </a:cubicBezTo>
                <a:cubicBezTo>
                  <a:pt x="12082" y="17696"/>
                  <a:pt x="12049" y="17714"/>
                  <a:pt x="12025" y="17714"/>
                </a:cubicBezTo>
                <a:cubicBezTo>
                  <a:pt x="12007" y="17714"/>
                  <a:pt x="12001" y="17684"/>
                  <a:pt x="11989" y="17684"/>
                </a:cubicBezTo>
                <a:cubicBezTo>
                  <a:pt x="11976" y="17684"/>
                  <a:pt x="11970" y="17714"/>
                  <a:pt x="11957" y="17714"/>
                </a:cubicBezTo>
                <a:cubicBezTo>
                  <a:pt x="11944" y="17714"/>
                  <a:pt x="11939" y="17695"/>
                  <a:pt x="11928" y="17684"/>
                </a:cubicBezTo>
                <a:cubicBezTo>
                  <a:pt x="11928" y="17695"/>
                  <a:pt x="11921" y="17694"/>
                  <a:pt x="11921" y="17703"/>
                </a:cubicBezTo>
                <a:cubicBezTo>
                  <a:pt x="11921" y="17736"/>
                  <a:pt x="11939" y="17755"/>
                  <a:pt x="11939" y="17799"/>
                </a:cubicBezTo>
                <a:cubicBezTo>
                  <a:pt x="11939" y="17829"/>
                  <a:pt x="11939" y="17853"/>
                  <a:pt x="11939" y="17895"/>
                </a:cubicBezTo>
                <a:cubicBezTo>
                  <a:pt x="11964" y="17884"/>
                  <a:pt x="11971" y="17852"/>
                  <a:pt x="11996" y="17853"/>
                </a:cubicBezTo>
                <a:cubicBezTo>
                  <a:pt x="12008" y="17853"/>
                  <a:pt x="12014" y="17875"/>
                  <a:pt x="12014" y="17895"/>
                </a:cubicBezTo>
                <a:cubicBezTo>
                  <a:pt x="12014" y="18117"/>
                  <a:pt x="11975" y="18249"/>
                  <a:pt x="11900" y="18428"/>
                </a:cubicBezTo>
                <a:cubicBezTo>
                  <a:pt x="11865" y="18513"/>
                  <a:pt x="11833" y="18567"/>
                  <a:pt x="11808" y="18661"/>
                </a:cubicBezTo>
                <a:cubicBezTo>
                  <a:pt x="11796" y="18705"/>
                  <a:pt x="11772" y="18724"/>
                  <a:pt x="11772" y="18776"/>
                </a:cubicBezTo>
                <a:cubicBezTo>
                  <a:pt x="11772" y="18798"/>
                  <a:pt x="11790" y="18850"/>
                  <a:pt x="11790" y="18830"/>
                </a:cubicBezTo>
                <a:cubicBezTo>
                  <a:pt x="11790" y="18830"/>
                  <a:pt x="11790" y="18828"/>
                  <a:pt x="11790" y="18933"/>
                </a:cubicBezTo>
                <a:cubicBezTo>
                  <a:pt x="11790" y="19029"/>
                  <a:pt x="11764" y="19092"/>
                  <a:pt x="11722" y="19156"/>
                </a:cubicBezTo>
                <a:cubicBezTo>
                  <a:pt x="11724" y="19166"/>
                  <a:pt x="11726" y="19175"/>
                  <a:pt x="11727" y="19184"/>
                </a:cubicBezTo>
                <a:cubicBezTo>
                  <a:pt x="11728" y="19192"/>
                  <a:pt x="11730" y="19200"/>
                  <a:pt x="11733" y="19205"/>
                </a:cubicBezTo>
                <a:cubicBezTo>
                  <a:pt x="11748" y="19315"/>
                  <a:pt x="11755" y="19350"/>
                  <a:pt x="11754" y="19354"/>
                </a:cubicBezTo>
                <a:cubicBezTo>
                  <a:pt x="11753" y="19357"/>
                  <a:pt x="11744" y="19329"/>
                  <a:pt x="11728" y="19313"/>
                </a:cubicBezTo>
                <a:cubicBezTo>
                  <a:pt x="11717" y="19313"/>
                  <a:pt x="11697" y="19321"/>
                  <a:pt x="11697" y="19343"/>
                </a:cubicBezTo>
                <a:cubicBezTo>
                  <a:pt x="11697" y="19404"/>
                  <a:pt x="11702" y="19440"/>
                  <a:pt x="11715" y="19481"/>
                </a:cubicBezTo>
                <a:cubicBezTo>
                  <a:pt x="11715" y="19481"/>
                  <a:pt x="11710" y="19489"/>
                  <a:pt x="11704" y="19489"/>
                </a:cubicBezTo>
                <a:cubicBezTo>
                  <a:pt x="11697" y="19489"/>
                  <a:pt x="11692" y="19481"/>
                  <a:pt x="11686" y="19481"/>
                </a:cubicBezTo>
                <a:cubicBezTo>
                  <a:pt x="11679" y="19481"/>
                  <a:pt x="11678" y="19481"/>
                  <a:pt x="11672" y="19481"/>
                </a:cubicBezTo>
                <a:cubicBezTo>
                  <a:pt x="11654" y="19418"/>
                  <a:pt x="11611" y="19458"/>
                  <a:pt x="11611" y="19489"/>
                </a:cubicBezTo>
                <a:cubicBezTo>
                  <a:pt x="11611" y="19510"/>
                  <a:pt x="11616" y="19510"/>
                  <a:pt x="11622" y="19519"/>
                </a:cubicBezTo>
                <a:cubicBezTo>
                  <a:pt x="11612" y="19541"/>
                  <a:pt x="11605" y="19565"/>
                  <a:pt x="11599" y="19591"/>
                </a:cubicBezTo>
                <a:cubicBezTo>
                  <a:pt x="11593" y="19616"/>
                  <a:pt x="11589" y="19643"/>
                  <a:pt x="11586" y="19669"/>
                </a:cubicBezTo>
                <a:cubicBezTo>
                  <a:pt x="11573" y="19763"/>
                  <a:pt x="11536" y="19806"/>
                  <a:pt x="11536" y="19911"/>
                </a:cubicBezTo>
                <a:cubicBezTo>
                  <a:pt x="11536" y="19963"/>
                  <a:pt x="11510" y="19983"/>
                  <a:pt x="11498" y="20025"/>
                </a:cubicBezTo>
                <a:cubicBezTo>
                  <a:pt x="11494" y="20046"/>
                  <a:pt x="11490" y="20065"/>
                  <a:pt x="11484" y="20077"/>
                </a:cubicBezTo>
                <a:cubicBezTo>
                  <a:pt x="11478" y="20090"/>
                  <a:pt x="11471" y="20096"/>
                  <a:pt x="11461" y="20091"/>
                </a:cubicBezTo>
                <a:cubicBezTo>
                  <a:pt x="11461" y="20184"/>
                  <a:pt x="11416" y="20227"/>
                  <a:pt x="11416" y="20321"/>
                </a:cubicBezTo>
                <a:cubicBezTo>
                  <a:pt x="11416" y="20331"/>
                  <a:pt x="11430" y="20321"/>
                  <a:pt x="11430" y="20332"/>
                </a:cubicBezTo>
                <a:cubicBezTo>
                  <a:pt x="11430" y="20384"/>
                  <a:pt x="11394" y="20395"/>
                  <a:pt x="11394" y="20447"/>
                </a:cubicBezTo>
                <a:cubicBezTo>
                  <a:pt x="11394" y="20530"/>
                  <a:pt x="11416" y="20563"/>
                  <a:pt x="11416" y="20646"/>
                </a:cubicBezTo>
                <a:cubicBezTo>
                  <a:pt x="11416" y="20709"/>
                  <a:pt x="11380" y="20740"/>
                  <a:pt x="11380" y="20803"/>
                </a:cubicBezTo>
                <a:cubicBezTo>
                  <a:pt x="11380" y="20803"/>
                  <a:pt x="11380" y="20803"/>
                  <a:pt x="11380" y="20949"/>
                </a:cubicBezTo>
                <a:cubicBezTo>
                  <a:pt x="11380" y="21034"/>
                  <a:pt x="11337" y="21077"/>
                  <a:pt x="11337" y="21171"/>
                </a:cubicBezTo>
                <a:cubicBezTo>
                  <a:pt x="11337" y="21171"/>
                  <a:pt x="11344" y="21172"/>
                  <a:pt x="11344" y="21183"/>
                </a:cubicBezTo>
                <a:cubicBezTo>
                  <a:pt x="11344" y="21278"/>
                  <a:pt x="11294" y="21320"/>
                  <a:pt x="11294" y="21405"/>
                </a:cubicBezTo>
                <a:cubicBezTo>
                  <a:pt x="11294" y="21425"/>
                  <a:pt x="11301" y="21433"/>
                  <a:pt x="11308" y="21454"/>
                </a:cubicBezTo>
                <a:cubicBezTo>
                  <a:pt x="11307" y="21454"/>
                  <a:pt x="11307" y="21455"/>
                  <a:pt x="11305" y="21469"/>
                </a:cubicBezTo>
                <a:cubicBezTo>
                  <a:pt x="11302" y="21482"/>
                  <a:pt x="11297" y="21510"/>
                  <a:pt x="11287" y="21562"/>
                </a:cubicBezTo>
                <a:cubicBezTo>
                  <a:pt x="11287" y="21562"/>
                  <a:pt x="11287" y="21562"/>
                  <a:pt x="11287" y="21568"/>
                </a:cubicBezTo>
                <a:cubicBezTo>
                  <a:pt x="11287" y="21572"/>
                  <a:pt x="11287" y="21583"/>
                  <a:pt x="11287" y="21600"/>
                </a:cubicBezTo>
                <a:lnTo>
                  <a:pt x="11290" y="21600"/>
                </a:lnTo>
                <a:cubicBezTo>
                  <a:pt x="11294" y="21596"/>
                  <a:pt x="11297" y="21592"/>
                  <a:pt x="11299" y="21589"/>
                </a:cubicBezTo>
                <a:cubicBezTo>
                  <a:pt x="11302" y="21584"/>
                  <a:pt x="11306" y="21581"/>
                  <a:pt x="11312" y="21581"/>
                </a:cubicBezTo>
                <a:cubicBezTo>
                  <a:pt x="11312" y="21581"/>
                  <a:pt x="11312" y="21581"/>
                  <a:pt x="11315" y="21581"/>
                </a:cubicBezTo>
                <a:cubicBezTo>
                  <a:pt x="11318" y="21581"/>
                  <a:pt x="11325" y="21581"/>
                  <a:pt x="11337" y="21581"/>
                </a:cubicBezTo>
                <a:cubicBezTo>
                  <a:pt x="11337" y="21584"/>
                  <a:pt x="11337" y="21588"/>
                  <a:pt x="11337" y="21591"/>
                </a:cubicBezTo>
                <a:cubicBezTo>
                  <a:pt x="11337" y="21594"/>
                  <a:pt x="11338" y="21597"/>
                  <a:pt x="11338" y="21600"/>
                </a:cubicBezTo>
                <a:lnTo>
                  <a:pt x="21573" y="21600"/>
                </a:lnTo>
                <a:lnTo>
                  <a:pt x="21573" y="0"/>
                </a:lnTo>
                <a:lnTo>
                  <a:pt x="8924" y="0"/>
                </a:lnTo>
                <a:close/>
                <a:moveTo>
                  <a:pt x="4639" y="559"/>
                </a:moveTo>
                <a:cubicBezTo>
                  <a:pt x="4665" y="559"/>
                  <a:pt x="4664" y="599"/>
                  <a:pt x="4675" y="632"/>
                </a:cubicBezTo>
                <a:cubicBezTo>
                  <a:pt x="4675" y="641"/>
                  <a:pt x="4682" y="675"/>
                  <a:pt x="4682" y="686"/>
                </a:cubicBezTo>
                <a:cubicBezTo>
                  <a:pt x="4682" y="696"/>
                  <a:pt x="4675" y="705"/>
                  <a:pt x="4675" y="716"/>
                </a:cubicBezTo>
                <a:cubicBezTo>
                  <a:pt x="4660" y="696"/>
                  <a:pt x="4647" y="680"/>
                  <a:pt x="4635" y="661"/>
                </a:cubicBezTo>
                <a:cubicBezTo>
                  <a:pt x="4624" y="643"/>
                  <a:pt x="4613" y="621"/>
                  <a:pt x="4600" y="589"/>
                </a:cubicBezTo>
                <a:cubicBezTo>
                  <a:pt x="4613" y="570"/>
                  <a:pt x="4626" y="559"/>
                  <a:pt x="4639" y="559"/>
                </a:cubicBezTo>
                <a:close/>
                <a:moveTo>
                  <a:pt x="5972" y="1268"/>
                </a:moveTo>
                <a:cubicBezTo>
                  <a:pt x="5992" y="1271"/>
                  <a:pt x="6008" y="1286"/>
                  <a:pt x="6008" y="1317"/>
                </a:cubicBezTo>
                <a:cubicBezTo>
                  <a:pt x="6008" y="1339"/>
                  <a:pt x="5997" y="1360"/>
                  <a:pt x="5990" y="1360"/>
                </a:cubicBezTo>
                <a:cubicBezTo>
                  <a:pt x="5972" y="1360"/>
                  <a:pt x="5965" y="1318"/>
                  <a:pt x="5947" y="1317"/>
                </a:cubicBezTo>
                <a:cubicBezTo>
                  <a:pt x="5910" y="1317"/>
                  <a:pt x="5891" y="1402"/>
                  <a:pt x="5891" y="1463"/>
                </a:cubicBezTo>
                <a:cubicBezTo>
                  <a:pt x="5882" y="1463"/>
                  <a:pt x="5874" y="1461"/>
                  <a:pt x="5866" y="1462"/>
                </a:cubicBezTo>
                <a:cubicBezTo>
                  <a:pt x="5858" y="1462"/>
                  <a:pt x="5850" y="1465"/>
                  <a:pt x="5841" y="1475"/>
                </a:cubicBezTo>
                <a:cubicBezTo>
                  <a:pt x="5828" y="1497"/>
                  <a:pt x="5828" y="1536"/>
                  <a:pt x="5809" y="1536"/>
                </a:cubicBezTo>
                <a:cubicBezTo>
                  <a:pt x="5785" y="1536"/>
                  <a:pt x="5753" y="1528"/>
                  <a:pt x="5753" y="1486"/>
                </a:cubicBezTo>
                <a:cubicBezTo>
                  <a:pt x="5753" y="1360"/>
                  <a:pt x="5841" y="1339"/>
                  <a:pt x="5909" y="1287"/>
                </a:cubicBezTo>
                <a:cubicBezTo>
                  <a:pt x="5927" y="1276"/>
                  <a:pt x="5952" y="1266"/>
                  <a:pt x="5972" y="1268"/>
                </a:cubicBezTo>
                <a:close/>
                <a:moveTo>
                  <a:pt x="5920" y="1801"/>
                </a:moveTo>
                <a:cubicBezTo>
                  <a:pt x="5927" y="1811"/>
                  <a:pt x="5931" y="1824"/>
                  <a:pt x="5935" y="1839"/>
                </a:cubicBezTo>
                <a:cubicBezTo>
                  <a:pt x="5939" y="1853"/>
                  <a:pt x="5941" y="1870"/>
                  <a:pt x="5941" y="1885"/>
                </a:cubicBezTo>
                <a:cubicBezTo>
                  <a:pt x="5928" y="1885"/>
                  <a:pt x="5918" y="1884"/>
                  <a:pt x="5910" y="1882"/>
                </a:cubicBezTo>
                <a:cubicBezTo>
                  <a:pt x="5901" y="1881"/>
                  <a:pt x="5894" y="1878"/>
                  <a:pt x="5884" y="1873"/>
                </a:cubicBezTo>
                <a:cubicBezTo>
                  <a:pt x="5890" y="1857"/>
                  <a:pt x="5896" y="1847"/>
                  <a:pt x="5902" y="1836"/>
                </a:cubicBezTo>
                <a:cubicBezTo>
                  <a:pt x="5908" y="1826"/>
                  <a:pt x="5914" y="1816"/>
                  <a:pt x="5920" y="1801"/>
                </a:cubicBezTo>
                <a:close/>
                <a:moveTo>
                  <a:pt x="11866" y="7797"/>
                </a:moveTo>
                <a:cubicBezTo>
                  <a:pt x="11892" y="7803"/>
                  <a:pt x="11907" y="7827"/>
                  <a:pt x="11920" y="7858"/>
                </a:cubicBezTo>
                <a:cubicBezTo>
                  <a:pt x="11933" y="7890"/>
                  <a:pt x="11944" y="7929"/>
                  <a:pt x="11960" y="7966"/>
                </a:cubicBezTo>
                <a:cubicBezTo>
                  <a:pt x="11984" y="8019"/>
                  <a:pt x="12016" y="8041"/>
                  <a:pt x="12016" y="8104"/>
                </a:cubicBezTo>
                <a:cubicBezTo>
                  <a:pt x="12016" y="8115"/>
                  <a:pt x="12009" y="8114"/>
                  <a:pt x="12009" y="8123"/>
                </a:cubicBezTo>
                <a:cubicBezTo>
                  <a:pt x="11975" y="8071"/>
                  <a:pt x="11943" y="8029"/>
                  <a:pt x="11917" y="7980"/>
                </a:cubicBezTo>
                <a:cubicBezTo>
                  <a:pt x="11892" y="7931"/>
                  <a:pt x="11873" y="7876"/>
                  <a:pt x="11866" y="7797"/>
                </a:cubicBezTo>
                <a:close/>
                <a:moveTo>
                  <a:pt x="12996" y="9081"/>
                </a:moveTo>
                <a:cubicBezTo>
                  <a:pt x="12996" y="9081"/>
                  <a:pt x="12996" y="9081"/>
                  <a:pt x="12997" y="9081"/>
                </a:cubicBezTo>
                <a:cubicBezTo>
                  <a:pt x="12998" y="9082"/>
                  <a:pt x="13000" y="9083"/>
                  <a:pt x="13003" y="9089"/>
                </a:cubicBezTo>
                <a:cubicBezTo>
                  <a:pt x="13021" y="9152"/>
                  <a:pt x="13059" y="9184"/>
                  <a:pt x="13059" y="9257"/>
                </a:cubicBezTo>
                <a:cubicBezTo>
                  <a:pt x="13059" y="9351"/>
                  <a:pt x="13027" y="9394"/>
                  <a:pt x="13003" y="9487"/>
                </a:cubicBezTo>
                <a:cubicBezTo>
                  <a:pt x="12993" y="9535"/>
                  <a:pt x="12987" y="9574"/>
                  <a:pt x="12980" y="9614"/>
                </a:cubicBezTo>
                <a:cubicBezTo>
                  <a:pt x="12973" y="9653"/>
                  <a:pt x="12966" y="9693"/>
                  <a:pt x="12953" y="9741"/>
                </a:cubicBezTo>
                <a:cubicBezTo>
                  <a:pt x="12938" y="9788"/>
                  <a:pt x="12939" y="9833"/>
                  <a:pt x="12940" y="9875"/>
                </a:cubicBezTo>
                <a:cubicBezTo>
                  <a:pt x="12940" y="9917"/>
                  <a:pt x="12940" y="9957"/>
                  <a:pt x="12921" y="9993"/>
                </a:cubicBezTo>
                <a:cubicBezTo>
                  <a:pt x="12915" y="9983"/>
                  <a:pt x="12908" y="9976"/>
                  <a:pt x="12901" y="9967"/>
                </a:cubicBezTo>
                <a:cubicBezTo>
                  <a:pt x="12894" y="9958"/>
                  <a:pt x="12888" y="9947"/>
                  <a:pt x="12885" y="9932"/>
                </a:cubicBezTo>
                <a:cubicBezTo>
                  <a:pt x="12879" y="9906"/>
                  <a:pt x="12879" y="9876"/>
                  <a:pt x="12875" y="9851"/>
                </a:cubicBezTo>
                <a:cubicBezTo>
                  <a:pt x="12872" y="9826"/>
                  <a:pt x="12865" y="9805"/>
                  <a:pt x="12847" y="9794"/>
                </a:cubicBezTo>
                <a:cubicBezTo>
                  <a:pt x="12862" y="9762"/>
                  <a:pt x="12878" y="9738"/>
                  <a:pt x="12890" y="9713"/>
                </a:cubicBezTo>
                <a:cubicBezTo>
                  <a:pt x="12902" y="9688"/>
                  <a:pt x="12910" y="9662"/>
                  <a:pt x="12910" y="9626"/>
                </a:cubicBezTo>
                <a:cubicBezTo>
                  <a:pt x="12910" y="9626"/>
                  <a:pt x="12910" y="9625"/>
                  <a:pt x="12910" y="9499"/>
                </a:cubicBezTo>
                <a:cubicBezTo>
                  <a:pt x="12910" y="9466"/>
                  <a:pt x="12903" y="9447"/>
                  <a:pt x="12903" y="9414"/>
                </a:cubicBezTo>
                <a:cubicBezTo>
                  <a:pt x="12903" y="9395"/>
                  <a:pt x="12921" y="9383"/>
                  <a:pt x="12939" y="9372"/>
                </a:cubicBezTo>
                <a:cubicBezTo>
                  <a:pt x="12978" y="9320"/>
                  <a:pt x="13003" y="9270"/>
                  <a:pt x="13003" y="9185"/>
                </a:cubicBezTo>
                <a:cubicBezTo>
                  <a:pt x="13003" y="9143"/>
                  <a:pt x="12996" y="9123"/>
                  <a:pt x="12996" y="9081"/>
                </a:cubicBezTo>
                <a:close/>
                <a:moveTo>
                  <a:pt x="12989" y="12407"/>
                </a:moveTo>
                <a:cubicBezTo>
                  <a:pt x="12974" y="12418"/>
                  <a:pt x="12966" y="12445"/>
                  <a:pt x="12959" y="12469"/>
                </a:cubicBezTo>
                <a:cubicBezTo>
                  <a:pt x="12951" y="12493"/>
                  <a:pt x="12944" y="12514"/>
                  <a:pt x="12928" y="12514"/>
                </a:cubicBezTo>
                <a:cubicBezTo>
                  <a:pt x="12930" y="12515"/>
                  <a:pt x="12931" y="12514"/>
                  <a:pt x="12933" y="12514"/>
                </a:cubicBezTo>
                <a:cubicBezTo>
                  <a:pt x="12964" y="12514"/>
                  <a:pt x="12963" y="12429"/>
                  <a:pt x="12994" y="12407"/>
                </a:cubicBezTo>
                <a:cubicBezTo>
                  <a:pt x="12993" y="12408"/>
                  <a:pt x="12992" y="12408"/>
                  <a:pt x="12991" y="12407"/>
                </a:cubicBezTo>
                <a:cubicBezTo>
                  <a:pt x="12991" y="12407"/>
                  <a:pt x="12990" y="12407"/>
                  <a:pt x="12989" y="12407"/>
                </a:cubicBezTo>
                <a:close/>
              </a:path>
            </a:pathLst>
          </a:cu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2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a:t>
            </a:fld>
            <a:endParaRPr/>
          </a:p>
        </p:txBody>
      </p:sp>
      <p:sp>
        <p:nvSpPr>
          <p:cNvPr id="623" name="featured products"/>
          <p:cNvSpPr txBox="1"/>
          <p:nvPr/>
        </p:nvSpPr>
        <p:spPr>
          <a:xfrm>
            <a:off x="2069734" y="2181731"/>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624" name="Lorem ipsum sit lom dolor sit amet, consectetur sit amet adipiscing. Lorem ipsum sit lom dolor. Lorem ipsum sit lom dolor sit amet,"/>
          <p:cNvSpPr txBox="1"/>
          <p:nvPr/>
        </p:nvSpPr>
        <p:spPr>
          <a:xfrm>
            <a:off x="2111927" y="4986849"/>
            <a:ext cx="587363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a:t>
            </a:r>
          </a:p>
        </p:txBody>
      </p:sp>
      <p:sp>
        <p:nvSpPr>
          <p:cNvPr id="625" name="Rectangle"/>
          <p:cNvSpPr/>
          <p:nvPr/>
        </p:nvSpPr>
        <p:spPr>
          <a:xfrm>
            <a:off x="2125813" y="430755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0" name="Group"/>
          <p:cNvGrpSpPr/>
          <p:nvPr/>
        </p:nvGrpSpPr>
        <p:grpSpPr>
          <a:xfrm>
            <a:off x="2111927" y="10125449"/>
            <a:ext cx="5771059" cy="926220"/>
            <a:chOff x="0" y="0"/>
            <a:chExt cx="5771057" cy="926218"/>
          </a:xfrm>
        </p:grpSpPr>
        <p:sp>
          <p:nvSpPr>
            <p:cNvPr id="626" name="Line"/>
            <p:cNvSpPr/>
            <p:nvPr/>
          </p:nvSpPr>
          <p:spPr>
            <a:xfrm>
              <a:off x="54738" y="748858"/>
              <a:ext cx="5716320"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7" name="Line"/>
            <p:cNvSpPr/>
            <p:nvPr/>
          </p:nvSpPr>
          <p:spPr>
            <a:xfrm>
              <a:off x="54738" y="748858"/>
              <a:ext cx="482175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29" name="92%"/>
            <p:cNvSpPr/>
            <p:nvPr/>
          </p:nvSpPr>
          <p:spPr>
            <a:xfrm>
              <a:off x="41207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92%</a:t>
              </a:r>
            </a:p>
          </p:txBody>
        </p:sp>
      </p:grpSp>
      <p:sp>
        <p:nvSpPr>
          <p:cNvPr id="631" name="Shape"/>
          <p:cNvSpPr/>
          <p:nvPr/>
        </p:nvSpPr>
        <p:spPr>
          <a:xfrm flipH="1">
            <a:off x="16354324" y="9614414"/>
            <a:ext cx="7394677" cy="3466586"/>
          </a:xfrm>
          <a:custGeom>
            <a:avLst/>
            <a:gdLst/>
            <a:ahLst/>
            <a:cxnLst>
              <a:cxn ang="0">
                <a:pos x="wd2" y="hd2"/>
              </a:cxn>
              <a:cxn ang="5400000">
                <a:pos x="wd2" y="hd2"/>
              </a:cxn>
              <a:cxn ang="10800000">
                <a:pos x="wd2" y="hd2"/>
              </a:cxn>
              <a:cxn ang="16200000">
                <a:pos x="wd2" y="hd2"/>
              </a:cxn>
            </a:cxnLst>
            <a:rect l="0" t="0" r="r" b="b"/>
            <a:pathLst>
              <a:path w="21600" h="21600" extrusionOk="0">
                <a:moveTo>
                  <a:pt x="8287" y="0"/>
                </a:moveTo>
                <a:cubicBezTo>
                  <a:pt x="8179" y="0"/>
                  <a:pt x="8123" y="202"/>
                  <a:pt x="8031" y="319"/>
                </a:cubicBezTo>
                <a:cubicBezTo>
                  <a:pt x="7882" y="468"/>
                  <a:pt x="7770" y="539"/>
                  <a:pt x="7586" y="539"/>
                </a:cubicBezTo>
                <a:cubicBezTo>
                  <a:pt x="7421" y="539"/>
                  <a:pt x="7325" y="496"/>
                  <a:pt x="7141" y="496"/>
                </a:cubicBezTo>
                <a:cubicBezTo>
                  <a:pt x="6992" y="496"/>
                  <a:pt x="6919" y="539"/>
                  <a:pt x="6770" y="539"/>
                </a:cubicBezTo>
                <a:cubicBezTo>
                  <a:pt x="6088" y="539"/>
                  <a:pt x="6090" y="539"/>
                  <a:pt x="6090" y="539"/>
                </a:cubicBezTo>
                <a:cubicBezTo>
                  <a:pt x="5619" y="726"/>
                  <a:pt x="5383" y="818"/>
                  <a:pt x="5265" y="864"/>
                </a:cubicBezTo>
                <a:cubicBezTo>
                  <a:pt x="5147" y="910"/>
                  <a:pt x="5147" y="909"/>
                  <a:pt x="5147" y="909"/>
                </a:cubicBezTo>
                <a:cubicBezTo>
                  <a:pt x="5054" y="909"/>
                  <a:pt x="5006" y="909"/>
                  <a:pt x="4982" y="909"/>
                </a:cubicBezTo>
                <a:cubicBezTo>
                  <a:pt x="4959" y="909"/>
                  <a:pt x="4958" y="909"/>
                  <a:pt x="4958" y="909"/>
                </a:cubicBezTo>
                <a:lnTo>
                  <a:pt x="4945" y="909"/>
                </a:lnTo>
                <a:cubicBezTo>
                  <a:pt x="4945" y="916"/>
                  <a:pt x="4945" y="919"/>
                  <a:pt x="4945" y="921"/>
                </a:cubicBezTo>
                <a:lnTo>
                  <a:pt x="4945" y="922"/>
                </a:lnTo>
                <a:lnTo>
                  <a:pt x="4945" y="924"/>
                </a:lnTo>
                <a:cubicBezTo>
                  <a:pt x="4945" y="925"/>
                  <a:pt x="4945" y="929"/>
                  <a:pt x="4945" y="936"/>
                </a:cubicBezTo>
                <a:cubicBezTo>
                  <a:pt x="4769" y="936"/>
                  <a:pt x="4647" y="1067"/>
                  <a:pt x="4529" y="1230"/>
                </a:cubicBezTo>
                <a:cubicBezTo>
                  <a:pt x="4410" y="1393"/>
                  <a:pt x="4295" y="1588"/>
                  <a:pt x="4130" y="1721"/>
                </a:cubicBezTo>
                <a:cubicBezTo>
                  <a:pt x="3758" y="2065"/>
                  <a:pt x="3553" y="2248"/>
                  <a:pt x="3166" y="2437"/>
                </a:cubicBezTo>
                <a:cubicBezTo>
                  <a:pt x="2944" y="2546"/>
                  <a:pt x="2856" y="2774"/>
                  <a:pt x="2634" y="2890"/>
                </a:cubicBezTo>
                <a:cubicBezTo>
                  <a:pt x="2136" y="3117"/>
                  <a:pt x="1852" y="3233"/>
                  <a:pt x="1354" y="3233"/>
                </a:cubicBezTo>
                <a:cubicBezTo>
                  <a:pt x="1097" y="3233"/>
                  <a:pt x="969" y="2890"/>
                  <a:pt x="693" y="2890"/>
                </a:cubicBezTo>
                <a:cubicBezTo>
                  <a:pt x="620" y="2890"/>
                  <a:pt x="582" y="2963"/>
                  <a:pt x="525" y="3041"/>
                </a:cubicBezTo>
                <a:cubicBezTo>
                  <a:pt x="525" y="3041"/>
                  <a:pt x="525" y="3041"/>
                  <a:pt x="515" y="3036"/>
                </a:cubicBezTo>
                <a:cubicBezTo>
                  <a:pt x="506" y="3031"/>
                  <a:pt x="487" y="3020"/>
                  <a:pt x="451" y="3000"/>
                </a:cubicBezTo>
                <a:cubicBezTo>
                  <a:pt x="352" y="3053"/>
                  <a:pt x="271" y="3145"/>
                  <a:pt x="198" y="3256"/>
                </a:cubicBezTo>
                <a:cubicBezTo>
                  <a:pt x="126" y="3367"/>
                  <a:pt x="63" y="3497"/>
                  <a:pt x="0" y="3626"/>
                </a:cubicBezTo>
                <a:lnTo>
                  <a:pt x="0" y="21600"/>
                </a:lnTo>
                <a:lnTo>
                  <a:pt x="21482" y="21600"/>
                </a:lnTo>
                <a:cubicBezTo>
                  <a:pt x="21478" y="21443"/>
                  <a:pt x="21458" y="21303"/>
                  <a:pt x="21419" y="21193"/>
                </a:cubicBezTo>
                <a:cubicBezTo>
                  <a:pt x="21380" y="21083"/>
                  <a:pt x="21322" y="21004"/>
                  <a:pt x="21243" y="20967"/>
                </a:cubicBezTo>
                <a:cubicBezTo>
                  <a:pt x="21446" y="20779"/>
                  <a:pt x="21600" y="20554"/>
                  <a:pt x="21600" y="20101"/>
                </a:cubicBezTo>
                <a:cubicBezTo>
                  <a:pt x="21600" y="19615"/>
                  <a:pt x="21600" y="19619"/>
                  <a:pt x="21600" y="19619"/>
                </a:cubicBezTo>
                <a:cubicBezTo>
                  <a:pt x="21600" y="18673"/>
                  <a:pt x="21339" y="18214"/>
                  <a:pt x="21155" y="17307"/>
                </a:cubicBezTo>
                <a:cubicBezTo>
                  <a:pt x="21109" y="17194"/>
                  <a:pt x="21058" y="17140"/>
                  <a:pt x="21007" y="17081"/>
                </a:cubicBezTo>
                <a:cubicBezTo>
                  <a:pt x="20955" y="17021"/>
                  <a:pt x="20904" y="16957"/>
                  <a:pt x="20858" y="16827"/>
                </a:cubicBezTo>
                <a:cubicBezTo>
                  <a:pt x="20793" y="16620"/>
                  <a:pt x="20728" y="16466"/>
                  <a:pt x="20663" y="16309"/>
                </a:cubicBezTo>
                <a:cubicBezTo>
                  <a:pt x="20597" y="16152"/>
                  <a:pt x="20532" y="15992"/>
                  <a:pt x="20468" y="15768"/>
                </a:cubicBezTo>
                <a:cubicBezTo>
                  <a:pt x="20449" y="15690"/>
                  <a:pt x="20380" y="15658"/>
                  <a:pt x="20380" y="15548"/>
                </a:cubicBezTo>
                <a:cubicBezTo>
                  <a:pt x="20380" y="15470"/>
                  <a:pt x="20377" y="15428"/>
                  <a:pt x="20393" y="15396"/>
                </a:cubicBezTo>
                <a:cubicBezTo>
                  <a:pt x="20450" y="15357"/>
                  <a:pt x="20490" y="15286"/>
                  <a:pt x="20563" y="15286"/>
                </a:cubicBezTo>
                <a:cubicBezTo>
                  <a:pt x="20617" y="15286"/>
                  <a:pt x="20677" y="15355"/>
                  <a:pt x="20677" y="15465"/>
                </a:cubicBezTo>
                <a:cubicBezTo>
                  <a:pt x="20677" y="15653"/>
                  <a:pt x="20582" y="15773"/>
                  <a:pt x="20582" y="15961"/>
                </a:cubicBezTo>
                <a:cubicBezTo>
                  <a:pt x="20582" y="16032"/>
                  <a:pt x="20638" y="16074"/>
                  <a:pt x="20657" y="16152"/>
                </a:cubicBezTo>
                <a:cubicBezTo>
                  <a:pt x="20841" y="16074"/>
                  <a:pt x="20819" y="15617"/>
                  <a:pt x="20819" y="15203"/>
                </a:cubicBezTo>
                <a:cubicBezTo>
                  <a:pt x="20819" y="14905"/>
                  <a:pt x="20728" y="14599"/>
                  <a:pt x="20582" y="14599"/>
                </a:cubicBezTo>
                <a:cubicBezTo>
                  <a:pt x="20433" y="14599"/>
                  <a:pt x="20376" y="14873"/>
                  <a:pt x="20246" y="14983"/>
                </a:cubicBezTo>
                <a:cubicBezTo>
                  <a:pt x="20210" y="15002"/>
                  <a:pt x="20177" y="15003"/>
                  <a:pt x="20145" y="14998"/>
                </a:cubicBezTo>
                <a:cubicBezTo>
                  <a:pt x="20113" y="14994"/>
                  <a:pt x="20080" y="14983"/>
                  <a:pt x="20044" y="14983"/>
                </a:cubicBezTo>
                <a:cubicBezTo>
                  <a:pt x="19979" y="15002"/>
                  <a:pt x="19941" y="15076"/>
                  <a:pt x="19904" y="15160"/>
                </a:cubicBezTo>
                <a:cubicBezTo>
                  <a:pt x="19867" y="15244"/>
                  <a:pt x="19830" y="15337"/>
                  <a:pt x="19767" y="15396"/>
                </a:cubicBezTo>
                <a:cubicBezTo>
                  <a:pt x="19664" y="15525"/>
                  <a:pt x="19582" y="15618"/>
                  <a:pt x="19494" y="15692"/>
                </a:cubicBezTo>
                <a:cubicBezTo>
                  <a:pt x="19407" y="15766"/>
                  <a:pt x="19315" y="15823"/>
                  <a:pt x="19194" y="15878"/>
                </a:cubicBezTo>
                <a:cubicBezTo>
                  <a:pt x="19066" y="15839"/>
                  <a:pt x="19002" y="15823"/>
                  <a:pt x="18970" y="15815"/>
                </a:cubicBezTo>
                <a:cubicBezTo>
                  <a:pt x="18938" y="15808"/>
                  <a:pt x="18938" y="15808"/>
                  <a:pt x="18938" y="15808"/>
                </a:cubicBezTo>
                <a:cubicBezTo>
                  <a:pt x="18929" y="15773"/>
                  <a:pt x="18924" y="15756"/>
                  <a:pt x="18921" y="15748"/>
                </a:cubicBezTo>
                <a:cubicBezTo>
                  <a:pt x="18918" y="15740"/>
                  <a:pt x="18919" y="15741"/>
                  <a:pt x="18919" y="15741"/>
                </a:cubicBezTo>
                <a:cubicBezTo>
                  <a:pt x="18946" y="15628"/>
                  <a:pt x="18992" y="15569"/>
                  <a:pt x="19040" y="15512"/>
                </a:cubicBezTo>
                <a:cubicBezTo>
                  <a:pt x="19087" y="15455"/>
                  <a:pt x="19134" y="15399"/>
                  <a:pt x="19160" y="15286"/>
                </a:cubicBezTo>
                <a:cubicBezTo>
                  <a:pt x="19244" y="14984"/>
                  <a:pt x="19304" y="14730"/>
                  <a:pt x="19357" y="14469"/>
                </a:cubicBezTo>
                <a:cubicBezTo>
                  <a:pt x="19410" y="14208"/>
                  <a:pt x="19455" y="13941"/>
                  <a:pt x="19511" y="13621"/>
                </a:cubicBezTo>
                <a:cubicBezTo>
                  <a:pt x="19565" y="13284"/>
                  <a:pt x="19640" y="13132"/>
                  <a:pt x="19640" y="12795"/>
                </a:cubicBezTo>
                <a:cubicBezTo>
                  <a:pt x="19640" y="12231"/>
                  <a:pt x="19382" y="12078"/>
                  <a:pt x="19235" y="11626"/>
                </a:cubicBezTo>
                <a:cubicBezTo>
                  <a:pt x="19125" y="11287"/>
                  <a:pt x="19124" y="11025"/>
                  <a:pt x="19067" y="10650"/>
                </a:cubicBezTo>
                <a:cubicBezTo>
                  <a:pt x="19032" y="10423"/>
                  <a:pt x="18954" y="10309"/>
                  <a:pt x="18938" y="10044"/>
                </a:cubicBezTo>
                <a:cubicBezTo>
                  <a:pt x="18883" y="10157"/>
                  <a:pt x="18850" y="10260"/>
                  <a:pt x="18820" y="10367"/>
                </a:cubicBezTo>
                <a:cubicBezTo>
                  <a:pt x="18790" y="10474"/>
                  <a:pt x="18762" y="10586"/>
                  <a:pt x="18716" y="10719"/>
                </a:cubicBezTo>
                <a:cubicBezTo>
                  <a:pt x="18642" y="10907"/>
                  <a:pt x="18591" y="11076"/>
                  <a:pt x="18556" y="11260"/>
                </a:cubicBezTo>
                <a:cubicBezTo>
                  <a:pt x="18521" y="11444"/>
                  <a:pt x="18503" y="11642"/>
                  <a:pt x="18493" y="11888"/>
                </a:cubicBezTo>
                <a:cubicBezTo>
                  <a:pt x="18493" y="12096"/>
                  <a:pt x="18476" y="12255"/>
                  <a:pt x="18454" y="12411"/>
                </a:cubicBezTo>
                <a:cubicBezTo>
                  <a:pt x="18432" y="12567"/>
                  <a:pt x="18405" y="12717"/>
                  <a:pt x="18386" y="12905"/>
                </a:cubicBezTo>
                <a:cubicBezTo>
                  <a:pt x="18386" y="12999"/>
                  <a:pt x="18376" y="13066"/>
                  <a:pt x="18366" y="13127"/>
                </a:cubicBezTo>
                <a:cubicBezTo>
                  <a:pt x="18356" y="13188"/>
                  <a:pt x="18346" y="13243"/>
                  <a:pt x="18346" y="13318"/>
                </a:cubicBezTo>
                <a:cubicBezTo>
                  <a:pt x="18327" y="13544"/>
                  <a:pt x="18309" y="13773"/>
                  <a:pt x="18198" y="13773"/>
                </a:cubicBezTo>
                <a:cubicBezTo>
                  <a:pt x="18087" y="13773"/>
                  <a:pt x="18032" y="13663"/>
                  <a:pt x="17921" y="13663"/>
                </a:cubicBezTo>
                <a:cubicBezTo>
                  <a:pt x="17534" y="13663"/>
                  <a:pt x="17388" y="14419"/>
                  <a:pt x="16998" y="14419"/>
                </a:cubicBezTo>
                <a:cubicBezTo>
                  <a:pt x="16944" y="14419"/>
                  <a:pt x="16944" y="14419"/>
                  <a:pt x="16944" y="14419"/>
                </a:cubicBezTo>
                <a:cubicBezTo>
                  <a:pt x="16944" y="14270"/>
                  <a:pt x="16944" y="14267"/>
                  <a:pt x="16944" y="14267"/>
                </a:cubicBezTo>
                <a:cubicBezTo>
                  <a:pt x="16944" y="14040"/>
                  <a:pt x="17013" y="13918"/>
                  <a:pt x="17052" y="13731"/>
                </a:cubicBezTo>
                <a:cubicBezTo>
                  <a:pt x="17105" y="13471"/>
                  <a:pt x="17070" y="13214"/>
                  <a:pt x="17200" y="13098"/>
                </a:cubicBezTo>
                <a:cubicBezTo>
                  <a:pt x="17276" y="13027"/>
                  <a:pt x="17351" y="13017"/>
                  <a:pt x="17443" y="13017"/>
                </a:cubicBezTo>
                <a:cubicBezTo>
                  <a:pt x="17665" y="13017"/>
                  <a:pt x="17665" y="13017"/>
                  <a:pt x="17665" y="13017"/>
                </a:cubicBezTo>
                <a:cubicBezTo>
                  <a:pt x="17906" y="13017"/>
                  <a:pt x="17942" y="12421"/>
                  <a:pt x="17942" y="11929"/>
                </a:cubicBezTo>
                <a:cubicBezTo>
                  <a:pt x="17942" y="11624"/>
                  <a:pt x="17905" y="11430"/>
                  <a:pt x="17867" y="11132"/>
                </a:cubicBezTo>
                <a:cubicBezTo>
                  <a:pt x="17913" y="10753"/>
                  <a:pt x="17937" y="10562"/>
                  <a:pt x="17949" y="10468"/>
                </a:cubicBezTo>
                <a:cubicBezTo>
                  <a:pt x="17962" y="10373"/>
                  <a:pt x="17962" y="10374"/>
                  <a:pt x="17962" y="10374"/>
                </a:cubicBezTo>
                <a:cubicBezTo>
                  <a:pt x="17962" y="10302"/>
                  <a:pt x="17921" y="10231"/>
                  <a:pt x="17921" y="10154"/>
                </a:cubicBezTo>
                <a:cubicBezTo>
                  <a:pt x="17921" y="9888"/>
                  <a:pt x="18049" y="9856"/>
                  <a:pt x="18049" y="9591"/>
                </a:cubicBezTo>
                <a:cubicBezTo>
                  <a:pt x="18049" y="9552"/>
                  <a:pt x="18015" y="9545"/>
                  <a:pt x="18015" y="9467"/>
                </a:cubicBezTo>
                <a:cubicBezTo>
                  <a:pt x="18015" y="9279"/>
                  <a:pt x="18164" y="9256"/>
                  <a:pt x="18164" y="9068"/>
                </a:cubicBezTo>
                <a:cubicBezTo>
                  <a:pt x="18164" y="8990"/>
                  <a:pt x="18125" y="8983"/>
                  <a:pt x="18090" y="8944"/>
                </a:cubicBezTo>
                <a:cubicBezTo>
                  <a:pt x="18127" y="8831"/>
                  <a:pt x="18167" y="8754"/>
                  <a:pt x="18213" y="8682"/>
                </a:cubicBezTo>
                <a:cubicBezTo>
                  <a:pt x="18259" y="8610"/>
                  <a:pt x="18310" y="8542"/>
                  <a:pt x="18366" y="8448"/>
                </a:cubicBezTo>
                <a:cubicBezTo>
                  <a:pt x="18402" y="8393"/>
                  <a:pt x="18420" y="8320"/>
                  <a:pt x="18438" y="8251"/>
                </a:cubicBezTo>
                <a:cubicBezTo>
                  <a:pt x="18457" y="8182"/>
                  <a:pt x="18476" y="8115"/>
                  <a:pt x="18514" y="8076"/>
                </a:cubicBezTo>
                <a:cubicBezTo>
                  <a:pt x="18568" y="8037"/>
                  <a:pt x="18642" y="7973"/>
                  <a:pt x="18642" y="7856"/>
                </a:cubicBezTo>
                <a:cubicBezTo>
                  <a:pt x="18642" y="7441"/>
                  <a:pt x="18454" y="7254"/>
                  <a:pt x="18454" y="6839"/>
                </a:cubicBezTo>
                <a:cubicBezTo>
                  <a:pt x="18454" y="6723"/>
                  <a:pt x="18474" y="6714"/>
                  <a:pt x="18474" y="6604"/>
                </a:cubicBezTo>
                <a:cubicBezTo>
                  <a:pt x="18474" y="6565"/>
                  <a:pt x="18454" y="6575"/>
                  <a:pt x="18454" y="6537"/>
                </a:cubicBezTo>
                <a:cubicBezTo>
                  <a:pt x="18454" y="6504"/>
                  <a:pt x="18454" y="6492"/>
                  <a:pt x="18474" y="6454"/>
                </a:cubicBezTo>
                <a:cubicBezTo>
                  <a:pt x="18547" y="6454"/>
                  <a:pt x="18584" y="6303"/>
                  <a:pt x="18676" y="6303"/>
                </a:cubicBezTo>
                <a:cubicBezTo>
                  <a:pt x="18695" y="6303"/>
                  <a:pt x="18717" y="6384"/>
                  <a:pt x="18736" y="6384"/>
                </a:cubicBezTo>
                <a:cubicBezTo>
                  <a:pt x="18752" y="6384"/>
                  <a:pt x="18770" y="6344"/>
                  <a:pt x="18770" y="6344"/>
                </a:cubicBezTo>
                <a:cubicBezTo>
                  <a:pt x="18770" y="6195"/>
                  <a:pt x="18770" y="6193"/>
                  <a:pt x="18770" y="6193"/>
                </a:cubicBezTo>
                <a:cubicBezTo>
                  <a:pt x="18770" y="5967"/>
                  <a:pt x="18657" y="5904"/>
                  <a:pt x="18622" y="5670"/>
                </a:cubicBezTo>
                <a:cubicBezTo>
                  <a:pt x="18557" y="5334"/>
                  <a:pt x="18548" y="5020"/>
                  <a:pt x="18525" y="4726"/>
                </a:cubicBezTo>
                <a:cubicBezTo>
                  <a:pt x="18503" y="4432"/>
                  <a:pt x="18467" y="4158"/>
                  <a:pt x="18346" y="3895"/>
                </a:cubicBezTo>
                <a:cubicBezTo>
                  <a:pt x="18327" y="4122"/>
                  <a:pt x="18312" y="4272"/>
                  <a:pt x="18312" y="4499"/>
                </a:cubicBezTo>
                <a:cubicBezTo>
                  <a:pt x="18312" y="4726"/>
                  <a:pt x="18346" y="4834"/>
                  <a:pt x="18346" y="5022"/>
                </a:cubicBezTo>
                <a:cubicBezTo>
                  <a:pt x="18346" y="5242"/>
                  <a:pt x="18363" y="5471"/>
                  <a:pt x="18271" y="5587"/>
                </a:cubicBezTo>
                <a:cubicBezTo>
                  <a:pt x="18244" y="5642"/>
                  <a:pt x="18213" y="5643"/>
                  <a:pt x="18178" y="5634"/>
                </a:cubicBezTo>
                <a:cubicBezTo>
                  <a:pt x="18143" y="5626"/>
                  <a:pt x="18106" y="5608"/>
                  <a:pt x="18069" y="5628"/>
                </a:cubicBezTo>
                <a:cubicBezTo>
                  <a:pt x="18033" y="5683"/>
                  <a:pt x="18024" y="5767"/>
                  <a:pt x="18015" y="5852"/>
                </a:cubicBezTo>
                <a:cubicBezTo>
                  <a:pt x="18007" y="5937"/>
                  <a:pt x="17998" y="6023"/>
                  <a:pt x="17962" y="6081"/>
                </a:cubicBezTo>
                <a:cubicBezTo>
                  <a:pt x="17942" y="6097"/>
                  <a:pt x="17919" y="6097"/>
                  <a:pt x="17894" y="6101"/>
                </a:cubicBezTo>
                <a:cubicBezTo>
                  <a:pt x="17870" y="6105"/>
                  <a:pt x="17845" y="6115"/>
                  <a:pt x="17826" y="6151"/>
                </a:cubicBezTo>
                <a:cubicBezTo>
                  <a:pt x="17809" y="6209"/>
                  <a:pt x="17804" y="6269"/>
                  <a:pt x="17803" y="6332"/>
                </a:cubicBezTo>
                <a:cubicBezTo>
                  <a:pt x="17803" y="6395"/>
                  <a:pt x="17807" y="6462"/>
                  <a:pt x="17807" y="6537"/>
                </a:cubicBezTo>
                <a:cubicBezTo>
                  <a:pt x="17799" y="6575"/>
                  <a:pt x="17786" y="6612"/>
                  <a:pt x="17774" y="6649"/>
                </a:cubicBezTo>
                <a:cubicBezTo>
                  <a:pt x="17761" y="6685"/>
                  <a:pt x="17749" y="6721"/>
                  <a:pt x="17740" y="6756"/>
                </a:cubicBezTo>
                <a:cubicBezTo>
                  <a:pt x="17730" y="6870"/>
                  <a:pt x="17739" y="6957"/>
                  <a:pt x="17746" y="7039"/>
                </a:cubicBezTo>
                <a:cubicBezTo>
                  <a:pt x="17753" y="7122"/>
                  <a:pt x="17759" y="7199"/>
                  <a:pt x="17740" y="7293"/>
                </a:cubicBezTo>
                <a:cubicBezTo>
                  <a:pt x="17713" y="7367"/>
                  <a:pt x="17684" y="7414"/>
                  <a:pt x="17659" y="7459"/>
                </a:cubicBezTo>
                <a:cubicBezTo>
                  <a:pt x="17635" y="7504"/>
                  <a:pt x="17614" y="7548"/>
                  <a:pt x="17604" y="7623"/>
                </a:cubicBezTo>
                <a:cubicBezTo>
                  <a:pt x="17531" y="8005"/>
                  <a:pt x="17497" y="8421"/>
                  <a:pt x="17294" y="8421"/>
                </a:cubicBezTo>
                <a:cubicBezTo>
                  <a:pt x="17203" y="8421"/>
                  <a:pt x="17149" y="8379"/>
                  <a:pt x="17038" y="8379"/>
                </a:cubicBezTo>
                <a:cubicBezTo>
                  <a:pt x="16981" y="8379"/>
                  <a:pt x="16979" y="8498"/>
                  <a:pt x="16944" y="8614"/>
                </a:cubicBezTo>
                <a:cubicBezTo>
                  <a:pt x="16925" y="8669"/>
                  <a:pt x="16902" y="8713"/>
                  <a:pt x="16877" y="8758"/>
                </a:cubicBezTo>
                <a:cubicBezTo>
                  <a:pt x="16852" y="8803"/>
                  <a:pt x="16824" y="8847"/>
                  <a:pt x="16796" y="8902"/>
                </a:cubicBezTo>
                <a:cubicBezTo>
                  <a:pt x="16759" y="8960"/>
                  <a:pt x="16728" y="8983"/>
                  <a:pt x="16693" y="9000"/>
                </a:cubicBezTo>
                <a:cubicBezTo>
                  <a:pt x="16659" y="9017"/>
                  <a:pt x="16621" y="9029"/>
                  <a:pt x="16574" y="9068"/>
                </a:cubicBezTo>
                <a:cubicBezTo>
                  <a:pt x="16510" y="9123"/>
                  <a:pt x="16468" y="9195"/>
                  <a:pt x="16426" y="9279"/>
                </a:cubicBezTo>
                <a:cubicBezTo>
                  <a:pt x="16384" y="9362"/>
                  <a:pt x="16342" y="9454"/>
                  <a:pt x="16277" y="9548"/>
                </a:cubicBezTo>
                <a:cubicBezTo>
                  <a:pt x="16204" y="9681"/>
                  <a:pt x="16168" y="9826"/>
                  <a:pt x="16136" y="9983"/>
                </a:cubicBezTo>
                <a:cubicBezTo>
                  <a:pt x="16104" y="10140"/>
                  <a:pt x="16076" y="10311"/>
                  <a:pt x="16021" y="10499"/>
                </a:cubicBezTo>
                <a:cubicBezTo>
                  <a:pt x="15964" y="10758"/>
                  <a:pt x="15779" y="10758"/>
                  <a:pt x="15779" y="11063"/>
                </a:cubicBezTo>
                <a:cubicBezTo>
                  <a:pt x="15779" y="11140"/>
                  <a:pt x="15799" y="11171"/>
                  <a:pt x="15799" y="11242"/>
                </a:cubicBezTo>
                <a:cubicBezTo>
                  <a:pt x="15799" y="11469"/>
                  <a:pt x="15670" y="11428"/>
                  <a:pt x="15597" y="11545"/>
                </a:cubicBezTo>
                <a:cubicBezTo>
                  <a:pt x="15467" y="11694"/>
                  <a:pt x="15414" y="11926"/>
                  <a:pt x="15414" y="12191"/>
                </a:cubicBezTo>
                <a:cubicBezTo>
                  <a:pt x="15414" y="12230"/>
                  <a:pt x="15429" y="12226"/>
                  <a:pt x="15429" y="12259"/>
                </a:cubicBezTo>
                <a:cubicBezTo>
                  <a:pt x="15429" y="12375"/>
                  <a:pt x="15354" y="12424"/>
                  <a:pt x="15354" y="12535"/>
                </a:cubicBezTo>
                <a:cubicBezTo>
                  <a:pt x="15354" y="12612"/>
                  <a:pt x="15375" y="12600"/>
                  <a:pt x="15375" y="12671"/>
                </a:cubicBezTo>
                <a:cubicBezTo>
                  <a:pt x="15411" y="12652"/>
                  <a:pt x="15443" y="12647"/>
                  <a:pt x="15473" y="12631"/>
                </a:cubicBezTo>
                <a:cubicBezTo>
                  <a:pt x="15502" y="12615"/>
                  <a:pt x="15529" y="12590"/>
                  <a:pt x="15556" y="12535"/>
                </a:cubicBezTo>
                <a:cubicBezTo>
                  <a:pt x="15547" y="12648"/>
                  <a:pt x="15538" y="12742"/>
                  <a:pt x="15532" y="12831"/>
                </a:cubicBezTo>
                <a:cubicBezTo>
                  <a:pt x="15526" y="12920"/>
                  <a:pt x="15523" y="13004"/>
                  <a:pt x="15523" y="13098"/>
                </a:cubicBezTo>
                <a:cubicBezTo>
                  <a:pt x="15396" y="12910"/>
                  <a:pt x="15320" y="12714"/>
                  <a:pt x="15152" y="12714"/>
                </a:cubicBezTo>
                <a:cubicBezTo>
                  <a:pt x="15098" y="12714"/>
                  <a:pt x="15097" y="12949"/>
                  <a:pt x="15078" y="13098"/>
                </a:cubicBezTo>
                <a:cubicBezTo>
                  <a:pt x="15068" y="13078"/>
                  <a:pt x="15063" y="13070"/>
                  <a:pt x="15060" y="13064"/>
                </a:cubicBezTo>
                <a:cubicBezTo>
                  <a:pt x="15058" y="13059"/>
                  <a:pt x="15058" y="13057"/>
                  <a:pt x="15058" y="13057"/>
                </a:cubicBezTo>
                <a:cubicBezTo>
                  <a:pt x="14985" y="12759"/>
                  <a:pt x="14987" y="12527"/>
                  <a:pt x="14876" y="12301"/>
                </a:cubicBezTo>
                <a:cubicBezTo>
                  <a:pt x="14760" y="12066"/>
                  <a:pt x="14686" y="11927"/>
                  <a:pt x="14643" y="11852"/>
                </a:cubicBezTo>
                <a:cubicBezTo>
                  <a:pt x="14683" y="11908"/>
                  <a:pt x="14739" y="11971"/>
                  <a:pt x="14802" y="11971"/>
                </a:cubicBezTo>
                <a:cubicBezTo>
                  <a:pt x="14837" y="11971"/>
                  <a:pt x="14835" y="11971"/>
                  <a:pt x="14835" y="11971"/>
                </a:cubicBezTo>
                <a:cubicBezTo>
                  <a:pt x="14835" y="11877"/>
                  <a:pt x="14835" y="11828"/>
                  <a:pt x="14835" y="11803"/>
                </a:cubicBezTo>
                <a:cubicBezTo>
                  <a:pt x="14835" y="11778"/>
                  <a:pt x="14835" y="11778"/>
                  <a:pt x="14835" y="11778"/>
                </a:cubicBezTo>
                <a:cubicBezTo>
                  <a:pt x="14762" y="11380"/>
                  <a:pt x="14727" y="11180"/>
                  <a:pt x="14710" y="11080"/>
                </a:cubicBezTo>
                <a:cubicBezTo>
                  <a:pt x="14693" y="10981"/>
                  <a:pt x="14693" y="10980"/>
                  <a:pt x="14693" y="10980"/>
                </a:cubicBezTo>
                <a:cubicBezTo>
                  <a:pt x="14693" y="10866"/>
                  <a:pt x="14697" y="10773"/>
                  <a:pt x="14693" y="10683"/>
                </a:cubicBezTo>
                <a:cubicBezTo>
                  <a:pt x="14690" y="10594"/>
                  <a:pt x="14681" y="10510"/>
                  <a:pt x="14654" y="10416"/>
                </a:cubicBezTo>
                <a:cubicBezTo>
                  <a:pt x="14616" y="10267"/>
                  <a:pt x="14546" y="10232"/>
                  <a:pt x="14546" y="10044"/>
                </a:cubicBezTo>
                <a:cubicBezTo>
                  <a:pt x="14546" y="10005"/>
                  <a:pt x="14559" y="9958"/>
                  <a:pt x="14559" y="9880"/>
                </a:cubicBezTo>
                <a:cubicBezTo>
                  <a:pt x="14559" y="9692"/>
                  <a:pt x="14504" y="9626"/>
                  <a:pt x="14485" y="9438"/>
                </a:cubicBezTo>
                <a:cubicBezTo>
                  <a:pt x="14467" y="9344"/>
                  <a:pt x="14459" y="9250"/>
                  <a:pt x="14443" y="9164"/>
                </a:cubicBezTo>
                <a:cubicBezTo>
                  <a:pt x="14427" y="9078"/>
                  <a:pt x="14403" y="9003"/>
                  <a:pt x="14357" y="8944"/>
                </a:cubicBezTo>
                <a:cubicBezTo>
                  <a:pt x="14302" y="8886"/>
                  <a:pt x="14257" y="8839"/>
                  <a:pt x="14219" y="8778"/>
                </a:cubicBezTo>
                <a:cubicBezTo>
                  <a:pt x="14181" y="8718"/>
                  <a:pt x="14149" y="8645"/>
                  <a:pt x="14121" y="8531"/>
                </a:cubicBezTo>
                <a:cubicBezTo>
                  <a:pt x="14084" y="8418"/>
                  <a:pt x="14046" y="8341"/>
                  <a:pt x="14012" y="8267"/>
                </a:cubicBezTo>
                <a:cubicBezTo>
                  <a:pt x="13978" y="8192"/>
                  <a:pt x="13950" y="8119"/>
                  <a:pt x="13933" y="8009"/>
                </a:cubicBezTo>
                <a:cubicBezTo>
                  <a:pt x="13860" y="7588"/>
                  <a:pt x="13918" y="7325"/>
                  <a:pt x="13845" y="6949"/>
                </a:cubicBezTo>
                <a:cubicBezTo>
                  <a:pt x="13807" y="6755"/>
                  <a:pt x="13677" y="6751"/>
                  <a:pt x="13677" y="6563"/>
                </a:cubicBezTo>
                <a:cubicBezTo>
                  <a:pt x="13677" y="6525"/>
                  <a:pt x="13690" y="6492"/>
                  <a:pt x="13690" y="6454"/>
                </a:cubicBezTo>
                <a:cubicBezTo>
                  <a:pt x="13690" y="6110"/>
                  <a:pt x="13417" y="6305"/>
                  <a:pt x="13252" y="6234"/>
                </a:cubicBezTo>
                <a:cubicBezTo>
                  <a:pt x="13158" y="6214"/>
                  <a:pt x="13103" y="6090"/>
                  <a:pt x="13049" y="5971"/>
                </a:cubicBezTo>
                <a:cubicBezTo>
                  <a:pt x="12996" y="5852"/>
                  <a:pt x="12946" y="5738"/>
                  <a:pt x="12862" y="5738"/>
                </a:cubicBezTo>
                <a:cubicBezTo>
                  <a:pt x="12862" y="5589"/>
                  <a:pt x="12862" y="5587"/>
                  <a:pt x="12862" y="5587"/>
                </a:cubicBezTo>
                <a:cubicBezTo>
                  <a:pt x="12862" y="5549"/>
                  <a:pt x="12881" y="5519"/>
                  <a:pt x="12881" y="5448"/>
                </a:cubicBezTo>
                <a:cubicBezTo>
                  <a:pt x="12881" y="5293"/>
                  <a:pt x="12786" y="5320"/>
                  <a:pt x="12713" y="5242"/>
                </a:cubicBezTo>
                <a:cubicBezTo>
                  <a:pt x="12759" y="5187"/>
                  <a:pt x="12777" y="5124"/>
                  <a:pt x="12791" y="5051"/>
                </a:cubicBezTo>
                <a:cubicBezTo>
                  <a:pt x="12805" y="4978"/>
                  <a:pt x="12814" y="4896"/>
                  <a:pt x="12841" y="4802"/>
                </a:cubicBezTo>
                <a:cubicBezTo>
                  <a:pt x="12869" y="4821"/>
                  <a:pt x="12885" y="4847"/>
                  <a:pt x="12896" y="4883"/>
                </a:cubicBezTo>
                <a:cubicBezTo>
                  <a:pt x="12906" y="4918"/>
                  <a:pt x="12912" y="4964"/>
                  <a:pt x="12922" y="5022"/>
                </a:cubicBezTo>
                <a:cubicBezTo>
                  <a:pt x="12976" y="4834"/>
                  <a:pt x="13043" y="4768"/>
                  <a:pt x="13043" y="4542"/>
                </a:cubicBezTo>
                <a:cubicBezTo>
                  <a:pt x="13043" y="4127"/>
                  <a:pt x="12990" y="3676"/>
                  <a:pt x="12787" y="3676"/>
                </a:cubicBezTo>
                <a:cubicBezTo>
                  <a:pt x="12603" y="3676"/>
                  <a:pt x="12547" y="3934"/>
                  <a:pt x="12382" y="4005"/>
                </a:cubicBezTo>
                <a:cubicBezTo>
                  <a:pt x="12363" y="3973"/>
                  <a:pt x="12343" y="3975"/>
                  <a:pt x="12343" y="3936"/>
                </a:cubicBezTo>
                <a:cubicBezTo>
                  <a:pt x="12343" y="3858"/>
                  <a:pt x="12403" y="3814"/>
                  <a:pt x="12403" y="3743"/>
                </a:cubicBezTo>
                <a:cubicBezTo>
                  <a:pt x="12403" y="3665"/>
                  <a:pt x="12382" y="3670"/>
                  <a:pt x="12382" y="3593"/>
                </a:cubicBezTo>
                <a:cubicBezTo>
                  <a:pt x="12400" y="3612"/>
                  <a:pt x="12414" y="3629"/>
                  <a:pt x="12429" y="3646"/>
                </a:cubicBezTo>
                <a:cubicBezTo>
                  <a:pt x="12443" y="3664"/>
                  <a:pt x="12458" y="3683"/>
                  <a:pt x="12477" y="3702"/>
                </a:cubicBezTo>
                <a:cubicBezTo>
                  <a:pt x="12494" y="3683"/>
                  <a:pt x="12504" y="3675"/>
                  <a:pt x="12508" y="3673"/>
                </a:cubicBezTo>
                <a:cubicBezTo>
                  <a:pt x="12512" y="3671"/>
                  <a:pt x="12511" y="3676"/>
                  <a:pt x="12511" y="3676"/>
                </a:cubicBezTo>
                <a:cubicBezTo>
                  <a:pt x="12457" y="3222"/>
                  <a:pt x="12271" y="3100"/>
                  <a:pt x="12141" y="2724"/>
                </a:cubicBezTo>
                <a:cubicBezTo>
                  <a:pt x="12087" y="2569"/>
                  <a:pt x="12071" y="2340"/>
                  <a:pt x="11979" y="2340"/>
                </a:cubicBezTo>
                <a:cubicBezTo>
                  <a:pt x="11922" y="2340"/>
                  <a:pt x="11918" y="2533"/>
                  <a:pt x="11864" y="2533"/>
                </a:cubicBezTo>
                <a:cubicBezTo>
                  <a:pt x="11826" y="2533"/>
                  <a:pt x="11812" y="2495"/>
                  <a:pt x="11777" y="2423"/>
                </a:cubicBezTo>
                <a:cubicBezTo>
                  <a:pt x="11685" y="2534"/>
                  <a:pt x="11645" y="2767"/>
                  <a:pt x="11534" y="2767"/>
                </a:cubicBezTo>
                <a:cubicBezTo>
                  <a:pt x="11372" y="2767"/>
                  <a:pt x="11295" y="2569"/>
                  <a:pt x="11149" y="2381"/>
                </a:cubicBezTo>
                <a:cubicBezTo>
                  <a:pt x="11092" y="2303"/>
                  <a:pt x="11038" y="2343"/>
                  <a:pt x="10981" y="2271"/>
                </a:cubicBezTo>
                <a:cubicBezTo>
                  <a:pt x="10743" y="1967"/>
                  <a:pt x="10597" y="1708"/>
                  <a:pt x="10321" y="1708"/>
                </a:cubicBezTo>
                <a:cubicBezTo>
                  <a:pt x="10229" y="1708"/>
                  <a:pt x="10185" y="1894"/>
                  <a:pt x="10112" y="2011"/>
                </a:cubicBezTo>
                <a:cubicBezTo>
                  <a:pt x="10057" y="2046"/>
                  <a:pt x="10007" y="2064"/>
                  <a:pt x="9957" y="2078"/>
                </a:cubicBezTo>
                <a:cubicBezTo>
                  <a:pt x="9907" y="2092"/>
                  <a:pt x="9858" y="2101"/>
                  <a:pt x="9802" y="2121"/>
                </a:cubicBezTo>
                <a:cubicBezTo>
                  <a:pt x="9793" y="1839"/>
                  <a:pt x="9714" y="1687"/>
                  <a:pt x="9612" y="1555"/>
                </a:cubicBezTo>
                <a:cubicBezTo>
                  <a:pt x="9510" y="1423"/>
                  <a:pt x="9385" y="1309"/>
                  <a:pt x="9284" y="1102"/>
                </a:cubicBezTo>
                <a:cubicBezTo>
                  <a:pt x="9182" y="953"/>
                  <a:pt x="9094" y="850"/>
                  <a:pt x="9004" y="752"/>
                </a:cubicBezTo>
                <a:cubicBezTo>
                  <a:pt x="8914" y="654"/>
                  <a:pt x="8822" y="561"/>
                  <a:pt x="8711" y="429"/>
                </a:cubicBezTo>
                <a:cubicBezTo>
                  <a:pt x="8546" y="241"/>
                  <a:pt x="8474" y="0"/>
                  <a:pt x="8287" y="0"/>
                </a:cubicBezTo>
                <a:close/>
                <a:moveTo>
                  <a:pt x="17975" y="15658"/>
                </a:moveTo>
                <a:cubicBezTo>
                  <a:pt x="18029" y="15658"/>
                  <a:pt x="18103" y="15741"/>
                  <a:pt x="18103" y="15851"/>
                </a:cubicBezTo>
                <a:cubicBezTo>
                  <a:pt x="18103" y="15968"/>
                  <a:pt x="18049" y="16001"/>
                  <a:pt x="18049" y="16111"/>
                </a:cubicBezTo>
                <a:cubicBezTo>
                  <a:pt x="18049" y="16299"/>
                  <a:pt x="18164" y="16304"/>
                  <a:pt x="18237" y="16304"/>
                </a:cubicBezTo>
                <a:cubicBezTo>
                  <a:pt x="18275" y="16304"/>
                  <a:pt x="18290" y="16304"/>
                  <a:pt x="18325" y="16304"/>
                </a:cubicBezTo>
                <a:cubicBezTo>
                  <a:pt x="18317" y="16398"/>
                  <a:pt x="18322" y="16484"/>
                  <a:pt x="18320" y="16560"/>
                </a:cubicBezTo>
                <a:cubicBezTo>
                  <a:pt x="18317" y="16636"/>
                  <a:pt x="18308" y="16703"/>
                  <a:pt x="18271" y="16758"/>
                </a:cubicBezTo>
                <a:cubicBezTo>
                  <a:pt x="18217" y="16835"/>
                  <a:pt x="18103" y="16748"/>
                  <a:pt x="18103" y="16897"/>
                </a:cubicBezTo>
                <a:cubicBezTo>
                  <a:pt x="18103" y="17162"/>
                  <a:pt x="18029" y="17277"/>
                  <a:pt x="17975" y="17543"/>
                </a:cubicBezTo>
                <a:cubicBezTo>
                  <a:pt x="17919" y="17468"/>
                  <a:pt x="17879" y="17401"/>
                  <a:pt x="17843" y="17330"/>
                </a:cubicBezTo>
                <a:cubicBezTo>
                  <a:pt x="17807" y="17258"/>
                  <a:pt x="17776" y="17181"/>
                  <a:pt x="17740" y="17087"/>
                </a:cubicBezTo>
                <a:cubicBezTo>
                  <a:pt x="17740" y="17087"/>
                  <a:pt x="17740" y="17087"/>
                  <a:pt x="17537" y="17087"/>
                </a:cubicBezTo>
                <a:cubicBezTo>
                  <a:pt x="17537" y="17087"/>
                  <a:pt x="17535" y="17091"/>
                  <a:pt x="17497" y="17130"/>
                </a:cubicBezTo>
                <a:cubicBezTo>
                  <a:pt x="17497" y="17169"/>
                  <a:pt x="17516" y="17159"/>
                  <a:pt x="17516" y="17197"/>
                </a:cubicBezTo>
                <a:cubicBezTo>
                  <a:pt x="17516" y="17236"/>
                  <a:pt x="17497" y="17269"/>
                  <a:pt x="17497" y="17307"/>
                </a:cubicBezTo>
                <a:cubicBezTo>
                  <a:pt x="17433" y="17327"/>
                  <a:pt x="17383" y="17338"/>
                  <a:pt x="17332" y="17343"/>
                </a:cubicBezTo>
                <a:cubicBezTo>
                  <a:pt x="17281" y="17349"/>
                  <a:pt x="17230" y="17350"/>
                  <a:pt x="17167" y="17350"/>
                </a:cubicBezTo>
                <a:cubicBezTo>
                  <a:pt x="17167" y="17350"/>
                  <a:pt x="17166" y="17353"/>
                  <a:pt x="17145" y="17346"/>
                </a:cubicBezTo>
                <a:cubicBezTo>
                  <a:pt x="17124" y="17338"/>
                  <a:pt x="17082" y="17319"/>
                  <a:pt x="16998" y="17280"/>
                </a:cubicBezTo>
                <a:cubicBezTo>
                  <a:pt x="16998" y="17280"/>
                  <a:pt x="16999" y="17280"/>
                  <a:pt x="16796" y="17280"/>
                </a:cubicBezTo>
                <a:cubicBezTo>
                  <a:pt x="16742" y="17280"/>
                  <a:pt x="16722" y="17132"/>
                  <a:pt x="16668" y="17061"/>
                </a:cubicBezTo>
                <a:cubicBezTo>
                  <a:pt x="16611" y="16983"/>
                  <a:pt x="16500" y="17015"/>
                  <a:pt x="16500" y="16827"/>
                </a:cubicBezTo>
                <a:cubicBezTo>
                  <a:pt x="16500" y="16600"/>
                  <a:pt x="16520" y="16417"/>
                  <a:pt x="16593" y="16262"/>
                </a:cubicBezTo>
                <a:cubicBezTo>
                  <a:pt x="16658" y="16148"/>
                  <a:pt x="16729" y="16129"/>
                  <a:pt x="16803" y="16118"/>
                </a:cubicBezTo>
                <a:cubicBezTo>
                  <a:pt x="16878" y="16107"/>
                  <a:pt x="16956" y="16106"/>
                  <a:pt x="17038" y="16028"/>
                </a:cubicBezTo>
                <a:cubicBezTo>
                  <a:pt x="17390" y="15769"/>
                  <a:pt x="17604" y="15658"/>
                  <a:pt x="17975" y="15658"/>
                </a:cubicBezTo>
                <a:close/>
                <a:moveTo>
                  <a:pt x="18696" y="16194"/>
                </a:moveTo>
                <a:cubicBezTo>
                  <a:pt x="18742" y="16249"/>
                  <a:pt x="18778" y="16316"/>
                  <a:pt x="18810" y="16392"/>
                </a:cubicBezTo>
                <a:cubicBezTo>
                  <a:pt x="18842" y="16468"/>
                  <a:pt x="18869" y="16554"/>
                  <a:pt x="18898" y="16648"/>
                </a:cubicBezTo>
                <a:cubicBezTo>
                  <a:pt x="18841" y="16680"/>
                  <a:pt x="18828" y="16785"/>
                  <a:pt x="18790" y="16785"/>
                </a:cubicBezTo>
                <a:cubicBezTo>
                  <a:pt x="18641" y="16785"/>
                  <a:pt x="18532" y="16791"/>
                  <a:pt x="18440" y="16565"/>
                </a:cubicBezTo>
                <a:cubicBezTo>
                  <a:pt x="18478" y="16471"/>
                  <a:pt x="18509" y="16388"/>
                  <a:pt x="18547" y="16322"/>
                </a:cubicBezTo>
                <a:cubicBezTo>
                  <a:pt x="18585" y="16257"/>
                  <a:pt x="18631" y="16211"/>
                  <a:pt x="18696" y="16194"/>
                </a:cubicBezTo>
                <a:close/>
              </a:path>
            </a:pathLst>
          </a:custGeom>
          <a:solidFill>
            <a:schemeClr val="accent3">
              <a:hueOff val="-546623"/>
              <a:satOff val="7767"/>
              <a:lumOff val="-14512"/>
              <a:alpha val="5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2" name="Rectangle"/>
          <p:cNvSpPr/>
          <p:nvPr/>
        </p:nvSpPr>
        <p:spPr>
          <a:xfrm>
            <a:off x="12771087" y="6851163"/>
            <a:ext cx="4780454" cy="343005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3" name="Shape"/>
          <p:cNvSpPr/>
          <p:nvPr/>
        </p:nvSpPr>
        <p:spPr>
          <a:xfrm>
            <a:off x="12137306" y="964022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6" name="Group"/>
          <p:cNvGrpSpPr/>
          <p:nvPr/>
        </p:nvGrpSpPr>
        <p:grpSpPr>
          <a:xfrm>
            <a:off x="2073664" y="9261047"/>
            <a:ext cx="3939402" cy="1270001"/>
            <a:chOff x="0" y="438149"/>
            <a:chExt cx="3939401" cy="1270000"/>
          </a:xfrm>
        </p:grpSpPr>
        <p:sp>
          <p:nvSpPr>
            <p:cNvPr id="634"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35"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39" name="Group"/>
          <p:cNvGrpSpPr/>
          <p:nvPr/>
        </p:nvGrpSpPr>
        <p:grpSpPr>
          <a:xfrm>
            <a:off x="2073663" y="7393344"/>
            <a:ext cx="3939403" cy="1302569"/>
            <a:chOff x="0" y="0"/>
            <a:chExt cx="3939401" cy="1302568"/>
          </a:xfrm>
        </p:grpSpPr>
        <p:sp>
          <p:nvSpPr>
            <p:cNvPr id="6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0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70</a:t>
            </a:fld>
            <a:endParaRPr/>
          </a:p>
        </p:txBody>
      </p:sp>
      <p:sp>
        <p:nvSpPr>
          <p:cNvPr id="2077" name="ten core features of our company"/>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ten core features of our company</a:t>
            </a:r>
          </a:p>
        </p:txBody>
      </p:sp>
      <p:sp>
        <p:nvSpPr>
          <p:cNvPr id="2078"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3577088"/>
            <a:ext cx="19896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079" name="Shape"/>
          <p:cNvSpPr/>
          <p:nvPr/>
        </p:nvSpPr>
        <p:spPr>
          <a:xfrm>
            <a:off x="2249433" y="89974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0" name="Shape"/>
          <p:cNvSpPr/>
          <p:nvPr/>
        </p:nvSpPr>
        <p:spPr>
          <a:xfrm>
            <a:off x="19198716"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1" name="Shape"/>
          <p:cNvSpPr/>
          <p:nvPr/>
        </p:nvSpPr>
        <p:spPr>
          <a:xfrm>
            <a:off x="6526431"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2" name="Shape"/>
          <p:cNvSpPr/>
          <p:nvPr/>
        </p:nvSpPr>
        <p:spPr>
          <a:xfrm>
            <a:off x="14921717" y="901434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3" name="Shape"/>
          <p:cNvSpPr/>
          <p:nvPr/>
        </p:nvSpPr>
        <p:spPr>
          <a:xfrm>
            <a:off x="10787560" y="888225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4" name="title here"/>
          <p:cNvSpPr txBox="1"/>
          <p:nvPr/>
        </p:nvSpPr>
        <p:spPr>
          <a:xfrm>
            <a:off x="6368475"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5" name="Sed ut perspiciatis unde omnis."/>
          <p:cNvSpPr txBox="1"/>
          <p:nvPr/>
        </p:nvSpPr>
        <p:spPr>
          <a:xfrm>
            <a:off x="6368475"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6" name="title here"/>
          <p:cNvSpPr txBox="1"/>
          <p:nvPr/>
        </p:nvSpPr>
        <p:spPr>
          <a:xfrm>
            <a:off x="1058198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7" name="Sed ut perspiciatis unde omnis."/>
          <p:cNvSpPr txBox="1"/>
          <p:nvPr/>
        </p:nvSpPr>
        <p:spPr>
          <a:xfrm>
            <a:off x="10581989" y="105007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8" name="title here"/>
          <p:cNvSpPr txBox="1"/>
          <p:nvPr/>
        </p:nvSpPr>
        <p:spPr>
          <a:xfrm>
            <a:off x="14795503"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9" name="Sed ut perspiciatis unde omnis."/>
          <p:cNvSpPr txBox="1"/>
          <p:nvPr/>
        </p:nvSpPr>
        <p:spPr>
          <a:xfrm>
            <a:off x="14795503"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0" name="title here"/>
          <p:cNvSpPr txBox="1"/>
          <p:nvPr/>
        </p:nvSpPr>
        <p:spPr>
          <a:xfrm>
            <a:off x="19040760"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1" name="Sed ut perspiciatis unde omnis."/>
          <p:cNvSpPr txBox="1"/>
          <p:nvPr/>
        </p:nvSpPr>
        <p:spPr>
          <a:xfrm>
            <a:off x="19040760"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2" name="title here"/>
          <p:cNvSpPr txBox="1"/>
          <p:nvPr/>
        </p:nvSpPr>
        <p:spPr>
          <a:xfrm>
            <a:off x="212321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3" name="Sed ut perspiciatis unde omnis."/>
          <p:cNvSpPr txBox="1"/>
          <p:nvPr/>
        </p:nvSpPr>
        <p:spPr>
          <a:xfrm>
            <a:off x="2123219"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4" name="Shape"/>
          <p:cNvSpPr/>
          <p:nvPr/>
        </p:nvSpPr>
        <p:spPr>
          <a:xfrm>
            <a:off x="2249433" y="5874214"/>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5" name="Shape"/>
          <p:cNvSpPr/>
          <p:nvPr/>
        </p:nvSpPr>
        <p:spPr>
          <a:xfrm>
            <a:off x="19198716"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6" name="Shape"/>
          <p:cNvSpPr/>
          <p:nvPr/>
        </p:nvSpPr>
        <p:spPr>
          <a:xfrm>
            <a:off x="6526431"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7" name="Shape"/>
          <p:cNvSpPr/>
          <p:nvPr/>
        </p:nvSpPr>
        <p:spPr>
          <a:xfrm>
            <a:off x="14921717" y="5891147"/>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8" name="Shape"/>
          <p:cNvSpPr/>
          <p:nvPr/>
        </p:nvSpPr>
        <p:spPr>
          <a:xfrm>
            <a:off x="10787560" y="5759055"/>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9" name="title here"/>
          <p:cNvSpPr txBox="1"/>
          <p:nvPr/>
        </p:nvSpPr>
        <p:spPr>
          <a:xfrm>
            <a:off x="6368475"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0" name="Sed ut perspiciatis unde omnis."/>
          <p:cNvSpPr txBox="1"/>
          <p:nvPr/>
        </p:nvSpPr>
        <p:spPr>
          <a:xfrm>
            <a:off x="6368475"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1" name="title here"/>
          <p:cNvSpPr txBox="1"/>
          <p:nvPr/>
        </p:nvSpPr>
        <p:spPr>
          <a:xfrm>
            <a:off x="1058198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2" name="Sed ut perspiciatis unde omnis."/>
          <p:cNvSpPr txBox="1"/>
          <p:nvPr/>
        </p:nvSpPr>
        <p:spPr>
          <a:xfrm>
            <a:off x="10581989" y="7377509"/>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3" name="title here"/>
          <p:cNvSpPr txBox="1"/>
          <p:nvPr/>
        </p:nvSpPr>
        <p:spPr>
          <a:xfrm>
            <a:off x="14795503"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4" name="Sed ut perspiciatis unde omnis."/>
          <p:cNvSpPr txBox="1"/>
          <p:nvPr/>
        </p:nvSpPr>
        <p:spPr>
          <a:xfrm>
            <a:off x="14795503"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5" name="title here"/>
          <p:cNvSpPr txBox="1"/>
          <p:nvPr/>
        </p:nvSpPr>
        <p:spPr>
          <a:xfrm>
            <a:off x="19040760"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6" name="Sed ut perspiciatis unde omnis."/>
          <p:cNvSpPr txBox="1"/>
          <p:nvPr/>
        </p:nvSpPr>
        <p:spPr>
          <a:xfrm>
            <a:off x="19040760"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7" name="title here"/>
          <p:cNvSpPr txBox="1"/>
          <p:nvPr/>
        </p:nvSpPr>
        <p:spPr>
          <a:xfrm>
            <a:off x="212321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8" name="Sed ut perspiciatis unde omnis."/>
          <p:cNvSpPr txBox="1"/>
          <p:nvPr/>
        </p:nvSpPr>
        <p:spPr>
          <a:xfrm>
            <a:off x="2123219"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111" name="Shape"/>
          <p:cNvSpPr/>
          <p:nvPr/>
        </p:nvSpPr>
        <p:spPr>
          <a:xfrm>
            <a:off x="0" y="1905000"/>
            <a:ext cx="18923571" cy="990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626" y="21600"/>
                </a:lnTo>
                <a:lnTo>
                  <a:pt x="21600" y="0"/>
                </a:lnTo>
                <a:lnTo>
                  <a:pt x="0" y="0"/>
                </a:lnTo>
                <a:close/>
              </a:path>
            </a:pathLst>
          </a:custGeom>
          <a:solidFill>
            <a:srgbClr val="000000">
              <a:alpha val="75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2" name="Circle"/>
          <p:cNvSpPr/>
          <p:nvPr/>
        </p:nvSpPr>
        <p:spPr>
          <a:xfrm>
            <a:off x="17430353" y="3632251"/>
            <a:ext cx="1464737" cy="1464738"/>
          </a:xfrm>
          <a:prstGeom prst="ellipse">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71</a:t>
            </a:fld>
            <a:endParaRPr/>
          </a:p>
        </p:txBody>
      </p:sp>
      <p:sp>
        <p:nvSpPr>
          <p:cNvPr id="2114" name="Shape"/>
          <p:cNvSpPr/>
          <p:nvPr/>
        </p:nvSpPr>
        <p:spPr>
          <a:xfrm>
            <a:off x="17826787" y="403105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5" name="Circle"/>
          <p:cNvSpPr/>
          <p:nvPr/>
        </p:nvSpPr>
        <p:spPr>
          <a:xfrm>
            <a:off x="16526865" y="6125631"/>
            <a:ext cx="1464738" cy="1464738"/>
          </a:xfrm>
          <a:prstGeom prst="ellipse">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6" name="Shape"/>
          <p:cNvSpPr/>
          <p:nvPr/>
        </p:nvSpPr>
        <p:spPr>
          <a:xfrm>
            <a:off x="16923300" y="652443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7" name="Circle"/>
          <p:cNvSpPr/>
          <p:nvPr/>
        </p:nvSpPr>
        <p:spPr>
          <a:xfrm>
            <a:off x="15592321" y="8619011"/>
            <a:ext cx="1464737" cy="1464738"/>
          </a:xfrm>
          <a:prstGeom prst="ellipse">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8" name="Shape"/>
          <p:cNvSpPr/>
          <p:nvPr/>
        </p:nvSpPr>
        <p:spPr>
          <a:xfrm>
            <a:off x="15988755" y="901781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9" name="super features"/>
          <p:cNvSpPr txBox="1"/>
          <p:nvPr/>
        </p:nvSpPr>
        <p:spPr>
          <a:xfrm>
            <a:off x="2004705" y="3114733"/>
            <a:ext cx="44448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super features</a:t>
            </a:r>
          </a:p>
        </p:txBody>
      </p:sp>
      <p:sp>
        <p:nvSpPr>
          <p:cNvPr id="2120" name="Lorem ipsum sit lom dolor sit amet, consectetur sit amet adipiscing."/>
          <p:cNvSpPr txBox="1"/>
          <p:nvPr/>
        </p:nvSpPr>
        <p:spPr>
          <a:xfrm>
            <a:off x="2046897" y="5919851"/>
            <a:ext cx="44448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21" name="Rectangle"/>
          <p:cNvSpPr/>
          <p:nvPr/>
        </p:nvSpPr>
        <p:spPr>
          <a:xfrm>
            <a:off x="2060783"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124" name="Group"/>
          <p:cNvGrpSpPr/>
          <p:nvPr/>
        </p:nvGrpSpPr>
        <p:grpSpPr>
          <a:xfrm>
            <a:off x="3335950" y="7869145"/>
            <a:ext cx="3939402" cy="1302569"/>
            <a:chOff x="0" y="0"/>
            <a:chExt cx="3939401" cy="1302568"/>
          </a:xfrm>
        </p:grpSpPr>
        <p:sp>
          <p:nvSpPr>
            <p:cNvPr id="212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12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127" name="Group"/>
          <p:cNvGrpSpPr/>
          <p:nvPr/>
        </p:nvGrpSpPr>
        <p:grpSpPr>
          <a:xfrm>
            <a:off x="3335950" y="9298698"/>
            <a:ext cx="3939402" cy="1302569"/>
            <a:chOff x="0" y="0"/>
            <a:chExt cx="3939401" cy="1302568"/>
          </a:xfrm>
        </p:grpSpPr>
        <p:sp>
          <p:nvSpPr>
            <p:cNvPr id="212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1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128" name="Shape"/>
          <p:cNvSpPr/>
          <p:nvPr/>
        </p:nvSpPr>
        <p:spPr>
          <a:xfrm>
            <a:off x="2099166"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29" name="Shape"/>
          <p:cNvSpPr/>
          <p:nvPr/>
        </p:nvSpPr>
        <p:spPr>
          <a:xfrm>
            <a:off x="2131083"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30" name="Lorem ipsum sit lom dolor sit amet, consectetur sit amet. Lorem ipsum sit lom."/>
          <p:cNvSpPr txBox="1"/>
          <p:nvPr/>
        </p:nvSpPr>
        <p:spPr>
          <a:xfrm>
            <a:off x="9367010" y="6460393"/>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1" name="INSERT TITLE HERE"/>
          <p:cNvSpPr txBox="1"/>
          <p:nvPr/>
        </p:nvSpPr>
        <p:spPr>
          <a:xfrm>
            <a:off x="9367010" y="5858606"/>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2" name="Lorem ipsum sit lom dolor sit amet, consectetur sit amet. Lorem ipsum sit lom."/>
          <p:cNvSpPr txBox="1"/>
          <p:nvPr/>
        </p:nvSpPr>
        <p:spPr>
          <a:xfrm>
            <a:off x="9367010" y="9169999"/>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3" name="INSERT TITLE HERE"/>
          <p:cNvSpPr txBox="1"/>
          <p:nvPr/>
        </p:nvSpPr>
        <p:spPr>
          <a:xfrm>
            <a:off x="9367010" y="8568211"/>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4" name="Lorem ipsum sit lom dolor sit amet, consectetur sit amet. Lorem ipsum sit lom."/>
          <p:cNvSpPr txBox="1"/>
          <p:nvPr/>
        </p:nvSpPr>
        <p:spPr>
          <a:xfrm>
            <a:off x="9367010" y="3750788"/>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5" name="INSERT TITLE HERE"/>
          <p:cNvSpPr txBox="1"/>
          <p:nvPr/>
        </p:nvSpPr>
        <p:spPr>
          <a:xfrm>
            <a:off x="9367010" y="3149000"/>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6" name="Lorem ipsum sit lom dolor sit amet, consectetur sit amet."/>
          <p:cNvSpPr txBox="1"/>
          <p:nvPr/>
        </p:nvSpPr>
        <p:spPr>
          <a:xfrm>
            <a:off x="18541299" y="7218487"/>
            <a:ext cx="39394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7" name="INSERT TITLE HERE"/>
          <p:cNvSpPr txBox="1"/>
          <p:nvPr/>
        </p:nvSpPr>
        <p:spPr>
          <a:xfrm>
            <a:off x="18541299" y="6616700"/>
            <a:ext cx="5542338" cy="571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38" name="Lorem ipsum sit lom dolor sit amet, consectetur sit amet."/>
          <p:cNvSpPr txBox="1"/>
          <p:nvPr/>
        </p:nvSpPr>
        <p:spPr>
          <a:xfrm>
            <a:off x="17649073" y="9699492"/>
            <a:ext cx="494274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9" name="INSERT TITLE HERE"/>
          <p:cNvSpPr txBox="1"/>
          <p:nvPr/>
        </p:nvSpPr>
        <p:spPr>
          <a:xfrm>
            <a:off x="17649073" y="9097705"/>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40" name="Lorem ipsum sit lom dolor sit amet, consectetur."/>
          <p:cNvSpPr txBox="1"/>
          <p:nvPr/>
        </p:nvSpPr>
        <p:spPr>
          <a:xfrm>
            <a:off x="19487646" y="4670649"/>
            <a:ext cx="319577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2141" name="TITLE HERE"/>
          <p:cNvSpPr txBox="1"/>
          <p:nvPr/>
        </p:nvSpPr>
        <p:spPr>
          <a:xfrm>
            <a:off x="19487646" y="4068862"/>
            <a:ext cx="31957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HERE</a:t>
            </a:r>
          </a:p>
        </p:txBody>
      </p:sp>
      <p:sp>
        <p:nvSpPr>
          <p:cNvPr id="2142" name="2"/>
          <p:cNvSpPr txBox="1"/>
          <p:nvPr/>
        </p:nvSpPr>
        <p:spPr>
          <a:xfrm>
            <a:off x="8006257" y="5547455"/>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2143" name="3"/>
          <p:cNvSpPr txBox="1"/>
          <p:nvPr/>
        </p:nvSpPr>
        <p:spPr>
          <a:xfrm>
            <a:off x="8006257" y="8257061"/>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2144" name="1"/>
          <p:cNvSpPr txBox="1"/>
          <p:nvPr/>
        </p:nvSpPr>
        <p:spPr>
          <a:xfrm>
            <a:off x="8006257" y="2837850"/>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6"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147" name="Rectangle"/>
          <p:cNvSpPr/>
          <p:nvPr/>
        </p:nvSpPr>
        <p:spPr>
          <a:xfrm>
            <a:off x="12225949" y="634999"/>
            <a:ext cx="5506412" cy="12446002"/>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48" name="/month"/>
          <p:cNvSpPr txBox="1"/>
          <p:nvPr/>
        </p:nvSpPr>
        <p:spPr>
          <a:xfrm>
            <a:off x="7399140"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49" name="/month"/>
          <p:cNvSpPr txBox="1"/>
          <p:nvPr/>
        </p:nvSpPr>
        <p:spPr>
          <a:xfrm>
            <a:off x="12973452"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0" name="/month"/>
          <p:cNvSpPr txBox="1"/>
          <p:nvPr/>
        </p:nvSpPr>
        <p:spPr>
          <a:xfrm>
            <a:off x="18547763" y="601560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1" name="/month"/>
          <p:cNvSpPr txBox="1"/>
          <p:nvPr/>
        </p:nvSpPr>
        <p:spPr>
          <a:xfrm>
            <a:off x="1824828"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72</a:t>
            </a:fld>
            <a:endParaRPr/>
          </a:p>
        </p:txBody>
      </p:sp>
      <p:sp>
        <p:nvSpPr>
          <p:cNvPr id="2153" name="subscription plan &amp; pricing"/>
          <p:cNvSpPr txBox="1"/>
          <p:nvPr/>
        </p:nvSpPr>
        <p:spPr>
          <a:xfrm>
            <a:off x="5158679" y="1798196"/>
            <a:ext cx="562498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subscription plan &amp; pricing</a:t>
            </a:r>
          </a:p>
        </p:txBody>
      </p:sp>
      <p:sp>
        <p:nvSpPr>
          <p:cNvPr id="2154" name="Shape"/>
          <p:cNvSpPr/>
          <p:nvPr/>
        </p:nvSpPr>
        <p:spPr>
          <a:xfrm>
            <a:off x="2450116" y="283281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5" name="Square"/>
          <p:cNvSpPr/>
          <p:nvPr/>
        </p:nvSpPr>
        <p:spPr>
          <a:xfrm>
            <a:off x="2130092" y="204145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6" name="Shape"/>
          <p:cNvSpPr/>
          <p:nvPr/>
        </p:nvSpPr>
        <p:spPr>
          <a:xfrm>
            <a:off x="3272357" y="139694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7" name="ultimate"/>
          <p:cNvSpPr txBox="1"/>
          <p:nvPr/>
        </p:nvSpPr>
        <p:spPr>
          <a:xfrm>
            <a:off x="18716904" y="6882879"/>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ultimate</a:t>
            </a:r>
          </a:p>
        </p:txBody>
      </p:sp>
      <p:sp>
        <p:nvSpPr>
          <p:cNvPr id="2158" name="feature"/>
          <p:cNvSpPr txBox="1"/>
          <p:nvPr/>
        </p:nvSpPr>
        <p:spPr>
          <a:xfrm>
            <a:off x="12973452" y="10754682"/>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59" name="feature"/>
          <p:cNvSpPr txBox="1"/>
          <p:nvPr/>
        </p:nvSpPr>
        <p:spPr>
          <a:xfrm>
            <a:off x="18547763" y="11445658"/>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0" name="39"/>
          <p:cNvSpPr txBox="1"/>
          <p:nvPr/>
        </p:nvSpPr>
        <p:spPr>
          <a:xfrm>
            <a:off x="18716904"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39</a:t>
            </a:r>
          </a:p>
        </p:txBody>
      </p:sp>
      <p:sp>
        <p:nvSpPr>
          <p:cNvPr id="2161" name="$"/>
          <p:cNvSpPr txBox="1"/>
          <p:nvPr/>
        </p:nvSpPr>
        <p:spPr>
          <a:xfrm>
            <a:off x="19236869" y="5138637"/>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2" name="basic"/>
          <p:cNvSpPr txBox="1"/>
          <p:nvPr/>
        </p:nvSpPr>
        <p:spPr>
          <a:xfrm>
            <a:off x="1993968" y="6882880"/>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163" name="feature"/>
          <p:cNvSpPr txBox="1"/>
          <p:nvPr/>
        </p:nvSpPr>
        <p:spPr>
          <a:xfrm>
            <a:off x="1824828"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4" name="feature"/>
          <p:cNvSpPr txBox="1"/>
          <p:nvPr/>
        </p:nvSpPr>
        <p:spPr>
          <a:xfrm>
            <a:off x="1824828"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5" name="feature"/>
          <p:cNvSpPr txBox="1"/>
          <p:nvPr/>
        </p:nvSpPr>
        <p:spPr>
          <a:xfrm>
            <a:off x="1824828"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6" name="9"/>
          <p:cNvSpPr txBox="1"/>
          <p:nvPr/>
        </p:nvSpPr>
        <p:spPr>
          <a:xfrm>
            <a:off x="1993968"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167" name="$"/>
          <p:cNvSpPr txBox="1"/>
          <p:nvPr/>
        </p:nvSpPr>
        <p:spPr>
          <a:xfrm>
            <a:off x="2911591" y="5138638"/>
            <a:ext cx="183787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8" name="home"/>
          <p:cNvSpPr txBox="1"/>
          <p:nvPr/>
        </p:nvSpPr>
        <p:spPr>
          <a:xfrm>
            <a:off x="7568280"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home</a:t>
            </a:r>
          </a:p>
        </p:txBody>
      </p:sp>
      <p:sp>
        <p:nvSpPr>
          <p:cNvPr id="2169" name="feature"/>
          <p:cNvSpPr txBox="1"/>
          <p:nvPr/>
        </p:nvSpPr>
        <p:spPr>
          <a:xfrm>
            <a:off x="7399140"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0" name="feature"/>
          <p:cNvSpPr txBox="1"/>
          <p:nvPr/>
        </p:nvSpPr>
        <p:spPr>
          <a:xfrm>
            <a:off x="7399140"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1" name="feature"/>
          <p:cNvSpPr txBox="1"/>
          <p:nvPr/>
        </p:nvSpPr>
        <p:spPr>
          <a:xfrm>
            <a:off x="7399140"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2" name="feature"/>
          <p:cNvSpPr txBox="1"/>
          <p:nvPr/>
        </p:nvSpPr>
        <p:spPr>
          <a:xfrm>
            <a:off x="7399141" y="10063706"/>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3" name="19"/>
          <p:cNvSpPr txBox="1"/>
          <p:nvPr/>
        </p:nvSpPr>
        <p:spPr>
          <a:xfrm>
            <a:off x="7568280"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174" name="$"/>
          <p:cNvSpPr txBox="1"/>
          <p:nvPr/>
        </p:nvSpPr>
        <p:spPr>
          <a:xfrm>
            <a:off x="8227233" y="5138638"/>
            <a:ext cx="23552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75" name="pro"/>
          <p:cNvSpPr txBox="1"/>
          <p:nvPr/>
        </p:nvSpPr>
        <p:spPr>
          <a:xfrm>
            <a:off x="13142591"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176" name="feature"/>
          <p:cNvSpPr txBox="1"/>
          <p:nvPr/>
        </p:nvSpPr>
        <p:spPr>
          <a:xfrm>
            <a:off x="12973452"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7" name="feature"/>
          <p:cNvSpPr txBox="1"/>
          <p:nvPr/>
        </p:nvSpPr>
        <p:spPr>
          <a:xfrm>
            <a:off x="12973452"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8" name="feature"/>
          <p:cNvSpPr txBox="1"/>
          <p:nvPr/>
        </p:nvSpPr>
        <p:spPr>
          <a:xfrm>
            <a:off x="12973452"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9" name="feature"/>
          <p:cNvSpPr txBox="1"/>
          <p:nvPr/>
        </p:nvSpPr>
        <p:spPr>
          <a:xfrm>
            <a:off x="12973453" y="1006370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0" name="29"/>
          <p:cNvSpPr txBox="1"/>
          <p:nvPr/>
        </p:nvSpPr>
        <p:spPr>
          <a:xfrm>
            <a:off x="13142591"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29</a:t>
            </a:r>
          </a:p>
        </p:txBody>
      </p:sp>
      <p:sp>
        <p:nvSpPr>
          <p:cNvPr id="2181" name="$"/>
          <p:cNvSpPr txBox="1"/>
          <p:nvPr/>
        </p:nvSpPr>
        <p:spPr>
          <a:xfrm>
            <a:off x="13662558" y="5138638"/>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82" name="feature"/>
          <p:cNvSpPr txBox="1"/>
          <p:nvPr/>
        </p:nvSpPr>
        <p:spPr>
          <a:xfrm>
            <a:off x="18547763" y="799077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3" name="feature"/>
          <p:cNvSpPr txBox="1"/>
          <p:nvPr/>
        </p:nvSpPr>
        <p:spPr>
          <a:xfrm>
            <a:off x="18547763" y="868175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4" name="feature"/>
          <p:cNvSpPr txBox="1"/>
          <p:nvPr/>
        </p:nvSpPr>
        <p:spPr>
          <a:xfrm>
            <a:off x="18547763" y="937272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5" name="feature"/>
          <p:cNvSpPr txBox="1"/>
          <p:nvPr/>
        </p:nvSpPr>
        <p:spPr>
          <a:xfrm>
            <a:off x="18547765" y="1006370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6" name="feature"/>
          <p:cNvSpPr txBox="1"/>
          <p:nvPr/>
        </p:nvSpPr>
        <p:spPr>
          <a:xfrm>
            <a:off x="18547763" y="10754682"/>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7" name="most…"/>
          <p:cNvSpPr txBox="1"/>
          <p:nvPr/>
        </p:nvSpPr>
        <p:spPr>
          <a:xfrm>
            <a:off x="13142591" y="2730227"/>
            <a:ext cx="3673128" cy="11353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lgn="ctr">
              <a:lnSpc>
                <a:spcPct val="120000"/>
              </a:lnSpc>
              <a:defRPr sz="3000" spc="90">
                <a:solidFill>
                  <a:srgbClr val="FFFFFF"/>
                </a:solidFill>
                <a:latin typeface="Montserrat Regular"/>
                <a:ea typeface="Montserrat Regular"/>
                <a:cs typeface="Montserrat Regular"/>
                <a:sym typeface="Montserrat Regular"/>
              </a:defRPr>
            </a:pPr>
            <a:r>
              <a:t>most</a:t>
            </a:r>
          </a:p>
          <a:p>
            <a:pPr algn="ctr">
              <a:lnSpc>
                <a:spcPct val="120000"/>
              </a:lnSpc>
              <a:defRPr sz="3000" spc="90">
                <a:solidFill>
                  <a:srgbClr val="FFFFFF"/>
                </a:solidFill>
                <a:latin typeface="Montserrat Regular"/>
                <a:ea typeface="Montserrat Regular"/>
                <a:cs typeface="Montserrat Regular"/>
                <a:sym typeface="Montserrat Regular"/>
              </a:defRPr>
            </a:pPr>
            <a:r>
              <a:t>popular</a:t>
            </a:r>
          </a:p>
        </p:txBody>
      </p:sp>
      <p:sp>
        <p:nvSpPr>
          <p:cNvPr id="2188" name="Shape"/>
          <p:cNvSpPr/>
          <p:nvPr/>
        </p:nvSpPr>
        <p:spPr>
          <a:xfrm>
            <a:off x="14713125" y="2015274"/>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0" name="Rectangle"/>
          <p:cNvSpPr/>
          <p:nvPr/>
        </p:nvSpPr>
        <p:spPr>
          <a:xfrm>
            <a:off x="17335500" y="1904999"/>
            <a:ext cx="5143500" cy="990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73</a:t>
            </a:fld>
            <a:endParaRPr/>
          </a:p>
        </p:txBody>
      </p:sp>
      <p:sp>
        <p:nvSpPr>
          <p:cNvPr id="2192" name="Rectangle"/>
          <p:cNvSpPr/>
          <p:nvPr/>
        </p:nvSpPr>
        <p:spPr>
          <a:xfrm>
            <a:off x="7048500" y="1904999"/>
            <a:ext cx="5143500" cy="9906001"/>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3" name="Rectangle"/>
          <p:cNvSpPr/>
          <p:nvPr/>
        </p:nvSpPr>
        <p:spPr>
          <a:xfrm>
            <a:off x="12192000" y="635000"/>
            <a:ext cx="5143500" cy="12446000"/>
          </a:xfrm>
          <a:prstGeom prst="rect">
            <a:avLst/>
          </a:prstGeom>
          <a:solidFill>
            <a:schemeClr val="accent3"/>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4" name="plan &amp; pricing"/>
          <p:cNvSpPr txBox="1"/>
          <p:nvPr/>
        </p:nvSpPr>
        <p:spPr>
          <a:xfrm>
            <a:off x="2640186" y="6206931"/>
            <a:ext cx="367312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plan &amp; pricing</a:t>
            </a:r>
          </a:p>
        </p:txBody>
      </p:sp>
      <p:sp>
        <p:nvSpPr>
          <p:cNvPr id="2195" name="Rectangle"/>
          <p:cNvSpPr/>
          <p:nvPr/>
        </p:nvSpPr>
        <p:spPr>
          <a:xfrm>
            <a:off x="2696264" y="833275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6" name="PRICE TABLE :"/>
          <p:cNvSpPr txBox="1"/>
          <p:nvPr/>
        </p:nvSpPr>
        <p:spPr>
          <a:xfrm>
            <a:off x="2640186" y="5335312"/>
            <a:ext cx="36731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PRICE TABLE :</a:t>
            </a:r>
          </a:p>
        </p:txBody>
      </p:sp>
      <p:sp>
        <p:nvSpPr>
          <p:cNvPr id="2197" name="Lorem ipsum sit lom dolor sit amet, consectetur sit amet adipiscing."/>
          <p:cNvSpPr txBox="1"/>
          <p:nvPr/>
        </p:nvSpPr>
        <p:spPr>
          <a:xfrm>
            <a:off x="2677813" y="9012049"/>
            <a:ext cx="359787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98" name="Square"/>
          <p:cNvSpPr/>
          <p:nvPr/>
        </p:nvSpPr>
        <p:spPr>
          <a:xfrm>
            <a:off x="2697332" y="295208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9" name="Shape"/>
          <p:cNvSpPr/>
          <p:nvPr/>
        </p:nvSpPr>
        <p:spPr>
          <a:xfrm>
            <a:off x="3839596" y="232028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0" name="Shape"/>
          <p:cNvSpPr/>
          <p:nvPr/>
        </p:nvSpPr>
        <p:spPr>
          <a:xfrm>
            <a:off x="3046184" y="387411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1" name="basic"/>
          <p:cNvSpPr txBox="1"/>
          <p:nvPr/>
        </p:nvSpPr>
        <p:spPr>
          <a:xfrm>
            <a:off x="77836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202" name="pro"/>
          <p:cNvSpPr txBox="1"/>
          <p:nvPr/>
        </p:nvSpPr>
        <p:spPr>
          <a:xfrm>
            <a:off x="129271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203" name="ultimate"/>
          <p:cNvSpPr txBox="1"/>
          <p:nvPr/>
        </p:nvSpPr>
        <p:spPr>
          <a:xfrm>
            <a:off x="18070686" y="5182912"/>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ultimate</a:t>
            </a:r>
          </a:p>
        </p:txBody>
      </p:sp>
      <p:sp>
        <p:nvSpPr>
          <p:cNvPr id="2204" name="feature"/>
          <p:cNvSpPr txBox="1"/>
          <p:nvPr/>
        </p:nvSpPr>
        <p:spPr>
          <a:xfrm>
            <a:off x="76145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5" name="feature"/>
          <p:cNvSpPr txBox="1"/>
          <p:nvPr/>
        </p:nvSpPr>
        <p:spPr>
          <a:xfrm>
            <a:off x="76145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6" name="feature"/>
          <p:cNvSpPr txBox="1"/>
          <p:nvPr/>
        </p:nvSpPr>
        <p:spPr>
          <a:xfrm>
            <a:off x="76145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7" name="feature"/>
          <p:cNvSpPr txBox="1"/>
          <p:nvPr/>
        </p:nvSpPr>
        <p:spPr>
          <a:xfrm>
            <a:off x="7614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8" name="feature"/>
          <p:cNvSpPr txBox="1"/>
          <p:nvPr/>
        </p:nvSpPr>
        <p:spPr>
          <a:xfrm>
            <a:off x="17901547" y="6290809"/>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09" name="feature"/>
          <p:cNvSpPr txBox="1"/>
          <p:nvPr/>
        </p:nvSpPr>
        <p:spPr>
          <a:xfrm>
            <a:off x="17901547" y="9054714"/>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0" name="feature"/>
          <p:cNvSpPr txBox="1"/>
          <p:nvPr/>
        </p:nvSpPr>
        <p:spPr>
          <a:xfrm>
            <a:off x="17901547" y="698178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1" name="feature"/>
          <p:cNvSpPr txBox="1"/>
          <p:nvPr/>
        </p:nvSpPr>
        <p:spPr>
          <a:xfrm>
            <a:off x="17901547" y="767276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2" name="feature"/>
          <p:cNvSpPr txBox="1"/>
          <p:nvPr/>
        </p:nvSpPr>
        <p:spPr>
          <a:xfrm>
            <a:off x="17901547" y="974569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3" name="feature"/>
          <p:cNvSpPr txBox="1"/>
          <p:nvPr/>
        </p:nvSpPr>
        <p:spPr>
          <a:xfrm>
            <a:off x="17901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4" name="feature"/>
          <p:cNvSpPr txBox="1"/>
          <p:nvPr/>
        </p:nvSpPr>
        <p:spPr>
          <a:xfrm>
            <a:off x="127580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5" name="feature"/>
          <p:cNvSpPr txBox="1"/>
          <p:nvPr/>
        </p:nvSpPr>
        <p:spPr>
          <a:xfrm>
            <a:off x="12758046" y="9054714"/>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6" name="feature"/>
          <p:cNvSpPr txBox="1"/>
          <p:nvPr/>
        </p:nvSpPr>
        <p:spPr>
          <a:xfrm>
            <a:off x="127580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7" name="feature"/>
          <p:cNvSpPr txBox="1"/>
          <p:nvPr/>
        </p:nvSpPr>
        <p:spPr>
          <a:xfrm>
            <a:off x="127580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8" name="feature"/>
          <p:cNvSpPr txBox="1"/>
          <p:nvPr/>
        </p:nvSpPr>
        <p:spPr>
          <a:xfrm>
            <a:off x="127580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9" name="19"/>
          <p:cNvSpPr txBox="1"/>
          <p:nvPr/>
        </p:nvSpPr>
        <p:spPr>
          <a:xfrm>
            <a:off x="129271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220" name="29"/>
          <p:cNvSpPr txBox="1"/>
          <p:nvPr/>
        </p:nvSpPr>
        <p:spPr>
          <a:xfrm>
            <a:off x="180706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lvl1pPr>
          </a:lstStyle>
          <a:p>
            <a:r>
              <a:t>29</a:t>
            </a:r>
          </a:p>
        </p:txBody>
      </p:sp>
      <p:sp>
        <p:nvSpPr>
          <p:cNvPr id="2221" name="9"/>
          <p:cNvSpPr txBox="1"/>
          <p:nvPr/>
        </p:nvSpPr>
        <p:spPr>
          <a:xfrm>
            <a:off x="7783686" y="3323185"/>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222" name="$"/>
          <p:cNvSpPr txBox="1"/>
          <p:nvPr/>
        </p:nvSpPr>
        <p:spPr>
          <a:xfrm>
            <a:off x="13596177" y="3913079"/>
            <a:ext cx="23351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3" name="$"/>
          <p:cNvSpPr txBox="1"/>
          <p:nvPr/>
        </p:nvSpPr>
        <p:spPr>
          <a:xfrm>
            <a:off x="8701309" y="3913079"/>
            <a:ext cx="183788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4" name="$"/>
          <p:cNvSpPr txBox="1"/>
          <p:nvPr/>
        </p:nvSpPr>
        <p:spPr>
          <a:xfrm>
            <a:off x="18454137" y="3913079"/>
            <a:ext cx="29062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latin typeface="Montserrat Regular"/>
                <a:ea typeface="Montserrat Regular"/>
                <a:cs typeface="Montserrat Regular"/>
                <a:sym typeface="Montserrat Regular"/>
              </a:defRPr>
            </a:lvl1pPr>
          </a:lstStyle>
          <a:p>
            <a:r>
              <a: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6"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27"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28"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sp>
        <p:nvSpPr>
          <p:cNvPr id="22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74</a:t>
            </a:fld>
            <a:endParaRPr/>
          </a:p>
        </p:txBody>
      </p:sp>
      <p:sp>
        <p:nvSpPr>
          <p:cNvPr id="2230" name="3 production steps"/>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3 production steps</a:t>
            </a:r>
          </a:p>
        </p:txBody>
      </p:sp>
      <p:sp>
        <p:nvSpPr>
          <p:cNvPr id="2231"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4054366"/>
            <a:ext cx="198960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232" name="Rectangle"/>
          <p:cNvSpPr/>
          <p:nvPr/>
        </p:nvSpPr>
        <p:spPr>
          <a:xfrm>
            <a:off x="2312122" y="34760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3" name="Shape"/>
          <p:cNvSpPr/>
          <p:nvPr/>
        </p:nvSpPr>
        <p:spPr>
          <a:xfrm>
            <a:off x="634999" y="7558377"/>
            <a:ext cx="7683501"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314" y="21600"/>
                </a:lnTo>
                <a:lnTo>
                  <a:pt x="2314" y="10787"/>
                </a:lnTo>
                <a:lnTo>
                  <a:pt x="65" y="10787"/>
                </a:lnTo>
                <a:cubicBezTo>
                  <a:pt x="65" y="10787"/>
                  <a:pt x="65" y="7657"/>
                  <a:pt x="65" y="7657"/>
                </a:cubicBezTo>
                <a:lnTo>
                  <a:pt x="4851" y="7657"/>
                </a:lnTo>
                <a:lnTo>
                  <a:pt x="4851" y="21600"/>
                </a:lnTo>
                <a:lnTo>
                  <a:pt x="21600" y="21600"/>
                </a:lnTo>
                <a:lnTo>
                  <a:pt x="21600" y="0"/>
                </a:lnTo>
                <a:lnTo>
                  <a:pt x="0" y="0"/>
                </a:lnTo>
                <a:close/>
              </a:path>
            </a:pathLst>
          </a:cu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4" name="Shape"/>
          <p:cNvSpPr/>
          <p:nvPr/>
        </p:nvSpPr>
        <p:spPr>
          <a:xfrm>
            <a:off x="8318500" y="7558377"/>
            <a:ext cx="77470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143"/>
                </a:lnTo>
                <a:cubicBezTo>
                  <a:pt x="613" y="7671"/>
                  <a:pt x="1363" y="7434"/>
                  <a:pt x="2252" y="7434"/>
                </a:cubicBezTo>
                <a:cubicBezTo>
                  <a:pt x="3264" y="7434"/>
                  <a:pt x="4154" y="7885"/>
                  <a:pt x="4920" y="8787"/>
                </a:cubicBezTo>
                <a:cubicBezTo>
                  <a:pt x="5686" y="9690"/>
                  <a:pt x="6068" y="10918"/>
                  <a:pt x="6068" y="12471"/>
                </a:cubicBezTo>
                <a:cubicBezTo>
                  <a:pt x="6068" y="13318"/>
                  <a:pt x="5914" y="14130"/>
                  <a:pt x="5607" y="14907"/>
                </a:cubicBezTo>
                <a:cubicBezTo>
                  <a:pt x="5299" y="15683"/>
                  <a:pt x="4733" y="16676"/>
                  <a:pt x="3905" y="17884"/>
                </a:cubicBezTo>
                <a:lnTo>
                  <a:pt x="1790" y="20967"/>
                </a:lnTo>
                <a:lnTo>
                  <a:pt x="6421" y="20967"/>
                </a:lnTo>
                <a:lnTo>
                  <a:pt x="6421" y="21600"/>
                </a:lnTo>
                <a:lnTo>
                  <a:pt x="21600" y="21600"/>
                </a:lnTo>
                <a:lnTo>
                  <a:pt x="21600" y="0"/>
                </a:lnTo>
                <a:lnTo>
                  <a:pt x="0" y="0"/>
                </a:lnTo>
                <a:close/>
                <a:moveTo>
                  <a:pt x="2143" y="10588"/>
                </a:moveTo>
                <a:cubicBezTo>
                  <a:pt x="1405" y="10588"/>
                  <a:pt x="706" y="11326"/>
                  <a:pt x="46" y="12800"/>
                </a:cubicBezTo>
                <a:lnTo>
                  <a:pt x="0" y="12761"/>
                </a:lnTo>
                <a:lnTo>
                  <a:pt x="0" y="18873"/>
                </a:lnTo>
                <a:lnTo>
                  <a:pt x="1589" y="16589"/>
                </a:lnTo>
                <a:cubicBezTo>
                  <a:pt x="2282" y="15601"/>
                  <a:pt x="2778" y="14812"/>
                  <a:pt x="3074" y="14224"/>
                </a:cubicBezTo>
                <a:cubicBezTo>
                  <a:pt x="3370" y="13635"/>
                  <a:pt x="3519" y="13067"/>
                  <a:pt x="3519" y="12518"/>
                </a:cubicBezTo>
                <a:cubicBezTo>
                  <a:pt x="3519" y="11969"/>
                  <a:pt x="3390" y="11510"/>
                  <a:pt x="3133" y="11141"/>
                </a:cubicBezTo>
                <a:cubicBezTo>
                  <a:pt x="2875" y="10772"/>
                  <a:pt x="2546" y="10588"/>
                  <a:pt x="2143" y="10588"/>
                </a:cubicBezTo>
                <a:close/>
              </a:path>
            </a:pathLst>
          </a:cu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5" name="Shape"/>
          <p:cNvSpPr/>
          <p:nvPr/>
        </p:nvSpPr>
        <p:spPr>
          <a:xfrm>
            <a:off x="16065500" y="7558377"/>
            <a:ext cx="76835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29"/>
                </a:lnTo>
                <a:lnTo>
                  <a:pt x="6847" y="7529"/>
                </a:lnTo>
                <a:lnTo>
                  <a:pt x="6847" y="10070"/>
                </a:lnTo>
                <a:lnTo>
                  <a:pt x="4428" y="13905"/>
                </a:lnTo>
                <a:cubicBezTo>
                  <a:pt x="5375" y="14125"/>
                  <a:pt x="6108" y="14679"/>
                  <a:pt x="6627" y="15565"/>
                </a:cubicBezTo>
                <a:cubicBezTo>
                  <a:pt x="7146" y="16451"/>
                  <a:pt x="7405" y="17476"/>
                  <a:pt x="7405" y="18637"/>
                </a:cubicBezTo>
                <a:cubicBezTo>
                  <a:pt x="7405" y="19793"/>
                  <a:pt x="7212" y="20778"/>
                  <a:pt x="6835" y="21600"/>
                </a:cubicBezTo>
                <a:lnTo>
                  <a:pt x="21600" y="21600"/>
                </a:lnTo>
                <a:lnTo>
                  <a:pt x="21600" y="0"/>
                </a:lnTo>
                <a:lnTo>
                  <a:pt x="0" y="0"/>
                </a:lnTo>
                <a:close/>
                <a:moveTo>
                  <a:pt x="0" y="10658"/>
                </a:moveTo>
                <a:lnTo>
                  <a:pt x="0" y="19399"/>
                </a:lnTo>
                <a:lnTo>
                  <a:pt x="30" y="19318"/>
                </a:lnTo>
                <a:cubicBezTo>
                  <a:pt x="1146" y="20416"/>
                  <a:pt x="2145" y="20967"/>
                  <a:pt x="3025" y="20967"/>
                </a:cubicBezTo>
                <a:cubicBezTo>
                  <a:pt x="3555" y="20967"/>
                  <a:pt x="3992" y="20786"/>
                  <a:pt x="4336" y="20425"/>
                </a:cubicBezTo>
                <a:cubicBezTo>
                  <a:pt x="4679" y="20064"/>
                  <a:pt x="4851" y="19543"/>
                  <a:pt x="4851" y="18860"/>
                </a:cubicBezTo>
                <a:cubicBezTo>
                  <a:pt x="4851" y="18178"/>
                  <a:pt x="4653" y="17637"/>
                  <a:pt x="4259" y="17237"/>
                </a:cubicBezTo>
                <a:cubicBezTo>
                  <a:pt x="3864" y="16836"/>
                  <a:pt x="3318" y="16636"/>
                  <a:pt x="2619" y="16636"/>
                </a:cubicBezTo>
                <a:cubicBezTo>
                  <a:pt x="2246" y="16636"/>
                  <a:pt x="1722" y="16785"/>
                  <a:pt x="1045" y="17083"/>
                </a:cubicBezTo>
                <a:lnTo>
                  <a:pt x="1045" y="14377"/>
                </a:lnTo>
                <a:lnTo>
                  <a:pt x="3311" y="10658"/>
                </a:lnTo>
                <a:cubicBezTo>
                  <a:pt x="3311" y="10658"/>
                  <a:pt x="628" y="10658"/>
                  <a:pt x="0" y="10658"/>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6" name="Lorem ipsum sit amet adipiscing. Lorem ipsum sit lom dolor. Lorem ipsum sit lom."/>
          <p:cNvSpPr txBox="1"/>
          <p:nvPr/>
        </p:nvSpPr>
        <p:spPr>
          <a:xfrm>
            <a:off x="11463820"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7" name="Lorem ipsum sit amet adipiscing. Lorem ipsum sit lom dolor. Lorem ipsum sit lom."/>
          <p:cNvSpPr txBox="1"/>
          <p:nvPr/>
        </p:nvSpPr>
        <p:spPr>
          <a:xfrm>
            <a:off x="19291579"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8" name="Lorem ipsum sit amet adipiscing. Lorem ipsum sit lom dolor. Lorem ipsum sit lom."/>
          <p:cNvSpPr txBox="1"/>
          <p:nvPr/>
        </p:nvSpPr>
        <p:spPr>
          <a:xfrm>
            <a:off x="3754665"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9" name="validation"/>
          <p:cNvSpPr txBox="1"/>
          <p:nvPr/>
        </p:nvSpPr>
        <p:spPr>
          <a:xfrm>
            <a:off x="932409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validation</a:t>
            </a:r>
          </a:p>
        </p:txBody>
      </p:sp>
      <p:sp>
        <p:nvSpPr>
          <p:cNvPr id="2240" name="execution"/>
          <p:cNvSpPr txBox="1"/>
          <p:nvPr/>
        </p:nvSpPr>
        <p:spPr>
          <a:xfrm>
            <a:off x="17039341" y="7779136"/>
            <a:ext cx="573581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stStyle>
          <a:p>
            <a:r>
              <a:t>execution</a:t>
            </a:r>
          </a:p>
        </p:txBody>
      </p:sp>
      <p:sp>
        <p:nvSpPr>
          <p:cNvPr id="2241" name="ideas"/>
          <p:cNvSpPr txBox="1"/>
          <p:nvPr/>
        </p:nvSpPr>
        <p:spPr>
          <a:xfrm>
            <a:off x="160884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3"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4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2245"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46"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pic>
        <p:nvPicPr>
          <p:cNvPr id="2247" name="Insert Picture Here.png" descr="Insert Picture Here.png"/>
          <p:cNvPicPr>
            <a:picLocks noGrp="1" noChangeAspect="1"/>
          </p:cNvPicPr>
          <p:nvPr>
            <p:ph type="pic" idx="28"/>
          </p:nvPr>
        </p:nvPicPr>
        <p:blipFill>
          <a:blip r:embed="rId2"/>
          <a:srcRect t="1912" b="1912"/>
          <a:stretch>
            <a:fillRect/>
          </a:stretch>
        </p:blipFill>
        <p:spPr>
          <a:xfrm>
            <a:off x="8318500" y="4762500"/>
            <a:ext cx="7747000" cy="4191000"/>
          </a:xfrm>
          <a:prstGeom prst="rect">
            <a:avLst/>
          </a:prstGeom>
        </p:spPr>
      </p:pic>
      <p:pic>
        <p:nvPicPr>
          <p:cNvPr id="2248" name="Insert Picture Here.png" descr="Insert Picture Here.png"/>
          <p:cNvPicPr>
            <a:picLocks noGrp="1" noChangeAspect="1"/>
          </p:cNvPicPr>
          <p:nvPr>
            <p:ph type="pic" idx="29"/>
          </p:nvPr>
        </p:nvPicPr>
        <p:blipFill>
          <a:blip r:embed="rId2"/>
          <a:srcRect t="1515" b="1515"/>
          <a:stretch>
            <a:fillRect/>
          </a:stretch>
        </p:blipFill>
        <p:spPr>
          <a:xfrm>
            <a:off x="635000" y="4762500"/>
            <a:ext cx="7683500" cy="4191000"/>
          </a:xfrm>
          <a:prstGeom prst="rect">
            <a:avLst/>
          </a:prstGeom>
        </p:spPr>
      </p:pic>
      <p:sp>
        <p:nvSpPr>
          <p:cNvPr id="224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75</a:t>
            </a:fld>
            <a:endParaRPr/>
          </a:p>
        </p:txBody>
      </p:sp>
      <p:sp>
        <p:nvSpPr>
          <p:cNvPr id="2250" name="6 steps of production"/>
          <p:cNvSpPr txBox="1"/>
          <p:nvPr/>
        </p:nvSpPr>
        <p:spPr>
          <a:xfrm>
            <a:off x="2207484" y="1801084"/>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6 steps of production</a:t>
            </a:r>
          </a:p>
        </p:txBody>
      </p:sp>
      <p:sp>
        <p:nvSpPr>
          <p:cNvPr id="2251" name="Lorem ipsum sit lom dolor sit amet, consectetur sit amet adipiscing. Lorem ipsum sit lom dolor. Lorem ipsum sit lom dolor sit amet, consectetur sit amet adipiscing. Lorem ipsum sit lom dolor.."/>
          <p:cNvSpPr txBox="1"/>
          <p:nvPr/>
        </p:nvSpPr>
        <p:spPr>
          <a:xfrm>
            <a:off x="2243970" y="2907876"/>
            <a:ext cx="19896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a:t>
            </a:r>
          </a:p>
        </p:txBody>
      </p:sp>
      <p:sp>
        <p:nvSpPr>
          <p:cNvPr id="2252" name="Shape"/>
          <p:cNvSpPr/>
          <p:nvPr/>
        </p:nvSpPr>
        <p:spPr>
          <a:xfrm>
            <a:off x="634999" y="4762500"/>
            <a:ext cx="7683501"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535" y="0"/>
                </a:lnTo>
                <a:lnTo>
                  <a:pt x="18535" y="13885"/>
                </a:lnTo>
                <a:lnTo>
                  <a:pt x="16763" y="13885"/>
                </a:lnTo>
                <a:lnTo>
                  <a:pt x="16763" y="1630"/>
                </a:lnTo>
                <a:lnTo>
                  <a:pt x="15194" y="1630"/>
                </a:lnTo>
                <a:cubicBezTo>
                  <a:pt x="15194" y="1630"/>
                  <a:pt x="15194" y="801"/>
                  <a:pt x="15194" y="0"/>
                </a:cubicBezTo>
                <a:lnTo>
                  <a:pt x="0" y="0"/>
                </a:lnTo>
                <a:close/>
              </a:path>
            </a:pathLst>
          </a:custGeom>
          <a:solidFill>
            <a:schemeClr val="accent3">
              <a:hueOff val="-546623"/>
              <a:satOff val="7767"/>
              <a:lumOff val="-1451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3" name="Shape"/>
          <p:cNvSpPr/>
          <p:nvPr/>
        </p:nvSpPr>
        <p:spPr>
          <a:xfrm>
            <a:off x="8318500" y="4762500"/>
            <a:ext cx="77470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008" y="0"/>
                </a:lnTo>
                <a:cubicBezTo>
                  <a:pt x="19473" y="812"/>
                  <a:pt x="19708" y="1878"/>
                  <a:pt x="19708" y="3209"/>
                </a:cubicBezTo>
                <a:cubicBezTo>
                  <a:pt x="19708" y="3989"/>
                  <a:pt x="19600" y="4737"/>
                  <a:pt x="19386" y="5451"/>
                </a:cubicBezTo>
                <a:cubicBezTo>
                  <a:pt x="19171" y="6166"/>
                  <a:pt x="18775" y="7079"/>
                  <a:pt x="18197" y="8190"/>
                </a:cubicBezTo>
                <a:lnTo>
                  <a:pt x="16721" y="11027"/>
                </a:lnTo>
                <a:lnTo>
                  <a:pt x="19955" y="11027"/>
                </a:lnTo>
                <a:lnTo>
                  <a:pt x="19955" y="14058"/>
                </a:lnTo>
                <a:lnTo>
                  <a:pt x="14179" y="14058"/>
                </a:lnTo>
                <a:lnTo>
                  <a:pt x="14179" y="11547"/>
                </a:lnTo>
                <a:lnTo>
                  <a:pt x="16581" y="7000"/>
                </a:lnTo>
                <a:cubicBezTo>
                  <a:pt x="17065" y="6090"/>
                  <a:pt x="17410" y="5364"/>
                  <a:pt x="17617" y="4823"/>
                </a:cubicBezTo>
                <a:cubicBezTo>
                  <a:pt x="17824" y="4282"/>
                  <a:pt x="17927" y="3760"/>
                  <a:pt x="17927" y="3254"/>
                </a:cubicBezTo>
                <a:cubicBezTo>
                  <a:pt x="17927" y="2749"/>
                  <a:pt x="17838" y="2325"/>
                  <a:pt x="17658" y="1986"/>
                </a:cubicBezTo>
                <a:cubicBezTo>
                  <a:pt x="17479" y="1647"/>
                  <a:pt x="17248" y="1479"/>
                  <a:pt x="16967" y="1479"/>
                </a:cubicBezTo>
                <a:cubicBezTo>
                  <a:pt x="16451" y="1479"/>
                  <a:pt x="15964" y="2157"/>
                  <a:pt x="15503" y="3514"/>
                </a:cubicBezTo>
                <a:lnTo>
                  <a:pt x="14039" y="1910"/>
                </a:lnTo>
                <a:cubicBezTo>
                  <a:pt x="14308" y="1139"/>
                  <a:pt x="14596" y="508"/>
                  <a:pt x="14902" y="0"/>
                </a:cubicBezTo>
                <a:lnTo>
                  <a:pt x="0" y="0"/>
                </a:lnTo>
                <a:close/>
              </a:path>
            </a:pathLst>
          </a:custGeom>
          <a:solidFill>
            <a:schemeClr val="accent3">
              <a:hueOff val="-546623"/>
              <a:satOff val="7767"/>
              <a:lumOff val="-1451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4" name="Shape"/>
          <p:cNvSpPr/>
          <p:nvPr/>
        </p:nvSpPr>
        <p:spPr>
          <a:xfrm>
            <a:off x="16065500" y="4762500"/>
            <a:ext cx="76835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858" y="0"/>
                </a:lnTo>
                <a:lnTo>
                  <a:pt x="19858" y="1002"/>
                </a:lnTo>
                <a:lnTo>
                  <a:pt x="18169" y="4531"/>
                </a:lnTo>
                <a:cubicBezTo>
                  <a:pt x="18831" y="4733"/>
                  <a:pt x="19343" y="5241"/>
                  <a:pt x="19706" y="6057"/>
                </a:cubicBezTo>
                <a:cubicBezTo>
                  <a:pt x="20068" y="6872"/>
                  <a:pt x="20249" y="7815"/>
                  <a:pt x="20249" y="8883"/>
                </a:cubicBezTo>
                <a:cubicBezTo>
                  <a:pt x="20249" y="10472"/>
                  <a:pt x="19955" y="11716"/>
                  <a:pt x="19369" y="12618"/>
                </a:cubicBezTo>
                <a:cubicBezTo>
                  <a:pt x="18782" y="13521"/>
                  <a:pt x="18032" y="13973"/>
                  <a:pt x="17118" y="13972"/>
                </a:cubicBezTo>
                <a:cubicBezTo>
                  <a:pt x="16205" y="13972"/>
                  <a:pt x="15280" y="13381"/>
                  <a:pt x="14343" y="12197"/>
                </a:cubicBezTo>
                <a:lnTo>
                  <a:pt x="15099" y="9511"/>
                </a:lnTo>
                <a:cubicBezTo>
                  <a:pt x="15878" y="10522"/>
                  <a:pt x="16575" y="11027"/>
                  <a:pt x="17190" y="11027"/>
                </a:cubicBezTo>
                <a:cubicBezTo>
                  <a:pt x="17560" y="11027"/>
                  <a:pt x="17864" y="10860"/>
                  <a:pt x="18105" y="10528"/>
                </a:cubicBezTo>
                <a:cubicBezTo>
                  <a:pt x="18345" y="10196"/>
                  <a:pt x="18465" y="9716"/>
                  <a:pt x="18465" y="9088"/>
                </a:cubicBezTo>
                <a:cubicBezTo>
                  <a:pt x="18465" y="8460"/>
                  <a:pt x="18328" y="7963"/>
                  <a:pt x="18052" y="7595"/>
                </a:cubicBezTo>
                <a:cubicBezTo>
                  <a:pt x="17776" y="7227"/>
                  <a:pt x="17394" y="7043"/>
                  <a:pt x="16906" y="7043"/>
                </a:cubicBezTo>
                <a:cubicBezTo>
                  <a:pt x="16646" y="7043"/>
                  <a:pt x="16280" y="7180"/>
                  <a:pt x="15807" y="7454"/>
                </a:cubicBezTo>
                <a:lnTo>
                  <a:pt x="15807" y="4964"/>
                </a:lnTo>
                <a:lnTo>
                  <a:pt x="17390" y="1542"/>
                </a:lnTo>
                <a:cubicBezTo>
                  <a:pt x="17390" y="1542"/>
                  <a:pt x="14803" y="1542"/>
                  <a:pt x="14803" y="1542"/>
                </a:cubicBezTo>
                <a:lnTo>
                  <a:pt x="14803" y="0"/>
                </a:lnTo>
                <a:lnTo>
                  <a:pt x="0" y="0"/>
                </a:lnTo>
                <a:close/>
              </a:path>
            </a:pathLst>
          </a:custGeom>
          <a:solidFill>
            <a:schemeClr val="accent3">
              <a:hueOff val="-546623"/>
              <a:satOff val="7767"/>
              <a:lumOff val="-1451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5" name="Shape"/>
          <p:cNvSpPr/>
          <p:nvPr/>
        </p:nvSpPr>
        <p:spPr>
          <a:xfrm>
            <a:off x="634999" y="8953500"/>
            <a:ext cx="7683501"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341" y="0"/>
                </a:lnTo>
                <a:lnTo>
                  <a:pt x="16003" y="7292"/>
                </a:lnTo>
                <a:cubicBezTo>
                  <a:pt x="16003" y="7292"/>
                  <a:pt x="17172" y="7292"/>
                  <a:pt x="17172" y="7292"/>
                </a:cubicBezTo>
                <a:lnTo>
                  <a:pt x="17172" y="4611"/>
                </a:lnTo>
                <a:lnTo>
                  <a:pt x="18944" y="4611"/>
                </a:lnTo>
                <a:lnTo>
                  <a:pt x="18944" y="7292"/>
                </a:lnTo>
                <a:lnTo>
                  <a:pt x="19876" y="7292"/>
                </a:lnTo>
                <a:lnTo>
                  <a:pt x="19876" y="10260"/>
                </a:lnTo>
                <a:lnTo>
                  <a:pt x="18944" y="10260"/>
                </a:lnTo>
                <a:lnTo>
                  <a:pt x="18944" y="13932"/>
                </a:lnTo>
                <a:lnTo>
                  <a:pt x="17172" y="13932"/>
                </a:lnTo>
                <a:lnTo>
                  <a:pt x="17172" y="10260"/>
                </a:lnTo>
                <a:lnTo>
                  <a:pt x="13853" y="10260"/>
                </a:lnTo>
                <a:lnTo>
                  <a:pt x="13853" y="7645"/>
                </a:lnTo>
                <a:lnTo>
                  <a:pt x="16328" y="0"/>
                </a:lnTo>
                <a:lnTo>
                  <a:pt x="0" y="0"/>
                </a:lnTo>
                <a:close/>
              </a:path>
            </a:pathLst>
          </a:custGeom>
          <a:solidFill>
            <a:schemeClr val="accent3">
              <a:hueOff val="-546623"/>
              <a:satOff val="7767"/>
              <a:lumOff val="-1451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6" name="Shape"/>
          <p:cNvSpPr/>
          <p:nvPr/>
        </p:nvSpPr>
        <p:spPr>
          <a:xfrm>
            <a:off x="8318500" y="8953500"/>
            <a:ext cx="77470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427" y="0"/>
                </a:lnTo>
                <a:lnTo>
                  <a:pt x="19427" y="1443"/>
                </a:lnTo>
                <a:lnTo>
                  <a:pt x="16193" y="1443"/>
                </a:lnTo>
                <a:lnTo>
                  <a:pt x="16193" y="4017"/>
                </a:lnTo>
                <a:cubicBezTo>
                  <a:pt x="16435" y="3885"/>
                  <a:pt x="16713" y="3819"/>
                  <a:pt x="17025" y="3819"/>
                </a:cubicBezTo>
                <a:cubicBezTo>
                  <a:pt x="17814" y="3819"/>
                  <a:pt x="18494" y="4265"/>
                  <a:pt x="19064" y="5159"/>
                </a:cubicBezTo>
                <a:cubicBezTo>
                  <a:pt x="19634" y="6053"/>
                  <a:pt x="19919" y="7260"/>
                  <a:pt x="19919" y="8777"/>
                </a:cubicBezTo>
                <a:cubicBezTo>
                  <a:pt x="19919" y="10294"/>
                  <a:pt x="19625" y="11547"/>
                  <a:pt x="19035" y="12536"/>
                </a:cubicBezTo>
                <a:cubicBezTo>
                  <a:pt x="18445" y="13526"/>
                  <a:pt x="17716" y="14021"/>
                  <a:pt x="16850" y="14021"/>
                </a:cubicBezTo>
                <a:cubicBezTo>
                  <a:pt x="15741" y="14021"/>
                  <a:pt x="14815" y="13251"/>
                  <a:pt x="14073" y="11712"/>
                </a:cubicBezTo>
                <a:lnTo>
                  <a:pt x="15034" y="9205"/>
                </a:lnTo>
                <a:cubicBezTo>
                  <a:pt x="15104" y="9337"/>
                  <a:pt x="15199" y="9499"/>
                  <a:pt x="15316" y="9689"/>
                </a:cubicBezTo>
                <a:cubicBezTo>
                  <a:pt x="15433" y="9880"/>
                  <a:pt x="15647" y="10132"/>
                  <a:pt x="15960" y="10447"/>
                </a:cubicBezTo>
                <a:cubicBezTo>
                  <a:pt x="16272" y="10762"/>
                  <a:pt x="16585" y="10920"/>
                  <a:pt x="16897" y="10920"/>
                </a:cubicBezTo>
                <a:cubicBezTo>
                  <a:pt x="17209" y="10920"/>
                  <a:pt x="17486" y="10745"/>
                  <a:pt x="17728" y="10393"/>
                </a:cubicBezTo>
                <a:cubicBezTo>
                  <a:pt x="17970" y="10041"/>
                  <a:pt x="18091" y="9520"/>
                  <a:pt x="18091" y="8831"/>
                </a:cubicBezTo>
                <a:cubicBezTo>
                  <a:pt x="18091" y="8142"/>
                  <a:pt x="17961" y="7612"/>
                  <a:pt x="17699" y="7238"/>
                </a:cubicBezTo>
                <a:cubicBezTo>
                  <a:pt x="17438" y="6864"/>
                  <a:pt x="17100" y="6677"/>
                  <a:pt x="16686" y="6677"/>
                </a:cubicBezTo>
                <a:cubicBezTo>
                  <a:pt x="16272" y="6677"/>
                  <a:pt x="15792" y="6955"/>
                  <a:pt x="15245" y="7512"/>
                </a:cubicBezTo>
                <a:lnTo>
                  <a:pt x="14484" y="5973"/>
                </a:lnTo>
                <a:lnTo>
                  <a:pt x="14484" y="0"/>
                </a:lnTo>
                <a:lnTo>
                  <a:pt x="0" y="0"/>
                </a:lnTo>
                <a:close/>
              </a:path>
            </a:pathLst>
          </a:custGeom>
          <a:solidFill>
            <a:schemeClr val="accent3">
              <a:hueOff val="-546623"/>
              <a:satOff val="7767"/>
              <a:lumOff val="-1451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7" name="Shape"/>
          <p:cNvSpPr/>
          <p:nvPr/>
        </p:nvSpPr>
        <p:spPr>
          <a:xfrm>
            <a:off x="16065500" y="8953500"/>
            <a:ext cx="76835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20063" y="0"/>
                </a:lnTo>
                <a:cubicBezTo>
                  <a:pt x="20088" y="36"/>
                  <a:pt x="20111" y="66"/>
                  <a:pt x="20136" y="104"/>
                </a:cubicBezTo>
                <a:lnTo>
                  <a:pt x="19263" y="2521"/>
                </a:lnTo>
                <a:cubicBezTo>
                  <a:pt x="19215" y="2433"/>
                  <a:pt x="19145" y="2317"/>
                  <a:pt x="19055" y="2170"/>
                </a:cubicBezTo>
                <a:cubicBezTo>
                  <a:pt x="18964" y="2024"/>
                  <a:pt x="18786" y="1834"/>
                  <a:pt x="18518" y="1599"/>
                </a:cubicBezTo>
                <a:cubicBezTo>
                  <a:pt x="18251" y="1365"/>
                  <a:pt x="17990" y="1246"/>
                  <a:pt x="17739" y="1246"/>
                </a:cubicBezTo>
                <a:cubicBezTo>
                  <a:pt x="17227" y="1246"/>
                  <a:pt x="16831" y="1566"/>
                  <a:pt x="16551" y="2204"/>
                </a:cubicBezTo>
                <a:cubicBezTo>
                  <a:pt x="16272" y="2841"/>
                  <a:pt x="16101" y="3709"/>
                  <a:pt x="16038" y="4808"/>
                </a:cubicBezTo>
                <a:cubicBezTo>
                  <a:pt x="16550" y="4192"/>
                  <a:pt x="17092" y="3886"/>
                  <a:pt x="17667" y="3886"/>
                </a:cubicBezTo>
                <a:cubicBezTo>
                  <a:pt x="18439" y="3886"/>
                  <a:pt x="19083" y="4354"/>
                  <a:pt x="19598" y="5292"/>
                </a:cubicBezTo>
                <a:cubicBezTo>
                  <a:pt x="20114" y="6230"/>
                  <a:pt x="20373" y="7480"/>
                  <a:pt x="20373" y="9041"/>
                </a:cubicBezTo>
                <a:cubicBezTo>
                  <a:pt x="20373" y="10602"/>
                  <a:pt x="20094" y="11852"/>
                  <a:pt x="19539" y="12790"/>
                </a:cubicBezTo>
                <a:cubicBezTo>
                  <a:pt x="18984" y="13728"/>
                  <a:pt x="18285" y="14196"/>
                  <a:pt x="17443" y="14196"/>
                </a:cubicBezTo>
                <a:cubicBezTo>
                  <a:pt x="16860" y="14196"/>
                  <a:pt x="16355" y="13988"/>
                  <a:pt x="15926" y="13571"/>
                </a:cubicBezTo>
                <a:cubicBezTo>
                  <a:pt x="15496" y="13153"/>
                  <a:pt x="15164" y="12569"/>
                  <a:pt x="14928" y="11822"/>
                </a:cubicBezTo>
                <a:cubicBezTo>
                  <a:pt x="14456" y="10371"/>
                  <a:pt x="14219" y="8554"/>
                  <a:pt x="14219" y="6370"/>
                </a:cubicBezTo>
                <a:cubicBezTo>
                  <a:pt x="14219" y="4963"/>
                  <a:pt x="14311" y="3728"/>
                  <a:pt x="14496" y="2665"/>
                </a:cubicBezTo>
                <a:cubicBezTo>
                  <a:pt x="14681" y="1602"/>
                  <a:pt x="14935" y="763"/>
                  <a:pt x="15258" y="147"/>
                </a:cubicBezTo>
                <a:cubicBezTo>
                  <a:pt x="15285" y="95"/>
                  <a:pt x="15314" y="50"/>
                  <a:pt x="15341" y="0"/>
                </a:cubicBezTo>
                <a:lnTo>
                  <a:pt x="0" y="0"/>
                </a:lnTo>
                <a:close/>
                <a:moveTo>
                  <a:pt x="17496" y="6787"/>
                </a:moveTo>
                <a:cubicBezTo>
                  <a:pt x="17130" y="6787"/>
                  <a:pt x="16823" y="6989"/>
                  <a:pt x="16575" y="7392"/>
                </a:cubicBezTo>
                <a:cubicBezTo>
                  <a:pt x="16327" y="7795"/>
                  <a:pt x="16203" y="8319"/>
                  <a:pt x="16203" y="8964"/>
                </a:cubicBezTo>
                <a:cubicBezTo>
                  <a:pt x="16203" y="9609"/>
                  <a:pt x="16321" y="10162"/>
                  <a:pt x="16557" y="10623"/>
                </a:cubicBezTo>
                <a:cubicBezTo>
                  <a:pt x="16793" y="11085"/>
                  <a:pt x="17089" y="11317"/>
                  <a:pt x="17443" y="11317"/>
                </a:cubicBezTo>
                <a:cubicBezTo>
                  <a:pt x="17797" y="11317"/>
                  <a:pt x="18093" y="11111"/>
                  <a:pt x="18329" y="10700"/>
                </a:cubicBezTo>
                <a:cubicBezTo>
                  <a:pt x="18565" y="10290"/>
                  <a:pt x="18684" y="9760"/>
                  <a:pt x="18684" y="9107"/>
                </a:cubicBezTo>
                <a:cubicBezTo>
                  <a:pt x="18684" y="8455"/>
                  <a:pt x="18577" y="7905"/>
                  <a:pt x="18364" y="7458"/>
                </a:cubicBezTo>
                <a:cubicBezTo>
                  <a:pt x="18152" y="7011"/>
                  <a:pt x="17863" y="6787"/>
                  <a:pt x="17496" y="6787"/>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8" name="Lorem ipsum sit amet adipiscing. Lorem ipsum sit lom."/>
          <p:cNvSpPr txBox="1"/>
          <p:nvPr/>
        </p:nvSpPr>
        <p:spPr>
          <a:xfrm>
            <a:off x="9131306"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59" name="INSERT TITLE"/>
          <p:cNvSpPr txBox="1"/>
          <p:nvPr/>
        </p:nvSpPr>
        <p:spPr>
          <a:xfrm>
            <a:off x="9131306"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0" name="Lorem ipsum sit amet adipiscing. Lorem ipsum sit lom."/>
          <p:cNvSpPr txBox="1"/>
          <p:nvPr/>
        </p:nvSpPr>
        <p:spPr>
          <a:xfrm>
            <a:off x="9131306"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1" name="INSERT TITLE"/>
          <p:cNvSpPr txBox="1"/>
          <p:nvPr/>
        </p:nvSpPr>
        <p:spPr>
          <a:xfrm>
            <a:off x="9131306"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2" name="Lorem ipsum sit amet adipiscing. Lorem ipsum sit lom."/>
          <p:cNvSpPr txBox="1"/>
          <p:nvPr/>
        </p:nvSpPr>
        <p:spPr>
          <a:xfrm>
            <a:off x="1695906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3" name="INSERT TITLE"/>
          <p:cNvSpPr txBox="1"/>
          <p:nvPr/>
        </p:nvSpPr>
        <p:spPr>
          <a:xfrm>
            <a:off x="1695906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4" name="Lorem ipsum sit amet adipiscing. Lorem ipsum sit lom."/>
          <p:cNvSpPr txBox="1"/>
          <p:nvPr/>
        </p:nvSpPr>
        <p:spPr>
          <a:xfrm>
            <a:off x="1695906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5" name="INSERT TITLE"/>
          <p:cNvSpPr txBox="1"/>
          <p:nvPr/>
        </p:nvSpPr>
        <p:spPr>
          <a:xfrm>
            <a:off x="1695906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6" name="Lorem ipsum sit amet adipiscing. Lorem ipsum sit lom."/>
          <p:cNvSpPr txBox="1"/>
          <p:nvPr/>
        </p:nvSpPr>
        <p:spPr>
          <a:xfrm>
            <a:off x="146168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7" name="INSERT TITLE"/>
          <p:cNvSpPr txBox="1"/>
          <p:nvPr/>
        </p:nvSpPr>
        <p:spPr>
          <a:xfrm>
            <a:off x="146168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8" name="Lorem ipsum sit amet adipiscing. Lorem ipsum sit lom."/>
          <p:cNvSpPr txBox="1"/>
          <p:nvPr/>
        </p:nvSpPr>
        <p:spPr>
          <a:xfrm>
            <a:off x="146168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9" name="INSERT TITLE"/>
          <p:cNvSpPr txBox="1"/>
          <p:nvPr/>
        </p:nvSpPr>
        <p:spPr>
          <a:xfrm>
            <a:off x="146168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27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76</a:t>
            </a:fld>
            <a:endParaRPr/>
          </a:p>
        </p:txBody>
      </p:sp>
      <p:sp>
        <p:nvSpPr>
          <p:cNvPr id="2273" name="Shape"/>
          <p:cNvSpPr/>
          <p:nvPr/>
        </p:nvSpPr>
        <p:spPr>
          <a:xfrm>
            <a:off x="635000" y="635000"/>
            <a:ext cx="1278860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74"/>
                </a:lnTo>
                <a:lnTo>
                  <a:pt x="6431" y="2674"/>
                </a:lnTo>
                <a:lnTo>
                  <a:pt x="6431" y="18995"/>
                </a:lnTo>
                <a:lnTo>
                  <a:pt x="3022" y="18995"/>
                </a:lnTo>
                <a:lnTo>
                  <a:pt x="3022" y="5780"/>
                </a:lnTo>
                <a:lnTo>
                  <a:pt x="0" y="5780"/>
                </a:lnTo>
                <a:lnTo>
                  <a:pt x="0" y="21600"/>
                </a:lnTo>
                <a:lnTo>
                  <a:pt x="21600" y="21600"/>
                </a:lnTo>
                <a:lnTo>
                  <a:pt x="21600" y="0"/>
                </a:lnTo>
                <a:lnTo>
                  <a:pt x="0" y="0"/>
                </a:lnTo>
                <a:close/>
              </a:path>
            </a:pathLst>
          </a:custGeom>
          <a:solidFill>
            <a:schemeClr val="accent3">
              <a:hueOff val="-546623"/>
              <a:satOff val="7767"/>
              <a:lumOff val="-14512"/>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7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594208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277" name="Group"/>
          <p:cNvGrpSpPr/>
          <p:nvPr/>
        </p:nvGrpSpPr>
        <p:grpSpPr>
          <a:xfrm>
            <a:off x="7443119" y="9865273"/>
            <a:ext cx="3939403" cy="1302569"/>
            <a:chOff x="0" y="0"/>
            <a:chExt cx="3939401" cy="1302568"/>
          </a:xfrm>
        </p:grpSpPr>
        <p:sp>
          <p:nvSpPr>
            <p:cNvPr id="227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2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280" name="Group"/>
          <p:cNvGrpSpPr/>
          <p:nvPr/>
        </p:nvGrpSpPr>
        <p:grpSpPr>
          <a:xfrm>
            <a:off x="7443119" y="8435720"/>
            <a:ext cx="3939402" cy="1302570"/>
            <a:chOff x="0" y="0"/>
            <a:chExt cx="3939401" cy="1302568"/>
          </a:xfrm>
        </p:grpSpPr>
        <p:sp>
          <p:nvSpPr>
            <p:cNvPr id="227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2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281" name="Shape"/>
          <p:cNvSpPr/>
          <p:nvPr/>
        </p:nvSpPr>
        <p:spPr>
          <a:xfrm>
            <a:off x="6001047"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2" name="Shape"/>
          <p:cNvSpPr/>
          <p:nvPr/>
        </p:nvSpPr>
        <p:spPr>
          <a:xfrm>
            <a:off x="596913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3" name="gathering all the ideas"/>
          <p:cNvSpPr txBox="1"/>
          <p:nvPr/>
        </p:nvSpPr>
        <p:spPr>
          <a:xfrm>
            <a:off x="5915669"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gathering all the ideas</a:t>
            </a:r>
          </a:p>
        </p:txBody>
      </p:sp>
      <p:sp>
        <p:nvSpPr>
          <p:cNvPr id="2284" name="Shape"/>
          <p:cNvSpPr/>
          <p:nvPr/>
        </p:nvSpPr>
        <p:spPr>
          <a:xfrm>
            <a:off x="634999" y="2175833"/>
            <a:ext cx="3807449" cy="9404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0151" y="21600"/>
                </a:lnTo>
                <a:lnTo>
                  <a:pt x="10151" y="4110"/>
                </a:lnTo>
                <a:lnTo>
                  <a:pt x="0" y="4110"/>
                </a:lnTo>
                <a:cubicBezTo>
                  <a:pt x="0" y="4110"/>
                  <a:pt x="0" y="0"/>
                  <a:pt x="0" y="0"/>
                </a:cubicBezTo>
                <a:close/>
              </a:path>
            </a:pathLst>
          </a:custGeom>
          <a:solidFill>
            <a:srgbClr val="FFFFFF">
              <a:alpha val="50000"/>
            </a:srgbClr>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6"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2287" name="Shape"/>
          <p:cNvSpPr/>
          <p:nvPr/>
        </p:nvSpPr>
        <p:spPr>
          <a:xfrm>
            <a:off x="635000" y="635000"/>
            <a:ext cx="1351796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9147"/>
                </a:lnTo>
                <a:lnTo>
                  <a:pt x="13296" y="19147"/>
                </a:lnTo>
                <a:lnTo>
                  <a:pt x="13296" y="16439"/>
                </a:lnTo>
                <a:lnTo>
                  <a:pt x="17704" y="11536"/>
                </a:lnTo>
                <a:cubicBezTo>
                  <a:pt x="18592" y="10555"/>
                  <a:pt x="19226" y="9773"/>
                  <a:pt x="19606" y="9189"/>
                </a:cubicBezTo>
                <a:cubicBezTo>
                  <a:pt x="19986" y="8605"/>
                  <a:pt x="20176" y="8041"/>
                  <a:pt x="20176" y="7496"/>
                </a:cubicBezTo>
                <a:cubicBezTo>
                  <a:pt x="20176" y="6951"/>
                  <a:pt x="20011" y="6496"/>
                  <a:pt x="19681" y="6130"/>
                </a:cubicBezTo>
                <a:cubicBezTo>
                  <a:pt x="19351" y="5765"/>
                  <a:pt x="18929" y="5581"/>
                  <a:pt x="18413" y="5581"/>
                </a:cubicBezTo>
                <a:cubicBezTo>
                  <a:pt x="17467" y="5581"/>
                  <a:pt x="16571" y="6313"/>
                  <a:pt x="15726" y="7776"/>
                </a:cubicBezTo>
                <a:lnTo>
                  <a:pt x="13038" y="6048"/>
                </a:lnTo>
                <a:cubicBezTo>
                  <a:pt x="13740" y="4865"/>
                  <a:pt x="14511" y="3970"/>
                  <a:pt x="15350" y="3363"/>
                </a:cubicBezTo>
                <a:cubicBezTo>
                  <a:pt x="16188" y="2756"/>
                  <a:pt x="17256" y="2453"/>
                  <a:pt x="18553" y="2453"/>
                </a:cubicBezTo>
                <a:cubicBezTo>
                  <a:pt x="19690" y="2453"/>
                  <a:pt x="20705" y="2797"/>
                  <a:pt x="21600" y="3485"/>
                </a:cubicBezTo>
                <a:lnTo>
                  <a:pt x="21600" y="0"/>
                </a:lnTo>
                <a:lnTo>
                  <a:pt x="0" y="0"/>
                </a:lnTo>
                <a:close/>
                <a:moveTo>
                  <a:pt x="21600" y="11715"/>
                </a:moveTo>
                <a:cubicBezTo>
                  <a:pt x="21324" y="12061"/>
                  <a:pt x="21017" y="12427"/>
                  <a:pt x="20670" y="12819"/>
                </a:cubicBezTo>
                <a:lnTo>
                  <a:pt x="17961" y="15878"/>
                </a:lnTo>
                <a:lnTo>
                  <a:pt x="21600" y="15878"/>
                </a:lnTo>
                <a:lnTo>
                  <a:pt x="21600" y="11715"/>
                </a:lnTo>
                <a:close/>
              </a:path>
            </a:pathLst>
          </a:custGeom>
          <a:solidFill>
            <a:srgbClr val="FFFFFF">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77</a:t>
            </a:fld>
            <a:endParaRPr/>
          </a:p>
        </p:txBody>
      </p:sp>
      <p:sp>
        <p:nvSpPr>
          <p:cNvPr id="2289" nam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building prototype</a:t>
            </a:r>
          </a:p>
        </p:txBody>
      </p:sp>
      <p:sp>
        <p:nvSpPr>
          <p:cNvPr id="2290"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293" name="Group"/>
          <p:cNvGrpSpPr/>
          <p:nvPr/>
        </p:nvGrpSpPr>
        <p:grpSpPr>
          <a:xfrm>
            <a:off x="3399208" y="10665355"/>
            <a:ext cx="3939403" cy="1270001"/>
            <a:chOff x="0" y="438149"/>
            <a:chExt cx="3939401" cy="1270000"/>
          </a:xfrm>
        </p:grpSpPr>
        <p:sp>
          <p:nvSpPr>
            <p:cNvPr id="229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29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294"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299" name="Group"/>
          <p:cNvGrpSpPr/>
          <p:nvPr/>
        </p:nvGrpSpPr>
        <p:grpSpPr>
          <a:xfrm>
            <a:off x="2187456" y="8531873"/>
            <a:ext cx="5545295" cy="926219"/>
            <a:chOff x="0" y="0"/>
            <a:chExt cx="5545293" cy="926218"/>
          </a:xfrm>
        </p:grpSpPr>
        <p:sp>
          <p:nvSpPr>
            <p:cNvPr id="2295"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6"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298"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02" name="Shape"/>
          <p:cNvSpPr/>
          <p:nvPr/>
        </p:nvSpPr>
        <p:spPr>
          <a:xfrm>
            <a:off x="9377564" y="634999"/>
            <a:ext cx="14371436"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2297" y="2546"/>
                </a:moveTo>
                <a:lnTo>
                  <a:pt x="10951" y="2546"/>
                </a:lnTo>
                <a:lnTo>
                  <a:pt x="10951" y="5068"/>
                </a:lnTo>
                <a:lnTo>
                  <a:pt x="8060" y="8873"/>
                </a:lnTo>
                <a:cubicBezTo>
                  <a:pt x="9192" y="9092"/>
                  <a:pt x="10068" y="9640"/>
                  <a:pt x="10688" y="10520"/>
                </a:cubicBezTo>
                <a:cubicBezTo>
                  <a:pt x="11308" y="11399"/>
                  <a:pt x="11618" y="12415"/>
                  <a:pt x="11618" y="13567"/>
                </a:cubicBezTo>
                <a:cubicBezTo>
                  <a:pt x="11618" y="15279"/>
                  <a:pt x="11116" y="16622"/>
                  <a:pt x="10112" y="17595"/>
                </a:cubicBezTo>
                <a:cubicBezTo>
                  <a:pt x="9108" y="18568"/>
                  <a:pt x="7824" y="19054"/>
                  <a:pt x="6260" y="19054"/>
                </a:cubicBezTo>
                <a:cubicBezTo>
                  <a:pt x="4696" y="19054"/>
                  <a:pt x="3112" y="18416"/>
                  <a:pt x="1508" y="17139"/>
                </a:cubicBezTo>
                <a:lnTo>
                  <a:pt x="2802" y="14244"/>
                </a:lnTo>
                <a:cubicBezTo>
                  <a:pt x="4137" y="15334"/>
                  <a:pt x="5330" y="15878"/>
                  <a:pt x="6381" y="15878"/>
                </a:cubicBezTo>
                <a:cubicBezTo>
                  <a:pt x="7014" y="15878"/>
                  <a:pt x="7537" y="15699"/>
                  <a:pt x="7949" y="15341"/>
                </a:cubicBezTo>
                <a:cubicBezTo>
                  <a:pt x="8360" y="14983"/>
                  <a:pt x="8565" y="14466"/>
                  <a:pt x="8565" y="13789"/>
                </a:cubicBezTo>
                <a:cubicBezTo>
                  <a:pt x="8565" y="13111"/>
                  <a:pt x="8329" y="12574"/>
                  <a:pt x="7857" y="12178"/>
                </a:cubicBezTo>
                <a:cubicBezTo>
                  <a:pt x="7385" y="11781"/>
                  <a:pt x="6732" y="11582"/>
                  <a:pt x="5896" y="11582"/>
                </a:cubicBezTo>
                <a:cubicBezTo>
                  <a:pt x="5451" y="11582"/>
                  <a:pt x="4824" y="11731"/>
                  <a:pt x="4015" y="12026"/>
                </a:cubicBezTo>
                <a:lnTo>
                  <a:pt x="4015" y="9340"/>
                </a:lnTo>
                <a:lnTo>
                  <a:pt x="6725" y="5651"/>
                </a:lnTo>
                <a:lnTo>
                  <a:pt x="2297" y="5651"/>
                </a:lnTo>
                <a:lnTo>
                  <a:pt x="2297" y="2546"/>
                </a:lnTo>
                <a:close/>
              </a:path>
            </a:pathLst>
          </a:cu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3" name="Rectangle"/>
          <p:cNvSpPr/>
          <p:nvPr/>
        </p:nvSpPr>
        <p:spPr>
          <a:xfrm>
            <a:off x="16027400" y="634999"/>
            <a:ext cx="7721600" cy="12446001"/>
          </a:xfrm>
          <a:prstGeom prst="rect">
            <a:avLst/>
          </a:prstGeom>
          <a:solidFill>
            <a:schemeClr val="accent3">
              <a:hueOff val="-546623"/>
              <a:satOff val="7767"/>
              <a:lumOff val="-1451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78</a:t>
            </a:fld>
            <a:endParaRPr/>
          </a:p>
        </p:txBody>
      </p:sp>
      <p:sp>
        <p:nvSpPr>
          <p:cNvPr id="2305" name="customer base"/>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customer base</a:t>
            </a:r>
          </a:p>
        </p:txBody>
      </p:sp>
      <p:sp>
        <p:nvSpPr>
          <p:cNvPr id="2306"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7"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08"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09"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0"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1"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16" name="Group"/>
          <p:cNvGrpSpPr/>
          <p:nvPr/>
        </p:nvGrpSpPr>
        <p:grpSpPr>
          <a:xfrm>
            <a:off x="17396300" y="10390656"/>
            <a:ext cx="5196911" cy="926220"/>
            <a:chOff x="0" y="0"/>
            <a:chExt cx="5196909" cy="926218"/>
          </a:xfrm>
        </p:grpSpPr>
        <p:sp>
          <p:nvSpPr>
            <p:cNvPr id="2312"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3"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15"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19" name="Shape"/>
          <p:cNvSpPr/>
          <p:nvPr/>
        </p:nvSpPr>
        <p:spPr>
          <a:xfrm>
            <a:off x="11888787" y="635000"/>
            <a:ext cx="11860213"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07"/>
                </a:lnTo>
                <a:lnTo>
                  <a:pt x="1561" y="2639"/>
                </a:lnTo>
                <a:lnTo>
                  <a:pt x="5727" y="2639"/>
                </a:lnTo>
                <a:lnTo>
                  <a:pt x="0" y="11781"/>
                </a:lnTo>
                <a:lnTo>
                  <a:pt x="0" y="11909"/>
                </a:lnTo>
                <a:cubicBezTo>
                  <a:pt x="150" y="11909"/>
                  <a:pt x="2345" y="11909"/>
                  <a:pt x="2345" y="11909"/>
                </a:cubicBezTo>
                <a:lnTo>
                  <a:pt x="2345" y="9060"/>
                </a:lnTo>
                <a:lnTo>
                  <a:pt x="6021" y="9060"/>
                </a:lnTo>
                <a:lnTo>
                  <a:pt x="6021" y="11909"/>
                </a:lnTo>
                <a:lnTo>
                  <a:pt x="7957" y="11909"/>
                </a:lnTo>
                <a:lnTo>
                  <a:pt x="7957" y="15061"/>
                </a:lnTo>
                <a:lnTo>
                  <a:pt x="6021" y="15061"/>
                </a:lnTo>
                <a:lnTo>
                  <a:pt x="6021" y="18961"/>
                </a:lnTo>
                <a:lnTo>
                  <a:pt x="2345" y="18961"/>
                </a:lnTo>
                <a:lnTo>
                  <a:pt x="2345" y="15061"/>
                </a:lnTo>
                <a:lnTo>
                  <a:pt x="0" y="15061"/>
                </a:lnTo>
                <a:lnTo>
                  <a:pt x="0" y="21600"/>
                </a:lnTo>
                <a:lnTo>
                  <a:pt x="21600" y="21600"/>
                </a:lnTo>
                <a:lnTo>
                  <a:pt x="21600" y="0"/>
                </a:lnTo>
                <a:lnTo>
                  <a:pt x="0" y="0"/>
                </a:lnTo>
                <a:close/>
              </a:path>
            </a:pathLst>
          </a:custGeom>
          <a:solidFill>
            <a:schemeClr val="accent3">
              <a:hueOff val="-546623"/>
              <a:satOff val="7767"/>
              <a:lumOff val="-1451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79</a:t>
            </a:fld>
            <a:endParaRPr/>
          </a:p>
        </p:txBody>
      </p:sp>
      <p:sp>
        <p:nvSpPr>
          <p:cNvPr id="2321" name="mass productions"/>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mass productions</a:t>
            </a:r>
          </a:p>
        </p:txBody>
      </p:sp>
      <p:sp>
        <p:nvSpPr>
          <p:cNvPr id="2322"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3"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24"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25"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6"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7"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32" name="Group"/>
          <p:cNvGrpSpPr/>
          <p:nvPr/>
        </p:nvGrpSpPr>
        <p:grpSpPr>
          <a:xfrm>
            <a:off x="17396300" y="10390656"/>
            <a:ext cx="5196911" cy="926220"/>
            <a:chOff x="0" y="0"/>
            <a:chExt cx="5196909" cy="926218"/>
          </a:xfrm>
        </p:grpSpPr>
        <p:sp>
          <p:nvSpPr>
            <p:cNvPr id="2328"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29"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31"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42" name="Rectangle"/>
          <p:cNvSpPr/>
          <p:nvPr/>
        </p:nvSpPr>
        <p:spPr>
          <a:xfrm>
            <a:off x="635000" y="4317533"/>
            <a:ext cx="8439702" cy="5080934"/>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a:t>
            </a:fld>
            <a:endParaRPr/>
          </a:p>
        </p:txBody>
      </p:sp>
      <p:sp>
        <p:nvSpPr>
          <p:cNvPr id="644" name="official introduction messages"/>
          <p:cNvSpPr txBox="1"/>
          <p:nvPr/>
        </p:nvSpPr>
        <p:spPr>
          <a:xfrm>
            <a:off x="1908037" y="5722620"/>
            <a:ext cx="5893627"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official introduction messages</a:t>
            </a:r>
          </a:p>
        </p:txBody>
      </p:sp>
      <p:sp>
        <p:nvSpPr>
          <p:cNvPr id="645" name="sunshine is a welcome thing. it brings a lot of brightness."/>
          <p:cNvSpPr txBox="1"/>
          <p:nvPr/>
        </p:nvSpPr>
        <p:spPr>
          <a:xfrm>
            <a:off x="13346486" y="4676774"/>
            <a:ext cx="6313445" cy="36652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sunshine is a welcome thing. it brings a lot of brightness.</a:t>
            </a:r>
          </a:p>
        </p:txBody>
      </p:sp>
      <p:sp>
        <p:nvSpPr>
          <p:cNvPr id="646" name="Rectangle"/>
          <p:cNvSpPr/>
          <p:nvPr/>
        </p:nvSpPr>
        <p:spPr>
          <a:xfrm>
            <a:off x="12187573" y="4412783"/>
            <a:ext cx="8631272" cy="489043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7" name="Shape"/>
          <p:cNvSpPr/>
          <p:nvPr/>
        </p:nvSpPr>
        <p:spPr>
          <a:xfrm>
            <a:off x="20907773" y="305772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80</a:t>
            </a:fld>
            <a:endParaRPr/>
          </a:p>
        </p:txBody>
      </p:sp>
      <p:sp>
        <p:nvSpPr>
          <p:cNvPr id="2336" name="Shape"/>
          <p:cNvSpPr/>
          <p:nvPr/>
        </p:nvSpPr>
        <p:spPr>
          <a:xfrm>
            <a:off x="635000" y="635000"/>
            <a:ext cx="13599319"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419"/>
                </a:lnTo>
                <a:cubicBezTo>
                  <a:pt x="20800" y="18842"/>
                  <a:pt x="19899" y="19054"/>
                  <a:pt x="18895" y="19054"/>
                </a:cubicBezTo>
                <a:cubicBezTo>
                  <a:pt x="16872" y="19054"/>
                  <a:pt x="15184" y="18237"/>
                  <a:pt x="13831" y="16602"/>
                </a:cubicBezTo>
                <a:lnTo>
                  <a:pt x="15583" y="13941"/>
                </a:lnTo>
                <a:cubicBezTo>
                  <a:pt x="15711" y="14081"/>
                  <a:pt x="15882" y="14252"/>
                  <a:pt x="16096" y="14454"/>
                </a:cubicBezTo>
                <a:cubicBezTo>
                  <a:pt x="16309" y="14656"/>
                  <a:pt x="16701" y="14925"/>
                  <a:pt x="17271" y="15260"/>
                </a:cubicBezTo>
                <a:cubicBezTo>
                  <a:pt x="17840" y="15595"/>
                  <a:pt x="18410" y="15762"/>
                  <a:pt x="18980" y="15762"/>
                </a:cubicBezTo>
                <a:cubicBezTo>
                  <a:pt x="19550" y="15762"/>
                  <a:pt x="20056" y="15575"/>
                  <a:pt x="20497" y="15201"/>
                </a:cubicBezTo>
                <a:cubicBezTo>
                  <a:pt x="20939" y="14828"/>
                  <a:pt x="21160" y="14275"/>
                  <a:pt x="21160" y="13543"/>
                </a:cubicBezTo>
                <a:cubicBezTo>
                  <a:pt x="21160" y="12812"/>
                  <a:pt x="20922" y="12247"/>
                  <a:pt x="20445" y="11850"/>
                </a:cubicBezTo>
                <a:cubicBezTo>
                  <a:pt x="19967" y="11453"/>
                  <a:pt x="19351" y="11255"/>
                  <a:pt x="18596" y="11255"/>
                </a:cubicBezTo>
                <a:cubicBezTo>
                  <a:pt x="17840" y="11255"/>
                  <a:pt x="16965" y="11551"/>
                  <a:pt x="15968" y="12142"/>
                </a:cubicBezTo>
                <a:lnTo>
                  <a:pt x="14578" y="10508"/>
                </a:lnTo>
                <a:lnTo>
                  <a:pt x="14578" y="2546"/>
                </a:lnTo>
                <a:cubicBezTo>
                  <a:pt x="14578" y="2546"/>
                  <a:pt x="19179" y="2546"/>
                  <a:pt x="21600" y="2546"/>
                </a:cubicBezTo>
                <a:lnTo>
                  <a:pt x="21600" y="0"/>
                </a:lnTo>
                <a:lnTo>
                  <a:pt x="0" y="0"/>
                </a:lnTo>
                <a:close/>
                <a:moveTo>
                  <a:pt x="17698" y="5698"/>
                </a:moveTo>
                <a:lnTo>
                  <a:pt x="17698" y="8430"/>
                </a:lnTo>
                <a:cubicBezTo>
                  <a:pt x="18139" y="8290"/>
                  <a:pt x="18645" y="8220"/>
                  <a:pt x="19215" y="8220"/>
                </a:cubicBezTo>
                <a:cubicBezTo>
                  <a:pt x="20083" y="8220"/>
                  <a:pt x="20877" y="8394"/>
                  <a:pt x="21600" y="8739"/>
                </a:cubicBezTo>
                <a:lnTo>
                  <a:pt x="21600" y="5698"/>
                </a:lnTo>
                <a:lnTo>
                  <a:pt x="17698" y="5698"/>
                </a:lnTo>
                <a:close/>
              </a:path>
            </a:pathLst>
          </a:cu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37"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463078"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340" name="Group"/>
          <p:cNvGrpSpPr/>
          <p:nvPr/>
        </p:nvGrpSpPr>
        <p:grpSpPr>
          <a:xfrm>
            <a:off x="3964115" y="9865273"/>
            <a:ext cx="3939403" cy="1302569"/>
            <a:chOff x="0" y="0"/>
            <a:chExt cx="3939401" cy="1302568"/>
          </a:xfrm>
        </p:grpSpPr>
        <p:sp>
          <p:nvSpPr>
            <p:cNvPr id="233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43" name="Group"/>
          <p:cNvGrpSpPr/>
          <p:nvPr/>
        </p:nvGrpSpPr>
        <p:grpSpPr>
          <a:xfrm>
            <a:off x="3964115" y="8435720"/>
            <a:ext cx="3939403" cy="1302570"/>
            <a:chOff x="0" y="0"/>
            <a:chExt cx="3939401" cy="1302568"/>
          </a:xfrm>
        </p:grpSpPr>
        <p:sp>
          <p:nvSpPr>
            <p:cNvPr id="23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44" name="Shape"/>
          <p:cNvSpPr/>
          <p:nvPr/>
        </p:nvSpPr>
        <p:spPr>
          <a:xfrm>
            <a:off x="252204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5" name="Shape"/>
          <p:cNvSpPr/>
          <p:nvPr/>
        </p:nvSpPr>
        <p:spPr>
          <a:xfrm>
            <a:off x="249012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6" name="quality control"/>
          <p:cNvSpPr txBox="1"/>
          <p:nvPr/>
        </p:nvSpPr>
        <p:spPr>
          <a:xfrm>
            <a:off x="2436666"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49" name="Shape"/>
          <p:cNvSpPr/>
          <p:nvPr/>
        </p:nvSpPr>
        <p:spPr>
          <a:xfrm>
            <a:off x="13996590" y="0"/>
            <a:ext cx="10391379" cy="13716000"/>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8137" y="4059"/>
                </a:lnTo>
                <a:cubicBezTo>
                  <a:pt x="9351" y="3448"/>
                  <a:pt x="10747" y="3141"/>
                  <a:pt x="12326" y="3141"/>
                </a:cubicBezTo>
                <a:cubicBezTo>
                  <a:pt x="13239" y="3141"/>
                  <a:pt x="14111" y="3244"/>
                  <a:pt x="14941" y="3448"/>
                </a:cubicBezTo>
                <a:cubicBezTo>
                  <a:pt x="15770" y="3653"/>
                  <a:pt x="16409" y="3861"/>
                  <a:pt x="16856" y="4073"/>
                </a:cubicBezTo>
                <a:cubicBezTo>
                  <a:pt x="17304" y="4285"/>
                  <a:pt x="17798" y="4553"/>
                  <a:pt x="18339" y="4878"/>
                </a:cubicBezTo>
                <a:lnTo>
                  <a:pt x="16269" y="7209"/>
                </a:lnTo>
                <a:cubicBezTo>
                  <a:pt x="16157" y="7124"/>
                  <a:pt x="15994" y="7011"/>
                  <a:pt x="15780" y="6870"/>
                </a:cubicBezTo>
                <a:cubicBezTo>
                  <a:pt x="15565" y="6729"/>
                  <a:pt x="15141" y="6545"/>
                  <a:pt x="14508" y="6319"/>
                </a:cubicBezTo>
                <a:cubicBezTo>
                  <a:pt x="13874" y="6093"/>
                  <a:pt x="13258" y="5980"/>
                  <a:pt x="12662" y="5980"/>
                </a:cubicBezTo>
                <a:cubicBezTo>
                  <a:pt x="11449" y="5980"/>
                  <a:pt x="10512" y="6287"/>
                  <a:pt x="9851" y="6901"/>
                </a:cubicBezTo>
                <a:cubicBezTo>
                  <a:pt x="9189" y="7516"/>
                  <a:pt x="8784" y="8353"/>
                  <a:pt x="8635" y="9412"/>
                </a:cubicBezTo>
                <a:cubicBezTo>
                  <a:pt x="9847" y="8819"/>
                  <a:pt x="11133" y="8522"/>
                  <a:pt x="12494" y="8522"/>
                </a:cubicBezTo>
                <a:cubicBezTo>
                  <a:pt x="14321" y="8522"/>
                  <a:pt x="15845" y="8974"/>
                  <a:pt x="17066" y="9878"/>
                </a:cubicBezTo>
                <a:cubicBezTo>
                  <a:pt x="18287" y="10782"/>
                  <a:pt x="18898" y="11986"/>
                  <a:pt x="18898" y="13491"/>
                </a:cubicBezTo>
                <a:cubicBezTo>
                  <a:pt x="18898" y="14995"/>
                  <a:pt x="18241" y="16199"/>
                  <a:pt x="16927" y="17103"/>
                </a:cubicBezTo>
                <a:cubicBezTo>
                  <a:pt x="15612" y="18007"/>
                  <a:pt x="13958" y="18459"/>
                  <a:pt x="11963" y="18459"/>
                </a:cubicBezTo>
                <a:cubicBezTo>
                  <a:pt x="10583" y="18459"/>
                  <a:pt x="9385" y="18258"/>
                  <a:pt x="8369" y="17856"/>
                </a:cubicBezTo>
                <a:cubicBezTo>
                  <a:pt x="7353" y="17453"/>
                  <a:pt x="6565" y="16892"/>
                  <a:pt x="6006" y="16171"/>
                </a:cubicBezTo>
                <a:cubicBezTo>
                  <a:pt x="5109" y="15050"/>
                  <a:pt x="4573" y="13701"/>
                  <a:pt x="4395" y="12126"/>
                </a:cubicBezTo>
                <a:lnTo>
                  <a:pt x="0" y="21600"/>
                </a:lnTo>
                <a:lnTo>
                  <a:pt x="21600" y="21600"/>
                </a:lnTo>
                <a:lnTo>
                  <a:pt x="21600" y="0"/>
                </a:lnTo>
                <a:lnTo>
                  <a:pt x="10021" y="0"/>
                </a:lnTo>
                <a:close/>
                <a:moveTo>
                  <a:pt x="12088" y="11319"/>
                </a:moveTo>
                <a:cubicBezTo>
                  <a:pt x="11221" y="11319"/>
                  <a:pt x="10494" y="11514"/>
                  <a:pt x="9907" y="11902"/>
                </a:cubicBezTo>
                <a:cubicBezTo>
                  <a:pt x="9320" y="12291"/>
                  <a:pt x="9026" y="12796"/>
                  <a:pt x="9026" y="13417"/>
                </a:cubicBezTo>
                <a:cubicBezTo>
                  <a:pt x="9026" y="14039"/>
                  <a:pt x="9306" y="14571"/>
                  <a:pt x="9865" y="15016"/>
                </a:cubicBezTo>
                <a:cubicBezTo>
                  <a:pt x="10424" y="15461"/>
                  <a:pt x="11124" y="15684"/>
                  <a:pt x="11963" y="15684"/>
                </a:cubicBezTo>
                <a:cubicBezTo>
                  <a:pt x="12802" y="15684"/>
                  <a:pt x="13501" y="15486"/>
                  <a:pt x="14060" y="15091"/>
                </a:cubicBezTo>
                <a:cubicBezTo>
                  <a:pt x="14619" y="14695"/>
                  <a:pt x="14899" y="14183"/>
                  <a:pt x="14899" y="13554"/>
                </a:cubicBezTo>
                <a:cubicBezTo>
                  <a:pt x="14899" y="12926"/>
                  <a:pt x="14647" y="12396"/>
                  <a:pt x="14144" y="11965"/>
                </a:cubicBezTo>
                <a:cubicBezTo>
                  <a:pt x="13641" y="11534"/>
                  <a:pt x="12955" y="11319"/>
                  <a:pt x="12088" y="11319"/>
                </a:cubicBezTo>
                <a:close/>
              </a:path>
            </a:pathLst>
          </a:cu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0" name="Shape"/>
          <p:cNvSpPr/>
          <p:nvPr/>
        </p:nvSpPr>
        <p:spPr>
          <a:xfrm rot="10800000">
            <a:off x="-1" y="-1"/>
            <a:ext cx="12286794" cy="13716001"/>
          </a:xfrm>
          <a:custGeom>
            <a:avLst/>
            <a:gdLst/>
            <a:ahLst/>
            <a:cxnLst>
              <a:cxn ang="0">
                <a:pos x="wd2" y="hd2"/>
              </a:cxn>
              <a:cxn ang="5400000">
                <a:pos x="wd2" y="hd2"/>
              </a:cxn>
              <a:cxn ang="10800000">
                <a:pos x="wd2" y="hd2"/>
              </a:cxn>
              <a:cxn ang="16200000">
                <a:pos x="wd2" y="hd2"/>
              </a:cxn>
            </a:cxnLst>
            <a:rect l="0" t="0" r="r" b="b"/>
            <a:pathLst>
              <a:path w="21600" h="21600" extrusionOk="0">
                <a:moveTo>
                  <a:pt x="8475" y="0"/>
                </a:moveTo>
                <a:lnTo>
                  <a:pt x="0" y="21600"/>
                </a:lnTo>
                <a:lnTo>
                  <a:pt x="21600" y="21600"/>
                </a:lnTo>
                <a:lnTo>
                  <a:pt x="21600" y="0"/>
                </a:lnTo>
                <a:lnTo>
                  <a:pt x="8475" y="0"/>
                </a:lnTo>
                <a:close/>
              </a:path>
            </a:pathLst>
          </a:custGeom>
          <a:solidFill>
            <a:schemeClr val="accent3">
              <a:hueOff val="-546623"/>
              <a:satOff val="7767"/>
              <a:lumOff val="-1451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81</a:t>
            </a:fld>
            <a:endParaRPr/>
          </a:p>
        </p:txBody>
      </p:sp>
      <p:sp>
        <p:nvSpPr>
          <p:cNvPr id="2352" name="Sed ut perspiciatis unde omnis iste natus error sit volup lor sit tatem accusantium doloremque. Sed ut perspiciatis unde omnis iste natus error sit volup lor sit tatem.."/>
          <p:cNvSpPr txBox="1"/>
          <p:nvPr/>
        </p:nvSpPr>
        <p:spPr>
          <a:xfrm>
            <a:off x="2384010" y="5029777"/>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355" name="Group"/>
          <p:cNvGrpSpPr/>
          <p:nvPr/>
        </p:nvGrpSpPr>
        <p:grpSpPr>
          <a:xfrm>
            <a:off x="3885047" y="9410630"/>
            <a:ext cx="3939403" cy="1302569"/>
            <a:chOff x="0" y="0"/>
            <a:chExt cx="3939401" cy="1302568"/>
          </a:xfrm>
        </p:grpSpPr>
        <p:sp>
          <p:nvSpPr>
            <p:cNvPr id="235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58" name="Group"/>
          <p:cNvGrpSpPr/>
          <p:nvPr/>
        </p:nvGrpSpPr>
        <p:grpSpPr>
          <a:xfrm>
            <a:off x="3885047" y="7981077"/>
            <a:ext cx="3939403" cy="1302570"/>
            <a:chOff x="0" y="0"/>
            <a:chExt cx="3939401" cy="1302568"/>
          </a:xfrm>
        </p:grpSpPr>
        <p:sp>
          <p:nvSpPr>
            <p:cNvPr id="235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5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59" name="Shape"/>
          <p:cNvSpPr/>
          <p:nvPr/>
        </p:nvSpPr>
        <p:spPr>
          <a:xfrm>
            <a:off x="2442975"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0" name="Shape"/>
          <p:cNvSpPr/>
          <p:nvPr/>
        </p:nvSpPr>
        <p:spPr>
          <a:xfrm>
            <a:off x="2411058" y="82005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1" name="launch event executions"/>
          <p:cNvSpPr txBox="1"/>
          <p:nvPr/>
        </p:nvSpPr>
        <p:spPr>
          <a:xfrm>
            <a:off x="2357598" y="3002800"/>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6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82</a:t>
            </a:fld>
            <a:endParaRPr/>
          </a:p>
        </p:txBody>
      </p:sp>
      <p:sp>
        <p:nvSpPr>
          <p:cNvPr id="2365" name="Shape"/>
          <p:cNvSpPr/>
          <p:nvPr/>
        </p:nvSpPr>
        <p:spPr>
          <a:xfrm>
            <a:off x="635000" y="635000"/>
            <a:ext cx="1656601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94"/>
                </a:lnTo>
                <a:lnTo>
                  <a:pt x="8383" y="2094"/>
                </a:lnTo>
                <a:lnTo>
                  <a:pt x="8383" y="5015"/>
                </a:lnTo>
                <a:lnTo>
                  <a:pt x="3118" y="19400"/>
                </a:lnTo>
                <a:lnTo>
                  <a:pt x="0" y="19400"/>
                </a:lnTo>
                <a:lnTo>
                  <a:pt x="0" y="21600"/>
                </a:lnTo>
                <a:lnTo>
                  <a:pt x="18606" y="21600"/>
                </a:lnTo>
                <a:lnTo>
                  <a:pt x="21600" y="10800"/>
                </a:lnTo>
                <a:lnTo>
                  <a:pt x="18606" y="0"/>
                </a:lnTo>
                <a:lnTo>
                  <a:pt x="0" y="0"/>
                </a:lnTo>
                <a:close/>
                <a:moveTo>
                  <a:pt x="1705" y="5412"/>
                </a:moveTo>
                <a:lnTo>
                  <a:pt x="1705" y="7640"/>
                </a:lnTo>
                <a:cubicBezTo>
                  <a:pt x="1705" y="7640"/>
                  <a:pt x="1478" y="7640"/>
                  <a:pt x="1151" y="7640"/>
                </a:cubicBezTo>
                <a:cubicBezTo>
                  <a:pt x="824" y="7640"/>
                  <a:pt x="398" y="7640"/>
                  <a:pt x="0" y="7640"/>
                </a:cubicBezTo>
                <a:lnTo>
                  <a:pt x="0" y="19278"/>
                </a:lnTo>
                <a:lnTo>
                  <a:pt x="4978" y="5412"/>
                </a:lnTo>
                <a:lnTo>
                  <a:pt x="1705" y="5412"/>
                </a:lnTo>
                <a:close/>
              </a:path>
            </a:pathLst>
          </a:custGeom>
          <a:solidFill>
            <a:schemeClr val="accent3">
              <a:hueOff val="-546623"/>
              <a:satOff val="7767"/>
              <a:lumOff val="-14512"/>
              <a:alpha val="80000"/>
            </a:scheme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6" name="re-evaluate process."/>
          <p:cNvSpPr txBox="1"/>
          <p:nvPr/>
        </p:nvSpPr>
        <p:spPr>
          <a:xfrm>
            <a:off x="8860042"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re-evaluate process.</a:t>
            </a:r>
          </a:p>
        </p:txBody>
      </p:sp>
      <p:sp>
        <p:nvSpPr>
          <p:cNvPr id="2367" name="Rectangle"/>
          <p:cNvSpPr/>
          <p:nvPr/>
        </p:nvSpPr>
        <p:spPr>
          <a:xfrm>
            <a:off x="8916120"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8" name="STEPS :"/>
          <p:cNvSpPr txBox="1"/>
          <p:nvPr/>
        </p:nvSpPr>
        <p:spPr>
          <a:xfrm>
            <a:off x="8860042"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69" name="Lorem ipsum sit lom dolor sit amet, consectetur sit amet adipiscing. Lorem ipsum sit lom dolor. Lorem ipsum."/>
          <p:cNvSpPr txBox="1"/>
          <p:nvPr/>
        </p:nvSpPr>
        <p:spPr>
          <a:xfrm>
            <a:off x="8897669" y="79841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70" name="Square"/>
          <p:cNvSpPr/>
          <p:nvPr/>
        </p:nvSpPr>
        <p:spPr>
          <a:xfrm>
            <a:off x="8917187"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1" name="Shape"/>
          <p:cNvSpPr/>
          <p:nvPr/>
        </p:nvSpPr>
        <p:spPr>
          <a:xfrm>
            <a:off x="10059452"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2" name="Shape"/>
          <p:cNvSpPr/>
          <p:nvPr/>
        </p:nvSpPr>
        <p:spPr>
          <a:xfrm>
            <a:off x="9266040"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77" name="Group"/>
          <p:cNvGrpSpPr/>
          <p:nvPr/>
        </p:nvGrpSpPr>
        <p:grpSpPr>
          <a:xfrm>
            <a:off x="8909459" y="10390656"/>
            <a:ext cx="5196910" cy="926220"/>
            <a:chOff x="0" y="0"/>
            <a:chExt cx="5196909" cy="926218"/>
          </a:xfrm>
        </p:grpSpPr>
        <p:sp>
          <p:nvSpPr>
            <p:cNvPr id="237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7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80"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830" y="21600"/>
                </a:lnTo>
                <a:cubicBezTo>
                  <a:pt x="11836" y="20114"/>
                  <a:pt x="11997" y="18769"/>
                  <a:pt x="12314" y="17568"/>
                </a:cubicBezTo>
                <a:cubicBezTo>
                  <a:pt x="12632" y="16366"/>
                  <a:pt x="13105" y="15306"/>
                  <a:pt x="13734" y="14389"/>
                </a:cubicBezTo>
                <a:cubicBezTo>
                  <a:pt x="12815" y="12761"/>
                  <a:pt x="12355" y="10843"/>
                  <a:pt x="12355" y="8635"/>
                </a:cubicBezTo>
                <a:cubicBezTo>
                  <a:pt x="12355" y="6427"/>
                  <a:pt x="12862" y="4563"/>
                  <a:pt x="13876" y="3045"/>
                </a:cubicBezTo>
                <a:cubicBezTo>
                  <a:pt x="14890" y="1527"/>
                  <a:pt x="16156" y="768"/>
                  <a:pt x="17674" y="768"/>
                </a:cubicBezTo>
                <a:cubicBezTo>
                  <a:pt x="19192" y="768"/>
                  <a:pt x="20455" y="1527"/>
                  <a:pt x="21462" y="3045"/>
                </a:cubicBezTo>
                <a:cubicBezTo>
                  <a:pt x="21510" y="3117"/>
                  <a:pt x="21555" y="3190"/>
                  <a:pt x="21600" y="3263"/>
                </a:cubicBezTo>
                <a:lnTo>
                  <a:pt x="21600" y="0"/>
                </a:lnTo>
                <a:lnTo>
                  <a:pt x="0" y="0"/>
                </a:lnTo>
                <a:close/>
                <a:moveTo>
                  <a:pt x="17674" y="5778"/>
                </a:moveTo>
                <a:cubicBezTo>
                  <a:pt x="17105" y="5778"/>
                  <a:pt x="16617" y="6109"/>
                  <a:pt x="16208" y="6771"/>
                </a:cubicBezTo>
                <a:cubicBezTo>
                  <a:pt x="15799" y="7434"/>
                  <a:pt x="15595" y="8255"/>
                  <a:pt x="15595" y="9235"/>
                </a:cubicBezTo>
                <a:cubicBezTo>
                  <a:pt x="15595" y="10215"/>
                  <a:pt x="15803" y="11036"/>
                  <a:pt x="16219" y="11698"/>
                </a:cubicBezTo>
                <a:cubicBezTo>
                  <a:pt x="16635" y="12360"/>
                  <a:pt x="17120" y="12692"/>
                  <a:pt x="17674" y="12692"/>
                </a:cubicBezTo>
                <a:cubicBezTo>
                  <a:pt x="18229" y="12692"/>
                  <a:pt x="18714" y="12361"/>
                  <a:pt x="19131" y="11698"/>
                </a:cubicBezTo>
                <a:cubicBezTo>
                  <a:pt x="19546" y="11036"/>
                  <a:pt x="19755" y="10215"/>
                  <a:pt x="19755" y="9235"/>
                </a:cubicBezTo>
                <a:cubicBezTo>
                  <a:pt x="19755" y="8255"/>
                  <a:pt x="19550" y="7434"/>
                  <a:pt x="19142" y="6771"/>
                </a:cubicBezTo>
                <a:cubicBezTo>
                  <a:pt x="18733" y="6109"/>
                  <a:pt x="18244" y="5778"/>
                  <a:pt x="17674" y="5778"/>
                </a:cubicBezTo>
                <a:close/>
                <a:moveTo>
                  <a:pt x="17674" y="17660"/>
                </a:moveTo>
                <a:cubicBezTo>
                  <a:pt x="17047" y="17660"/>
                  <a:pt x="16485" y="17992"/>
                  <a:pt x="15989" y="18654"/>
                </a:cubicBezTo>
                <a:cubicBezTo>
                  <a:pt x="15493" y="19317"/>
                  <a:pt x="15244" y="20268"/>
                  <a:pt x="15244" y="21510"/>
                </a:cubicBezTo>
                <a:cubicBezTo>
                  <a:pt x="15244" y="21541"/>
                  <a:pt x="15245" y="21570"/>
                  <a:pt x="15246" y="21600"/>
                </a:cubicBezTo>
                <a:lnTo>
                  <a:pt x="20103" y="21600"/>
                </a:lnTo>
                <a:cubicBezTo>
                  <a:pt x="20104" y="21570"/>
                  <a:pt x="20105" y="21541"/>
                  <a:pt x="20105" y="21510"/>
                </a:cubicBezTo>
                <a:cubicBezTo>
                  <a:pt x="20105" y="20268"/>
                  <a:pt x="19856" y="19316"/>
                  <a:pt x="19361" y="18654"/>
                </a:cubicBezTo>
                <a:cubicBezTo>
                  <a:pt x="18864" y="17991"/>
                  <a:pt x="18302" y="17660"/>
                  <a:pt x="17674" y="17660"/>
                </a:cubicBezTo>
                <a:close/>
              </a:path>
            </a:pathLst>
          </a:custGeom>
          <a:solidFill>
            <a:schemeClr val="accent3">
              <a:hueOff val="-546623"/>
              <a:satOff val="7767"/>
              <a:lumOff val="-1451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83</a:t>
            </a:fld>
            <a:endParaRPr/>
          </a:p>
        </p:txBody>
      </p:sp>
      <p:sp>
        <p:nvSpPr>
          <p:cNvPr id="2382" name="Sed ut perspiciatis unde omnis iste natus error sit volup lor sit tatem accusantium doloremque. Sed ut perspiciatis unde omnis iste natus error sit volup lor sit tatem. Sed ut perspiciatis unde omnis iste natus error sit volup lor. Sed ut perspiciatis un"/>
          <p:cNvSpPr txBox="1"/>
          <p:nvPr/>
        </p:nvSpPr>
        <p:spPr>
          <a:xfrm>
            <a:off x="2421340" y="4575134"/>
            <a:ext cx="889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 Sed ut perspiciatis unde omnis iste natus error sit volup lor sit tatem. Sed ut perspiciatis unde omnis iste natus error sit volup lor..</a:t>
            </a:r>
          </a:p>
        </p:txBody>
      </p:sp>
      <p:grpSp>
        <p:nvGrpSpPr>
          <p:cNvPr id="2385" name="Group"/>
          <p:cNvGrpSpPr/>
          <p:nvPr/>
        </p:nvGrpSpPr>
        <p:grpSpPr>
          <a:xfrm>
            <a:off x="3922377" y="9865273"/>
            <a:ext cx="3939402" cy="1302569"/>
            <a:chOff x="0" y="0"/>
            <a:chExt cx="3939401" cy="1302568"/>
          </a:xfrm>
        </p:grpSpPr>
        <p:sp>
          <p:nvSpPr>
            <p:cNvPr id="238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8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88" name="Group"/>
          <p:cNvGrpSpPr/>
          <p:nvPr/>
        </p:nvGrpSpPr>
        <p:grpSpPr>
          <a:xfrm>
            <a:off x="3922377" y="8435720"/>
            <a:ext cx="3939402" cy="1302570"/>
            <a:chOff x="0" y="0"/>
            <a:chExt cx="3939401" cy="1302568"/>
          </a:xfrm>
        </p:grpSpPr>
        <p:sp>
          <p:nvSpPr>
            <p:cNvPr id="238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8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89" name="Shape"/>
          <p:cNvSpPr/>
          <p:nvPr/>
        </p:nvSpPr>
        <p:spPr>
          <a:xfrm>
            <a:off x="248030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0" name="Shape"/>
          <p:cNvSpPr/>
          <p:nvPr/>
        </p:nvSpPr>
        <p:spPr>
          <a:xfrm>
            <a:off x="244838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1" name="re-invented…"/>
          <p:cNvSpPr txBox="1"/>
          <p:nvPr/>
        </p:nvSpPr>
        <p:spPr>
          <a:xfrm>
            <a:off x="2394927" y="2548158"/>
            <a:ext cx="889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re-invented</a:t>
            </a:r>
          </a:p>
          <a:p>
            <a:pPr>
              <a:defRPr>
                <a:solidFill>
                  <a:srgbClr val="FFFFFF"/>
                </a:solidFill>
              </a:defRPr>
            </a:pPr>
            <a:r>
              <a:t>all the 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84</a:t>
            </a:fld>
            <a:endParaRPr/>
          </a:p>
        </p:txBody>
      </p:sp>
      <p:sp>
        <p:nvSpPr>
          <p:cNvPr id="239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184" y="21600"/>
                </a:lnTo>
                <a:cubicBezTo>
                  <a:pt x="17053" y="21448"/>
                  <a:pt x="16915" y="21280"/>
                  <a:pt x="16770" y="21095"/>
                </a:cubicBezTo>
                <a:cubicBezTo>
                  <a:pt x="16624" y="20910"/>
                  <a:pt x="16471" y="20709"/>
                  <a:pt x="16309" y="20489"/>
                </a:cubicBezTo>
                <a:lnTo>
                  <a:pt x="17834" y="16689"/>
                </a:lnTo>
                <a:cubicBezTo>
                  <a:pt x="17925" y="16828"/>
                  <a:pt x="18045" y="17006"/>
                  <a:pt x="18195" y="17225"/>
                </a:cubicBezTo>
                <a:cubicBezTo>
                  <a:pt x="18345" y="17444"/>
                  <a:pt x="18634" y="17738"/>
                  <a:pt x="19064" y="18106"/>
                </a:cubicBezTo>
                <a:cubicBezTo>
                  <a:pt x="19494" y="18474"/>
                  <a:pt x="19898" y="18659"/>
                  <a:pt x="20277" y="18659"/>
                </a:cubicBezTo>
                <a:cubicBezTo>
                  <a:pt x="20788" y="18659"/>
                  <a:pt x="21229" y="18475"/>
                  <a:pt x="21600" y="18110"/>
                </a:cubicBezTo>
                <a:lnTo>
                  <a:pt x="21600" y="14269"/>
                </a:lnTo>
                <a:cubicBezTo>
                  <a:pt x="21210" y="14451"/>
                  <a:pt x="20808" y="14549"/>
                  <a:pt x="20394" y="14549"/>
                </a:cubicBezTo>
                <a:cubicBezTo>
                  <a:pt x="19117" y="14549"/>
                  <a:pt x="18051" y="13804"/>
                  <a:pt x="17198" y="12320"/>
                </a:cubicBezTo>
                <a:cubicBezTo>
                  <a:pt x="16344" y="10834"/>
                  <a:pt x="15918" y="8872"/>
                  <a:pt x="15918" y="6430"/>
                </a:cubicBezTo>
                <a:cubicBezTo>
                  <a:pt x="15918" y="3990"/>
                  <a:pt x="16377" y="2026"/>
                  <a:pt x="17296" y="541"/>
                </a:cubicBezTo>
                <a:cubicBezTo>
                  <a:pt x="17415" y="348"/>
                  <a:pt x="17539" y="168"/>
                  <a:pt x="17666" y="0"/>
                </a:cubicBezTo>
                <a:lnTo>
                  <a:pt x="0" y="0"/>
                </a:lnTo>
                <a:close/>
                <a:moveTo>
                  <a:pt x="20765" y="2837"/>
                </a:moveTo>
                <a:cubicBezTo>
                  <a:pt x="20179" y="2837"/>
                  <a:pt x="19700" y="3166"/>
                  <a:pt x="19328" y="3822"/>
                </a:cubicBezTo>
                <a:cubicBezTo>
                  <a:pt x="18957" y="4478"/>
                  <a:pt x="18771" y="5313"/>
                  <a:pt x="18771" y="6327"/>
                </a:cubicBezTo>
                <a:cubicBezTo>
                  <a:pt x="18771" y="7340"/>
                  <a:pt x="18941" y="8197"/>
                  <a:pt x="19280" y="8900"/>
                </a:cubicBezTo>
                <a:cubicBezTo>
                  <a:pt x="19618" y="9602"/>
                  <a:pt x="20091" y="9954"/>
                  <a:pt x="20697" y="9954"/>
                </a:cubicBezTo>
                <a:cubicBezTo>
                  <a:pt x="21028" y="9954"/>
                  <a:pt x="21329" y="9857"/>
                  <a:pt x="21600" y="9671"/>
                </a:cubicBezTo>
                <a:lnTo>
                  <a:pt x="21600" y="3140"/>
                </a:lnTo>
                <a:cubicBezTo>
                  <a:pt x="21348" y="2940"/>
                  <a:pt x="21070" y="2837"/>
                  <a:pt x="20765" y="2837"/>
                </a:cubicBezTo>
                <a:close/>
              </a:path>
            </a:pathLst>
          </a:custGeom>
          <a:solidFill>
            <a:srgbClr val="FFFFFF">
              <a:alpha val="75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6" name="r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re-building prototype</a:t>
            </a:r>
          </a:p>
        </p:txBody>
      </p:sp>
      <p:sp>
        <p:nvSpPr>
          <p:cNvPr id="2397"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400" name="Group"/>
          <p:cNvGrpSpPr/>
          <p:nvPr/>
        </p:nvGrpSpPr>
        <p:grpSpPr>
          <a:xfrm>
            <a:off x="3399208" y="10665355"/>
            <a:ext cx="3939403" cy="1270001"/>
            <a:chOff x="0" y="438149"/>
            <a:chExt cx="3939401" cy="1270000"/>
          </a:xfrm>
        </p:grpSpPr>
        <p:sp>
          <p:nvSpPr>
            <p:cNvPr id="239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39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01"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06" name="Group"/>
          <p:cNvGrpSpPr/>
          <p:nvPr/>
        </p:nvGrpSpPr>
        <p:grpSpPr>
          <a:xfrm>
            <a:off x="2187456" y="8531873"/>
            <a:ext cx="5545295" cy="926219"/>
            <a:chOff x="0" y="0"/>
            <a:chExt cx="5545293" cy="926218"/>
          </a:xfrm>
        </p:grpSpPr>
        <p:sp>
          <p:nvSpPr>
            <p:cNvPr id="2402"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3"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05"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grpSp>
        <p:nvGrpSpPr>
          <p:cNvPr id="2409" name="Group"/>
          <p:cNvGrpSpPr/>
          <p:nvPr/>
        </p:nvGrpSpPr>
        <p:grpSpPr>
          <a:xfrm>
            <a:off x="11614009" y="4138474"/>
            <a:ext cx="3939403" cy="1302570"/>
            <a:chOff x="0" y="0"/>
            <a:chExt cx="3939401" cy="1302568"/>
          </a:xfrm>
        </p:grpSpPr>
        <p:sp>
          <p:nvSpPr>
            <p:cNvPr id="240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240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412" name="Group"/>
          <p:cNvGrpSpPr/>
          <p:nvPr/>
        </p:nvGrpSpPr>
        <p:grpSpPr>
          <a:xfrm>
            <a:off x="11614009" y="2708922"/>
            <a:ext cx="3939403" cy="1302570"/>
            <a:chOff x="0" y="0"/>
            <a:chExt cx="3939401" cy="1302568"/>
          </a:xfrm>
        </p:grpSpPr>
        <p:sp>
          <p:nvSpPr>
            <p:cNvPr id="24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4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13" name="Shape"/>
          <p:cNvSpPr/>
          <p:nvPr/>
        </p:nvSpPr>
        <p:spPr>
          <a:xfrm>
            <a:off x="10171938" y="4289916"/>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14" name="Shape"/>
          <p:cNvSpPr/>
          <p:nvPr/>
        </p:nvSpPr>
        <p:spPr>
          <a:xfrm>
            <a:off x="10140020" y="292840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19" name="Group"/>
          <p:cNvGrpSpPr/>
          <p:nvPr/>
        </p:nvGrpSpPr>
        <p:grpSpPr>
          <a:xfrm>
            <a:off x="10328381" y="5714063"/>
            <a:ext cx="5036672" cy="926220"/>
            <a:chOff x="0" y="0"/>
            <a:chExt cx="5036670" cy="926218"/>
          </a:xfrm>
        </p:grpSpPr>
        <p:sp>
          <p:nvSpPr>
            <p:cNvPr id="241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1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4" name="Group"/>
          <p:cNvGrpSpPr/>
          <p:nvPr/>
        </p:nvGrpSpPr>
        <p:grpSpPr>
          <a:xfrm>
            <a:off x="10328381" y="7433798"/>
            <a:ext cx="5036672" cy="926220"/>
            <a:chOff x="0" y="0"/>
            <a:chExt cx="5036670" cy="926218"/>
          </a:xfrm>
        </p:grpSpPr>
        <p:sp>
          <p:nvSpPr>
            <p:cNvPr id="2420"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1"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9" name="Group"/>
          <p:cNvGrpSpPr/>
          <p:nvPr/>
        </p:nvGrpSpPr>
        <p:grpSpPr>
          <a:xfrm>
            <a:off x="10328381" y="9153533"/>
            <a:ext cx="5036672" cy="926220"/>
            <a:chOff x="0" y="0"/>
            <a:chExt cx="5036670" cy="926218"/>
          </a:xfrm>
        </p:grpSpPr>
        <p:sp>
          <p:nvSpPr>
            <p:cNvPr id="242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32"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577"/>
                </a:lnTo>
                <a:lnTo>
                  <a:pt x="3309" y="2577"/>
                </a:lnTo>
                <a:lnTo>
                  <a:pt x="3309" y="5161"/>
                </a:lnTo>
                <a:cubicBezTo>
                  <a:pt x="4050" y="3199"/>
                  <a:pt x="5164" y="2216"/>
                  <a:pt x="6649" y="2216"/>
                </a:cubicBezTo>
                <a:cubicBezTo>
                  <a:pt x="8141" y="2216"/>
                  <a:pt x="9256" y="3206"/>
                  <a:pt x="9997" y="5187"/>
                </a:cubicBezTo>
                <a:cubicBezTo>
                  <a:pt x="10737" y="7168"/>
                  <a:pt x="11107" y="9814"/>
                  <a:pt x="11107" y="13122"/>
                </a:cubicBezTo>
                <a:cubicBezTo>
                  <a:pt x="11107" y="16430"/>
                  <a:pt x="10737" y="19076"/>
                  <a:pt x="9997" y="21056"/>
                </a:cubicBezTo>
                <a:cubicBezTo>
                  <a:pt x="9925" y="21248"/>
                  <a:pt x="9849" y="21427"/>
                  <a:pt x="9770" y="21600"/>
                </a:cubicBezTo>
                <a:lnTo>
                  <a:pt x="21600" y="21600"/>
                </a:lnTo>
                <a:lnTo>
                  <a:pt x="21600" y="0"/>
                </a:lnTo>
                <a:lnTo>
                  <a:pt x="0" y="0"/>
                </a:lnTo>
                <a:close/>
                <a:moveTo>
                  <a:pt x="6649" y="6108"/>
                </a:moveTo>
                <a:cubicBezTo>
                  <a:pt x="5929" y="6108"/>
                  <a:pt x="5399" y="6751"/>
                  <a:pt x="5059" y="8038"/>
                </a:cubicBezTo>
                <a:cubicBezTo>
                  <a:pt x="4720" y="9325"/>
                  <a:pt x="4548" y="11026"/>
                  <a:pt x="4548" y="13137"/>
                </a:cubicBezTo>
                <a:cubicBezTo>
                  <a:pt x="4548" y="15249"/>
                  <a:pt x="4720" y="16945"/>
                  <a:pt x="5059" y="18232"/>
                </a:cubicBezTo>
                <a:cubicBezTo>
                  <a:pt x="5399" y="19519"/>
                  <a:pt x="5929" y="20162"/>
                  <a:pt x="6649" y="20162"/>
                </a:cubicBezTo>
                <a:cubicBezTo>
                  <a:pt x="7369" y="20162"/>
                  <a:pt x="7899" y="19519"/>
                  <a:pt x="8239" y="18232"/>
                </a:cubicBezTo>
                <a:cubicBezTo>
                  <a:pt x="8578" y="16945"/>
                  <a:pt x="8747" y="15249"/>
                  <a:pt x="8747" y="13137"/>
                </a:cubicBezTo>
                <a:cubicBezTo>
                  <a:pt x="8747" y="11026"/>
                  <a:pt x="8578" y="9325"/>
                  <a:pt x="8239" y="8038"/>
                </a:cubicBezTo>
                <a:cubicBezTo>
                  <a:pt x="7899" y="6751"/>
                  <a:pt x="7369" y="6108"/>
                  <a:pt x="6649" y="6108"/>
                </a:cubicBezTo>
                <a:close/>
                <a:moveTo>
                  <a:pt x="0" y="6589"/>
                </a:moveTo>
                <a:lnTo>
                  <a:pt x="0" y="21600"/>
                </a:lnTo>
                <a:lnTo>
                  <a:pt x="994" y="21600"/>
                </a:lnTo>
                <a:lnTo>
                  <a:pt x="994" y="6589"/>
                </a:lnTo>
                <a:lnTo>
                  <a:pt x="0" y="6589"/>
                </a:lnTo>
                <a:close/>
              </a:path>
            </a:pathLst>
          </a:custGeom>
          <a:solidFill>
            <a:srgbClr val="FFFFFF">
              <a:alpha val="5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3" name="Rectangle"/>
          <p:cNvSpPr/>
          <p:nvPr/>
        </p:nvSpPr>
        <p:spPr>
          <a:xfrm>
            <a:off x="14255368" y="634999"/>
            <a:ext cx="9493632" cy="12446001"/>
          </a:xfrm>
          <a:prstGeom prst="rect">
            <a:avLst/>
          </a:prstGeom>
          <a:solidFill>
            <a:schemeClr val="accent3">
              <a:hueOff val="-546623"/>
              <a:satOff val="7767"/>
              <a:lumOff val="-1451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85</a:t>
            </a:fld>
            <a:endParaRPr/>
          </a:p>
        </p:txBody>
      </p:sp>
      <p:sp>
        <p:nvSpPr>
          <p:cNvPr id="2435"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038129"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438" name="Group"/>
          <p:cNvGrpSpPr/>
          <p:nvPr/>
        </p:nvGrpSpPr>
        <p:grpSpPr>
          <a:xfrm>
            <a:off x="17539166" y="9865273"/>
            <a:ext cx="3939403" cy="1302569"/>
            <a:chOff x="0" y="0"/>
            <a:chExt cx="3939401" cy="1302568"/>
          </a:xfrm>
        </p:grpSpPr>
        <p:sp>
          <p:nvSpPr>
            <p:cNvPr id="243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41" name="Group"/>
          <p:cNvGrpSpPr/>
          <p:nvPr/>
        </p:nvGrpSpPr>
        <p:grpSpPr>
          <a:xfrm>
            <a:off x="17539166" y="8435720"/>
            <a:ext cx="3939403" cy="1302570"/>
            <a:chOff x="0" y="0"/>
            <a:chExt cx="3939401" cy="1302568"/>
          </a:xfrm>
        </p:grpSpPr>
        <p:sp>
          <p:nvSpPr>
            <p:cNvPr id="24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42" name="Shape"/>
          <p:cNvSpPr/>
          <p:nvPr/>
        </p:nvSpPr>
        <p:spPr>
          <a:xfrm>
            <a:off x="1609709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3" name="Shape"/>
          <p:cNvSpPr/>
          <p:nvPr/>
        </p:nvSpPr>
        <p:spPr>
          <a:xfrm>
            <a:off x="16065177"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4" name="quality control"/>
          <p:cNvSpPr txBox="1"/>
          <p:nvPr/>
        </p:nvSpPr>
        <p:spPr>
          <a:xfrm>
            <a:off x="16011717"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86</a:t>
            </a:fld>
            <a:endParaRPr/>
          </a:p>
        </p:txBody>
      </p:sp>
      <p:sp>
        <p:nvSpPr>
          <p:cNvPr id="2448" name="Shape"/>
          <p:cNvSpPr/>
          <p:nvPr/>
        </p:nvSpPr>
        <p:spPr>
          <a:xfrm>
            <a:off x="635000" y="635000"/>
            <a:ext cx="12181035"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64"/>
                </a:lnTo>
                <a:lnTo>
                  <a:pt x="8757" y="2464"/>
                </a:lnTo>
                <a:lnTo>
                  <a:pt x="8757" y="21600"/>
                </a:lnTo>
                <a:lnTo>
                  <a:pt x="14069" y="21600"/>
                </a:lnTo>
                <a:lnTo>
                  <a:pt x="14069" y="6554"/>
                </a:lnTo>
                <a:lnTo>
                  <a:pt x="9890" y="6554"/>
                </a:lnTo>
                <a:lnTo>
                  <a:pt x="9890" y="2464"/>
                </a:lnTo>
                <a:lnTo>
                  <a:pt x="18782" y="2464"/>
                </a:lnTo>
                <a:lnTo>
                  <a:pt x="18782" y="21600"/>
                </a:lnTo>
                <a:lnTo>
                  <a:pt x="21600" y="21600"/>
                </a:lnTo>
                <a:lnTo>
                  <a:pt x="21600" y="0"/>
                </a:lnTo>
                <a:lnTo>
                  <a:pt x="0" y="0"/>
                </a:lnTo>
                <a:close/>
                <a:moveTo>
                  <a:pt x="0" y="6554"/>
                </a:moveTo>
                <a:lnTo>
                  <a:pt x="0" y="21600"/>
                </a:lnTo>
                <a:lnTo>
                  <a:pt x="4043" y="21600"/>
                </a:lnTo>
                <a:lnTo>
                  <a:pt x="4043" y="6554"/>
                </a:lnTo>
                <a:lnTo>
                  <a:pt x="0" y="6554"/>
                </a:lnTo>
                <a:close/>
              </a:path>
            </a:pathLst>
          </a:cu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9" name="Sed ut perspiciatis unde omnis iste natus error sit volup lor sit tatem accusantium doloremque. Sed ut perspiciatis unde omnis iste natus error sit volup lor sit tatem.."/>
          <p:cNvSpPr txBox="1"/>
          <p:nvPr/>
        </p:nvSpPr>
        <p:spPr>
          <a:xfrm>
            <a:off x="15355165" y="5029777"/>
            <a:ext cx="595452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452" name="Group"/>
          <p:cNvGrpSpPr/>
          <p:nvPr/>
        </p:nvGrpSpPr>
        <p:grpSpPr>
          <a:xfrm>
            <a:off x="16856202" y="9410630"/>
            <a:ext cx="3939402" cy="1302569"/>
            <a:chOff x="0" y="0"/>
            <a:chExt cx="3939401" cy="1302568"/>
          </a:xfrm>
        </p:grpSpPr>
        <p:sp>
          <p:nvSpPr>
            <p:cNvPr id="24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55" name="Group"/>
          <p:cNvGrpSpPr/>
          <p:nvPr/>
        </p:nvGrpSpPr>
        <p:grpSpPr>
          <a:xfrm>
            <a:off x="16856202" y="7981077"/>
            <a:ext cx="3939402" cy="1302570"/>
            <a:chOff x="0" y="0"/>
            <a:chExt cx="3939401" cy="1302568"/>
          </a:xfrm>
        </p:grpSpPr>
        <p:sp>
          <p:nvSpPr>
            <p:cNvPr id="24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56" name="Shape"/>
          <p:cNvSpPr/>
          <p:nvPr/>
        </p:nvSpPr>
        <p:spPr>
          <a:xfrm>
            <a:off x="15414130"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7" name="Shape"/>
          <p:cNvSpPr/>
          <p:nvPr/>
        </p:nvSpPr>
        <p:spPr>
          <a:xfrm>
            <a:off x="15382213" y="8200556"/>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8" name="launch event executions"/>
          <p:cNvSpPr txBox="1"/>
          <p:nvPr/>
        </p:nvSpPr>
        <p:spPr>
          <a:xfrm>
            <a:off x="15328752" y="300280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61" name="Shape"/>
          <p:cNvSpPr/>
          <p:nvPr/>
        </p:nvSpPr>
        <p:spPr>
          <a:xfrm flipH="1">
            <a:off x="5171542" y="635000"/>
            <a:ext cx="10599396"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79" y="10800"/>
                </a:lnTo>
                <a:lnTo>
                  <a:pt x="0" y="21600"/>
                </a:lnTo>
                <a:lnTo>
                  <a:pt x="16921" y="21600"/>
                </a:lnTo>
                <a:lnTo>
                  <a:pt x="21600" y="10800"/>
                </a:lnTo>
                <a:lnTo>
                  <a:pt x="16921" y="0"/>
                </a:lnTo>
                <a:lnTo>
                  <a:pt x="0" y="0"/>
                </a:lnTo>
                <a:close/>
              </a:path>
            </a:pathLst>
          </a:custGeom>
          <a:solidFill>
            <a:schemeClr val="accent3">
              <a:hueOff val="-546623"/>
              <a:satOff val="7767"/>
              <a:lumOff val="-14512"/>
              <a:alpha val="50000"/>
            </a:scheme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2" name="Shape"/>
          <p:cNvSpPr/>
          <p:nvPr/>
        </p:nvSpPr>
        <p:spPr>
          <a:xfrm>
            <a:off x="13467367" y="635000"/>
            <a:ext cx="10293585" cy="12446001"/>
          </a:xfrm>
          <a:custGeom>
            <a:avLst/>
            <a:gdLst/>
            <a:ahLst/>
            <a:cxnLst>
              <a:cxn ang="0">
                <a:pos x="wd2" y="hd2"/>
              </a:cxn>
              <a:cxn ang="5400000">
                <a:pos x="wd2" y="hd2"/>
              </a:cxn>
              <a:cxn ang="10800000">
                <a:pos x="wd2" y="hd2"/>
              </a:cxn>
              <a:cxn ang="16200000">
                <a:pos x="wd2" y="hd2"/>
              </a:cxn>
            </a:cxnLst>
            <a:rect l="0" t="0" r="r" b="b"/>
            <a:pathLst>
              <a:path w="21600" h="21600" extrusionOk="0">
                <a:moveTo>
                  <a:pt x="4819" y="0"/>
                </a:moveTo>
                <a:lnTo>
                  <a:pt x="0" y="10800"/>
                </a:lnTo>
                <a:lnTo>
                  <a:pt x="4819" y="21600"/>
                </a:lnTo>
                <a:lnTo>
                  <a:pt x="21600" y="21600"/>
                </a:lnTo>
                <a:lnTo>
                  <a:pt x="21600" y="19634"/>
                </a:lnTo>
                <a:lnTo>
                  <a:pt x="9158" y="19687"/>
                </a:lnTo>
                <a:lnTo>
                  <a:pt x="9158" y="5678"/>
                </a:lnTo>
                <a:lnTo>
                  <a:pt x="5178" y="5678"/>
                </a:lnTo>
                <a:lnTo>
                  <a:pt x="5178" y="2386"/>
                </a:lnTo>
                <a:lnTo>
                  <a:pt x="13647" y="2386"/>
                </a:lnTo>
                <a:lnTo>
                  <a:pt x="13647" y="3411"/>
                </a:lnTo>
                <a:cubicBezTo>
                  <a:pt x="13924" y="3215"/>
                  <a:pt x="14205" y="3037"/>
                  <a:pt x="14493" y="2879"/>
                </a:cubicBezTo>
                <a:cubicBezTo>
                  <a:pt x="15660" y="2235"/>
                  <a:pt x="17145" y="1913"/>
                  <a:pt x="18951" y="1913"/>
                </a:cubicBezTo>
                <a:cubicBezTo>
                  <a:pt x="19894" y="1913"/>
                  <a:pt x="20776" y="2046"/>
                  <a:pt x="21600" y="2306"/>
                </a:cubicBezTo>
                <a:lnTo>
                  <a:pt x="21600" y="0"/>
                </a:lnTo>
                <a:lnTo>
                  <a:pt x="4819" y="0"/>
                </a:lnTo>
                <a:close/>
                <a:moveTo>
                  <a:pt x="18758" y="5231"/>
                </a:moveTo>
                <a:cubicBezTo>
                  <a:pt x="17442" y="5231"/>
                  <a:pt x="16194" y="6006"/>
                  <a:pt x="15017" y="7557"/>
                </a:cubicBezTo>
                <a:lnTo>
                  <a:pt x="13647" y="6888"/>
                </a:lnTo>
                <a:lnTo>
                  <a:pt x="13647" y="15034"/>
                </a:lnTo>
                <a:lnTo>
                  <a:pt x="17772" y="11540"/>
                </a:lnTo>
                <a:cubicBezTo>
                  <a:pt x="19009" y="10500"/>
                  <a:pt x="19891" y="9674"/>
                  <a:pt x="20419" y="9055"/>
                </a:cubicBezTo>
                <a:cubicBezTo>
                  <a:pt x="20948" y="8436"/>
                  <a:pt x="21213" y="7838"/>
                  <a:pt x="21213" y="7261"/>
                </a:cubicBezTo>
                <a:cubicBezTo>
                  <a:pt x="21213" y="6683"/>
                  <a:pt x="20983" y="6198"/>
                  <a:pt x="20523" y="5810"/>
                </a:cubicBezTo>
                <a:cubicBezTo>
                  <a:pt x="20064" y="5423"/>
                  <a:pt x="19477" y="5231"/>
                  <a:pt x="18758" y="5231"/>
                </a:cubicBezTo>
                <a:close/>
                <a:moveTo>
                  <a:pt x="21600" y="13166"/>
                </a:moveTo>
                <a:lnTo>
                  <a:pt x="18130" y="16146"/>
                </a:lnTo>
                <a:lnTo>
                  <a:pt x="21600" y="16146"/>
                </a:lnTo>
                <a:lnTo>
                  <a:pt x="21600" y="13166"/>
                </a:lnTo>
                <a:close/>
              </a:path>
            </a:pathLst>
          </a:custGeom>
          <a:solidFill>
            <a:schemeClr val="accent3">
              <a:hueOff val="-546623"/>
              <a:satOff val="7767"/>
              <a:lumOff val="-14512"/>
              <a:alpha val="90000"/>
            </a:schemeClr>
          </a:solidFill>
          <a:ln w="12700">
            <a:miter lim="400000"/>
          </a:ln>
          <a:effectLst>
            <a:outerShdw blurRad="1270000" dist="635000" dir="108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87</a:t>
            </a:fld>
            <a:endParaRPr/>
          </a:p>
        </p:txBody>
      </p:sp>
      <p:sp>
        <p:nvSpPr>
          <p:cNvPr id="2464" name="Sed ut perspiciatis unde omnis iste natus error sit volup lor sit tatem accusantium doloremque. Sed ut perspiciatis unde omnis iste natus error sit volup lor sit tatem. Sed ut perspiciatis."/>
          <p:cNvSpPr txBox="1"/>
          <p:nvPr/>
        </p:nvSpPr>
        <p:spPr>
          <a:xfrm>
            <a:off x="7507185" y="4844980"/>
            <a:ext cx="5080001"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a:t>
            </a:r>
          </a:p>
        </p:txBody>
      </p:sp>
      <p:grpSp>
        <p:nvGrpSpPr>
          <p:cNvPr id="2467" name="Group"/>
          <p:cNvGrpSpPr/>
          <p:nvPr/>
        </p:nvGrpSpPr>
        <p:grpSpPr>
          <a:xfrm>
            <a:off x="9008222" y="9595427"/>
            <a:ext cx="3939402" cy="1302570"/>
            <a:chOff x="0" y="0"/>
            <a:chExt cx="3939401" cy="1302568"/>
          </a:xfrm>
        </p:grpSpPr>
        <p:sp>
          <p:nvSpPr>
            <p:cNvPr id="246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6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70" name="Group"/>
          <p:cNvGrpSpPr/>
          <p:nvPr/>
        </p:nvGrpSpPr>
        <p:grpSpPr>
          <a:xfrm>
            <a:off x="9008222" y="8165875"/>
            <a:ext cx="3939402" cy="1302569"/>
            <a:chOff x="0" y="0"/>
            <a:chExt cx="3939401" cy="1302568"/>
          </a:xfrm>
        </p:grpSpPr>
        <p:sp>
          <p:nvSpPr>
            <p:cNvPr id="246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6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71" name="Shape"/>
          <p:cNvSpPr/>
          <p:nvPr/>
        </p:nvSpPr>
        <p:spPr>
          <a:xfrm>
            <a:off x="7566150" y="974686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2" name="Shape"/>
          <p:cNvSpPr/>
          <p:nvPr/>
        </p:nvSpPr>
        <p:spPr>
          <a:xfrm>
            <a:off x="7534233" y="838535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3" name="quality control"/>
          <p:cNvSpPr txBox="1"/>
          <p:nvPr/>
        </p:nvSpPr>
        <p:spPr>
          <a:xfrm>
            <a:off x="7480772" y="2818004"/>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7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88</a:t>
            </a:fld>
            <a:endParaRPr/>
          </a:p>
        </p:txBody>
      </p:sp>
      <p:sp>
        <p:nvSpPr>
          <p:cNvPr id="2477" name="Rectangle"/>
          <p:cNvSpPr/>
          <p:nvPr/>
        </p:nvSpPr>
        <p:spPr>
          <a:xfrm>
            <a:off x="635000" y="635000"/>
            <a:ext cx="17929160" cy="12446000"/>
          </a:xfrm>
          <a:prstGeom prst="rect">
            <a:avLst/>
          </a:prstGeom>
          <a:gradFill>
            <a:gsLst>
              <a:gs pos="0">
                <a:srgbClr val="000000"/>
              </a:gs>
              <a:gs pos="67773">
                <a:srgbClr val="000000">
                  <a:alpha val="50000"/>
                </a:srgbClr>
              </a:gs>
              <a:gs pos="100000">
                <a:srgbClr val="000000">
                  <a:alpha val="0"/>
                </a:srgbClr>
              </a:gs>
            </a:gsLst>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8" name="our latest projects"/>
          <p:cNvSpPr txBox="1"/>
          <p:nvPr/>
        </p:nvSpPr>
        <p:spPr>
          <a:xfrm>
            <a:off x="2291604" y="3086797"/>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latest projects</a:t>
            </a:r>
          </a:p>
        </p:txBody>
      </p:sp>
      <p:sp>
        <p:nvSpPr>
          <p:cNvPr id="2479" name="Lorem ipsum sit lom dolor sit amet, consectetur sit amet adipiscing."/>
          <p:cNvSpPr txBox="1"/>
          <p:nvPr/>
        </p:nvSpPr>
        <p:spPr>
          <a:xfrm>
            <a:off x="2333797" y="5891915"/>
            <a:ext cx="432545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480" name="Rectangle"/>
          <p:cNvSpPr/>
          <p:nvPr/>
        </p:nvSpPr>
        <p:spPr>
          <a:xfrm>
            <a:off x="2347682" y="52126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85" name="Group"/>
          <p:cNvGrpSpPr/>
          <p:nvPr/>
        </p:nvGrpSpPr>
        <p:grpSpPr>
          <a:xfrm>
            <a:off x="2333797" y="9220382"/>
            <a:ext cx="4362973" cy="926221"/>
            <a:chOff x="0" y="0"/>
            <a:chExt cx="4362971" cy="926219"/>
          </a:xfrm>
        </p:grpSpPr>
        <p:sp>
          <p:nvSpPr>
            <p:cNvPr id="2481"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2" name="Line"/>
            <p:cNvSpPr/>
            <p:nvPr/>
          </p:nvSpPr>
          <p:spPr>
            <a:xfrm>
              <a:off x="54738" y="748858"/>
              <a:ext cx="234513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4"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52%</a:t>
              </a:r>
            </a:p>
          </p:txBody>
        </p:sp>
      </p:grpSp>
      <p:grpSp>
        <p:nvGrpSpPr>
          <p:cNvPr id="2490" name="Group"/>
          <p:cNvGrpSpPr/>
          <p:nvPr/>
        </p:nvGrpSpPr>
        <p:grpSpPr>
          <a:xfrm>
            <a:off x="2333797" y="7567431"/>
            <a:ext cx="4362973" cy="926220"/>
            <a:chOff x="0" y="0"/>
            <a:chExt cx="4362971" cy="926218"/>
          </a:xfrm>
        </p:grpSpPr>
        <p:sp>
          <p:nvSpPr>
            <p:cNvPr id="2486"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9"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sp>
        <p:nvSpPr>
          <p:cNvPr id="2491" name="Rectangle"/>
          <p:cNvSpPr/>
          <p:nvPr/>
        </p:nvSpPr>
        <p:spPr>
          <a:xfrm>
            <a:off x="14903580" y="4221053"/>
            <a:ext cx="4180335"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92" name="Shape"/>
          <p:cNvSpPr/>
          <p:nvPr/>
        </p:nvSpPr>
        <p:spPr>
          <a:xfrm>
            <a:off x="19077722" y="28178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95" name="Group"/>
          <p:cNvGrpSpPr/>
          <p:nvPr/>
        </p:nvGrpSpPr>
        <p:grpSpPr>
          <a:xfrm>
            <a:off x="15349945" y="7651361"/>
            <a:ext cx="3939402" cy="1302570"/>
            <a:chOff x="0" y="0"/>
            <a:chExt cx="3939401" cy="1302568"/>
          </a:xfrm>
        </p:grpSpPr>
        <p:sp>
          <p:nvSpPr>
            <p:cNvPr id="249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9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98" name="Group"/>
          <p:cNvGrpSpPr/>
          <p:nvPr/>
        </p:nvGrpSpPr>
        <p:grpSpPr>
          <a:xfrm>
            <a:off x="15349945" y="6221809"/>
            <a:ext cx="3939402" cy="1302569"/>
            <a:chOff x="0" y="0"/>
            <a:chExt cx="3939401" cy="1302568"/>
          </a:xfrm>
        </p:grpSpPr>
        <p:sp>
          <p:nvSpPr>
            <p:cNvPr id="249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9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01" name="Shape"/>
          <p:cNvSpPr/>
          <p:nvPr/>
        </p:nvSpPr>
        <p:spPr>
          <a:xfrm rot="10800000">
            <a:off x="5087171"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2" name="Shape"/>
          <p:cNvSpPr/>
          <p:nvPr/>
        </p:nvSpPr>
        <p:spPr>
          <a:xfrm rot="10800000">
            <a:off x="6897950"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3">
              <a:hueOff val="-546623"/>
              <a:satOff val="7767"/>
              <a:lumOff val="-1451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3" name="Shape"/>
          <p:cNvSpPr/>
          <p:nvPr/>
        </p:nvSpPr>
        <p:spPr>
          <a:xfrm rot="10800000">
            <a:off x="-1" y="-1"/>
            <a:ext cx="1350864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08" y="0"/>
                </a:moveTo>
                <a:lnTo>
                  <a:pt x="0" y="21600"/>
                </a:lnTo>
                <a:lnTo>
                  <a:pt x="21600" y="21600"/>
                </a:lnTo>
                <a:lnTo>
                  <a:pt x="21600" y="0"/>
                </a:lnTo>
                <a:lnTo>
                  <a:pt x="7708" y="0"/>
                </a:lnTo>
                <a:close/>
              </a:path>
            </a:pathLst>
          </a:cu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89</a:t>
            </a:fld>
            <a:endParaRPr/>
          </a:p>
        </p:txBody>
      </p:sp>
      <p:sp>
        <p:nvSpPr>
          <p:cNvPr id="2505" name="Shape"/>
          <p:cNvSpPr/>
          <p:nvPr/>
        </p:nvSpPr>
        <p:spPr>
          <a:xfrm>
            <a:off x="15351777" y="10213239"/>
            <a:ext cx="10242537" cy="1927431"/>
          </a:xfrm>
          <a:custGeom>
            <a:avLst/>
            <a:gdLst/>
            <a:ahLst/>
            <a:cxnLst>
              <a:cxn ang="0">
                <a:pos x="wd2" y="hd2"/>
              </a:cxn>
              <a:cxn ang="5400000">
                <a:pos x="wd2" y="hd2"/>
              </a:cxn>
              <a:cxn ang="10800000">
                <a:pos x="wd2" y="hd2"/>
              </a:cxn>
              <a:cxn ang="16200000">
                <a:pos x="wd2" y="hd2"/>
              </a:cxn>
            </a:cxnLst>
            <a:rect l="0" t="0" r="r" b="b"/>
            <a:pathLst>
              <a:path w="21600" h="21600" extrusionOk="0">
                <a:moveTo>
                  <a:pt x="1414" y="0"/>
                </a:moveTo>
                <a:lnTo>
                  <a:pt x="21600" y="0"/>
                </a:lnTo>
                <a:lnTo>
                  <a:pt x="20186" y="21600"/>
                </a:lnTo>
                <a:lnTo>
                  <a:pt x="0" y="21600"/>
                </a:lnTo>
                <a:lnTo>
                  <a:pt x="1414"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6" name="meet our creative designer"/>
          <p:cNvSpPr txBox="1"/>
          <p:nvPr/>
        </p:nvSpPr>
        <p:spPr>
          <a:xfrm>
            <a:off x="2611378" y="2495968"/>
            <a:ext cx="521400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creative designer</a:t>
            </a:r>
          </a:p>
        </p:txBody>
      </p:sp>
      <p:sp>
        <p:nvSpPr>
          <p:cNvPr id="2507" name="Lorem ipsum sit lom dolor sit amet, consectetur sit amet adipiscing."/>
          <p:cNvSpPr txBox="1"/>
          <p:nvPr/>
        </p:nvSpPr>
        <p:spPr>
          <a:xfrm>
            <a:off x="2653570" y="5326236"/>
            <a:ext cx="52140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grpSp>
        <p:nvGrpSpPr>
          <p:cNvPr id="2512" name="Group"/>
          <p:cNvGrpSpPr/>
          <p:nvPr/>
        </p:nvGrpSpPr>
        <p:grpSpPr>
          <a:xfrm>
            <a:off x="2653570" y="9811212"/>
            <a:ext cx="5036672" cy="926220"/>
            <a:chOff x="0" y="0"/>
            <a:chExt cx="5036670" cy="926218"/>
          </a:xfrm>
        </p:grpSpPr>
        <p:sp>
          <p:nvSpPr>
            <p:cNvPr id="2508"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0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1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1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15" name="Group"/>
          <p:cNvGrpSpPr/>
          <p:nvPr/>
        </p:nvGrpSpPr>
        <p:grpSpPr>
          <a:xfrm>
            <a:off x="2615306" y="8946810"/>
            <a:ext cx="3939402" cy="1270001"/>
            <a:chOff x="0" y="438149"/>
            <a:chExt cx="3939401" cy="1270000"/>
          </a:xfrm>
        </p:grpSpPr>
        <p:sp>
          <p:nvSpPr>
            <p:cNvPr id="251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1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18" name="Group"/>
          <p:cNvGrpSpPr/>
          <p:nvPr/>
        </p:nvGrpSpPr>
        <p:grpSpPr>
          <a:xfrm>
            <a:off x="2615306" y="7079107"/>
            <a:ext cx="3939403" cy="1302569"/>
            <a:chOff x="0" y="0"/>
            <a:chExt cx="3939401" cy="1302568"/>
          </a:xfrm>
        </p:grpSpPr>
        <p:sp>
          <p:nvSpPr>
            <p:cNvPr id="251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1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19" name="jonathan doe"/>
          <p:cNvSpPr txBox="1"/>
          <p:nvPr/>
        </p:nvSpPr>
        <p:spPr>
          <a:xfrm>
            <a:off x="16496255" y="10400835"/>
            <a:ext cx="72850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doe</a:t>
            </a:r>
          </a:p>
        </p:txBody>
      </p:sp>
      <p:sp>
        <p:nvSpPr>
          <p:cNvPr id="2520" name="Title goes here"/>
          <p:cNvSpPr txBox="1"/>
          <p:nvPr/>
        </p:nvSpPr>
        <p:spPr>
          <a:xfrm>
            <a:off x="16459379" y="11178373"/>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6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a:t>
            </a:fld>
            <a:endParaRPr/>
          </a:p>
        </p:txBody>
      </p:sp>
      <p:sp>
        <p:nvSpPr>
          <p:cNvPr id="651"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3">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52" name="extra large picture showcase"/>
          <p:cNvSpPr txBox="1"/>
          <p:nvPr/>
        </p:nvSpPr>
        <p:spPr>
          <a:xfrm>
            <a:off x="2441653"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653" name="Lorem ipsum sit lom dolor sit amet, consectetur sit amet adipiscing. Lorem ipsum sit lom dolor. Lorem ipsum."/>
          <p:cNvSpPr txBox="1"/>
          <p:nvPr/>
        </p:nvSpPr>
        <p:spPr>
          <a:xfrm>
            <a:off x="2483846"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54" name="Rectangle"/>
          <p:cNvSpPr/>
          <p:nvPr/>
        </p:nvSpPr>
        <p:spPr>
          <a:xfrm>
            <a:off x="2497732" y="487439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57" name="Group"/>
          <p:cNvGrpSpPr/>
          <p:nvPr/>
        </p:nvGrpSpPr>
        <p:grpSpPr>
          <a:xfrm>
            <a:off x="4010103" y="9370686"/>
            <a:ext cx="3939402" cy="1270001"/>
            <a:chOff x="0" y="438149"/>
            <a:chExt cx="3939401" cy="1270000"/>
          </a:xfrm>
        </p:grpSpPr>
        <p:sp>
          <p:nvSpPr>
            <p:cNvPr id="6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60" name="Group"/>
          <p:cNvGrpSpPr/>
          <p:nvPr/>
        </p:nvGrpSpPr>
        <p:grpSpPr>
          <a:xfrm>
            <a:off x="4010103" y="10362089"/>
            <a:ext cx="3939402" cy="1302570"/>
            <a:chOff x="0" y="0"/>
            <a:chExt cx="3939401" cy="1302568"/>
          </a:xfrm>
        </p:grpSpPr>
        <p:sp>
          <p:nvSpPr>
            <p:cNvPr id="6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6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61" name="Shape"/>
          <p:cNvSpPr/>
          <p:nvPr/>
        </p:nvSpPr>
        <p:spPr>
          <a:xfrm>
            <a:off x="2536114"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62" name="Shape"/>
          <p:cNvSpPr/>
          <p:nvPr/>
        </p:nvSpPr>
        <p:spPr>
          <a:xfrm>
            <a:off x="2568031"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67" name="Group"/>
          <p:cNvGrpSpPr/>
          <p:nvPr/>
        </p:nvGrpSpPr>
        <p:grpSpPr>
          <a:xfrm>
            <a:off x="2448101" y="7237203"/>
            <a:ext cx="5929982" cy="926220"/>
            <a:chOff x="0" y="0"/>
            <a:chExt cx="5929980" cy="926218"/>
          </a:xfrm>
        </p:grpSpPr>
        <p:sp>
          <p:nvSpPr>
            <p:cNvPr id="663"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4"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66"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23" name="Rectangle"/>
          <p:cNvSpPr/>
          <p:nvPr/>
        </p:nvSpPr>
        <p:spPr>
          <a:xfrm>
            <a:off x="16027400" y="634999"/>
            <a:ext cx="7721600" cy="12446001"/>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4"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5"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90</a:t>
            </a:fld>
            <a:endParaRPr/>
          </a:p>
        </p:txBody>
      </p:sp>
      <p:sp>
        <p:nvSpPr>
          <p:cNvPr id="2526" name="jennifer katherin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jennifer katherine</a:t>
            </a:r>
          </a:p>
          <a:p>
            <a:r>
              <a:t>doe</a:t>
            </a:r>
          </a:p>
        </p:txBody>
      </p:sp>
      <p:sp>
        <p:nvSpPr>
          <p:cNvPr id="25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28"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9"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PROFILE :</a:t>
            </a:r>
          </a:p>
        </p:txBody>
      </p:sp>
      <p:grpSp>
        <p:nvGrpSpPr>
          <p:cNvPr id="2532" name="Group"/>
          <p:cNvGrpSpPr/>
          <p:nvPr/>
        </p:nvGrpSpPr>
        <p:grpSpPr>
          <a:xfrm>
            <a:off x="18655493" y="4824671"/>
            <a:ext cx="3939403" cy="1302569"/>
            <a:chOff x="0" y="0"/>
            <a:chExt cx="3939401" cy="1302568"/>
          </a:xfrm>
        </p:grpSpPr>
        <p:sp>
          <p:nvSpPr>
            <p:cNvPr id="253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53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35" name="Group"/>
          <p:cNvGrpSpPr/>
          <p:nvPr/>
        </p:nvGrpSpPr>
        <p:grpSpPr>
          <a:xfrm>
            <a:off x="18655493" y="3395118"/>
            <a:ext cx="3939403" cy="1302570"/>
            <a:chOff x="0" y="0"/>
            <a:chExt cx="3939401" cy="1302568"/>
          </a:xfrm>
        </p:grpSpPr>
        <p:sp>
          <p:nvSpPr>
            <p:cNvPr id="25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36" name="Shape"/>
          <p:cNvSpPr/>
          <p:nvPr/>
        </p:nvSpPr>
        <p:spPr>
          <a:xfrm>
            <a:off x="17213422" y="497611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37" name="Shape"/>
          <p:cNvSpPr/>
          <p:nvPr/>
        </p:nvSpPr>
        <p:spPr>
          <a:xfrm>
            <a:off x="17181504" y="36145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42" name="Group"/>
          <p:cNvGrpSpPr/>
          <p:nvPr/>
        </p:nvGrpSpPr>
        <p:grpSpPr>
          <a:xfrm>
            <a:off x="17369865" y="8119995"/>
            <a:ext cx="5036672" cy="926219"/>
            <a:chOff x="0" y="0"/>
            <a:chExt cx="5036670" cy="926218"/>
          </a:xfrm>
        </p:grpSpPr>
        <p:sp>
          <p:nvSpPr>
            <p:cNvPr id="253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3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47" name="Group"/>
          <p:cNvGrpSpPr/>
          <p:nvPr/>
        </p:nvGrpSpPr>
        <p:grpSpPr>
          <a:xfrm>
            <a:off x="17369865" y="9839729"/>
            <a:ext cx="5036672" cy="926220"/>
            <a:chOff x="0" y="0"/>
            <a:chExt cx="5036670" cy="926218"/>
          </a:xfrm>
        </p:grpSpPr>
        <p:sp>
          <p:nvSpPr>
            <p:cNvPr id="2543"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52" name="Group"/>
          <p:cNvGrpSpPr/>
          <p:nvPr/>
        </p:nvGrpSpPr>
        <p:grpSpPr>
          <a:xfrm>
            <a:off x="17369865" y="6400260"/>
            <a:ext cx="5036672" cy="926219"/>
            <a:chOff x="0" y="0"/>
            <a:chExt cx="5036670" cy="926218"/>
          </a:xfrm>
        </p:grpSpPr>
        <p:sp>
          <p:nvSpPr>
            <p:cNvPr id="254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5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5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5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5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91</a:t>
            </a:fld>
            <a:endParaRPr/>
          </a:p>
        </p:txBody>
      </p:sp>
      <p:sp>
        <p:nvSpPr>
          <p:cNvPr id="2556" name="Rectangle"/>
          <p:cNvSpPr/>
          <p:nvPr/>
        </p:nvSpPr>
        <p:spPr>
          <a:xfrm>
            <a:off x="635000" y="635000"/>
            <a:ext cx="13574440" cy="12446000"/>
          </a:xfrm>
          <a:prstGeom prst="rect">
            <a:avLst/>
          </a:prstGeom>
          <a:solidFill>
            <a:schemeClr val="accent3">
              <a:hueOff val="-546623"/>
              <a:satOff val="7767"/>
              <a:lumOff val="-1451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7" name="Rectangle"/>
          <p:cNvSpPr/>
          <p:nvPr/>
        </p:nvSpPr>
        <p:spPr>
          <a:xfrm>
            <a:off x="635000" y="635000"/>
            <a:ext cx="8230911" cy="12446000"/>
          </a:xfrm>
          <a:prstGeom prst="rect">
            <a:avLst/>
          </a:prstGeom>
          <a:solidFill>
            <a:schemeClr val="accent3">
              <a:hueOff val="-546623"/>
              <a:satOff val="7767"/>
              <a:lumOff val="-1451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8" name="jennifer periscope"/>
          <p:cNvSpPr txBox="1"/>
          <p:nvPr/>
        </p:nvSpPr>
        <p:spPr>
          <a:xfrm>
            <a:off x="1920569" y="5139509"/>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jennifer periscope</a:t>
            </a:r>
          </a:p>
        </p:txBody>
      </p:sp>
      <p:sp>
        <p:nvSpPr>
          <p:cNvPr id="2559" name="Rectangle"/>
          <p:cNvSpPr/>
          <p:nvPr/>
        </p:nvSpPr>
        <p:spPr>
          <a:xfrm>
            <a:off x="1976648" y="7265334"/>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0" name="PROFILE :"/>
          <p:cNvSpPr txBox="1"/>
          <p:nvPr/>
        </p:nvSpPr>
        <p:spPr>
          <a:xfrm>
            <a:off x="1920569" y="426789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561" name="Lorem ipsum sit lom dolor sit amet, consectetur sit amet adipiscing. Lorem ipsum sit lom dolor. Lorem ipsum."/>
          <p:cNvSpPr txBox="1"/>
          <p:nvPr/>
        </p:nvSpPr>
        <p:spPr>
          <a:xfrm>
            <a:off x="1958197" y="7944628"/>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562" name="Square"/>
          <p:cNvSpPr/>
          <p:nvPr/>
        </p:nvSpPr>
        <p:spPr>
          <a:xfrm>
            <a:off x="1977715" y="188466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3" name="Shape"/>
          <p:cNvSpPr/>
          <p:nvPr/>
        </p:nvSpPr>
        <p:spPr>
          <a:xfrm>
            <a:off x="3119980" y="12401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4" name="Shape"/>
          <p:cNvSpPr/>
          <p:nvPr/>
        </p:nvSpPr>
        <p:spPr>
          <a:xfrm>
            <a:off x="2326568" y="280669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69" name="Group"/>
          <p:cNvGrpSpPr/>
          <p:nvPr/>
        </p:nvGrpSpPr>
        <p:grpSpPr>
          <a:xfrm>
            <a:off x="1966743" y="10153451"/>
            <a:ext cx="5196910" cy="926220"/>
            <a:chOff x="0" y="0"/>
            <a:chExt cx="5196909" cy="926218"/>
          </a:xfrm>
        </p:grpSpPr>
        <p:sp>
          <p:nvSpPr>
            <p:cNvPr id="2565"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6"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68"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570" name="Shape"/>
          <p:cNvSpPr/>
          <p:nvPr/>
        </p:nvSpPr>
        <p:spPr>
          <a:xfrm>
            <a:off x="11151797"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1" name="Shape"/>
          <p:cNvSpPr/>
          <p:nvPr/>
        </p:nvSpPr>
        <p:spPr>
          <a:xfrm>
            <a:off x="11183715"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2" name="Shape"/>
          <p:cNvSpPr/>
          <p:nvPr/>
        </p:nvSpPr>
        <p:spPr>
          <a:xfrm>
            <a:off x="11151796"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3" name="Lorem ipsum sit lom dolor sit."/>
          <p:cNvSpPr txBox="1"/>
          <p:nvPr/>
        </p:nvSpPr>
        <p:spPr>
          <a:xfrm>
            <a:off x="990520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4" name="TITLE HERE"/>
          <p:cNvSpPr txBox="1"/>
          <p:nvPr/>
        </p:nvSpPr>
        <p:spPr>
          <a:xfrm>
            <a:off x="990520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5" name="Lorem ipsum sit lom dolor sit."/>
          <p:cNvSpPr txBox="1"/>
          <p:nvPr/>
        </p:nvSpPr>
        <p:spPr>
          <a:xfrm>
            <a:off x="990520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6" name="TITLE HERE"/>
          <p:cNvSpPr txBox="1"/>
          <p:nvPr/>
        </p:nvSpPr>
        <p:spPr>
          <a:xfrm>
            <a:off x="990520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7" name="Lorem ipsum sit lom dolor sit."/>
          <p:cNvSpPr txBox="1"/>
          <p:nvPr/>
        </p:nvSpPr>
        <p:spPr>
          <a:xfrm>
            <a:off x="990520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8" name="TITLE HERE"/>
          <p:cNvSpPr txBox="1"/>
          <p:nvPr/>
        </p:nvSpPr>
        <p:spPr>
          <a:xfrm>
            <a:off x="990520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81" name="Rectangle"/>
          <p:cNvSpPr/>
          <p:nvPr/>
        </p:nvSpPr>
        <p:spPr>
          <a:xfrm>
            <a:off x="635000" y="635000"/>
            <a:ext cx="13361681" cy="12446001"/>
          </a:xfrm>
          <a:prstGeom prst="rect">
            <a:avLst/>
          </a:prstGeom>
          <a:solidFill>
            <a:schemeClr val="accent3">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92</a:t>
            </a:fld>
            <a:endParaRPr/>
          </a:p>
        </p:txBody>
      </p:sp>
      <p:sp>
        <p:nvSpPr>
          <p:cNvPr id="2583" name="stephanie periscop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stephanie periscope</a:t>
            </a:r>
          </a:p>
          <a:p>
            <a:pPr>
              <a:defRPr>
                <a:solidFill>
                  <a:srgbClr val="FFFFFF"/>
                </a:solidFill>
              </a:defRPr>
            </a:pPr>
            <a:r>
              <a:t>doe</a:t>
            </a:r>
          </a:p>
        </p:txBody>
      </p:sp>
      <p:sp>
        <p:nvSpPr>
          <p:cNvPr id="258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85" name="Rectangle"/>
          <p:cNvSpPr/>
          <p:nvPr/>
        </p:nvSpPr>
        <p:spPr>
          <a:xfrm>
            <a:off x="2090926" y="62237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6"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grpSp>
        <p:nvGrpSpPr>
          <p:cNvPr id="2589" name="Group"/>
          <p:cNvGrpSpPr/>
          <p:nvPr/>
        </p:nvGrpSpPr>
        <p:grpSpPr>
          <a:xfrm>
            <a:off x="8090309" y="5213853"/>
            <a:ext cx="3939402" cy="1270001"/>
            <a:chOff x="0" y="438149"/>
            <a:chExt cx="3939401" cy="1270000"/>
          </a:xfrm>
        </p:grpSpPr>
        <p:sp>
          <p:nvSpPr>
            <p:cNvPr id="258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8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2" name="Group"/>
          <p:cNvGrpSpPr/>
          <p:nvPr/>
        </p:nvGrpSpPr>
        <p:grpSpPr>
          <a:xfrm>
            <a:off x="8090309" y="3346150"/>
            <a:ext cx="3939402" cy="1302570"/>
            <a:chOff x="0" y="0"/>
            <a:chExt cx="3939401" cy="1302568"/>
          </a:xfrm>
        </p:grpSpPr>
        <p:sp>
          <p:nvSpPr>
            <p:cNvPr id="25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7" name="Group"/>
          <p:cNvGrpSpPr/>
          <p:nvPr/>
        </p:nvGrpSpPr>
        <p:grpSpPr>
          <a:xfrm>
            <a:off x="8128573" y="8204484"/>
            <a:ext cx="4538959" cy="926220"/>
            <a:chOff x="0" y="0"/>
            <a:chExt cx="4538957" cy="926218"/>
          </a:xfrm>
        </p:grpSpPr>
        <p:sp>
          <p:nvSpPr>
            <p:cNvPr id="259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9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2" name="Group"/>
          <p:cNvGrpSpPr/>
          <p:nvPr/>
        </p:nvGrpSpPr>
        <p:grpSpPr>
          <a:xfrm>
            <a:off x="8128573" y="6789295"/>
            <a:ext cx="4538959" cy="926220"/>
            <a:chOff x="0" y="0"/>
            <a:chExt cx="4538957" cy="926218"/>
          </a:xfrm>
        </p:grpSpPr>
        <p:sp>
          <p:nvSpPr>
            <p:cNvPr id="2598"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7" name="Group"/>
          <p:cNvGrpSpPr/>
          <p:nvPr/>
        </p:nvGrpSpPr>
        <p:grpSpPr>
          <a:xfrm>
            <a:off x="8128573" y="9619673"/>
            <a:ext cx="4538959" cy="926219"/>
            <a:chOff x="0" y="0"/>
            <a:chExt cx="4538957" cy="926218"/>
          </a:xfrm>
        </p:grpSpPr>
        <p:sp>
          <p:nvSpPr>
            <p:cNvPr id="260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2610" name="Rectangle"/>
          <p:cNvSpPr/>
          <p:nvPr/>
        </p:nvSpPr>
        <p:spPr>
          <a:xfrm>
            <a:off x="17412417" y="634999"/>
            <a:ext cx="6336583" cy="12446001"/>
          </a:xfrm>
          <a:prstGeom prst="rect">
            <a:avLst/>
          </a:prstGeom>
          <a:solidFill>
            <a:schemeClr val="accent3">
              <a:hueOff val="-546623"/>
              <a:satOff val="7767"/>
              <a:lumOff val="-14512"/>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1" name="Rectangle"/>
          <p:cNvSpPr/>
          <p:nvPr/>
        </p:nvSpPr>
        <p:spPr>
          <a:xfrm>
            <a:off x="635000" y="635000"/>
            <a:ext cx="7721600" cy="12446000"/>
          </a:xfrm>
          <a:prstGeom prst="rect">
            <a:avLst/>
          </a:pr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93</a:t>
            </a:fld>
            <a:endParaRPr/>
          </a:p>
        </p:txBody>
      </p:sp>
      <p:sp>
        <p:nvSpPr>
          <p:cNvPr id="2613" name="jonathan stephen works"/>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stephen works</a:t>
            </a:r>
          </a:p>
        </p:txBody>
      </p:sp>
      <p:sp>
        <p:nvSpPr>
          <p:cNvPr id="2614" name="Lorem ipsum sit lom dolor sit amet, consectetur sit amet adipiscing."/>
          <p:cNvSpPr txBox="1"/>
          <p:nvPr/>
        </p:nvSpPr>
        <p:spPr>
          <a:xfrm>
            <a:off x="2077040" y="6903007"/>
            <a:ext cx="48797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a:t>
            </a:r>
          </a:p>
        </p:txBody>
      </p:sp>
      <p:sp>
        <p:nvSpPr>
          <p:cNvPr id="2615"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6" name="OUR DESIGNER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OUR DESIGNER :</a:t>
            </a:r>
          </a:p>
        </p:txBody>
      </p:sp>
      <p:grpSp>
        <p:nvGrpSpPr>
          <p:cNvPr id="2621" name="Group"/>
          <p:cNvGrpSpPr/>
          <p:nvPr/>
        </p:nvGrpSpPr>
        <p:grpSpPr>
          <a:xfrm>
            <a:off x="17411903" y="4680525"/>
            <a:ext cx="4981934" cy="926220"/>
            <a:chOff x="0" y="0"/>
            <a:chExt cx="4981932" cy="926218"/>
          </a:xfrm>
        </p:grpSpPr>
        <p:sp>
          <p:nvSpPr>
            <p:cNvPr id="261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26" name="Group"/>
          <p:cNvGrpSpPr/>
          <p:nvPr/>
        </p:nvGrpSpPr>
        <p:grpSpPr>
          <a:xfrm>
            <a:off x="17411903" y="9839729"/>
            <a:ext cx="4981934" cy="926220"/>
            <a:chOff x="0" y="0"/>
            <a:chExt cx="4981932" cy="926218"/>
          </a:xfrm>
        </p:grpSpPr>
        <p:sp>
          <p:nvSpPr>
            <p:cNvPr id="262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1" name="Group"/>
          <p:cNvGrpSpPr/>
          <p:nvPr/>
        </p:nvGrpSpPr>
        <p:grpSpPr>
          <a:xfrm>
            <a:off x="17411903" y="2960790"/>
            <a:ext cx="4981934" cy="926220"/>
            <a:chOff x="0" y="0"/>
            <a:chExt cx="4981932" cy="926218"/>
          </a:xfrm>
        </p:grpSpPr>
        <p:sp>
          <p:nvSpPr>
            <p:cNvPr id="262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6" name="Group"/>
          <p:cNvGrpSpPr/>
          <p:nvPr/>
        </p:nvGrpSpPr>
        <p:grpSpPr>
          <a:xfrm>
            <a:off x="17411903" y="8119995"/>
            <a:ext cx="4981934" cy="926219"/>
            <a:chOff x="0" y="0"/>
            <a:chExt cx="4981932" cy="926218"/>
          </a:xfrm>
        </p:grpSpPr>
        <p:sp>
          <p:nvSpPr>
            <p:cNvPr id="263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1" name="Group"/>
          <p:cNvGrpSpPr/>
          <p:nvPr/>
        </p:nvGrpSpPr>
        <p:grpSpPr>
          <a:xfrm>
            <a:off x="17411903" y="6400260"/>
            <a:ext cx="4981934" cy="926219"/>
            <a:chOff x="0" y="0"/>
            <a:chExt cx="4981932" cy="926218"/>
          </a:xfrm>
        </p:grpSpPr>
        <p:sp>
          <p:nvSpPr>
            <p:cNvPr id="263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4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4" name="Group"/>
          <p:cNvGrpSpPr/>
          <p:nvPr/>
        </p:nvGrpSpPr>
        <p:grpSpPr>
          <a:xfrm>
            <a:off x="2046474" y="10511097"/>
            <a:ext cx="3939403" cy="1270001"/>
            <a:chOff x="0" y="438149"/>
            <a:chExt cx="3939401" cy="1270000"/>
          </a:xfrm>
        </p:grpSpPr>
        <p:sp>
          <p:nvSpPr>
            <p:cNvPr id="264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64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647" name="Group"/>
          <p:cNvGrpSpPr/>
          <p:nvPr/>
        </p:nvGrpSpPr>
        <p:grpSpPr>
          <a:xfrm>
            <a:off x="2046474" y="8643394"/>
            <a:ext cx="3939403" cy="1302569"/>
            <a:chOff x="0" y="0"/>
            <a:chExt cx="3939401" cy="1302568"/>
          </a:xfrm>
        </p:grpSpPr>
        <p:sp>
          <p:nvSpPr>
            <p:cNvPr id="26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6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9" name="Insert Picture Here.png" descr="Insert Picture Here.png"/>
          <p:cNvPicPr>
            <a:picLocks noGrp="1" noChangeAspect="1"/>
          </p:cNvPicPr>
          <p:nvPr>
            <p:ph type="pic" idx="21"/>
          </p:nvPr>
        </p:nvPicPr>
        <p:blipFill>
          <a:blip r:embed="rId2"/>
          <a:srcRect l="32608" r="32608"/>
          <a:stretch>
            <a:fillRect/>
          </a:stretch>
        </p:blipFill>
        <p:spPr>
          <a:xfrm>
            <a:off x="8331200" y="635000"/>
            <a:ext cx="7696200" cy="12446000"/>
          </a:xfrm>
          <a:prstGeom prst="rect">
            <a:avLst/>
          </a:prstGeom>
        </p:spPr>
      </p:pic>
      <p:pic>
        <p:nvPicPr>
          <p:cNvPr id="2650" name="Insert Picture Here.png" descr="Insert Picture Here.png"/>
          <p:cNvPicPr>
            <a:picLocks noGrp="1" noChangeAspect="1"/>
          </p:cNvPicPr>
          <p:nvPr>
            <p:ph type="pic" idx="22"/>
          </p:nvPr>
        </p:nvPicPr>
        <p:blipFill>
          <a:blip r:embed="rId2"/>
          <a:srcRect l="32551" r="32551"/>
          <a:stretch>
            <a:fillRect/>
          </a:stretch>
        </p:blipFill>
        <p:spPr>
          <a:xfrm>
            <a:off x="16027400" y="635000"/>
            <a:ext cx="7721600" cy="12446000"/>
          </a:xfrm>
          <a:prstGeom prst="rect">
            <a:avLst/>
          </a:prstGeom>
        </p:spPr>
      </p:pic>
      <p:sp>
        <p:nvSpPr>
          <p:cNvPr id="26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94</a:t>
            </a:fld>
            <a:endParaRPr/>
          </a:p>
        </p:txBody>
      </p:sp>
      <p:sp>
        <p:nvSpPr>
          <p:cNvPr id="2652" name="meet our marketers"/>
          <p:cNvSpPr txBox="1"/>
          <p:nvPr/>
        </p:nvSpPr>
        <p:spPr>
          <a:xfrm>
            <a:off x="2178010" y="7500611"/>
            <a:ext cx="439597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marketers</a:t>
            </a:r>
          </a:p>
        </p:txBody>
      </p:sp>
      <p:sp>
        <p:nvSpPr>
          <p:cNvPr id="2653" name="Rectangle"/>
          <p:cNvSpPr/>
          <p:nvPr/>
        </p:nvSpPr>
        <p:spPr>
          <a:xfrm>
            <a:off x="2234089" y="1032366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4" name="PROFILES :"/>
          <p:cNvSpPr txBox="1"/>
          <p:nvPr/>
        </p:nvSpPr>
        <p:spPr>
          <a:xfrm>
            <a:off x="2178010" y="7326222"/>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PROFILES :</a:t>
            </a:r>
          </a:p>
        </p:txBody>
      </p:sp>
      <p:sp>
        <p:nvSpPr>
          <p:cNvPr id="2655" name="Lorem ipsum sit lom dolor sit amet, consectetur sit amet adipiscing."/>
          <p:cNvSpPr txBox="1"/>
          <p:nvPr/>
        </p:nvSpPr>
        <p:spPr>
          <a:xfrm>
            <a:off x="2215637" y="11002960"/>
            <a:ext cx="439597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656" name="Square"/>
          <p:cNvSpPr/>
          <p:nvPr/>
        </p:nvSpPr>
        <p:spPr>
          <a:xfrm>
            <a:off x="2235156" y="494299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7" name="Shape"/>
          <p:cNvSpPr/>
          <p:nvPr/>
        </p:nvSpPr>
        <p:spPr>
          <a:xfrm>
            <a:off x="3377420" y="429849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8" name="Shape"/>
          <p:cNvSpPr/>
          <p:nvPr/>
        </p:nvSpPr>
        <p:spPr>
          <a:xfrm>
            <a:off x="2584009" y="586502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9" name="Rectangle"/>
          <p:cNvSpPr/>
          <p:nvPr/>
        </p:nvSpPr>
        <p:spPr>
          <a:xfrm>
            <a:off x="8331200" y="10513864"/>
            <a:ext cx="7696200" cy="2567136"/>
          </a:xfrm>
          <a:prstGeom prst="rect">
            <a:avLst/>
          </a:prstGeom>
          <a:solidFill>
            <a:schemeClr val="accent3">
              <a:hueOff val="-546623"/>
              <a:satOff val="7767"/>
              <a:lumOff val="-14512"/>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0" name="Rectangle"/>
          <p:cNvSpPr/>
          <p:nvPr/>
        </p:nvSpPr>
        <p:spPr>
          <a:xfrm>
            <a:off x="16040100" y="10513864"/>
            <a:ext cx="7696200" cy="2567137"/>
          </a:xfrm>
          <a:prstGeom prst="rect">
            <a:avLst/>
          </a:prstGeom>
          <a:solidFill>
            <a:schemeClr val="accent3">
              <a:hueOff val="-546623"/>
              <a:satOff val="7767"/>
              <a:lumOff val="-14512"/>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1" name="jonathan doe"/>
          <p:cNvSpPr txBox="1"/>
          <p:nvPr/>
        </p:nvSpPr>
        <p:spPr>
          <a:xfrm>
            <a:off x="170491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jonathan doe</a:t>
            </a:r>
          </a:p>
        </p:txBody>
      </p:sp>
      <p:sp>
        <p:nvSpPr>
          <p:cNvPr id="2662" name="Title goes here"/>
          <p:cNvSpPr txBox="1"/>
          <p:nvPr/>
        </p:nvSpPr>
        <p:spPr>
          <a:xfrm>
            <a:off x="170122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
        <p:nvSpPr>
          <p:cNvPr id="2663" name="stephanie doe"/>
          <p:cNvSpPr txBox="1"/>
          <p:nvPr/>
        </p:nvSpPr>
        <p:spPr>
          <a:xfrm>
            <a:off x="93529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stephanie doe</a:t>
            </a:r>
          </a:p>
        </p:txBody>
      </p:sp>
      <p:sp>
        <p:nvSpPr>
          <p:cNvPr id="2664" name="Title goes here"/>
          <p:cNvSpPr txBox="1"/>
          <p:nvPr/>
        </p:nvSpPr>
        <p:spPr>
          <a:xfrm>
            <a:off x="93160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6" name="Insert Picture Here.png" descr="Insert Picture Here.png"/>
          <p:cNvPicPr>
            <a:picLocks noGrp="1" noChangeAspect="1"/>
          </p:cNvPicPr>
          <p:nvPr>
            <p:ph type="pic" idx="24"/>
          </p:nvPr>
        </p:nvPicPr>
        <p:blipFill>
          <a:blip r:embed="rId2"/>
          <a:srcRect l="15274" r="15274"/>
          <a:stretch>
            <a:fillRect/>
          </a:stretch>
        </p:blipFill>
        <p:spPr>
          <a:xfrm>
            <a:off x="635000" y="6858000"/>
            <a:ext cx="7683500" cy="6223000"/>
          </a:xfrm>
          <a:prstGeom prst="rect">
            <a:avLst/>
          </a:prstGeom>
        </p:spPr>
      </p:pic>
      <p:pic>
        <p:nvPicPr>
          <p:cNvPr id="2667" name="Insert Picture Here.png" descr="Insert Picture Here.png"/>
          <p:cNvPicPr>
            <a:picLocks noGrp="1" noChangeAspect="1"/>
          </p:cNvPicPr>
          <p:nvPr>
            <p:ph type="pic" idx="25"/>
          </p:nvPr>
        </p:nvPicPr>
        <p:blipFill>
          <a:blip r:embed="rId2"/>
          <a:srcRect l="14987" r="14987"/>
          <a:stretch>
            <a:fillRect/>
          </a:stretch>
        </p:blipFill>
        <p:spPr>
          <a:xfrm>
            <a:off x="8318500" y="6858000"/>
            <a:ext cx="7747000" cy="6223000"/>
          </a:xfrm>
          <a:prstGeom prst="rect">
            <a:avLst/>
          </a:prstGeom>
        </p:spPr>
      </p:pic>
      <p:pic>
        <p:nvPicPr>
          <p:cNvPr id="2668" name="Insert Picture Here.png" descr="Insert Picture Here.png"/>
          <p:cNvPicPr>
            <a:picLocks noGrp="1" noChangeAspect="1"/>
          </p:cNvPicPr>
          <p:nvPr>
            <p:ph type="pic" idx="26"/>
          </p:nvPr>
        </p:nvPicPr>
        <p:blipFill>
          <a:blip r:embed="rId2"/>
          <a:srcRect l="15274" r="15274"/>
          <a:stretch>
            <a:fillRect/>
          </a:stretch>
        </p:blipFill>
        <p:spPr>
          <a:xfrm>
            <a:off x="16065500" y="6858000"/>
            <a:ext cx="7683500" cy="6223000"/>
          </a:xfrm>
          <a:prstGeom prst="rect">
            <a:avLst/>
          </a:prstGeom>
        </p:spPr>
      </p:pic>
      <p:sp>
        <p:nvSpPr>
          <p:cNvPr id="266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95</a:t>
            </a:fld>
            <a:endParaRPr/>
          </a:p>
        </p:txBody>
      </p:sp>
      <p:sp>
        <p:nvSpPr>
          <p:cNvPr id="2670" name="amazing managers"/>
          <p:cNvSpPr txBox="1"/>
          <p:nvPr/>
        </p:nvSpPr>
        <p:spPr>
          <a:xfrm>
            <a:off x="5200463" y="2371051"/>
            <a:ext cx="487971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managers</a:t>
            </a:r>
          </a:p>
        </p:txBody>
      </p:sp>
      <p:sp>
        <p:nvSpPr>
          <p:cNvPr id="267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10633216" y="1957211"/>
            <a:ext cx="99251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672" name="PROFILE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673"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4"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5"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6" name="Jonathan Doe"/>
          <p:cNvSpPr txBox="1"/>
          <p:nvPr/>
        </p:nvSpPr>
        <p:spPr>
          <a:xfrm>
            <a:off x="8852582"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7" name="Title goes here"/>
          <p:cNvSpPr txBox="1"/>
          <p:nvPr/>
        </p:nvSpPr>
        <p:spPr>
          <a:xfrm>
            <a:off x="8815706"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78" name="Jonathan Doe"/>
          <p:cNvSpPr txBox="1"/>
          <p:nvPr/>
        </p:nvSpPr>
        <p:spPr>
          <a:xfrm>
            <a:off x="1667401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9" name="Title goes here"/>
          <p:cNvSpPr txBox="1"/>
          <p:nvPr/>
        </p:nvSpPr>
        <p:spPr>
          <a:xfrm>
            <a:off x="1663713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0" name="Jonathan Doe"/>
          <p:cNvSpPr txBox="1"/>
          <p:nvPr/>
        </p:nvSpPr>
        <p:spPr>
          <a:xfrm>
            <a:off x="113780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81" name="Title goes here"/>
          <p:cNvSpPr txBox="1"/>
          <p:nvPr/>
        </p:nvSpPr>
        <p:spPr>
          <a:xfrm>
            <a:off x="110092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2" name="Rectangle"/>
          <p:cNvSpPr/>
          <p:nvPr/>
        </p:nvSpPr>
        <p:spPr>
          <a:xfrm>
            <a:off x="635000" y="11507469"/>
            <a:ext cx="23114000" cy="1573531"/>
          </a:xfrm>
          <a:prstGeom prst="rect">
            <a:avLst/>
          </a:prstGeom>
          <a:solidFill>
            <a:schemeClr val="accent3">
              <a:hueOff val="-546623"/>
              <a:satOff val="7767"/>
              <a:lumOff val="-14512"/>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83" name="Lorem ipsum sit lom dolor sit amet, consectetur sit amet ."/>
          <p:cNvSpPr txBox="1"/>
          <p:nvPr/>
        </p:nvSpPr>
        <p:spPr>
          <a:xfrm>
            <a:off x="898309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4" name="Lorem ipsum sit lom dolor sit amet, consectetur sit amet ."/>
          <p:cNvSpPr txBox="1"/>
          <p:nvPr/>
        </p:nvSpPr>
        <p:spPr>
          <a:xfrm>
            <a:off x="16698341" y="11825451"/>
            <a:ext cx="641781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5" name="Lorem ipsum sit lom dolor sit amet, consectetur sit amet ."/>
          <p:cNvSpPr txBox="1"/>
          <p:nvPr/>
        </p:nvSpPr>
        <p:spPr>
          <a:xfrm>
            <a:off x="126784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7"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2688"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2689"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2690"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2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96</a:t>
            </a:fld>
            <a:endParaRPr/>
          </a:p>
        </p:txBody>
      </p:sp>
      <p:sp>
        <p:nvSpPr>
          <p:cNvPr id="2692" name="Rectangle"/>
          <p:cNvSpPr/>
          <p:nvPr/>
        </p:nvSpPr>
        <p:spPr>
          <a:xfrm>
            <a:off x="635000" y="634999"/>
            <a:ext cx="7721600" cy="12446001"/>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93" name="meet our designer team"/>
          <p:cNvSpPr txBox="1"/>
          <p:nvPr/>
        </p:nvSpPr>
        <p:spPr>
          <a:xfrm>
            <a:off x="2034848" y="4909742"/>
            <a:ext cx="4879712"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designer team</a:t>
            </a:r>
          </a:p>
        </p:txBody>
      </p:sp>
      <p:sp>
        <p:nvSpPr>
          <p:cNvPr id="269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7513825"/>
            <a:ext cx="4879712"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6" name="Insert Picture Here.png" descr="Insert Picture Here.png"/>
          <p:cNvPicPr>
            <a:picLocks noGrp="1" noChangeAspect="1"/>
          </p:cNvPicPr>
          <p:nvPr>
            <p:ph type="pic" idx="22"/>
          </p:nvPr>
        </p:nvPicPr>
        <p:blipFill>
          <a:blip r:embed="rId2"/>
          <a:srcRect l="8214" r="8214"/>
          <a:stretch>
            <a:fillRect/>
          </a:stretch>
        </p:blipFill>
        <p:spPr>
          <a:xfrm>
            <a:off x="634999" y="6858000"/>
            <a:ext cx="4622801" cy="3111500"/>
          </a:xfrm>
          <a:prstGeom prst="rect">
            <a:avLst/>
          </a:prstGeom>
        </p:spPr>
      </p:pic>
      <p:pic>
        <p:nvPicPr>
          <p:cNvPr id="269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2698"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699"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00"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sp>
        <p:nvSpPr>
          <p:cNvPr id="2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97</a:t>
            </a:fld>
            <a:endParaRPr/>
          </a:p>
        </p:txBody>
      </p:sp>
      <p:sp>
        <p:nvSpPr>
          <p:cNvPr id="2702" name="this is what they’ve said"/>
          <p:cNvSpPr txBox="1"/>
          <p:nvPr/>
        </p:nvSpPr>
        <p:spPr>
          <a:xfrm>
            <a:off x="5200463" y="976591"/>
            <a:ext cx="4879712" cy="29679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this is what they’ve said</a:t>
            </a:r>
          </a:p>
        </p:txBody>
      </p:sp>
      <p:sp>
        <p:nvSpPr>
          <p:cNvPr id="2703" name="TESTIMONIALS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TESTIMONIALS :</a:t>
            </a:r>
          </a:p>
        </p:txBody>
      </p:sp>
      <p:sp>
        <p:nvSpPr>
          <p:cNvPr id="2704"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5"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6"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7" name="Jonathan Doe"/>
          <p:cNvSpPr txBox="1"/>
          <p:nvPr/>
        </p:nvSpPr>
        <p:spPr>
          <a:xfrm>
            <a:off x="56826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08" name="Title goes here"/>
          <p:cNvSpPr txBox="1"/>
          <p:nvPr/>
        </p:nvSpPr>
        <p:spPr>
          <a:xfrm>
            <a:off x="56457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09" name="Jonathan Doe"/>
          <p:cNvSpPr txBox="1"/>
          <p:nvPr/>
        </p:nvSpPr>
        <p:spPr>
          <a:xfrm>
            <a:off x="103054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0" name="Title goes here"/>
          <p:cNvSpPr txBox="1"/>
          <p:nvPr/>
        </p:nvSpPr>
        <p:spPr>
          <a:xfrm>
            <a:off x="102685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1" name="Jonathan Doe"/>
          <p:cNvSpPr txBox="1"/>
          <p:nvPr/>
        </p:nvSpPr>
        <p:spPr>
          <a:xfrm>
            <a:off x="149282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2" name="Title goes here"/>
          <p:cNvSpPr txBox="1"/>
          <p:nvPr/>
        </p:nvSpPr>
        <p:spPr>
          <a:xfrm>
            <a:off x="148913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3" name="Jonathan Doe"/>
          <p:cNvSpPr txBox="1"/>
          <p:nvPr/>
        </p:nvSpPr>
        <p:spPr>
          <a:xfrm>
            <a:off x="195510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4" name="Title goes here"/>
          <p:cNvSpPr txBox="1"/>
          <p:nvPr/>
        </p:nvSpPr>
        <p:spPr>
          <a:xfrm>
            <a:off x="195141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5" name="Jonathan Doe"/>
          <p:cNvSpPr txBox="1"/>
          <p:nvPr/>
        </p:nvSpPr>
        <p:spPr>
          <a:xfrm>
            <a:off x="10598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6" name="Title goes here"/>
          <p:cNvSpPr txBox="1"/>
          <p:nvPr/>
        </p:nvSpPr>
        <p:spPr>
          <a:xfrm>
            <a:off x="10229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7" name="“Lorem ipsum situ lom dolor lore sit amet, Lorem ipsum situ lom dolor lore sit amet,”"/>
          <p:cNvSpPr txBox="1"/>
          <p:nvPr/>
        </p:nvSpPr>
        <p:spPr>
          <a:xfrm>
            <a:off x="14909800" y="10265883"/>
            <a:ext cx="381000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
        <p:nvSpPr>
          <p:cNvPr id="2718" name="“Lorem ipsum situ lom dolor lore sit amet, Lorem ipsum”"/>
          <p:cNvSpPr txBox="1"/>
          <p:nvPr/>
        </p:nvSpPr>
        <p:spPr>
          <a:xfrm>
            <a:off x="5645762"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a:t>
            </a:r>
          </a:p>
        </p:txBody>
      </p:sp>
      <p:sp>
        <p:nvSpPr>
          <p:cNvPr id="2719" name="“Lorem ipsum situ lom dolor lore sit”"/>
          <p:cNvSpPr txBox="1"/>
          <p:nvPr/>
        </p:nvSpPr>
        <p:spPr>
          <a:xfrm>
            <a:off x="19514162" y="10265883"/>
            <a:ext cx="381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a:t>
            </a:r>
          </a:p>
        </p:txBody>
      </p:sp>
      <p:sp>
        <p:nvSpPr>
          <p:cNvPr id="2720" name="“Lorem ipsum situ lom dolor lore sit amet, Lorem ipsum situ,”"/>
          <p:cNvSpPr txBox="1"/>
          <p:nvPr/>
        </p:nvSpPr>
        <p:spPr>
          <a:xfrm>
            <a:off x="10305437"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a:t>
            </a:r>
          </a:p>
        </p:txBody>
      </p:sp>
      <p:sp>
        <p:nvSpPr>
          <p:cNvPr id="2721" name="“Lorem ipsum situ lom dolor lore sit amet, Lorem ipsum situ lom dolor lore sit amet,”"/>
          <p:cNvSpPr txBox="1"/>
          <p:nvPr/>
        </p:nvSpPr>
        <p:spPr>
          <a:xfrm>
            <a:off x="1022962" y="10265883"/>
            <a:ext cx="381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 name="Insert Picture Here.png" descr="Insert Picture Here.png"/>
          <p:cNvPicPr>
            <a:picLocks noGrp="1" noChangeAspect="1"/>
          </p:cNvPicPr>
          <p:nvPr>
            <p:ph type="pic" idx="23"/>
          </p:nvPr>
        </p:nvPicPr>
        <p:blipFill>
          <a:blip r:embed="rId2"/>
          <a:srcRect l="36941" r="36941"/>
          <a:stretch>
            <a:fillRect/>
          </a:stretch>
        </p:blipFill>
        <p:spPr>
          <a:xfrm>
            <a:off x="12191999" y="635000"/>
            <a:ext cx="5778501" cy="12446000"/>
          </a:xfrm>
          <a:prstGeom prst="rect">
            <a:avLst/>
          </a:prstGeom>
        </p:spPr>
      </p:pic>
      <p:pic>
        <p:nvPicPr>
          <p:cNvPr id="2724"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2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98</a:t>
            </a:fld>
            <a:endParaRPr/>
          </a:p>
        </p:txBody>
      </p:sp>
      <p:sp>
        <p:nvSpPr>
          <p:cNvPr id="2726" name="Rectangle"/>
          <p:cNvSpPr/>
          <p:nvPr/>
        </p:nvSpPr>
        <p:spPr>
          <a:xfrm>
            <a:off x="6413500" y="634999"/>
            <a:ext cx="5778500" cy="12446001"/>
          </a:xfrm>
          <a:prstGeom prst="rect">
            <a:avLst/>
          </a:prstGeom>
          <a:solidFill>
            <a:schemeClr val="accent3">
              <a:hueOff val="-546623"/>
              <a:satOff val="7767"/>
              <a:lumOff val="-1451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7" name="meet our BOARDS"/>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BOARDS</a:t>
            </a:r>
          </a:p>
        </p:txBody>
      </p:sp>
      <p:sp>
        <p:nvSpPr>
          <p:cNvPr id="2728"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9" name="TEAM MEMBER :"/>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MEMBER :</a:t>
            </a:r>
          </a:p>
        </p:txBody>
      </p:sp>
      <p:sp>
        <p:nvSpPr>
          <p:cNvPr id="2730"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731"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2"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3"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4" name="Shape"/>
          <p:cNvSpPr/>
          <p:nvPr/>
        </p:nvSpPr>
        <p:spPr>
          <a:xfrm>
            <a:off x="8966817" y="895006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5" name="Shape"/>
          <p:cNvSpPr/>
          <p:nvPr/>
        </p:nvSpPr>
        <p:spPr>
          <a:xfrm>
            <a:off x="899873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6" name="Shape"/>
          <p:cNvSpPr/>
          <p:nvPr/>
        </p:nvSpPr>
        <p:spPr>
          <a:xfrm>
            <a:off x="8966816"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7" name="Lorem ipsum sit lom dolor sit."/>
          <p:cNvSpPr txBox="1"/>
          <p:nvPr/>
        </p:nvSpPr>
        <p:spPr>
          <a:xfrm>
            <a:off x="772022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38" name="TITLE HERE"/>
          <p:cNvSpPr txBox="1"/>
          <p:nvPr/>
        </p:nvSpPr>
        <p:spPr>
          <a:xfrm>
            <a:off x="772022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39" name="Lorem ipsum sit lom dolor sit."/>
          <p:cNvSpPr txBox="1"/>
          <p:nvPr/>
        </p:nvSpPr>
        <p:spPr>
          <a:xfrm>
            <a:off x="772022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0" name="TITLE HERE"/>
          <p:cNvSpPr txBox="1"/>
          <p:nvPr/>
        </p:nvSpPr>
        <p:spPr>
          <a:xfrm>
            <a:off x="772022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1" name="Lorem ipsum sit lom dolor sit."/>
          <p:cNvSpPr txBox="1"/>
          <p:nvPr/>
        </p:nvSpPr>
        <p:spPr>
          <a:xfrm>
            <a:off x="772022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2" name="TITLE HERE"/>
          <p:cNvSpPr txBox="1"/>
          <p:nvPr/>
        </p:nvSpPr>
        <p:spPr>
          <a:xfrm>
            <a:off x="772022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3" name="Rectangle"/>
          <p:cNvSpPr/>
          <p:nvPr/>
        </p:nvSpPr>
        <p:spPr>
          <a:xfrm>
            <a:off x="17970500" y="9961114"/>
            <a:ext cx="5012647" cy="1420750"/>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4"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45"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46" name="Rectangle"/>
          <p:cNvSpPr/>
          <p:nvPr/>
        </p:nvSpPr>
        <p:spPr>
          <a:xfrm>
            <a:off x="12957853" y="10644797"/>
            <a:ext cx="5012647" cy="1420750"/>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7"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48"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0"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pic>
        <p:nvPicPr>
          <p:cNvPr id="2751" name="Insert Picture Here.png" descr="Insert Picture Here.png"/>
          <p:cNvPicPr>
            <a:picLocks noGrp="1" noChangeAspect="1"/>
          </p:cNvPicPr>
          <p:nvPr>
            <p:ph type="pic" idx="22"/>
          </p:nvPr>
        </p:nvPicPr>
        <p:blipFill>
          <a:blip r:embed="rId2"/>
          <a:srcRect l="36941" r="36941"/>
          <a:stretch>
            <a:fillRect/>
          </a:stretch>
        </p:blipFill>
        <p:spPr>
          <a:xfrm>
            <a:off x="6413500" y="635000"/>
            <a:ext cx="5778500" cy="12446000"/>
          </a:xfrm>
          <a:prstGeom prst="rect">
            <a:avLst/>
          </a:prstGeom>
        </p:spPr>
      </p:pic>
      <p:pic>
        <p:nvPicPr>
          <p:cNvPr id="2752" name="Insert Picture Here.png" descr="Insert Picture Here.png"/>
          <p:cNvPicPr>
            <a:picLocks noGrp="1" noChangeAspect="1"/>
          </p:cNvPicPr>
          <p:nvPr>
            <p:ph type="pic" idx="23"/>
          </p:nvPr>
        </p:nvPicPr>
        <p:blipFill>
          <a:blip r:embed="rId2"/>
          <a:srcRect l="36941" r="36941"/>
          <a:stretch>
            <a:fillRect/>
          </a:stretch>
        </p:blipFill>
        <p:spPr>
          <a:xfrm>
            <a:off x="12192000" y="635000"/>
            <a:ext cx="5778500" cy="12446000"/>
          </a:xfrm>
          <a:prstGeom prst="rect">
            <a:avLst/>
          </a:prstGeom>
        </p:spPr>
      </p:pic>
      <p:pic>
        <p:nvPicPr>
          <p:cNvPr id="2753"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5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99</a:t>
            </a:fld>
            <a:endParaRPr/>
          </a:p>
        </p:txBody>
      </p:sp>
      <p:sp>
        <p:nvSpPr>
          <p:cNvPr id="2755" name="Rectangle"/>
          <p:cNvSpPr/>
          <p:nvPr/>
        </p:nvSpPr>
        <p:spPr>
          <a:xfrm>
            <a:off x="6423854" y="9961114"/>
            <a:ext cx="5012648" cy="1420750"/>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6" name="Stephanie Doe"/>
          <p:cNvSpPr txBox="1"/>
          <p:nvPr/>
        </p:nvSpPr>
        <p:spPr>
          <a:xfrm>
            <a:off x="6931854" y="10086725"/>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57" name="Title goes here"/>
          <p:cNvSpPr txBox="1"/>
          <p:nvPr/>
        </p:nvSpPr>
        <p:spPr>
          <a:xfrm>
            <a:off x="6931854" y="10694824"/>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58" name="Rectangle"/>
          <p:cNvSpPr/>
          <p:nvPr/>
        </p:nvSpPr>
        <p:spPr>
          <a:xfrm>
            <a:off x="1411207" y="10644797"/>
            <a:ext cx="5012648" cy="1420750"/>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9" name="Stephanie Doe"/>
          <p:cNvSpPr txBox="1"/>
          <p:nvPr/>
        </p:nvSpPr>
        <p:spPr>
          <a:xfrm>
            <a:off x="1153354" y="10770408"/>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0" name="Title goes here"/>
          <p:cNvSpPr txBox="1"/>
          <p:nvPr/>
        </p:nvSpPr>
        <p:spPr>
          <a:xfrm>
            <a:off x="1153354" y="11378507"/>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1" name="Rectangle"/>
          <p:cNvSpPr/>
          <p:nvPr/>
        </p:nvSpPr>
        <p:spPr>
          <a:xfrm>
            <a:off x="17970500" y="9961114"/>
            <a:ext cx="5012647" cy="1420750"/>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2"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63"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4" name="Rectangle"/>
          <p:cNvSpPr/>
          <p:nvPr/>
        </p:nvSpPr>
        <p:spPr>
          <a:xfrm>
            <a:off x="12957853" y="10644797"/>
            <a:ext cx="5012647" cy="1420750"/>
          </a:xfrm>
          <a:prstGeom prst="rect">
            <a:avLst/>
          </a:prstGeom>
          <a:solidFill>
            <a:schemeClr val="accent3">
              <a:hueOff val="-546623"/>
              <a:satOff val="7767"/>
              <a:lumOff val="-1451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5"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6"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theme/theme1.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9948</Words>
  <Application>Microsoft Macintosh PowerPoint</Application>
  <PresentationFormat>Custom</PresentationFormat>
  <Paragraphs>1823</Paragraphs>
  <Slides>159</Slides>
  <Notes>0</Notes>
  <HiddenSlides>0</HiddenSlides>
  <MMClips>1</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159</vt:i4>
      </vt:variant>
    </vt:vector>
  </HeadingPairs>
  <TitlesOfParts>
    <vt:vector size="169" baseType="lpstr">
      <vt:lpstr>Arial</vt:lpstr>
      <vt:lpstr>Gill Sans</vt:lpstr>
      <vt:lpstr>Helvetica</vt:lpstr>
      <vt:lpstr>Helvetica Light</vt:lpstr>
      <vt:lpstr>Helvetica Neue</vt:lpstr>
      <vt:lpstr>Montserrat Bold</vt:lpstr>
      <vt:lpstr>Montserrat Regular</vt:lpstr>
      <vt:lpstr>Raleway</vt:lpstr>
      <vt:lpstr>Raleway Light</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Microsoft Office User</cp:lastModifiedBy>
  <cp:revision>1</cp:revision>
  <dcterms:modified xsi:type="dcterms:W3CDTF">2021-04-05T11:32:28Z</dcterms:modified>
</cp:coreProperties>
</file>