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4E29-6C45-99E3-4CE0D081B566}"/>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4E29-6C45-99E3-4CE0D081B566}"/>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4E29-6C45-99E3-4CE0D081B56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E4D6-9445-B389-720E2D0267C4}"/>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E4D6-9445-B389-720E2D0267C4}"/>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E4D6-9445-B389-720E2D0267C4}"/>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4336-9B4A-BC09-5B4444705983}"/>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4336-9B4A-BC09-5B4444705983}"/>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4336-9B4A-BC09-5B4444705983}"/>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B142-4E43-9932-1DE736EAADEE}"/>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B142-4E43-9932-1DE736EAADEE}"/>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B142-4E43-9932-1DE736EAADEE}"/>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1815-BA4E-86F9-D318C4607976}"/>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1815-BA4E-86F9-D318C4607976}"/>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1815-BA4E-86F9-D318C460797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64CA-934D-A900-6DDC78612218}"/>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64CA-934D-A900-6DDC78612218}"/>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64CA-934D-A900-6DDC78612218}"/>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DD59-3440-A93B-C0F85EC57231}"/>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DD59-3440-A93B-C0F85EC57231}"/>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DD59-3440-A93B-C0F85EC57231}"/>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5258-2145-AA62-CD4586F74A19}"/>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5258-2145-AA62-CD4586F74A19}"/>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5258-2145-AA62-CD4586F74A19}"/>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BFFF-A340-B886-8519EC5FBE56}"/>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BFFF-A340-B886-8519EC5FBE56}"/>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BFFF-A340-B886-8519EC5FBE5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rgbClr val="313438"/>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rgbClr val="313438"/>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rgbClr val="313438"/>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rgbClr val="313438"/>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rgbClr val="313438"/>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rgbClr val="313438"/>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rgbClr val="313438"/>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rgbClr val="313438"/>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313438">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rgbClr val="313438">
              <a:alpha val="8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313438">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313438">
              <a:alpha val="9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rgbClr val="313438">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rgbClr val="313438">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313438">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rgbClr val="313438">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rgbClr val="313438"/>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rgbClr val="313438">
              <a:alpha val="8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rgbClr val="313438">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rgbClr val="313438"/>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rgbClr val="313438">
              <a:alpha val="90000"/>
            </a:srgb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rgbClr val="313438">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rgbClr val="313438">
              <a:alpha val="75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13438">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13438">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313438"/>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13438">
              <a:alpha val="5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13438">
              <a:alpha val="80000"/>
            </a:srgb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rgbClr val="313438"/>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313438">
              <a:alpha val="90000"/>
            </a:srgb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rgbClr val="313438"/>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rgbClr val="313438"/>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1343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rgbClr val="313438"/>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rgbClr val="6A6F6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rgbClr val="6A6F6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rgbClr val="6A6F6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rgbClr val="6A6F6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rgbClr val="6A6F6D">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rgbClr val="313438">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rgbClr val="313438">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6A6F6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rgbClr val="313438">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A6F6D">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A6F6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rgbClr val="6A6F6D">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rgbClr val="6A6F6D"/>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rgbClr val="313438"/>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rgbClr val="6A6F6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rgbClr val="313438">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rgbClr val="313438"/>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rgbClr val="31343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6A6F6D"/>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31343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rgbClr val="31343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rgbClr val="6A6F6D"/>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rgbClr val="6A6F6D"/>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rgbClr val="313438">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rgbClr val="313438">
              <a:alpha val="80000"/>
            </a:srgb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rgbClr val="6A6F6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6A6F6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6A6F6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rgbClr val="6A6F6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rgbClr val="31343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rgbClr val="31343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31343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6A6F6D"/>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rgbClr val="313438">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rgbClr val="31343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1343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rgbClr val="313438"/>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rgbClr val="6A6F6D">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rgbClr val="313438"/>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rgbClr val="6A6F6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313438">
              <a:alpha val="64999"/>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313438">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rgbClr val="313438"/>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rgbClr val="313438">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rgbClr val="313438"/>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rgbClr val="313438">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313438">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rgbClr val="313438">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rgbClr val="313438">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rgbClr val="6A6F6D">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rgbClr val="6A6F6D">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rgbClr val="6A6F6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rgbClr val="31343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rgbClr val="31343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rgbClr val="31343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rgbClr val="313438">
              <a:alpha val="50000"/>
            </a:srgb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rgbClr val="6A6F6D"/>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rgbClr val="313438"/>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rgbClr val="313438">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rgbClr val="313438">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1343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13438">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1343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rgbClr val="313438">
              <a:alpha val="5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rgbClr val="6A6F6D"/>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rgbClr val="31343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rgbClr val="313438"/>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rgbClr val="313438"/>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rgbClr val="313438">
              <a:alpha val="9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rgbClr val="313438">
              <a:alpha val="8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rgbClr val="313438">
              <a:alpha val="9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rgbClr val="313438">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rgbClr val="313438"/>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rgbClr val="313438">
              <a:alpha val="50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rgbClr val="313438">
              <a:alpha val="90000"/>
            </a:srgb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31343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6A6F6D">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rgbClr val="31343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rgbClr val="31343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rgbClr val="6A6F6D">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rgbClr val="313438">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rgbClr val="313438">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rgbClr val="313438">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rgbClr val="313438">
              <a:alpha val="9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rgbClr val="6A6F6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rgbClr val="31343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rgbClr val="31343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2021-04-05T11:32:53Z</dcterms:modified>
</cp:coreProperties>
</file>