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124E-954E-A1BD-065E72AF86C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124E-954E-A1BD-065E72AF86C3}"/>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124E-954E-A1BD-065E72AF86C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9F3A-1349-B992-44A4C8818180}"/>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9F3A-1349-B992-44A4C8818180}"/>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9F3A-1349-B992-44A4C881818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8636-6743-935E-8E286A9A4DC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8636-6743-935E-8E286A9A4DC3}"/>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8636-6743-935E-8E286A9A4DC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C1E4-764F-A388-5AEC15B707F6}"/>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C1E4-764F-A388-5AEC15B707F6}"/>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C1E4-764F-A388-5AEC15B707F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9FA5-9641-9E1A-F9312D9A5CD0}"/>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9FA5-9641-9E1A-F9312D9A5CD0}"/>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9FA5-9641-9E1A-F9312D9A5CD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A701-A64B-BB07-F31F46A11E2D}"/>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A701-A64B-BB07-F31F46A11E2D}"/>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A701-A64B-BB07-F31F46A11E2D}"/>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DCF4-7746-A86C-1A85088DB7CE}"/>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DCF4-7746-A86C-1A85088DB7CE}"/>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CF4-7746-A86C-1A85088DB7C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0372-0B44-BD48-267F12D5A2C7}"/>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0372-0B44-BD48-267F12D5A2C7}"/>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0372-0B44-BD48-267F12D5A2C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DE1A-374E-8816-879B021D7BF7}"/>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DE1A-374E-8816-879B021D7BF7}"/>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E1A-374E-8816-879B021D7BF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chemeClr val="accent5">
              <a:hueOff val="-522602"/>
              <a:satOff val="-6700"/>
              <a:lumOff val="-22320"/>
              <a:alpha val="8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5">
              <a:hueOff val="-522602"/>
              <a:satOff val="-6700"/>
              <a:lumOff val="-22320"/>
              <a:alpha val="9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5">
              <a:hueOff val="-522602"/>
              <a:satOff val="-6700"/>
              <a:lumOff val="-22320"/>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chemeClr val="accent5">
              <a:hueOff val="-522602"/>
              <a:satOff val="-6700"/>
              <a:lumOff val="-22320"/>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chemeClr val="accent5">
              <a:hueOff val="-522602"/>
              <a:satOff val="-6700"/>
              <a:lumOff val="-22320"/>
              <a:alpha val="8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chemeClr val="accent5">
              <a:hueOff val="-522602"/>
              <a:satOff val="-6700"/>
              <a:lumOff val="-22320"/>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chemeClr val="accent5">
              <a:hueOff val="-522602"/>
              <a:satOff val="-6700"/>
              <a:lumOff val="-22320"/>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chemeClr val="accent5">
              <a:hueOff val="-522602"/>
              <a:satOff val="-6700"/>
              <a:lumOff val="-22320"/>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chemeClr val="accent5">
              <a:hueOff val="-522602"/>
              <a:satOff val="-6700"/>
              <a:lumOff val="-22320"/>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5">
              <a:hueOff val="-522602"/>
              <a:satOff val="-6700"/>
              <a:lumOff val="-22320"/>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chemeClr val="accent5">
              <a:hueOff val="-522602"/>
              <a:satOff val="-6700"/>
              <a:lumOff val="-2232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chemeClr val="accent5">
              <a:hueOff val="-522602"/>
              <a:satOff val="-6700"/>
              <a:lumOff val="-2232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chemeClr val="accent5">
              <a:hueOff val="-176146"/>
              <a:satOff val="3665"/>
              <a:lumOff val="-13986"/>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chemeClr val="accent5">
              <a:hueOff val="-176146"/>
              <a:satOff val="3665"/>
              <a:lumOff val="-13986"/>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chemeClr val="accent5">
              <a:hueOff val="-176146"/>
              <a:satOff val="3665"/>
              <a:lumOff val="-13986"/>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chemeClr val="accent5">
              <a:hueOff val="-176146"/>
              <a:satOff val="3665"/>
              <a:lumOff val="-13986"/>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chemeClr val="accent5">
              <a:hueOff val="-176146"/>
              <a:satOff val="3665"/>
              <a:lumOff val="-13986"/>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176146"/>
              <a:satOff val="3665"/>
              <a:lumOff val="-13986"/>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176146"/>
              <a:satOff val="3665"/>
              <a:lumOff val="-13986"/>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chemeClr val="accent5">
              <a:hueOff val="-176146"/>
              <a:satOff val="3665"/>
              <a:lumOff val="-13986"/>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chemeClr val="accent5">
              <a:hueOff val="-176146"/>
              <a:satOff val="3665"/>
              <a:lumOff val="-13986"/>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chemeClr val="accent5">
              <a:hueOff val="-522602"/>
              <a:satOff val="-6700"/>
              <a:lumOff val="-22320"/>
            </a:schemeClr>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chemeClr val="accent5">
              <a:hueOff val="-176146"/>
              <a:satOff val="3665"/>
              <a:lumOff val="-13986"/>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chemeClr val="accent5">
              <a:hueOff val="-522602"/>
              <a:satOff val="-6700"/>
              <a:lumOff val="-22320"/>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chemeClr val="accent5">
              <a:hueOff val="-176146"/>
              <a:satOff val="3665"/>
              <a:lumOff val="-13986"/>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chemeClr val="accent5">
              <a:hueOff val="-176146"/>
              <a:satOff val="3665"/>
              <a:lumOff val="-13986"/>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chemeClr val="accent5">
              <a:hueOff val="-522602"/>
              <a:satOff val="-6700"/>
              <a:lumOff val="-22320"/>
              <a:alpha val="80000"/>
            </a:scheme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chemeClr val="accent5">
              <a:hueOff val="-176146"/>
              <a:satOff val="3665"/>
              <a:lumOff val="-13986"/>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176146"/>
              <a:satOff val="3665"/>
              <a:lumOff val="-13986"/>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176146"/>
              <a:satOff val="3665"/>
              <a:lumOff val="-13986"/>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chemeClr val="accent5">
              <a:hueOff val="-522602"/>
              <a:satOff val="-6700"/>
              <a:lumOff val="-22320"/>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chemeClr val="accent5">
                <a:hueOff val="-522602"/>
                <a:satOff val="-6700"/>
                <a:lumOff val="-22320"/>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5">
                <a:hueOff val="-176146"/>
                <a:satOff val="3665"/>
                <a:lumOff val="-13986"/>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chemeClr val="accent5">
              <a:hueOff val="-522602"/>
              <a:satOff val="-6700"/>
              <a:lumOff val="-22320"/>
              <a:alpha val="75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chemeClr val="accent5">
              <a:hueOff val="-176146"/>
              <a:satOff val="3665"/>
              <a:lumOff val="-13986"/>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5">
              <a:hueOff val="-522602"/>
              <a:satOff val="-6700"/>
              <a:lumOff val="-22320"/>
              <a:alpha val="64999"/>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chemeClr val="accent5">
              <a:hueOff val="-176146"/>
              <a:satOff val="3665"/>
              <a:lumOff val="-13986"/>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chemeClr val="accent5">
              <a:hueOff val="-176146"/>
              <a:satOff val="3665"/>
              <a:lumOff val="-13986"/>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chemeClr val="accent5">
              <a:hueOff val="-522602"/>
              <a:satOff val="-6700"/>
              <a:lumOff val="-22320"/>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5">
              <a:hueOff val="-522602"/>
              <a:satOff val="-6700"/>
              <a:lumOff val="-22320"/>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5">
              <a:hueOff val="-522602"/>
              <a:satOff val="-6700"/>
              <a:lumOff val="-22320"/>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chemeClr val="accent5">
              <a:hueOff val="-522602"/>
              <a:satOff val="-6700"/>
              <a:lumOff val="-22320"/>
              <a:alpha val="50000"/>
            </a:scheme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chemeClr val="accent5">
              <a:hueOff val="-176146"/>
              <a:satOff val="3665"/>
              <a:lumOff val="-13986"/>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chemeClr val="accent5">
              <a:hueOff val="-522602"/>
              <a:satOff val="-6700"/>
              <a:lumOff val="-22320"/>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chemeClr val="accent5">
              <a:hueOff val="-522602"/>
              <a:satOff val="-6700"/>
              <a:lumOff val="-22320"/>
              <a:alpha val="5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chemeClr val="accent5">
              <a:hueOff val="-176146"/>
              <a:satOff val="3665"/>
              <a:lumOff val="-13986"/>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chemeClr val="accent5">
              <a:hueOff val="-522602"/>
              <a:satOff val="-6700"/>
              <a:lumOff val="-22320"/>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chemeClr val="accent5">
              <a:hueOff val="-522602"/>
              <a:satOff val="-6700"/>
              <a:lumOff val="-2232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chemeClr val="accent5">
              <a:hueOff val="-522602"/>
              <a:satOff val="-6700"/>
              <a:lumOff val="-22320"/>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chemeClr val="accent5">
              <a:hueOff val="-522602"/>
              <a:satOff val="-6700"/>
              <a:lumOff val="-22320"/>
              <a:alpha val="8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chemeClr val="accent5">
              <a:hueOff val="-522602"/>
              <a:satOff val="-6700"/>
              <a:lumOff val="-22320"/>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chemeClr val="accent5">
              <a:hueOff val="-522602"/>
              <a:satOff val="-6700"/>
              <a:lumOff val="-22320"/>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chemeClr val="accent5">
              <a:hueOff val="-522602"/>
              <a:satOff val="-6700"/>
              <a:lumOff val="-22320"/>
              <a:alpha val="5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chemeClr val="accent5">
              <a:hueOff val="-522602"/>
              <a:satOff val="-6700"/>
              <a:lumOff val="-22320"/>
              <a:alpha val="90000"/>
            </a:scheme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5">
              <a:hueOff val="-522602"/>
              <a:satOff val="-6700"/>
              <a:lumOff val="-22320"/>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5">
              <a:hueOff val="-176146"/>
              <a:satOff val="3665"/>
              <a:lumOff val="-13986"/>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chemeClr val="accent5">
              <a:hueOff val="-522602"/>
              <a:satOff val="-6700"/>
              <a:lumOff val="-22320"/>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chemeClr val="accent5">
              <a:hueOff val="-522602"/>
              <a:satOff val="-6700"/>
              <a:lumOff val="-2232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chemeClr val="accent5">
              <a:hueOff val="-176146"/>
              <a:satOff val="3665"/>
              <a:lumOff val="-13986"/>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chemeClr val="accent5">
              <a:hueOff val="-522602"/>
              <a:satOff val="-6700"/>
              <a:lumOff val="-22320"/>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chemeClr val="accent5">
              <a:hueOff val="-522602"/>
              <a:satOff val="-6700"/>
              <a:lumOff val="-22320"/>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chemeClr val="accent5">
              <a:hueOff val="-522602"/>
              <a:satOff val="-6700"/>
              <a:lumOff val="-22320"/>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chemeClr val="accent5">
              <a:hueOff val="-522602"/>
              <a:satOff val="-6700"/>
              <a:lumOff val="-22320"/>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chemeClr val="accent5">
              <a:hueOff val="-176146"/>
              <a:satOff val="3665"/>
              <a:lumOff val="-13986"/>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chemeClr val="accent5">
              <a:hueOff val="-522602"/>
              <a:satOff val="-6700"/>
              <a:lumOff val="-2232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chemeClr val="accent5">
              <a:hueOff val="-522602"/>
              <a:satOff val="-6700"/>
              <a:lumOff val="-22320"/>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2021-04-05T11:32:49Z</dcterms:modified>
</cp:coreProperties>
</file>