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74079" y="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342537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99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416971" y="-3192460"/>
            <a:ext cx="7358060" cy="7358060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6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59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74857" y="-1"/>
            <a:ext cx="4296228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5334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53771" y="997857"/>
            <a:ext cx="4601029" cy="48622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397828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836229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274630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8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396366" y="34906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08824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9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7" y="696686"/>
            <a:ext cx="5487864" cy="5464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23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2490" y="63268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12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12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1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+mj-lt"/>
              </a:rPr>
              <a:t>SMART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083" y="1436132"/>
            <a:ext cx="1012124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083" y="4678467"/>
            <a:ext cx="10121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360" y="124294"/>
            <a:ext cx="4155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981575" y="1937074"/>
            <a:ext cx="4235432" cy="2983852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03400" y="2178528"/>
            <a:ext cx="2853157" cy="2507588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3566" y="848713"/>
            <a:ext cx="4628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4869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7899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7138" y="1192442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30168" y="82311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0102" y="439733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60386" y="2289288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3566" y="280186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3566" y="337281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546509" y="2021251"/>
            <a:ext cx="3663916" cy="2822144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06" y="2050048"/>
            <a:ext cx="3502206" cy="2764549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447629" y="2178528"/>
            <a:ext cx="1052213" cy="2507588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25804" y="1937074"/>
            <a:ext cx="4235432" cy="2983852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5571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48601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90688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33718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909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9212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8819" y="4290251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14331" y="4391498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05614" y="208613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99895" y="2178528"/>
            <a:ext cx="2383538" cy="2507588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65595" y="2021251"/>
            <a:ext cx="3663916" cy="2822144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34592" y="2050048"/>
            <a:ext cx="3502206" cy="2764549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785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088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24657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7687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9774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2804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784" y="3859670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89890" y="2219815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4700" y="4475098"/>
            <a:ext cx="524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477210" y="3075056"/>
            <a:ext cx="435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94440" y="1780090"/>
            <a:ext cx="471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40" y="137998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37982" y="5033374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4440" y="3232880"/>
            <a:ext cx="4368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97828" y="1794700"/>
            <a:ext cx="1698172" cy="391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6229" y="4671414"/>
            <a:ext cx="1698172" cy="391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274630" y="1794700"/>
            <a:ext cx="1698172" cy="391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818" y="2551837"/>
            <a:ext cx="3379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96366" y="747485"/>
            <a:ext cx="3399268" cy="2663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3908" y="3490685"/>
            <a:ext cx="3399268" cy="266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8824" y="3490685"/>
            <a:ext cx="3399268" cy="26633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18519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2059" y="2944256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244517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01275" y="4351450"/>
            <a:ext cx="2354355" cy="1256178"/>
            <a:chOff x="2524657" y="644412"/>
            <a:chExt cx="2354355" cy="1256178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27273" y="4351450"/>
            <a:ext cx="2354355" cy="1256178"/>
            <a:chOff x="2524657" y="644412"/>
            <a:chExt cx="2354355" cy="1256178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14815" y="1585440"/>
            <a:ext cx="2354355" cy="1256178"/>
            <a:chOff x="2524657" y="644412"/>
            <a:chExt cx="2354355" cy="1256178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188" y="3705794"/>
            <a:ext cx="684527" cy="567243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96851" y="919242"/>
            <a:ext cx="387772" cy="567243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348246" y="3704379"/>
            <a:ext cx="512407" cy="567243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5965371" y="1520373"/>
            <a:ext cx="812800" cy="812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371" y="2521858"/>
            <a:ext cx="812800" cy="81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65371" y="3523343"/>
            <a:ext cx="812800" cy="8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65371" y="4524827"/>
            <a:ext cx="812800" cy="812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78171" y="1926773"/>
            <a:ext cx="104502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171" y="2928258"/>
            <a:ext cx="1045028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78171" y="3929743"/>
            <a:ext cx="1045028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78171" y="4931227"/>
            <a:ext cx="1045028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3907" y="696686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9599" y="166516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599" y="266664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29599" y="366813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599" y="466961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8904285" y="4784112"/>
            <a:ext cx="319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079" y="3425371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4079" y="399632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1" y="165409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1" y="2225042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2518229" y="-2698974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518229" y="-3439885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22" y="3533238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222" y="4760686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493011" y="-1667752"/>
            <a:ext cx="5159384" cy="62060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91526" y="1450975"/>
            <a:ext cx="1416050" cy="1873250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283451" y="1450975"/>
            <a:ext cx="1603375" cy="1873250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588001" y="1444625"/>
            <a:ext cx="1903413" cy="18796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21088" y="1450975"/>
            <a:ext cx="2128838" cy="1873250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425701" y="1423988"/>
            <a:ext cx="1309688" cy="1924050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89951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964363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438776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389188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13188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42982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2256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050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2638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7431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83019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702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9336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18157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6058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792686" y="916719"/>
            <a:ext cx="5399314" cy="5942869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758261" y="3417472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8261" y="3417472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58261" y="4036451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58261" y="4036451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3600" y="3075591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75517" y="32866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775517" y="390564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758261" y="464784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58261" y="4647844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775517" y="451703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3566" y="166001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03566" y="2230970"/>
            <a:ext cx="71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3600" y="370011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13600" y="432253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8261" y="5258865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58261" y="5258865"/>
            <a:ext cx="3596025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775517" y="5128060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13600" y="4933554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8261" y="586988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58261" y="5869886"/>
            <a:ext cx="852825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775517" y="57390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3600" y="55445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38980" y="1187861"/>
            <a:ext cx="5616575" cy="5670140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6455555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455555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55555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5555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310894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472811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472811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6455555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455555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472811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300860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300861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10894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310894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3949474" y="3273604"/>
            <a:ext cx="4294640" cy="2890254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6098703" y="2583543"/>
            <a:ext cx="0" cy="537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587054" y="1495941"/>
            <a:ext cx="3017894" cy="1015663"/>
            <a:chOff x="8598577" y="1290881"/>
            <a:chExt cx="3017894" cy="1015663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73376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3483429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8123042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930274" y="3151049"/>
            <a:ext cx="2380342" cy="1292662"/>
            <a:chOff x="9236129" y="1290881"/>
            <a:chExt cx="2380342" cy="1292662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23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348175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96978" y="3151049"/>
            <a:ext cx="2380342" cy="1256178"/>
            <a:chOff x="9236129" y="1290881"/>
            <a:chExt cx="2380342" cy="1256178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122863" y="1768475"/>
            <a:ext cx="2855913" cy="2052638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521326" y="3532188"/>
            <a:ext cx="3121025" cy="2617788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32238" y="2625725"/>
            <a:ext cx="2074863" cy="3354388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29124" y="3423277"/>
            <a:ext cx="1133752" cy="1255086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19171" y="3646703"/>
            <a:ext cx="278389" cy="40687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056" y="5541284"/>
            <a:ext cx="405536" cy="342632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9678" y="2143961"/>
            <a:ext cx="405537" cy="381446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159" y="375094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0205" y="33816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8776" y="2244824"/>
            <a:ext cx="238034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8776" y="187549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78776" y="5721356"/>
            <a:ext cx="340042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78776" y="53520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08350" y="1450975"/>
            <a:ext cx="55753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622675" y="1836738"/>
            <a:ext cx="4914900" cy="3514725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6596063" y="3167063"/>
            <a:ext cx="142875" cy="234950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6738938" y="3167063"/>
            <a:ext cx="141288" cy="234950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5651500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57943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938838" y="3103563"/>
            <a:ext cx="139700" cy="233363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6078538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6221413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6364288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5055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648450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56007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57419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8848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60277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6169025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63119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64531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65960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67389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651500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57943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938838" y="2974975"/>
            <a:ext cx="139700" cy="234950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078538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221413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64288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5055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648450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595938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8150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794375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1183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581183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897563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897563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80548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580548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132513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32513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218238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218238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6126163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126163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34138" y="399891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5318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5318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537325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537325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44683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644683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794375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1183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581183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897563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5897563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80548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580548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794375" y="4832350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5811838" y="4849813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5811838" y="4852988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5897563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5897563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5805488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5805488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445250" y="4832350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462713" y="4849813"/>
            <a:ext cx="177800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6462713" y="4852988"/>
            <a:ext cx="177800" cy="176213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548438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6548438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456363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6456363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115050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132513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6132513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18238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6218238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126163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6126163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434138" y="451326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45318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645318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537325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6537325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44683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644683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072188" y="4826000"/>
            <a:ext cx="300038" cy="45085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089650" y="4843463"/>
            <a:ext cx="266700" cy="415925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6089650" y="4852988"/>
            <a:ext cx="266700" cy="4064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013450" y="5268913"/>
            <a:ext cx="415925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86463" y="5295900"/>
            <a:ext cx="469900" cy="26988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051550" y="5216525"/>
            <a:ext cx="336550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034088" y="5240338"/>
            <a:ext cx="374650" cy="28575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5970588" y="5322888"/>
            <a:ext cx="501650" cy="23813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6105525" y="5030788"/>
            <a:ext cx="39688" cy="38100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5597525" y="4265613"/>
            <a:ext cx="1249363" cy="1397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084638" y="5568950"/>
            <a:ext cx="1887538" cy="668338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3865563" y="5349875"/>
            <a:ext cx="4473575" cy="877888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3794125" y="5311775"/>
            <a:ext cx="4592638" cy="44450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4248150" y="4591050"/>
            <a:ext cx="414338" cy="520700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4346575" y="4756150"/>
            <a:ext cx="219075" cy="566738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613525" y="4502150"/>
            <a:ext cx="400050" cy="598488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6724650" y="4799013"/>
            <a:ext cx="177800" cy="523875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8086725" y="2894013"/>
            <a:ext cx="796925" cy="879475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4948238" y="1452563"/>
            <a:ext cx="742950" cy="822325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8172450" y="3068638"/>
            <a:ext cx="642938" cy="557213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8383135" y="3295650"/>
            <a:ext cx="61913" cy="666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8492672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8603797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5168900" y="1601788"/>
            <a:ext cx="300038" cy="523875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202238" y="1633538"/>
            <a:ext cx="233363" cy="4064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5295900" y="2058988"/>
            <a:ext cx="49213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3308350" y="2995613"/>
            <a:ext cx="642938" cy="7112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3448050" y="3095625"/>
            <a:ext cx="361950" cy="541338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3544888" y="3201988"/>
            <a:ext cx="168275" cy="1666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632734" y="334568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1744780" y="297635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1268982" y="1744053"/>
            <a:ext cx="3400424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3401565" y="137472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183007" y="3260615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9183007" y="28912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073400" y="1484312"/>
            <a:ext cx="6032500" cy="5021263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8877754" y="2129887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877754" y="1760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28827" y="2124670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40873" y="175533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8952338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952338" y="3776663"/>
            <a:ext cx="1744691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8807677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27294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101972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43285" y="3776663"/>
            <a:ext cx="1141314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2700014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7609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845989" y="4562645"/>
            <a:ext cx="603962" cy="883491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619671" y="4562475"/>
            <a:ext cx="798083" cy="883491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260" name="Group 9259"/>
          <p:cNvGrpSpPr/>
          <p:nvPr/>
        </p:nvGrpSpPr>
        <p:grpSpPr>
          <a:xfrm>
            <a:off x="985612" y="1450295"/>
            <a:ext cx="4239532" cy="4597701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244584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244584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244584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244584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99923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261840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261840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44584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44584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0261840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89889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089890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99923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99923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9828" y="1763921"/>
            <a:ext cx="4652344" cy="3974270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1218845" y="2134702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863276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8729" y="354796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83160" y="317917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232889" y="512368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77320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967768" y="2134702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67768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967768" y="5123685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967768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431987" y="3542663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31987" y="317386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748925" y="3332254"/>
            <a:ext cx="694150" cy="768434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094413" y="3201988"/>
            <a:ext cx="1801813" cy="2205038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297363" y="3268663"/>
            <a:ext cx="2203450" cy="2135188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95863" y="1989138"/>
            <a:ext cx="2205038" cy="2047875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4038600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340100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000" y="2178905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8662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3038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18821" y="4113183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8820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37313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0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09" y="4113183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98796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8124757" y="2203217"/>
            <a:ext cx="379271" cy="755805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9824807" y="2205664"/>
            <a:ext cx="376080" cy="755805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TextBox 20"/>
          <p:cNvSpPr txBox="1"/>
          <p:nvPr/>
        </p:nvSpPr>
        <p:spPr>
          <a:xfrm>
            <a:off x="10247593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47972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7595" y="127675"/>
            <a:ext cx="2396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783" y="2077780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2325" y="4760685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783" y="167767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83" y="3471152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5088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5086" y="2483515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1073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5088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086" y="4616274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1073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3154" y="220126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00713" y="4246244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4432" y="220126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035" y="4246244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76177" y="2848785"/>
            <a:ext cx="1039646" cy="1150905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364393"/>
            <a:ext cx="12192000" cy="4493606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23026" y="1174198"/>
            <a:ext cx="2984269" cy="553702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799131" y="1855878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/>
          <p:cNvSpPr/>
          <p:nvPr/>
        </p:nvSpPr>
        <p:spPr>
          <a:xfrm>
            <a:off x="4523026" y="1116949"/>
            <a:ext cx="2984269" cy="55370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122223" y="1132634"/>
            <a:ext cx="178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5515" y="1393800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8760" y="13938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4502" y="5156523"/>
            <a:ext cx="7322999" cy="36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>
                <a:solidFill>
                  <a:schemeClr val="bg1"/>
                </a:solidFill>
              </a:rPr>
              <a:t>Midlle 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8530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950713" y="5968395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36418" y="5945166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3026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90914" y="5936067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8951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766839" y="5915920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54417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400113" y="1903841"/>
            <a:ext cx="7391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456111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493011" y="3011837"/>
            <a:ext cx="5159384" cy="62060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1024" y="3669160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2" y="4617205"/>
            <a:ext cx="975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25143" y="5747657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951024" y="127675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6356" y="1671612"/>
            <a:ext cx="6279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</a:rPr>
              <a:t>Agency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2" y="3772399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25143" y="4709684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42183" y="633076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769" y="124294"/>
            <a:ext cx="413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4543" y="1805083"/>
            <a:ext cx="2510056" cy="303196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0758" y="2244993"/>
            <a:ext cx="438097" cy="64029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3055" y="2283093"/>
            <a:ext cx="638188" cy="539196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67098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3590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0478" y="2260073"/>
            <a:ext cx="638188" cy="600277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6864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4179" y="3136397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441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5933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2685" y="124294"/>
            <a:ext cx="294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81593" y="3197985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31105" y="1844520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85411" y="4562467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11280" y="2133706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599" y="1825929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7835" y="3472090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0154" y="3164313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1280" y="4813553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99" y="4505776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9600" y="2244548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9600" y="184443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3142" y="4946289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9600" y="3656756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74" y="124294"/>
            <a:ext cx="3387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559" y="1827835"/>
            <a:ext cx="1964817" cy="2068304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10" y="1827835"/>
            <a:ext cx="2049873" cy="2068304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84917" y="1827835"/>
            <a:ext cx="1964817" cy="2068304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27568" y="1827835"/>
            <a:ext cx="2049873" cy="2068304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5841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8871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1352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4387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1710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44789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2327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230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2686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9297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6200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69656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66" y="3695664"/>
            <a:ext cx="3978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8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2122" y="980661"/>
            <a:ext cx="2239617" cy="22396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4835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87548" y="980661"/>
            <a:ext cx="2239617" cy="223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10261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32508" y="3838867"/>
            <a:ext cx="6563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2508" y="5380786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6097" y="1315639"/>
            <a:ext cx="93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S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8704" y="1315639"/>
            <a:ext cx="1471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2"/>
                </a:solidFill>
                <a:latin typeface="+mj-lt"/>
              </a:rPr>
              <a:t>W</a:t>
            </a:r>
            <a:endParaRPr lang="en-US" sz="9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2557" y="1315639"/>
            <a:ext cx="1109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57022" y="1315639"/>
            <a:ext cx="946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4"/>
                </a:solidFill>
                <a:latin typeface="+mj-lt"/>
              </a:rPr>
              <a:t>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1355</Words>
  <Application>Microsoft Office PowerPoint</Application>
  <PresentationFormat>Widescreen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27</cp:revision>
  <dcterms:created xsi:type="dcterms:W3CDTF">2018-08-02T23:52:00Z</dcterms:created>
  <dcterms:modified xsi:type="dcterms:W3CDTF">2018-08-05T02:13:06Z</dcterms:modified>
</cp:coreProperties>
</file>