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7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12728" y="-1509486"/>
            <a:ext cx="5518545" cy="5495984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33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34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40329" y="1689100"/>
            <a:ext cx="3450772" cy="34798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78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06143" y="-1"/>
            <a:ext cx="3222171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109403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8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6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98371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127172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955973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8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1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297275" y="3490685"/>
            <a:ext cx="2549451" cy="198210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931618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90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0" y="1379765"/>
            <a:ext cx="4115898" cy="415743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7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55559" y="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1" y="342537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70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47166" y="312430"/>
            <a:ext cx="249792" cy="293073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496066" y="343551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247166" y="6330761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46868" y="6326800"/>
            <a:ext cx="3433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9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9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498538" y="6395338"/>
            <a:ext cx="376512" cy="93756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54525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51" r:id="rId13"/>
    <p:sldLayoutId id="214748365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bg1"/>
                </a:solidFill>
                <a:latin typeface="+mj-lt"/>
              </a:rPr>
              <a:t>SMART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1562" y="1934349"/>
            <a:ext cx="7590930" cy="2285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1562" y="4366100"/>
            <a:ext cx="75909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2891" y="95047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736181" y="2310056"/>
            <a:ext cx="3176574" cy="2237889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977550" y="2491146"/>
            <a:ext cx="2139868" cy="1880691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52674" y="1493785"/>
            <a:ext cx="3517310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53652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37040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65354" y="175158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48742" y="147458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79092" y="415525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297207" y="2574216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75" y="295864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2675" y="3386860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2659882" y="2373188"/>
            <a:ext cx="2747937" cy="2116608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1629" y="2394786"/>
            <a:ext cx="2626655" cy="2073412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585722" y="2491146"/>
            <a:ext cx="789160" cy="1880691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344353" y="2310056"/>
            <a:ext cx="3176574" cy="2237889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04179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87566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68017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51404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6182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4521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36032" y="4074938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287264" y="415087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431127" y="242185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24922" y="2491146"/>
            <a:ext cx="1787654" cy="1880691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249196" y="2373188"/>
            <a:ext cx="2747937" cy="2116608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00944" y="2394786"/>
            <a:ext cx="2626655" cy="2073412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839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178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893493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76881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57331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40719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1504" y="3752003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18933" y="2522111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20442" y="421357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/>
          <p:cNvSpPr txBox="1"/>
          <p:nvPr/>
        </p:nvSpPr>
        <p:spPr>
          <a:xfrm rot="16200000">
            <a:off x="-381190" y="3152001"/>
            <a:ext cx="33121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5170830" y="2192318"/>
            <a:ext cx="3537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70830" y="1892235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203486" y="4632281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170831" y="3281910"/>
            <a:ext cx="3276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98371" y="2203275"/>
            <a:ext cx="1273629" cy="293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Name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27172" y="4360810"/>
            <a:ext cx="1273629" cy="293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55973" y="2203275"/>
            <a:ext cx="1273629" cy="293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1864" y="2771128"/>
            <a:ext cx="258115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97275" y="1417864"/>
            <a:ext cx="2549451" cy="19975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662931" y="3475264"/>
            <a:ext cx="2549451" cy="1997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5931618" y="3475264"/>
            <a:ext cx="2549451" cy="19975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/>
          <p:cNvGrpSpPr/>
          <p:nvPr/>
        </p:nvGrpSpPr>
        <p:grpSpPr>
          <a:xfrm>
            <a:off x="1663889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99044" y="3065442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33388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50957" y="4120838"/>
            <a:ext cx="1765766" cy="992580"/>
            <a:chOff x="2524657" y="644412"/>
            <a:chExt cx="2354355" cy="1323440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320455" y="4120838"/>
            <a:ext cx="1765766" cy="992580"/>
            <a:chOff x="2524657" y="644412"/>
            <a:chExt cx="2354355" cy="1323440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686112" y="2046331"/>
            <a:ext cx="1765766" cy="992580"/>
            <a:chOff x="2524657" y="644412"/>
            <a:chExt cx="2354355" cy="1323440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677142" y="3636596"/>
            <a:ext cx="513395" cy="425432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422638" y="1546682"/>
            <a:ext cx="290829" cy="425432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11185" y="3635535"/>
            <a:ext cx="384305" cy="425432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4474028" y="1997530"/>
            <a:ext cx="609600" cy="609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01</a:t>
            </a:r>
          </a:p>
        </p:txBody>
      </p:sp>
      <p:sp>
        <p:nvSpPr>
          <p:cNvPr id="8" name="Oval 7"/>
          <p:cNvSpPr/>
          <p:nvPr/>
        </p:nvSpPr>
        <p:spPr>
          <a:xfrm>
            <a:off x="4474028" y="2748644"/>
            <a:ext cx="609600" cy="609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02</a:t>
            </a:r>
          </a:p>
        </p:txBody>
      </p:sp>
      <p:sp>
        <p:nvSpPr>
          <p:cNvPr id="9" name="Oval 8"/>
          <p:cNvSpPr/>
          <p:nvPr/>
        </p:nvSpPr>
        <p:spPr>
          <a:xfrm>
            <a:off x="4474028" y="3499757"/>
            <a:ext cx="609600" cy="609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03</a:t>
            </a:r>
          </a:p>
        </p:txBody>
      </p:sp>
      <p:sp>
        <p:nvSpPr>
          <p:cNvPr id="10" name="Oval 9"/>
          <p:cNvSpPr/>
          <p:nvPr/>
        </p:nvSpPr>
        <p:spPr>
          <a:xfrm>
            <a:off x="4474028" y="4250870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04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083628" y="2302330"/>
            <a:ext cx="783771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83628" y="3053444"/>
            <a:ext cx="783771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83628" y="3804557"/>
            <a:ext cx="783771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083628" y="4555670"/>
            <a:ext cx="783771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2930" y="1379765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72200" y="2106122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72200" y="2857236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72200" y="3608350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72200" y="4359463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6655331" y="4433793"/>
            <a:ext cx="2438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5560" y="3426279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55560" y="3854493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1" y="2097818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1" y="2526032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1888672" y="-1166981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iamond 6"/>
          <p:cNvSpPr/>
          <p:nvPr/>
        </p:nvSpPr>
        <p:spPr>
          <a:xfrm>
            <a:off x="1888672" y="-1722664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521416" y="3507179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1416" y="4427765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119758" y="-393564"/>
            <a:ext cx="3869538" cy="46545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293644" y="1945481"/>
            <a:ext cx="1062038" cy="1404938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462589" y="1945481"/>
            <a:ext cx="1202531" cy="1404938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4191001" y="1940719"/>
            <a:ext cx="1427560" cy="14097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715816" y="1945481"/>
            <a:ext cx="1596629" cy="1404938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819276" y="1925241"/>
            <a:ext cx="982266" cy="1443038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367464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23273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079082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791892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934891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1808752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49630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93225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37416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81011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25202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5178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96538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4013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86059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5094514" y="1544790"/>
            <a:ext cx="4049486" cy="4457152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568696" y="3420354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68696" y="3420354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68696" y="3884588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68696" y="3884588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460201" y="3163944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559156" y="332225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559156" y="3786485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4" name="Straight Connector 113"/>
          <p:cNvCxnSpPr/>
          <p:nvPr/>
        </p:nvCxnSpPr>
        <p:spPr>
          <a:xfrm>
            <a:off x="568696" y="4343133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68696" y="4343133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559156" y="424503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52675" y="2102264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452675" y="2530478"/>
            <a:ext cx="537404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60201" y="3632335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60201" y="409915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2" name="Straight Connector 121"/>
          <p:cNvCxnSpPr/>
          <p:nvPr/>
        </p:nvCxnSpPr>
        <p:spPr>
          <a:xfrm>
            <a:off x="568696" y="4801399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568696" y="4801399"/>
            <a:ext cx="2697019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3559156" y="470329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60201" y="4557416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568696" y="525966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568696" y="5259665"/>
            <a:ext cx="639619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559156" y="516156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60201" y="50156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629236" y="1748146"/>
            <a:ext cx="4212431" cy="4252605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4841666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4841667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841666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841666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733171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7832126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832126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32" name="Straight Connector 131"/>
          <p:cNvCxnSpPr/>
          <p:nvPr/>
        </p:nvCxnSpPr>
        <p:spPr>
          <a:xfrm>
            <a:off x="4841666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841667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832126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725645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4725646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4733171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733171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2962106" y="3312453"/>
            <a:ext cx="3220980" cy="2167691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4574027" y="2794907"/>
            <a:ext cx="0" cy="40277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3440290" y="1979206"/>
            <a:ext cx="2263421" cy="784830"/>
            <a:chOff x="8598577" y="1290881"/>
            <a:chExt cx="3017894" cy="1046440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77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415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261257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609228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697705" y="3220537"/>
            <a:ext cx="1785257" cy="992580"/>
            <a:chOff x="9236129" y="1290881"/>
            <a:chExt cx="2380342" cy="1323440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284483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6672733" y="3220537"/>
            <a:ext cx="1785257" cy="992580"/>
            <a:chOff x="9236129" y="1290881"/>
            <a:chExt cx="2380342" cy="1323440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842148" y="2183606"/>
            <a:ext cx="2141935" cy="1539479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140995" y="3506391"/>
            <a:ext cx="2340769" cy="1963341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2949179" y="2826544"/>
            <a:ext cx="1556147" cy="2515791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4146843" y="3424708"/>
            <a:ext cx="850314" cy="941315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64379" y="3592277"/>
            <a:ext cx="208792" cy="30515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792" y="5013213"/>
            <a:ext cx="304152" cy="256974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89759" y="2465221"/>
            <a:ext cx="304153" cy="286085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28619" y="3670460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14885" y="339346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84082" y="2540869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84083" y="226386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84082" y="5148268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84083" y="48712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481263" y="1945481"/>
            <a:ext cx="4181475" cy="357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2717006" y="2234804"/>
            <a:ext cx="3686175" cy="2636044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4947048" y="3232547"/>
            <a:ext cx="107156" cy="176213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5054204" y="3232547"/>
            <a:ext cx="105966" cy="176213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4238626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43457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4454129" y="3184923"/>
            <a:ext cx="104775" cy="175022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4558904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4666060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4773216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48791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4986338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42005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43064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44136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45208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4626769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47339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48398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49470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50542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4238626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43457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4454129" y="3088481"/>
            <a:ext cx="104775" cy="176213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4558904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4666060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4773216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48791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4986338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4196954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5091113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4345781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4358879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4358879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4423173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4423173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4354116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4354116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4599385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4599385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4663679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4663679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4594622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4594622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4825604" y="3856435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4839891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4839891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4902994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4902994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4835129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4835129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4345781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4358879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4358879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4423173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4423173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4354116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4354116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4345781" y="4481513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4358879" y="4494610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4358879" y="4496991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4423173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4423173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4354116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4354116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4833938" y="4481513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4847035" y="4494610"/>
            <a:ext cx="133350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4847035" y="4496991"/>
            <a:ext cx="133350" cy="132160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4911329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4911329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4842272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4842272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4586288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4599385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4599385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4663679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4663679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4594622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4594622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4825604" y="4242197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4839891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4839891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4902994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4902994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4835129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4835129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4554141" y="4476750"/>
            <a:ext cx="225029" cy="3381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4567238" y="4489848"/>
            <a:ext cx="200025" cy="311944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4567238" y="4496991"/>
            <a:ext cx="200025" cy="3048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4510088" y="4808935"/>
            <a:ext cx="311944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4489847" y="4829175"/>
            <a:ext cx="352425" cy="2024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4538662" y="4769644"/>
            <a:ext cx="252413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4525566" y="4787504"/>
            <a:ext cx="280988" cy="2143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4477941" y="4849416"/>
            <a:ext cx="376238" cy="17860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4579144" y="4630341"/>
            <a:ext cx="29766" cy="28575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4198144" y="4056460"/>
            <a:ext cx="937022" cy="1047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3063478" y="5033962"/>
            <a:ext cx="1415654" cy="501254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2899173" y="4869656"/>
            <a:ext cx="3355181" cy="658416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2845594" y="4841081"/>
            <a:ext cx="3444479" cy="33338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3186112" y="4300538"/>
            <a:ext cx="310754" cy="390525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3259932" y="4424362"/>
            <a:ext cx="164306" cy="425054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4960144" y="4233863"/>
            <a:ext cx="300038" cy="448866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5043488" y="4456510"/>
            <a:ext cx="133350" cy="392906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6065044" y="3027760"/>
            <a:ext cx="597694" cy="659606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3711178" y="1946673"/>
            <a:ext cx="557213" cy="616744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6129337" y="3158729"/>
            <a:ext cx="482204" cy="417910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6287352" y="3328988"/>
            <a:ext cx="46435" cy="50006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6369504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6452848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3876675" y="2058592"/>
            <a:ext cx="225029" cy="392906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3901679" y="2082404"/>
            <a:ext cx="175022" cy="3048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3971925" y="2401491"/>
            <a:ext cx="36910" cy="3691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2481262" y="3103960"/>
            <a:ext cx="482204" cy="5334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2586037" y="3178969"/>
            <a:ext cx="271463" cy="406004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2658667" y="3258741"/>
            <a:ext cx="126206" cy="12501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3" name="TextBox 322"/>
          <p:cNvSpPr txBox="1"/>
          <p:nvPr/>
        </p:nvSpPr>
        <p:spPr>
          <a:xfrm>
            <a:off x="474550" y="3366515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1260816" y="308951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951737" y="2165290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2503405" y="188829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6887256" y="3302712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887256" y="302571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2" name="Group 121"/>
          <p:cNvGrpSpPr/>
          <p:nvPr/>
        </p:nvGrpSpPr>
        <p:grpSpPr>
          <a:xfrm>
            <a:off x="2305050" y="1970485"/>
            <a:ext cx="4524375" cy="3765947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6658316" y="2454666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6658316" y="217766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46620" y="2450753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632886" y="21737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cxnSp>
        <p:nvCxnSpPr>
          <p:cNvPr id="123" name="Straight Connector 122"/>
          <p:cNvCxnSpPr/>
          <p:nvPr/>
        </p:nvCxnSpPr>
        <p:spPr>
          <a:xfrm>
            <a:off x="6714254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6714254" y="3689747"/>
            <a:ext cx="1308518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605758" y="343333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43222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cxnSp>
        <p:nvCxnSpPr>
          <p:cNvPr id="130" name="Straight Connector 129"/>
          <p:cNvCxnSpPr/>
          <p:nvPr/>
        </p:nvCxnSpPr>
        <p:spPr>
          <a:xfrm>
            <a:off x="826480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682464" y="3689747"/>
            <a:ext cx="855986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1977240" y="3433337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8710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</a:p>
        </p:txBody>
      </p:sp>
      <p:grpSp>
        <p:nvGrpSpPr>
          <p:cNvPr id="135" name="Group 134"/>
          <p:cNvGrpSpPr/>
          <p:nvPr/>
        </p:nvGrpSpPr>
        <p:grpSpPr>
          <a:xfrm>
            <a:off x="1384492" y="4279234"/>
            <a:ext cx="452972" cy="662618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7214754" y="4279107"/>
            <a:ext cx="598562" cy="662618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9260" name="Group 9259"/>
          <p:cNvGrpSpPr/>
          <p:nvPr/>
        </p:nvGrpSpPr>
        <p:grpSpPr>
          <a:xfrm>
            <a:off x="739209" y="1944972"/>
            <a:ext cx="3179649" cy="3448276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4683438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4683439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683438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683438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574943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673898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673898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7" name="Straight Connector 116"/>
          <p:cNvCxnSpPr/>
          <p:nvPr/>
        </p:nvCxnSpPr>
        <p:spPr>
          <a:xfrm>
            <a:off x="4683438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683439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7673898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67417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4567417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574943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574943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27371" y="2180191"/>
            <a:ext cx="3489258" cy="2980703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914134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100088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554047" y="351822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740001" y="324162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924667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110621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5975826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75827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975826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975827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323991" y="3514248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23991" y="3237652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4311694" y="3356440"/>
            <a:ext cx="520613" cy="576326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4570810" y="3258741"/>
            <a:ext cx="1351360" cy="1653779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23022" y="3308747"/>
            <a:ext cx="1652588" cy="1601391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46897" y="2349104"/>
            <a:ext cx="1653779" cy="1535906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3886200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729" y="3362325"/>
            <a:ext cx="714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66266" y="2491429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3012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1294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89116" y="394213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89116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2798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6760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2107" y="394213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51728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6093568" y="2509663"/>
            <a:ext cx="284453" cy="566854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7368605" y="2511498"/>
            <a:ext cx="282060" cy="566854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1" name="TextBox 20"/>
          <p:cNvSpPr txBox="1"/>
          <p:nvPr/>
        </p:nvSpPr>
        <p:spPr>
          <a:xfrm>
            <a:off x="7685695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10979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0114" y="953006"/>
            <a:ext cx="18437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9087" y="2415585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11744" y="4427764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088" y="2115503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9087" y="3460614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91317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8593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91317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85936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15122" y="2508201"/>
            <a:ext cx="3978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86670" y="4041933"/>
            <a:ext cx="4138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+mj-lt"/>
              </a:rPr>
              <a:t>04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33456" y="2508201"/>
            <a:ext cx="4122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35460" y="4041933"/>
            <a:ext cx="4106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  <a:latin typeface="+mj-lt"/>
              </a:rPr>
              <a:t>03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182133" y="2993839"/>
            <a:ext cx="779735" cy="863179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487795"/>
            <a:ext cx="9144000" cy="3370205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Rectangle 6"/>
          <p:cNvSpPr/>
          <p:nvPr/>
        </p:nvSpPr>
        <p:spPr>
          <a:xfrm>
            <a:off x="3392270" y="1737898"/>
            <a:ext cx="2238202" cy="415277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4349348" y="2249159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" name="Rectangle 8"/>
          <p:cNvSpPr/>
          <p:nvPr/>
        </p:nvSpPr>
        <p:spPr>
          <a:xfrm>
            <a:off x="3392270" y="1694962"/>
            <a:ext cx="2238202" cy="41527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extBox 9"/>
          <p:cNvSpPr txBox="1"/>
          <p:nvPr/>
        </p:nvSpPr>
        <p:spPr>
          <a:xfrm>
            <a:off x="3805087" y="1706726"/>
            <a:ext cx="14125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26637" y="190260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61570" y="190260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5877" y="5581893"/>
            <a:ext cx="54922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1398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463035" y="6190797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177314" y="617337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2270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4868186" y="616655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99214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6575130" y="6151441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5813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1775398" y="2285131"/>
            <a:ext cx="559319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1199333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119758" y="3116128"/>
            <a:ext cx="3869538" cy="46545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9182" y="3609120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1" y="4320154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18857" y="516799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2939182" y="953006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387" y="2110959"/>
            <a:ext cx="4753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Agency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1" y="3686550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18857" y="438951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7166" y="293532"/>
            <a:ext cx="249792" cy="300464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96066" y="340213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smart.theme.com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7166" y="6275372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page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498538" y="6325757"/>
            <a:ext cx="376512" cy="101036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1637" y="6275372"/>
            <a:ext cx="2471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097" y="950470"/>
            <a:ext cx="31438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3407" y="2211062"/>
            <a:ext cx="1882542" cy="227397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1650569" y="2540995"/>
            <a:ext cx="328573" cy="48022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014791" y="2569570"/>
            <a:ext cx="478641" cy="404397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75324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7125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275359" y="2552305"/>
            <a:ext cx="478641" cy="450208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575149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76950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14581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16382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131" y="950470"/>
            <a:ext cx="22557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61195" y="3255739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73329" y="2240640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64058" y="4279100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708460" y="2457529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42700" y="2226697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3377" y="3461317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47616" y="3230485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08460" y="4467415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42700" y="4236582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2200" y="2540661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2200" y="2240579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54856" y="4566967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2200" y="3599817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9024" y="950470"/>
            <a:ext cx="25859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5920" y="2228126"/>
            <a:ext cx="1473613" cy="1551228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42908" y="2228126"/>
            <a:ext cx="1537405" cy="1551228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63688" y="2228126"/>
            <a:ext cx="1473613" cy="1551228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920676" y="2228126"/>
            <a:ext cx="1537405" cy="1551228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0688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0269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2330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65%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32707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2"/>
                </a:solidFill>
                <a:latin typeface="+mj-lt"/>
              </a:rPr>
              <a:t>90%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00099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3"/>
                </a:solidFill>
                <a:latin typeface="+mj-lt"/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10509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+mj-lt"/>
              </a:rPr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07861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68038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85630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2447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8465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0224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675" y="3628998"/>
            <a:ext cx="30299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3" name="Oval 2"/>
          <p:cNvSpPr/>
          <p:nvPr/>
        </p:nvSpPr>
        <p:spPr>
          <a:xfrm>
            <a:off x="556592" y="1592746"/>
            <a:ext cx="1679713" cy="1679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Oval 3"/>
          <p:cNvSpPr/>
          <p:nvPr/>
        </p:nvSpPr>
        <p:spPr>
          <a:xfrm>
            <a:off x="2673627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4790661" y="1592746"/>
            <a:ext cx="1679713" cy="16797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6907696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3774382" y="3736401"/>
            <a:ext cx="492235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74381" y="4892840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1185" y="1843980"/>
            <a:ext cx="7505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34638" y="1843980"/>
            <a:ext cx="1157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2"/>
                </a:solidFill>
                <a:latin typeface="+mj-lt"/>
              </a:rPr>
              <a:t>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9531" y="1843980"/>
            <a:ext cx="8819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69083" y="1843980"/>
            <a:ext cx="756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4"/>
                </a:solidFill>
                <a:latin typeface="+mj-lt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D97"/>
      </a:accent1>
      <a:accent2>
        <a:srgbClr val="A8C56D"/>
      </a:accent2>
      <a:accent3>
        <a:srgbClr val="F7AA32"/>
      </a:accent3>
      <a:accent4>
        <a:srgbClr val="CA4D3D"/>
      </a:accent4>
      <a:accent5>
        <a:srgbClr val="53677A"/>
      </a:accent5>
      <a:accent6>
        <a:srgbClr val="CACACA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680</TotalTime>
  <Words>1381</Words>
  <Application>Microsoft Office PowerPoint</Application>
  <PresentationFormat>On-screen Show (4:3)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32</cp:revision>
  <dcterms:created xsi:type="dcterms:W3CDTF">2018-08-02T23:52:00Z</dcterms:created>
  <dcterms:modified xsi:type="dcterms:W3CDTF">2018-08-19T07:07:08Z</dcterms:modified>
</cp:coreProperties>
</file>