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5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78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12728" y="-1509486"/>
            <a:ext cx="5518545" cy="5495984"/>
          </a:xfrm>
          <a:prstGeom prst="diamond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33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8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34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965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40329" y="1689100"/>
            <a:ext cx="3450772" cy="34798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2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78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06143" y="-1"/>
            <a:ext cx="3222171" cy="552994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109403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9143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8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62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98371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127172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955973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8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2931" y="1417863"/>
            <a:ext cx="2549451" cy="19929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297275" y="3490685"/>
            <a:ext cx="2549451" cy="198210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931618" y="1417863"/>
            <a:ext cx="2549451" cy="19929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90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2930" y="1379765"/>
            <a:ext cx="4115898" cy="415743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07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55559" y="1"/>
            <a:ext cx="301644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1" y="3425371"/>
            <a:ext cx="301644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70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2CC4-5CC4-4FCA-BF9A-C4F18F12B31D}" type="datetimeFigureOut">
              <a:rPr lang="en-US" smtClean="0"/>
              <a:t>8/19/2018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36104-9576-4BEF-A216-C021070132D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247166" y="312430"/>
            <a:ext cx="249792" cy="293073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496066" y="343551"/>
            <a:ext cx="1117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smart.theme.com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247166" y="6330761"/>
            <a:ext cx="4555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646868" y="6326800"/>
            <a:ext cx="3433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BA9ED-0BD1-4583-826F-4EF9BAC8450E}" type="slidenum">
              <a:rPr lang="en-ID" sz="900" b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ID" sz="9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498538" y="6395338"/>
            <a:ext cx="376512" cy="93756"/>
            <a:chOff x="1945022" y="1366000"/>
            <a:chExt cx="767308" cy="205904"/>
          </a:xfrm>
          <a:solidFill>
            <a:schemeClr val="bg1">
              <a:lumMod val="75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54525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51" r:id="rId13"/>
    <p:sldLayoutId id="214748365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392825" y="3406359"/>
            <a:ext cx="235833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bg1"/>
                </a:solidFill>
                <a:latin typeface="+mj-lt"/>
              </a:rPr>
              <a:t>SMART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75488" y="4237356"/>
            <a:ext cx="37930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The Smart Choice Presentation template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20660" y="2320561"/>
            <a:ext cx="902681" cy="1085798"/>
            <a:chOff x="669926" y="950913"/>
            <a:chExt cx="2222500" cy="2673350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17152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1562" y="1934349"/>
            <a:ext cx="7590930" cy="2285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1562" y="4366100"/>
            <a:ext cx="759093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92891" y="95047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Single Text Slide</a:t>
            </a:r>
          </a:p>
        </p:txBody>
      </p:sp>
    </p:spTree>
    <p:extLst>
      <p:ext uri="{BB962C8B-B14F-4D97-AF65-F5344CB8AC3E}">
        <p14:creationId xmlns:p14="http://schemas.microsoft.com/office/powerpoint/2010/main" val="1126449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3736181" y="2310056"/>
            <a:ext cx="3176574" cy="2237889"/>
            <a:chOff x="4981575" y="1937074"/>
            <a:chExt cx="4235432" cy="2983852"/>
          </a:xfrm>
          <a:gradFill flip="none" rotWithShape="1"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95808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981575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233155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588847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679359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986317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765109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977550" y="2491146"/>
            <a:ext cx="2139868" cy="1880691"/>
            <a:chOff x="9303400" y="2178528"/>
            <a:chExt cx="2853157" cy="2507588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773019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03400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88840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706874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1144217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52674" y="1493785"/>
            <a:ext cx="3517310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DNA Timeline</a:t>
            </a:r>
          </a:p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53652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37040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65354" y="175158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48742" y="147458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79092" y="4155253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297207" y="2574216"/>
            <a:ext cx="5020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15%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2675" y="295864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52675" y="3386860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346468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2659882" y="2373188"/>
            <a:ext cx="2747937" cy="2116608"/>
            <a:chOff x="3546509" y="2021251"/>
            <a:chExt cx="3663916" cy="2822144"/>
          </a:xfrm>
          <a:gradFill>
            <a:gsLst>
              <a:gs pos="100000">
                <a:schemeClr val="accent4"/>
              </a:gs>
              <a:gs pos="0">
                <a:schemeClr val="accent5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72403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78148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645240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760742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137011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058217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546509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1629" y="2394786"/>
            <a:ext cx="2626655" cy="2073412"/>
            <a:chOff x="15506" y="2050048"/>
            <a:chExt cx="3502206" cy="2764549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989235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233857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068029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550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36075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620562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585722" y="2491146"/>
            <a:ext cx="789160" cy="1880691"/>
            <a:chOff x="11447629" y="2178528"/>
            <a:chExt cx="1052213" cy="2507588"/>
          </a:xfrm>
          <a:gradFill>
            <a:gsLst>
              <a:gs pos="100000">
                <a:schemeClr val="accent6"/>
              </a:gs>
              <a:gs pos="0">
                <a:schemeClr val="accent1"/>
              </a:gs>
            </a:gsLst>
            <a:lin ang="10800000" scaled="1"/>
          </a:gra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11917248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11447629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344353" y="2310056"/>
            <a:ext cx="3176574" cy="2237889"/>
            <a:chOff x="7125804" y="1937074"/>
            <a:chExt cx="4235432" cy="2983852"/>
          </a:xfrm>
          <a:gradFill>
            <a:gsLst>
              <a:gs pos="100000">
                <a:schemeClr val="accent5"/>
              </a:gs>
              <a:gs pos="0">
                <a:schemeClr val="accent6"/>
              </a:gs>
            </a:gsLst>
            <a:lin ang="10800000" scaled="1"/>
          </a:gradFill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10340037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7125804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8377384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9733076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23588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9130546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10909338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304179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87566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768017" y="1617559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51404" y="134055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61824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45212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36032" y="4074938"/>
            <a:ext cx="5020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15%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287264" y="4150873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431127" y="2421854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3405327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24922" y="2491146"/>
            <a:ext cx="1787654" cy="1880691"/>
            <a:chOff x="-299895" y="2178528"/>
            <a:chExt cx="2383538" cy="2507588"/>
          </a:xfr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</a:gra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299895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15926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633960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071303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249196" y="2373188"/>
            <a:ext cx="2747937" cy="2116608"/>
            <a:chOff x="5665595" y="2021251"/>
            <a:chExt cx="3663916" cy="2822144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784312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8297234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764326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8879828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7256097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177303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5665595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00944" y="2394786"/>
            <a:ext cx="2626655" cy="2073412"/>
            <a:chOff x="2134592" y="2050048"/>
            <a:chExt cx="3502206" cy="2764549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108321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352943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87115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13459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55161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739648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8394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1782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893493" y="1617559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76881" y="134055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357331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740719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51504" y="3752003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518933" y="2522111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020442" y="4213574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16299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/>
          <p:cNvSpPr txBox="1"/>
          <p:nvPr/>
        </p:nvSpPr>
        <p:spPr>
          <a:xfrm rot="16200000">
            <a:off x="-381190" y="3152001"/>
            <a:ext cx="33121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Project Team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5170830" y="2192318"/>
            <a:ext cx="3537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70830" y="1892235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203486" y="4632281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170831" y="3281910"/>
            <a:ext cx="3276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45909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98371" y="2203275"/>
            <a:ext cx="1273629" cy="2939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Name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27172" y="4360810"/>
            <a:ext cx="1273629" cy="2939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Name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55973" y="2203275"/>
            <a:ext cx="1273629" cy="293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Name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1864" y="2771128"/>
            <a:ext cx="258115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0683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297275" y="1417864"/>
            <a:ext cx="2549451" cy="19975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662931" y="3475264"/>
            <a:ext cx="2549451" cy="1997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5931618" y="3475264"/>
            <a:ext cx="2549451" cy="19975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4" name="Group 13"/>
          <p:cNvGrpSpPr/>
          <p:nvPr/>
        </p:nvGrpSpPr>
        <p:grpSpPr>
          <a:xfrm>
            <a:off x="1663889" y="5144614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5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99044" y="3065442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9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933388" y="5144614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23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50957" y="4120838"/>
            <a:ext cx="1765766" cy="992580"/>
            <a:chOff x="2524657" y="644412"/>
            <a:chExt cx="2354355" cy="1323440"/>
          </a:xfrm>
        </p:grpSpPr>
        <p:sp>
          <p:nvSpPr>
            <p:cNvPr id="26" name="TextBox 25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320455" y="4120838"/>
            <a:ext cx="1765766" cy="992580"/>
            <a:chOff x="2524657" y="644412"/>
            <a:chExt cx="2354355" cy="1323440"/>
          </a:xfrm>
        </p:grpSpPr>
        <p:sp>
          <p:nvSpPr>
            <p:cNvPr id="30" name="TextBox 29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686112" y="2046331"/>
            <a:ext cx="1765766" cy="992580"/>
            <a:chOff x="2524657" y="644412"/>
            <a:chExt cx="2354355" cy="1323440"/>
          </a:xfrm>
        </p:grpSpPr>
        <p:sp>
          <p:nvSpPr>
            <p:cNvPr id="33" name="TextBox 32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677142" y="3636596"/>
            <a:ext cx="513395" cy="425432"/>
            <a:chOff x="-1587" y="1789113"/>
            <a:chExt cx="963613" cy="798512"/>
          </a:xfrm>
          <a:solidFill>
            <a:schemeClr val="bg1"/>
          </a:solidFill>
        </p:grpSpPr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-1587" y="1789113"/>
              <a:ext cx="963613" cy="798512"/>
            </a:xfrm>
            <a:custGeom>
              <a:avLst/>
              <a:gdLst>
                <a:gd name="T0" fmla="*/ 174 w 256"/>
                <a:gd name="T1" fmla="*/ 16 h 212"/>
                <a:gd name="T2" fmla="*/ 240 w 256"/>
                <a:gd name="T3" fmla="*/ 82 h 212"/>
                <a:gd name="T4" fmla="*/ 240 w 256"/>
                <a:gd name="T5" fmla="*/ 85 h 212"/>
                <a:gd name="T6" fmla="*/ 174 w 256"/>
                <a:gd name="T7" fmla="*/ 148 h 212"/>
                <a:gd name="T8" fmla="*/ 136 w 256"/>
                <a:gd name="T9" fmla="*/ 148 h 212"/>
                <a:gd name="T10" fmla="*/ 75 w 256"/>
                <a:gd name="T11" fmla="*/ 195 h 212"/>
                <a:gd name="T12" fmla="*/ 82 w 256"/>
                <a:gd name="T13" fmla="*/ 149 h 212"/>
                <a:gd name="T14" fmla="*/ 16 w 256"/>
                <a:gd name="T15" fmla="*/ 85 h 212"/>
                <a:gd name="T16" fmla="*/ 16 w 256"/>
                <a:gd name="T17" fmla="*/ 82 h 212"/>
                <a:gd name="T18" fmla="*/ 83 w 256"/>
                <a:gd name="T19" fmla="*/ 16 h 212"/>
                <a:gd name="T20" fmla="*/ 172 w 256"/>
                <a:gd name="T21" fmla="*/ 16 h 212"/>
                <a:gd name="T22" fmla="*/ 174 w 256"/>
                <a:gd name="T23" fmla="*/ 0 h 212"/>
                <a:gd name="T24" fmla="*/ 83 w 256"/>
                <a:gd name="T25" fmla="*/ 0 h 212"/>
                <a:gd name="T26" fmla="*/ 0 w 256"/>
                <a:gd name="T27" fmla="*/ 82 h 212"/>
                <a:gd name="T28" fmla="*/ 0 w 256"/>
                <a:gd name="T29" fmla="*/ 85 h 212"/>
                <a:gd name="T30" fmla="*/ 63 w 256"/>
                <a:gd name="T31" fmla="*/ 164 h 212"/>
                <a:gd name="T32" fmla="*/ 59 w 256"/>
                <a:gd name="T33" fmla="*/ 193 h 212"/>
                <a:gd name="T34" fmla="*/ 66 w 256"/>
                <a:gd name="T35" fmla="*/ 209 h 212"/>
                <a:gd name="T36" fmla="*/ 75 w 256"/>
                <a:gd name="T37" fmla="*/ 212 h 212"/>
                <a:gd name="T38" fmla="*/ 84 w 256"/>
                <a:gd name="T39" fmla="*/ 208 h 212"/>
                <a:gd name="T40" fmla="*/ 141 w 256"/>
                <a:gd name="T41" fmla="*/ 164 h 212"/>
                <a:gd name="T42" fmla="*/ 174 w 256"/>
                <a:gd name="T43" fmla="*/ 164 h 212"/>
                <a:gd name="T44" fmla="*/ 256 w 256"/>
                <a:gd name="T45" fmla="*/ 85 h 212"/>
                <a:gd name="T46" fmla="*/ 256 w 256"/>
                <a:gd name="T47" fmla="*/ 82 h 212"/>
                <a:gd name="T48" fmla="*/ 174 w 256"/>
                <a:gd name="T4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212">
                  <a:moveTo>
                    <a:pt x="174" y="16"/>
                  </a:moveTo>
                  <a:cubicBezTo>
                    <a:pt x="210" y="16"/>
                    <a:pt x="240" y="46"/>
                    <a:pt x="240" y="82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121"/>
                    <a:pt x="210" y="148"/>
                    <a:pt x="174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75" y="195"/>
                    <a:pt x="75" y="195"/>
                    <a:pt x="75" y="195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46" y="149"/>
                    <a:pt x="16" y="121"/>
                    <a:pt x="16" y="85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6"/>
                    <a:pt x="47" y="16"/>
                    <a:pt x="83" y="16"/>
                  </a:cubicBezTo>
                  <a:cubicBezTo>
                    <a:pt x="172" y="16"/>
                    <a:pt x="172" y="16"/>
                    <a:pt x="172" y="16"/>
                  </a:cubicBezTo>
                  <a:moveTo>
                    <a:pt x="17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38" y="0"/>
                    <a:pt x="0" y="37"/>
                    <a:pt x="0" y="8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23"/>
                    <a:pt x="28" y="155"/>
                    <a:pt x="63" y="164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58" y="200"/>
                    <a:pt x="61" y="206"/>
                    <a:pt x="66" y="209"/>
                  </a:cubicBezTo>
                  <a:cubicBezTo>
                    <a:pt x="69" y="211"/>
                    <a:pt x="72" y="212"/>
                    <a:pt x="75" y="212"/>
                  </a:cubicBezTo>
                  <a:cubicBezTo>
                    <a:pt x="78" y="212"/>
                    <a:pt x="82" y="210"/>
                    <a:pt x="84" y="208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219" y="164"/>
                    <a:pt x="256" y="130"/>
                    <a:pt x="256" y="85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7"/>
                    <a:pt x="219" y="0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220663" y="1901825"/>
              <a:ext cx="58738" cy="33337"/>
            </a:xfrm>
            <a:custGeom>
              <a:avLst/>
              <a:gdLst>
                <a:gd name="T0" fmla="*/ 4 w 16"/>
                <a:gd name="T1" fmla="*/ 9 h 9"/>
                <a:gd name="T2" fmla="*/ 0 w 16"/>
                <a:gd name="T3" fmla="*/ 5 h 9"/>
                <a:gd name="T4" fmla="*/ 4 w 16"/>
                <a:gd name="T5" fmla="*/ 1 h 9"/>
                <a:gd name="T6" fmla="*/ 12 w 16"/>
                <a:gd name="T7" fmla="*/ 0 h 9"/>
                <a:gd name="T8" fmla="*/ 16 w 16"/>
                <a:gd name="T9" fmla="*/ 4 h 9"/>
                <a:gd name="T10" fmla="*/ 12 w 16"/>
                <a:gd name="T11" fmla="*/ 8 h 9"/>
                <a:gd name="T12" fmla="*/ 5 w 16"/>
                <a:gd name="T13" fmla="*/ 9 h 9"/>
                <a:gd name="T14" fmla="*/ 4 w 16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9">
                  <a:moveTo>
                    <a:pt x="4" y="9"/>
                  </a:move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ubicBezTo>
                    <a:pt x="10" y="8"/>
                    <a:pt x="7" y="8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88901" y="1912938"/>
              <a:ext cx="131763" cy="192087"/>
            </a:xfrm>
            <a:custGeom>
              <a:avLst/>
              <a:gdLst>
                <a:gd name="T0" fmla="*/ 4 w 35"/>
                <a:gd name="T1" fmla="*/ 51 h 51"/>
                <a:gd name="T2" fmla="*/ 0 w 35"/>
                <a:gd name="T3" fmla="*/ 47 h 51"/>
                <a:gd name="T4" fmla="*/ 0 w 35"/>
                <a:gd name="T5" fmla="*/ 46 h 51"/>
                <a:gd name="T6" fmla="*/ 29 w 35"/>
                <a:gd name="T7" fmla="*/ 0 h 51"/>
                <a:gd name="T8" fmla="*/ 34 w 35"/>
                <a:gd name="T9" fmla="*/ 2 h 51"/>
                <a:gd name="T10" fmla="*/ 32 w 35"/>
                <a:gd name="T11" fmla="*/ 8 h 51"/>
                <a:gd name="T12" fmla="*/ 8 w 35"/>
                <a:gd name="T13" fmla="*/ 46 h 51"/>
                <a:gd name="T14" fmla="*/ 8 w 35"/>
                <a:gd name="T15" fmla="*/ 47 h 51"/>
                <a:gd name="T16" fmla="*/ 4 w 35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51">
                  <a:moveTo>
                    <a:pt x="4" y="51"/>
                  </a:moveTo>
                  <a:cubicBezTo>
                    <a:pt x="2" y="51"/>
                    <a:pt x="0" y="49"/>
                    <a:pt x="0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7"/>
                    <a:pt x="12" y="8"/>
                    <a:pt x="29" y="0"/>
                  </a:cubicBezTo>
                  <a:cubicBezTo>
                    <a:pt x="31" y="0"/>
                    <a:pt x="34" y="0"/>
                    <a:pt x="34" y="2"/>
                  </a:cubicBezTo>
                  <a:cubicBezTo>
                    <a:pt x="35" y="4"/>
                    <a:pt x="34" y="7"/>
                    <a:pt x="32" y="8"/>
                  </a:cubicBezTo>
                  <a:cubicBezTo>
                    <a:pt x="18" y="14"/>
                    <a:pt x="8" y="30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231776" y="2052638"/>
              <a:ext cx="134938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411163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592138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422638" y="1546682"/>
            <a:ext cx="290829" cy="425432"/>
            <a:chOff x="2190750" y="31750"/>
            <a:chExt cx="661988" cy="968375"/>
          </a:xfrm>
        </p:grpSpPr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11185" y="3635535"/>
            <a:ext cx="384305" cy="425432"/>
            <a:chOff x="6350" y="1588"/>
            <a:chExt cx="904875" cy="1001712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5" name="Picture Placeholder 6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6" name="Picture Placeholder 6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7" name="Picture Placeholder 6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40991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Oval 6"/>
          <p:cNvSpPr/>
          <p:nvPr/>
        </p:nvSpPr>
        <p:spPr>
          <a:xfrm>
            <a:off x="4474028" y="1997530"/>
            <a:ext cx="609600" cy="6096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01</a:t>
            </a:r>
          </a:p>
        </p:txBody>
      </p:sp>
      <p:sp>
        <p:nvSpPr>
          <p:cNvPr id="8" name="Oval 7"/>
          <p:cNvSpPr/>
          <p:nvPr/>
        </p:nvSpPr>
        <p:spPr>
          <a:xfrm>
            <a:off x="4474028" y="2748644"/>
            <a:ext cx="609600" cy="609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02</a:t>
            </a:r>
          </a:p>
        </p:txBody>
      </p:sp>
      <p:sp>
        <p:nvSpPr>
          <p:cNvPr id="9" name="Oval 8"/>
          <p:cNvSpPr/>
          <p:nvPr/>
        </p:nvSpPr>
        <p:spPr>
          <a:xfrm>
            <a:off x="4474028" y="3499757"/>
            <a:ext cx="609600" cy="609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03</a:t>
            </a:r>
          </a:p>
        </p:txBody>
      </p:sp>
      <p:sp>
        <p:nvSpPr>
          <p:cNvPr id="10" name="Oval 9"/>
          <p:cNvSpPr/>
          <p:nvPr/>
        </p:nvSpPr>
        <p:spPr>
          <a:xfrm>
            <a:off x="4474028" y="4250870"/>
            <a:ext cx="609600" cy="609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04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083628" y="2302330"/>
            <a:ext cx="783771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083628" y="3053444"/>
            <a:ext cx="783771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083628" y="3804557"/>
            <a:ext cx="783771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083628" y="4555670"/>
            <a:ext cx="783771" cy="0"/>
          </a:xfrm>
          <a:prstGeom prst="line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2930" y="1379765"/>
            <a:ext cx="323357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72200" y="2106122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72200" y="2857236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72200" y="3608350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72200" y="4359463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</p:spTree>
    <p:extLst>
      <p:ext uri="{BB962C8B-B14F-4D97-AF65-F5344CB8AC3E}">
        <p14:creationId xmlns:p14="http://schemas.microsoft.com/office/powerpoint/2010/main" val="352566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16200000">
            <a:off x="6655331" y="4433793"/>
            <a:ext cx="24384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55560" y="3426279"/>
            <a:ext cx="10583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55560" y="3854493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1" y="2097818"/>
            <a:ext cx="10583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01" y="2526032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342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/>
          <p:cNvSpPr/>
          <p:nvPr/>
        </p:nvSpPr>
        <p:spPr>
          <a:xfrm>
            <a:off x="1888672" y="-1166981"/>
            <a:ext cx="5366657" cy="5366657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Diamond 6"/>
          <p:cNvSpPr/>
          <p:nvPr/>
        </p:nvSpPr>
        <p:spPr>
          <a:xfrm>
            <a:off x="1888672" y="-1722664"/>
            <a:ext cx="5366657" cy="5366657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521416" y="3507179"/>
            <a:ext cx="323357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1416" y="4427765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486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92825" y="3406359"/>
            <a:ext cx="235833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SMART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75488" y="4237356"/>
            <a:ext cx="37930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Smart Choice Presentation template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20660" y="2320561"/>
            <a:ext cx="902681" cy="1085798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119758" y="-393564"/>
            <a:ext cx="3869538" cy="4654502"/>
            <a:chOff x="669926" y="950913"/>
            <a:chExt cx="2222500" cy="2673350"/>
          </a:xfrm>
          <a:solidFill>
            <a:schemeClr val="bg1">
              <a:lumMod val="95000"/>
              <a:alpha val="70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36475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293644" y="1945481"/>
            <a:ext cx="1062038" cy="1404938"/>
          </a:xfrm>
          <a:custGeom>
            <a:avLst/>
            <a:gdLst>
              <a:gd name="T0" fmla="*/ 606 w 892"/>
              <a:gd name="T1" fmla="*/ 1180 h 1180"/>
              <a:gd name="T2" fmla="*/ 287 w 892"/>
              <a:gd name="T3" fmla="*/ 1180 h 1180"/>
              <a:gd name="T4" fmla="*/ 287 w 892"/>
              <a:gd name="T5" fmla="*/ 262 h 1180"/>
              <a:gd name="T6" fmla="*/ 0 w 892"/>
              <a:gd name="T7" fmla="*/ 262 h 1180"/>
              <a:gd name="T8" fmla="*/ 0 w 892"/>
              <a:gd name="T9" fmla="*/ 0 h 1180"/>
              <a:gd name="T10" fmla="*/ 892 w 892"/>
              <a:gd name="T11" fmla="*/ 0 h 1180"/>
              <a:gd name="T12" fmla="*/ 892 w 892"/>
              <a:gd name="T13" fmla="*/ 262 h 1180"/>
              <a:gd name="T14" fmla="*/ 606 w 892"/>
              <a:gd name="T15" fmla="*/ 262 h 1180"/>
              <a:gd name="T16" fmla="*/ 606 w 892"/>
              <a:gd name="T17" fmla="*/ 1180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2" h="1180">
                <a:moveTo>
                  <a:pt x="606" y="1180"/>
                </a:moveTo>
                <a:lnTo>
                  <a:pt x="287" y="1180"/>
                </a:lnTo>
                <a:lnTo>
                  <a:pt x="287" y="262"/>
                </a:lnTo>
                <a:lnTo>
                  <a:pt x="0" y="262"/>
                </a:lnTo>
                <a:lnTo>
                  <a:pt x="0" y="0"/>
                </a:lnTo>
                <a:lnTo>
                  <a:pt x="892" y="0"/>
                </a:lnTo>
                <a:lnTo>
                  <a:pt x="892" y="262"/>
                </a:lnTo>
                <a:lnTo>
                  <a:pt x="606" y="262"/>
                </a:lnTo>
                <a:lnTo>
                  <a:pt x="606" y="11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462589" y="1945481"/>
            <a:ext cx="1202531" cy="1404938"/>
          </a:xfrm>
          <a:custGeom>
            <a:avLst/>
            <a:gdLst>
              <a:gd name="T0" fmla="*/ 227 w 719"/>
              <a:gd name="T1" fmla="*/ 534 h 839"/>
              <a:gd name="T2" fmla="*/ 227 w 719"/>
              <a:gd name="T3" fmla="*/ 839 h 839"/>
              <a:gd name="T4" fmla="*/ 0 w 719"/>
              <a:gd name="T5" fmla="*/ 839 h 839"/>
              <a:gd name="T6" fmla="*/ 0 w 719"/>
              <a:gd name="T7" fmla="*/ 0 h 839"/>
              <a:gd name="T8" fmla="*/ 275 w 719"/>
              <a:gd name="T9" fmla="*/ 0 h 839"/>
              <a:gd name="T10" fmla="*/ 617 w 719"/>
              <a:gd name="T11" fmla="*/ 248 h 839"/>
              <a:gd name="T12" fmla="*/ 475 w 719"/>
              <a:gd name="T13" fmla="*/ 474 h 839"/>
              <a:gd name="T14" fmla="*/ 719 w 719"/>
              <a:gd name="T15" fmla="*/ 839 h 839"/>
              <a:gd name="T16" fmla="*/ 462 w 719"/>
              <a:gd name="T17" fmla="*/ 839 h 839"/>
              <a:gd name="T18" fmla="*/ 284 w 719"/>
              <a:gd name="T19" fmla="*/ 534 h 839"/>
              <a:gd name="T20" fmla="*/ 227 w 719"/>
              <a:gd name="T21" fmla="*/ 534 h 839"/>
              <a:gd name="T22" fmla="*/ 227 w 719"/>
              <a:gd name="T23" fmla="*/ 364 h 839"/>
              <a:gd name="T24" fmla="*/ 269 w 719"/>
              <a:gd name="T25" fmla="*/ 364 h 839"/>
              <a:gd name="T26" fmla="*/ 388 w 719"/>
              <a:gd name="T27" fmla="*/ 259 h 839"/>
              <a:gd name="T28" fmla="*/ 272 w 719"/>
              <a:gd name="T29" fmla="*/ 172 h 839"/>
              <a:gd name="T30" fmla="*/ 227 w 719"/>
              <a:gd name="T31" fmla="*/ 172 h 839"/>
              <a:gd name="T32" fmla="*/ 227 w 719"/>
              <a:gd name="T33" fmla="*/ 364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9" h="839">
                <a:moveTo>
                  <a:pt x="227" y="534"/>
                </a:moveTo>
                <a:cubicBezTo>
                  <a:pt x="227" y="839"/>
                  <a:pt x="227" y="839"/>
                  <a:pt x="227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503" y="0"/>
                  <a:pt x="617" y="83"/>
                  <a:pt x="617" y="248"/>
                </a:cubicBezTo>
                <a:cubicBezTo>
                  <a:pt x="617" y="345"/>
                  <a:pt x="569" y="420"/>
                  <a:pt x="475" y="474"/>
                </a:cubicBezTo>
                <a:cubicBezTo>
                  <a:pt x="719" y="839"/>
                  <a:pt x="719" y="839"/>
                  <a:pt x="719" y="839"/>
                </a:cubicBezTo>
                <a:cubicBezTo>
                  <a:pt x="462" y="839"/>
                  <a:pt x="462" y="839"/>
                  <a:pt x="462" y="839"/>
                </a:cubicBezTo>
                <a:cubicBezTo>
                  <a:pt x="284" y="534"/>
                  <a:pt x="284" y="534"/>
                  <a:pt x="284" y="534"/>
                </a:cubicBezTo>
                <a:lnTo>
                  <a:pt x="227" y="534"/>
                </a:lnTo>
                <a:close/>
                <a:moveTo>
                  <a:pt x="227" y="364"/>
                </a:moveTo>
                <a:cubicBezTo>
                  <a:pt x="269" y="364"/>
                  <a:pt x="269" y="364"/>
                  <a:pt x="269" y="364"/>
                </a:cubicBezTo>
                <a:cubicBezTo>
                  <a:pt x="348" y="364"/>
                  <a:pt x="388" y="329"/>
                  <a:pt x="388" y="259"/>
                </a:cubicBezTo>
                <a:cubicBezTo>
                  <a:pt x="388" y="201"/>
                  <a:pt x="349" y="172"/>
                  <a:pt x="272" y="172"/>
                </a:cubicBezTo>
                <a:cubicBezTo>
                  <a:pt x="227" y="172"/>
                  <a:pt x="227" y="172"/>
                  <a:pt x="227" y="172"/>
                </a:cubicBezTo>
                <a:lnTo>
                  <a:pt x="227" y="3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4191001" y="1940719"/>
            <a:ext cx="1427560" cy="1409700"/>
          </a:xfrm>
          <a:custGeom>
            <a:avLst/>
            <a:gdLst>
              <a:gd name="T0" fmla="*/ 605 w 853"/>
              <a:gd name="T1" fmla="*/ 842 h 842"/>
              <a:gd name="T2" fmla="*/ 564 w 853"/>
              <a:gd name="T3" fmla="*/ 685 h 842"/>
              <a:gd name="T4" fmla="*/ 292 w 853"/>
              <a:gd name="T5" fmla="*/ 685 h 842"/>
              <a:gd name="T6" fmla="*/ 249 w 853"/>
              <a:gd name="T7" fmla="*/ 842 h 842"/>
              <a:gd name="T8" fmla="*/ 0 w 853"/>
              <a:gd name="T9" fmla="*/ 842 h 842"/>
              <a:gd name="T10" fmla="*/ 274 w 853"/>
              <a:gd name="T11" fmla="*/ 0 h 842"/>
              <a:gd name="T12" fmla="*/ 576 w 853"/>
              <a:gd name="T13" fmla="*/ 0 h 842"/>
              <a:gd name="T14" fmla="*/ 853 w 853"/>
              <a:gd name="T15" fmla="*/ 842 h 842"/>
              <a:gd name="T16" fmla="*/ 605 w 853"/>
              <a:gd name="T17" fmla="*/ 842 h 842"/>
              <a:gd name="T18" fmla="*/ 517 w 853"/>
              <a:gd name="T19" fmla="*/ 499 h 842"/>
              <a:gd name="T20" fmla="*/ 481 w 853"/>
              <a:gd name="T21" fmla="*/ 361 h 842"/>
              <a:gd name="T22" fmla="*/ 450 w 853"/>
              <a:gd name="T23" fmla="*/ 243 h 842"/>
              <a:gd name="T24" fmla="*/ 427 w 853"/>
              <a:gd name="T25" fmla="*/ 138 h 842"/>
              <a:gd name="T26" fmla="*/ 406 w 853"/>
              <a:gd name="T27" fmla="*/ 235 h 842"/>
              <a:gd name="T28" fmla="*/ 339 w 853"/>
              <a:gd name="T29" fmla="*/ 499 h 842"/>
              <a:gd name="T30" fmla="*/ 517 w 853"/>
              <a:gd name="T31" fmla="*/ 499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3" h="842">
                <a:moveTo>
                  <a:pt x="605" y="842"/>
                </a:moveTo>
                <a:cubicBezTo>
                  <a:pt x="564" y="685"/>
                  <a:pt x="564" y="685"/>
                  <a:pt x="564" y="685"/>
                </a:cubicBezTo>
                <a:cubicBezTo>
                  <a:pt x="292" y="685"/>
                  <a:pt x="292" y="685"/>
                  <a:pt x="292" y="685"/>
                </a:cubicBezTo>
                <a:cubicBezTo>
                  <a:pt x="249" y="842"/>
                  <a:pt x="249" y="842"/>
                  <a:pt x="249" y="842"/>
                </a:cubicBezTo>
                <a:cubicBezTo>
                  <a:pt x="0" y="842"/>
                  <a:pt x="0" y="842"/>
                  <a:pt x="0" y="842"/>
                </a:cubicBezTo>
                <a:cubicBezTo>
                  <a:pt x="274" y="0"/>
                  <a:pt x="274" y="0"/>
                  <a:pt x="274" y="0"/>
                </a:cubicBezTo>
                <a:cubicBezTo>
                  <a:pt x="576" y="0"/>
                  <a:pt x="576" y="0"/>
                  <a:pt x="576" y="0"/>
                </a:cubicBezTo>
                <a:cubicBezTo>
                  <a:pt x="853" y="842"/>
                  <a:pt x="853" y="842"/>
                  <a:pt x="853" y="842"/>
                </a:cubicBezTo>
                <a:lnTo>
                  <a:pt x="605" y="842"/>
                </a:lnTo>
                <a:close/>
                <a:moveTo>
                  <a:pt x="517" y="499"/>
                </a:moveTo>
                <a:cubicBezTo>
                  <a:pt x="481" y="361"/>
                  <a:pt x="481" y="361"/>
                  <a:pt x="481" y="361"/>
                </a:cubicBezTo>
                <a:cubicBezTo>
                  <a:pt x="473" y="331"/>
                  <a:pt x="462" y="291"/>
                  <a:pt x="450" y="243"/>
                </a:cubicBezTo>
                <a:cubicBezTo>
                  <a:pt x="438" y="194"/>
                  <a:pt x="430" y="159"/>
                  <a:pt x="427" y="138"/>
                </a:cubicBezTo>
                <a:cubicBezTo>
                  <a:pt x="423" y="158"/>
                  <a:pt x="416" y="190"/>
                  <a:pt x="406" y="235"/>
                </a:cubicBezTo>
                <a:cubicBezTo>
                  <a:pt x="396" y="279"/>
                  <a:pt x="374" y="367"/>
                  <a:pt x="339" y="499"/>
                </a:cubicBezTo>
                <a:lnTo>
                  <a:pt x="517" y="4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715816" y="1945481"/>
            <a:ext cx="1596629" cy="1404938"/>
          </a:xfrm>
          <a:custGeom>
            <a:avLst/>
            <a:gdLst>
              <a:gd name="T0" fmla="*/ 365 w 954"/>
              <a:gd name="T1" fmla="*/ 839 h 839"/>
              <a:gd name="T2" fmla="*/ 193 w 954"/>
              <a:gd name="T3" fmla="*/ 235 h 839"/>
              <a:gd name="T4" fmla="*/ 188 w 954"/>
              <a:gd name="T5" fmla="*/ 235 h 839"/>
              <a:gd name="T6" fmla="*/ 200 w 954"/>
              <a:gd name="T7" fmla="*/ 475 h 839"/>
              <a:gd name="T8" fmla="*/ 200 w 954"/>
              <a:gd name="T9" fmla="*/ 839 h 839"/>
              <a:gd name="T10" fmla="*/ 0 w 954"/>
              <a:gd name="T11" fmla="*/ 839 h 839"/>
              <a:gd name="T12" fmla="*/ 0 w 954"/>
              <a:gd name="T13" fmla="*/ 0 h 839"/>
              <a:gd name="T14" fmla="*/ 301 w 954"/>
              <a:gd name="T15" fmla="*/ 0 h 839"/>
              <a:gd name="T16" fmla="*/ 476 w 954"/>
              <a:gd name="T17" fmla="*/ 596 h 839"/>
              <a:gd name="T18" fmla="*/ 481 w 954"/>
              <a:gd name="T19" fmla="*/ 596 h 839"/>
              <a:gd name="T20" fmla="*/ 652 w 954"/>
              <a:gd name="T21" fmla="*/ 0 h 839"/>
              <a:gd name="T22" fmla="*/ 954 w 954"/>
              <a:gd name="T23" fmla="*/ 0 h 839"/>
              <a:gd name="T24" fmla="*/ 954 w 954"/>
              <a:gd name="T25" fmla="*/ 839 h 839"/>
              <a:gd name="T26" fmla="*/ 746 w 954"/>
              <a:gd name="T27" fmla="*/ 839 h 839"/>
              <a:gd name="T28" fmla="*/ 746 w 954"/>
              <a:gd name="T29" fmla="*/ 471 h 839"/>
              <a:gd name="T30" fmla="*/ 747 w 954"/>
              <a:gd name="T31" fmla="*/ 408 h 839"/>
              <a:gd name="T32" fmla="*/ 755 w 954"/>
              <a:gd name="T33" fmla="*/ 236 h 839"/>
              <a:gd name="T34" fmla="*/ 750 w 954"/>
              <a:gd name="T35" fmla="*/ 236 h 839"/>
              <a:gd name="T36" fmla="*/ 581 w 954"/>
              <a:gd name="T37" fmla="*/ 839 h 839"/>
              <a:gd name="T38" fmla="*/ 365 w 954"/>
              <a:gd name="T3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4" h="839">
                <a:moveTo>
                  <a:pt x="365" y="839"/>
                </a:moveTo>
                <a:cubicBezTo>
                  <a:pt x="193" y="235"/>
                  <a:pt x="193" y="235"/>
                  <a:pt x="193" y="235"/>
                </a:cubicBezTo>
                <a:cubicBezTo>
                  <a:pt x="188" y="235"/>
                  <a:pt x="188" y="235"/>
                  <a:pt x="188" y="235"/>
                </a:cubicBezTo>
                <a:cubicBezTo>
                  <a:pt x="196" y="338"/>
                  <a:pt x="200" y="418"/>
                  <a:pt x="200" y="475"/>
                </a:cubicBezTo>
                <a:cubicBezTo>
                  <a:pt x="200" y="839"/>
                  <a:pt x="200" y="839"/>
                  <a:pt x="200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476" y="596"/>
                  <a:pt x="476" y="596"/>
                  <a:pt x="476" y="596"/>
                </a:cubicBezTo>
                <a:cubicBezTo>
                  <a:pt x="481" y="596"/>
                  <a:pt x="481" y="596"/>
                  <a:pt x="481" y="596"/>
                </a:cubicBezTo>
                <a:cubicBezTo>
                  <a:pt x="652" y="0"/>
                  <a:pt x="652" y="0"/>
                  <a:pt x="652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839"/>
                  <a:pt x="954" y="839"/>
                  <a:pt x="954" y="839"/>
                </a:cubicBezTo>
                <a:cubicBezTo>
                  <a:pt x="746" y="839"/>
                  <a:pt x="746" y="839"/>
                  <a:pt x="746" y="839"/>
                </a:cubicBezTo>
                <a:cubicBezTo>
                  <a:pt x="746" y="471"/>
                  <a:pt x="746" y="471"/>
                  <a:pt x="746" y="471"/>
                </a:cubicBezTo>
                <a:cubicBezTo>
                  <a:pt x="746" y="452"/>
                  <a:pt x="747" y="431"/>
                  <a:pt x="747" y="408"/>
                </a:cubicBezTo>
                <a:cubicBezTo>
                  <a:pt x="748" y="384"/>
                  <a:pt x="750" y="327"/>
                  <a:pt x="755" y="236"/>
                </a:cubicBezTo>
                <a:cubicBezTo>
                  <a:pt x="750" y="236"/>
                  <a:pt x="750" y="236"/>
                  <a:pt x="750" y="236"/>
                </a:cubicBezTo>
                <a:cubicBezTo>
                  <a:pt x="581" y="839"/>
                  <a:pt x="581" y="839"/>
                  <a:pt x="581" y="839"/>
                </a:cubicBezTo>
                <a:lnTo>
                  <a:pt x="365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819276" y="1925241"/>
            <a:ext cx="982266" cy="1443038"/>
          </a:xfrm>
          <a:custGeom>
            <a:avLst/>
            <a:gdLst>
              <a:gd name="T0" fmla="*/ 587 w 587"/>
              <a:gd name="T1" fmla="*/ 596 h 862"/>
              <a:gd name="T2" fmla="*/ 547 w 587"/>
              <a:gd name="T3" fmla="*/ 735 h 862"/>
              <a:gd name="T4" fmla="*/ 433 w 587"/>
              <a:gd name="T5" fmla="*/ 829 h 862"/>
              <a:gd name="T6" fmla="*/ 258 w 587"/>
              <a:gd name="T7" fmla="*/ 862 h 862"/>
              <a:gd name="T8" fmla="*/ 118 w 587"/>
              <a:gd name="T9" fmla="*/ 851 h 862"/>
              <a:gd name="T10" fmla="*/ 0 w 587"/>
              <a:gd name="T11" fmla="*/ 810 h 862"/>
              <a:gd name="T12" fmla="*/ 0 w 587"/>
              <a:gd name="T13" fmla="*/ 608 h 862"/>
              <a:gd name="T14" fmla="*/ 134 w 587"/>
              <a:gd name="T15" fmla="*/ 660 h 862"/>
              <a:gd name="T16" fmla="*/ 263 w 587"/>
              <a:gd name="T17" fmla="*/ 678 h 862"/>
              <a:gd name="T18" fmla="*/ 337 w 587"/>
              <a:gd name="T19" fmla="*/ 661 h 862"/>
              <a:gd name="T20" fmla="*/ 360 w 587"/>
              <a:gd name="T21" fmla="*/ 616 h 862"/>
              <a:gd name="T22" fmla="*/ 351 w 587"/>
              <a:gd name="T23" fmla="*/ 586 h 862"/>
              <a:gd name="T24" fmla="*/ 321 w 587"/>
              <a:gd name="T25" fmla="*/ 560 h 862"/>
              <a:gd name="T26" fmla="*/ 209 w 587"/>
              <a:gd name="T27" fmla="*/ 506 h 862"/>
              <a:gd name="T28" fmla="*/ 86 w 587"/>
              <a:gd name="T29" fmla="*/ 433 h 862"/>
              <a:gd name="T30" fmla="*/ 25 w 587"/>
              <a:gd name="T31" fmla="*/ 353 h 862"/>
              <a:gd name="T32" fmla="*/ 5 w 587"/>
              <a:gd name="T33" fmla="*/ 246 h 862"/>
              <a:gd name="T34" fmla="*/ 90 w 587"/>
              <a:gd name="T35" fmla="*/ 65 h 862"/>
              <a:gd name="T36" fmla="*/ 321 w 587"/>
              <a:gd name="T37" fmla="*/ 0 h 862"/>
              <a:gd name="T38" fmla="*/ 587 w 587"/>
              <a:gd name="T39" fmla="*/ 61 h 862"/>
              <a:gd name="T40" fmla="*/ 518 w 587"/>
              <a:gd name="T41" fmla="*/ 236 h 862"/>
              <a:gd name="T42" fmla="*/ 315 w 587"/>
              <a:gd name="T43" fmla="*/ 182 h 862"/>
              <a:gd name="T44" fmla="*/ 250 w 587"/>
              <a:gd name="T45" fmla="*/ 197 h 862"/>
              <a:gd name="T46" fmla="*/ 230 w 587"/>
              <a:gd name="T47" fmla="*/ 236 h 862"/>
              <a:gd name="T48" fmla="*/ 256 w 587"/>
              <a:gd name="T49" fmla="*/ 280 h 862"/>
              <a:gd name="T50" fmla="*/ 394 w 587"/>
              <a:gd name="T51" fmla="*/ 351 h 862"/>
              <a:gd name="T52" fmla="*/ 545 w 587"/>
              <a:gd name="T53" fmla="*/ 456 h 862"/>
              <a:gd name="T54" fmla="*/ 587 w 587"/>
              <a:gd name="T55" fmla="*/ 596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7" h="862">
                <a:moveTo>
                  <a:pt x="587" y="596"/>
                </a:moveTo>
                <a:cubicBezTo>
                  <a:pt x="587" y="648"/>
                  <a:pt x="574" y="694"/>
                  <a:pt x="547" y="735"/>
                </a:cubicBezTo>
                <a:cubicBezTo>
                  <a:pt x="521" y="775"/>
                  <a:pt x="483" y="806"/>
                  <a:pt x="433" y="829"/>
                </a:cubicBezTo>
                <a:cubicBezTo>
                  <a:pt x="384" y="851"/>
                  <a:pt x="325" y="862"/>
                  <a:pt x="258" y="862"/>
                </a:cubicBezTo>
                <a:cubicBezTo>
                  <a:pt x="203" y="862"/>
                  <a:pt x="156" y="858"/>
                  <a:pt x="118" y="851"/>
                </a:cubicBezTo>
                <a:cubicBezTo>
                  <a:pt x="80" y="843"/>
                  <a:pt x="41" y="829"/>
                  <a:pt x="0" y="810"/>
                </a:cubicBezTo>
                <a:cubicBezTo>
                  <a:pt x="0" y="608"/>
                  <a:pt x="0" y="608"/>
                  <a:pt x="0" y="608"/>
                </a:cubicBezTo>
                <a:cubicBezTo>
                  <a:pt x="43" y="630"/>
                  <a:pt x="88" y="647"/>
                  <a:pt x="134" y="660"/>
                </a:cubicBezTo>
                <a:cubicBezTo>
                  <a:pt x="181" y="672"/>
                  <a:pt x="224" y="678"/>
                  <a:pt x="263" y="678"/>
                </a:cubicBezTo>
                <a:cubicBezTo>
                  <a:pt x="297" y="678"/>
                  <a:pt x="321" y="672"/>
                  <a:pt x="337" y="661"/>
                </a:cubicBezTo>
                <a:cubicBezTo>
                  <a:pt x="353" y="649"/>
                  <a:pt x="360" y="634"/>
                  <a:pt x="360" y="616"/>
                </a:cubicBezTo>
                <a:cubicBezTo>
                  <a:pt x="360" y="604"/>
                  <a:pt x="357" y="594"/>
                  <a:pt x="351" y="586"/>
                </a:cubicBezTo>
                <a:cubicBezTo>
                  <a:pt x="345" y="577"/>
                  <a:pt x="335" y="568"/>
                  <a:pt x="321" y="560"/>
                </a:cubicBezTo>
                <a:cubicBezTo>
                  <a:pt x="307" y="551"/>
                  <a:pt x="269" y="533"/>
                  <a:pt x="209" y="506"/>
                </a:cubicBezTo>
                <a:cubicBezTo>
                  <a:pt x="154" y="481"/>
                  <a:pt x="113" y="457"/>
                  <a:pt x="86" y="433"/>
                </a:cubicBezTo>
                <a:cubicBezTo>
                  <a:pt x="59" y="410"/>
                  <a:pt x="38" y="383"/>
                  <a:pt x="25" y="353"/>
                </a:cubicBezTo>
                <a:cubicBezTo>
                  <a:pt x="12" y="323"/>
                  <a:pt x="5" y="287"/>
                  <a:pt x="5" y="246"/>
                </a:cubicBezTo>
                <a:cubicBezTo>
                  <a:pt x="5" y="169"/>
                  <a:pt x="34" y="108"/>
                  <a:pt x="90" y="65"/>
                </a:cubicBezTo>
                <a:cubicBezTo>
                  <a:pt x="146" y="22"/>
                  <a:pt x="223" y="0"/>
                  <a:pt x="321" y="0"/>
                </a:cubicBezTo>
                <a:cubicBezTo>
                  <a:pt x="408" y="0"/>
                  <a:pt x="497" y="21"/>
                  <a:pt x="587" y="61"/>
                </a:cubicBezTo>
                <a:cubicBezTo>
                  <a:pt x="518" y="236"/>
                  <a:pt x="518" y="236"/>
                  <a:pt x="518" y="236"/>
                </a:cubicBezTo>
                <a:cubicBezTo>
                  <a:pt x="439" y="200"/>
                  <a:pt x="371" y="182"/>
                  <a:pt x="315" y="182"/>
                </a:cubicBezTo>
                <a:cubicBezTo>
                  <a:pt x="285" y="182"/>
                  <a:pt x="264" y="187"/>
                  <a:pt x="250" y="197"/>
                </a:cubicBezTo>
                <a:cubicBezTo>
                  <a:pt x="237" y="207"/>
                  <a:pt x="230" y="220"/>
                  <a:pt x="230" y="236"/>
                </a:cubicBezTo>
                <a:cubicBezTo>
                  <a:pt x="230" y="252"/>
                  <a:pt x="239" y="267"/>
                  <a:pt x="256" y="280"/>
                </a:cubicBezTo>
                <a:cubicBezTo>
                  <a:pt x="273" y="293"/>
                  <a:pt x="319" y="316"/>
                  <a:pt x="394" y="351"/>
                </a:cubicBezTo>
                <a:cubicBezTo>
                  <a:pt x="467" y="383"/>
                  <a:pt x="517" y="418"/>
                  <a:pt x="545" y="456"/>
                </a:cubicBezTo>
                <a:cubicBezTo>
                  <a:pt x="573" y="493"/>
                  <a:pt x="587" y="540"/>
                  <a:pt x="587" y="5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367464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23273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079082" y="3709988"/>
            <a:ext cx="823913" cy="1647825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791892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5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5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934891" y="3709988"/>
            <a:ext cx="823913" cy="1647825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1808752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49630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93225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37416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81011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25202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51783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96538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40133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86059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1907511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05" name="Group 104"/>
          <p:cNvGrpSpPr/>
          <p:nvPr/>
        </p:nvGrpSpPr>
        <p:grpSpPr>
          <a:xfrm>
            <a:off x="5094514" y="1544790"/>
            <a:ext cx="4049486" cy="4457152"/>
            <a:chOff x="3049588" y="2433638"/>
            <a:chExt cx="4021137" cy="442595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13313" y="4094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540375" y="5507038"/>
              <a:ext cx="628650" cy="1352550"/>
            </a:xfrm>
            <a:custGeom>
              <a:avLst/>
              <a:gdLst>
                <a:gd name="T0" fmla="*/ 389 w 396"/>
                <a:gd name="T1" fmla="*/ 13 h 852"/>
                <a:gd name="T2" fmla="*/ 1 w 396"/>
                <a:gd name="T3" fmla="*/ 0 h 852"/>
                <a:gd name="T4" fmla="*/ 0 w 396"/>
                <a:gd name="T5" fmla="*/ 852 h 852"/>
                <a:gd name="T6" fmla="*/ 396 w 396"/>
                <a:gd name="T7" fmla="*/ 852 h 852"/>
                <a:gd name="T8" fmla="*/ 389 w 396"/>
                <a:gd name="T9" fmla="*/ 1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852">
                  <a:moveTo>
                    <a:pt x="389" y="13"/>
                  </a:moveTo>
                  <a:lnTo>
                    <a:pt x="1" y="0"/>
                  </a:lnTo>
                  <a:lnTo>
                    <a:pt x="0" y="852"/>
                  </a:lnTo>
                  <a:lnTo>
                    <a:pt x="396" y="852"/>
                  </a:lnTo>
                  <a:lnTo>
                    <a:pt x="389" y="1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157913" y="5300663"/>
              <a:ext cx="155575" cy="1558925"/>
            </a:xfrm>
            <a:custGeom>
              <a:avLst/>
              <a:gdLst>
                <a:gd name="T0" fmla="*/ 7 w 98"/>
                <a:gd name="T1" fmla="*/ 982 h 982"/>
                <a:gd name="T2" fmla="*/ 98 w 98"/>
                <a:gd name="T3" fmla="*/ 982 h 982"/>
                <a:gd name="T4" fmla="*/ 92 w 98"/>
                <a:gd name="T5" fmla="*/ 0 h 982"/>
                <a:gd name="T6" fmla="*/ 0 w 98"/>
                <a:gd name="T7" fmla="*/ 143 h 982"/>
                <a:gd name="T8" fmla="*/ 7 w 98"/>
                <a:gd name="T9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982">
                  <a:moveTo>
                    <a:pt x="7" y="982"/>
                  </a:moveTo>
                  <a:lnTo>
                    <a:pt x="98" y="982"/>
                  </a:lnTo>
                  <a:lnTo>
                    <a:pt x="92" y="0"/>
                  </a:lnTo>
                  <a:lnTo>
                    <a:pt x="0" y="143"/>
                  </a:lnTo>
                  <a:lnTo>
                    <a:pt x="7" y="9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541963" y="5281613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388 w 480"/>
                <a:gd name="T3" fmla="*/ 155 h 155"/>
                <a:gd name="T4" fmla="*/ 0 w 480"/>
                <a:gd name="T5" fmla="*/ 142 h 155"/>
                <a:gd name="T6" fmla="*/ 89 w 480"/>
                <a:gd name="T7" fmla="*/ 0 h 155"/>
                <a:gd name="T8" fmla="*/ 105 w 480"/>
                <a:gd name="T9" fmla="*/ 0 h 155"/>
                <a:gd name="T10" fmla="*/ 465 w 480"/>
                <a:gd name="T11" fmla="*/ 11 h 155"/>
                <a:gd name="T12" fmla="*/ 480 w 480"/>
                <a:gd name="T13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388" y="155"/>
                  </a:lnTo>
                  <a:lnTo>
                    <a:pt x="0" y="142"/>
                  </a:lnTo>
                  <a:lnTo>
                    <a:pt x="89" y="0"/>
                  </a:lnTo>
                  <a:lnTo>
                    <a:pt x="105" y="0"/>
                  </a:lnTo>
                  <a:lnTo>
                    <a:pt x="465" y="11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376988" y="4918075"/>
              <a:ext cx="631825" cy="1941512"/>
            </a:xfrm>
            <a:custGeom>
              <a:avLst/>
              <a:gdLst>
                <a:gd name="T0" fmla="*/ 3 w 398"/>
                <a:gd name="T1" fmla="*/ 0 h 1223"/>
                <a:gd name="T2" fmla="*/ 0 w 398"/>
                <a:gd name="T3" fmla="*/ 1223 h 1223"/>
                <a:gd name="T4" fmla="*/ 398 w 398"/>
                <a:gd name="T5" fmla="*/ 1223 h 1223"/>
                <a:gd name="T6" fmla="*/ 387 w 398"/>
                <a:gd name="T7" fmla="*/ 12 h 1223"/>
                <a:gd name="T8" fmla="*/ 3 w 398"/>
                <a:gd name="T9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223">
                  <a:moveTo>
                    <a:pt x="3" y="0"/>
                  </a:moveTo>
                  <a:lnTo>
                    <a:pt x="0" y="1223"/>
                  </a:lnTo>
                  <a:lnTo>
                    <a:pt x="398" y="1223"/>
                  </a:lnTo>
                  <a:lnTo>
                    <a:pt x="387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991350" y="4814888"/>
              <a:ext cx="79375" cy="2044700"/>
            </a:xfrm>
            <a:custGeom>
              <a:avLst/>
              <a:gdLst>
                <a:gd name="T0" fmla="*/ 0 w 50"/>
                <a:gd name="T1" fmla="*/ 77 h 1288"/>
                <a:gd name="T2" fmla="*/ 0 w 50"/>
                <a:gd name="T3" fmla="*/ 1288 h 1288"/>
                <a:gd name="T4" fmla="*/ 50 w 50"/>
                <a:gd name="T5" fmla="*/ 1288 h 1288"/>
                <a:gd name="T6" fmla="*/ 50 w 50"/>
                <a:gd name="T7" fmla="*/ 0 h 1288"/>
                <a:gd name="T8" fmla="*/ 0 w 50"/>
                <a:gd name="T9" fmla="*/ 77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288">
                  <a:moveTo>
                    <a:pt x="0" y="77"/>
                  </a:moveTo>
                  <a:lnTo>
                    <a:pt x="0" y="1288"/>
                  </a:lnTo>
                  <a:lnTo>
                    <a:pt x="50" y="1288"/>
                  </a:lnTo>
                  <a:lnTo>
                    <a:pt x="5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381750" y="4692650"/>
              <a:ext cx="688975" cy="244475"/>
            </a:xfrm>
            <a:custGeom>
              <a:avLst/>
              <a:gdLst>
                <a:gd name="T0" fmla="*/ 434 w 434"/>
                <a:gd name="T1" fmla="*/ 77 h 154"/>
                <a:gd name="T2" fmla="*/ 434 w 434"/>
                <a:gd name="T3" fmla="*/ 10 h 154"/>
                <a:gd name="T4" fmla="*/ 89 w 434"/>
                <a:gd name="T5" fmla="*/ 0 h 154"/>
                <a:gd name="T6" fmla="*/ 0 w 434"/>
                <a:gd name="T7" fmla="*/ 142 h 154"/>
                <a:gd name="T8" fmla="*/ 384 w 434"/>
                <a:gd name="T9" fmla="*/ 154 h 154"/>
                <a:gd name="T10" fmla="*/ 434 w 434"/>
                <a:gd name="T1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4" h="154">
                  <a:moveTo>
                    <a:pt x="434" y="77"/>
                  </a:moveTo>
                  <a:lnTo>
                    <a:pt x="434" y="10"/>
                  </a:lnTo>
                  <a:lnTo>
                    <a:pt x="89" y="0"/>
                  </a:lnTo>
                  <a:lnTo>
                    <a:pt x="0" y="142"/>
                  </a:lnTo>
                  <a:lnTo>
                    <a:pt x="384" y="154"/>
                  </a:lnTo>
                  <a:lnTo>
                    <a:pt x="434" y="7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705350" y="6161088"/>
              <a:ext cx="623888" cy="698500"/>
            </a:xfrm>
            <a:custGeom>
              <a:avLst/>
              <a:gdLst>
                <a:gd name="T0" fmla="*/ 388 w 393"/>
                <a:gd name="T1" fmla="*/ 12 h 440"/>
                <a:gd name="T2" fmla="*/ 1 w 393"/>
                <a:gd name="T3" fmla="*/ 0 h 440"/>
                <a:gd name="T4" fmla="*/ 0 w 393"/>
                <a:gd name="T5" fmla="*/ 440 h 440"/>
                <a:gd name="T6" fmla="*/ 393 w 393"/>
                <a:gd name="T7" fmla="*/ 440 h 440"/>
                <a:gd name="T8" fmla="*/ 388 w 393"/>
                <a:gd name="T9" fmla="*/ 1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440">
                  <a:moveTo>
                    <a:pt x="388" y="12"/>
                  </a:moveTo>
                  <a:lnTo>
                    <a:pt x="1" y="0"/>
                  </a:lnTo>
                  <a:lnTo>
                    <a:pt x="0" y="440"/>
                  </a:lnTo>
                  <a:lnTo>
                    <a:pt x="393" y="440"/>
                  </a:lnTo>
                  <a:lnTo>
                    <a:pt x="388" y="1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321300" y="5954713"/>
              <a:ext cx="153988" cy="904875"/>
            </a:xfrm>
            <a:custGeom>
              <a:avLst/>
              <a:gdLst>
                <a:gd name="T0" fmla="*/ 5 w 97"/>
                <a:gd name="T1" fmla="*/ 570 h 570"/>
                <a:gd name="T2" fmla="*/ 97 w 97"/>
                <a:gd name="T3" fmla="*/ 570 h 570"/>
                <a:gd name="T4" fmla="*/ 93 w 97"/>
                <a:gd name="T5" fmla="*/ 0 h 570"/>
                <a:gd name="T6" fmla="*/ 0 w 97"/>
                <a:gd name="T7" fmla="*/ 142 h 570"/>
                <a:gd name="T8" fmla="*/ 5 w 97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70">
                  <a:moveTo>
                    <a:pt x="5" y="570"/>
                  </a:moveTo>
                  <a:lnTo>
                    <a:pt x="97" y="570"/>
                  </a:lnTo>
                  <a:lnTo>
                    <a:pt x="93" y="0"/>
                  </a:lnTo>
                  <a:lnTo>
                    <a:pt x="0" y="142"/>
                  </a:lnTo>
                  <a:lnTo>
                    <a:pt x="5" y="57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706938" y="5935663"/>
              <a:ext cx="762000" cy="244475"/>
            </a:xfrm>
            <a:custGeom>
              <a:avLst/>
              <a:gdLst>
                <a:gd name="T0" fmla="*/ 480 w 480"/>
                <a:gd name="T1" fmla="*/ 12 h 154"/>
                <a:gd name="T2" fmla="*/ 90 w 480"/>
                <a:gd name="T3" fmla="*/ 0 h 154"/>
                <a:gd name="T4" fmla="*/ 0 w 480"/>
                <a:gd name="T5" fmla="*/ 142 h 154"/>
                <a:gd name="T6" fmla="*/ 387 w 480"/>
                <a:gd name="T7" fmla="*/ 154 h 154"/>
                <a:gd name="T8" fmla="*/ 480 w 480"/>
                <a:gd name="T9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4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4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013325" y="5946775"/>
              <a:ext cx="455613" cy="161925"/>
            </a:xfrm>
            <a:custGeom>
              <a:avLst/>
              <a:gdLst>
                <a:gd name="T0" fmla="*/ 35 w 352"/>
                <a:gd name="T1" fmla="*/ 125 h 125"/>
                <a:gd name="T2" fmla="*/ 307 w 352"/>
                <a:gd name="T3" fmla="*/ 77 h 125"/>
                <a:gd name="T4" fmla="*/ 352 w 352"/>
                <a:gd name="T5" fmla="*/ 6 h 125"/>
                <a:gd name="T6" fmla="*/ 259 w 352"/>
                <a:gd name="T7" fmla="*/ 0 h 125"/>
                <a:gd name="T8" fmla="*/ 0 w 352"/>
                <a:gd name="T9" fmla="*/ 48 h 125"/>
                <a:gd name="T10" fmla="*/ 35 w 352"/>
                <a:gd name="T11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125">
                  <a:moveTo>
                    <a:pt x="35" y="125"/>
                  </a:moveTo>
                  <a:cubicBezTo>
                    <a:pt x="307" y="77"/>
                    <a:pt x="307" y="77"/>
                    <a:pt x="307" y="77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59" y="0"/>
                    <a:pt x="8" y="43"/>
                    <a:pt x="0" y="48"/>
                  </a:cubicBezTo>
                  <a:lnTo>
                    <a:pt x="35" y="12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708650" y="5281613"/>
              <a:ext cx="571500" cy="98425"/>
            </a:xfrm>
            <a:custGeom>
              <a:avLst/>
              <a:gdLst>
                <a:gd name="T0" fmla="*/ 360 w 360"/>
                <a:gd name="T1" fmla="*/ 11 h 62"/>
                <a:gd name="T2" fmla="*/ 121 w 360"/>
                <a:gd name="T3" fmla="*/ 62 h 62"/>
                <a:gd name="T4" fmla="*/ 0 w 360"/>
                <a:gd name="T5" fmla="*/ 0 h 62"/>
                <a:gd name="T6" fmla="*/ 360 w 360"/>
                <a:gd name="T7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0" h="62">
                  <a:moveTo>
                    <a:pt x="360" y="11"/>
                  </a:moveTo>
                  <a:lnTo>
                    <a:pt x="121" y="62"/>
                  </a:lnTo>
                  <a:lnTo>
                    <a:pt x="0" y="0"/>
                  </a:lnTo>
                  <a:lnTo>
                    <a:pt x="360" y="1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76675" y="6454775"/>
              <a:ext cx="619125" cy="404812"/>
            </a:xfrm>
            <a:custGeom>
              <a:avLst/>
              <a:gdLst>
                <a:gd name="T0" fmla="*/ 388 w 390"/>
                <a:gd name="T1" fmla="*/ 13 h 255"/>
                <a:gd name="T2" fmla="*/ 1 w 390"/>
                <a:gd name="T3" fmla="*/ 0 h 255"/>
                <a:gd name="T4" fmla="*/ 0 w 390"/>
                <a:gd name="T5" fmla="*/ 255 h 255"/>
                <a:gd name="T6" fmla="*/ 390 w 390"/>
                <a:gd name="T7" fmla="*/ 255 h 255"/>
                <a:gd name="T8" fmla="*/ 388 w 390"/>
                <a:gd name="T9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255">
                  <a:moveTo>
                    <a:pt x="388" y="13"/>
                  </a:moveTo>
                  <a:lnTo>
                    <a:pt x="1" y="0"/>
                  </a:lnTo>
                  <a:lnTo>
                    <a:pt x="0" y="255"/>
                  </a:lnTo>
                  <a:lnTo>
                    <a:pt x="390" y="255"/>
                  </a:lnTo>
                  <a:lnTo>
                    <a:pt x="388" y="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92625" y="6248400"/>
              <a:ext cx="150813" cy="611187"/>
            </a:xfrm>
            <a:custGeom>
              <a:avLst/>
              <a:gdLst>
                <a:gd name="T0" fmla="*/ 2 w 95"/>
                <a:gd name="T1" fmla="*/ 385 h 385"/>
                <a:gd name="T2" fmla="*/ 95 w 95"/>
                <a:gd name="T3" fmla="*/ 385 h 385"/>
                <a:gd name="T4" fmla="*/ 93 w 95"/>
                <a:gd name="T5" fmla="*/ 0 h 385"/>
                <a:gd name="T6" fmla="*/ 0 w 95"/>
                <a:gd name="T7" fmla="*/ 143 h 385"/>
                <a:gd name="T8" fmla="*/ 2 w 9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385">
                  <a:moveTo>
                    <a:pt x="2" y="385"/>
                  </a:moveTo>
                  <a:lnTo>
                    <a:pt x="95" y="385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2" y="38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878263" y="6229350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2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049588" y="6681788"/>
              <a:ext cx="615950" cy="177800"/>
            </a:xfrm>
            <a:custGeom>
              <a:avLst/>
              <a:gdLst>
                <a:gd name="T0" fmla="*/ 387 w 388"/>
                <a:gd name="T1" fmla="*/ 12 h 112"/>
                <a:gd name="T2" fmla="*/ 0 w 388"/>
                <a:gd name="T3" fmla="*/ 0 h 112"/>
                <a:gd name="T4" fmla="*/ 0 w 388"/>
                <a:gd name="T5" fmla="*/ 112 h 112"/>
                <a:gd name="T6" fmla="*/ 388 w 388"/>
                <a:gd name="T7" fmla="*/ 112 h 112"/>
                <a:gd name="T8" fmla="*/ 387 w 388"/>
                <a:gd name="T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112">
                  <a:moveTo>
                    <a:pt x="387" y="12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388" y="112"/>
                  </a:lnTo>
                  <a:lnTo>
                    <a:pt x="387" y="1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63950" y="6473825"/>
              <a:ext cx="149225" cy="385762"/>
            </a:xfrm>
            <a:custGeom>
              <a:avLst/>
              <a:gdLst>
                <a:gd name="T0" fmla="*/ 1 w 94"/>
                <a:gd name="T1" fmla="*/ 243 h 243"/>
                <a:gd name="T2" fmla="*/ 94 w 94"/>
                <a:gd name="T3" fmla="*/ 243 h 243"/>
                <a:gd name="T4" fmla="*/ 93 w 94"/>
                <a:gd name="T5" fmla="*/ 0 h 243"/>
                <a:gd name="T6" fmla="*/ 0 w 94"/>
                <a:gd name="T7" fmla="*/ 143 h 243"/>
                <a:gd name="T8" fmla="*/ 1 w 94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3">
                  <a:moveTo>
                    <a:pt x="1" y="243"/>
                  </a:moveTo>
                  <a:lnTo>
                    <a:pt x="94" y="243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1" y="24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049588" y="6454775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3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3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52975" y="3243263"/>
              <a:ext cx="331788" cy="377825"/>
            </a:xfrm>
            <a:custGeom>
              <a:avLst/>
              <a:gdLst>
                <a:gd name="T0" fmla="*/ 255 w 256"/>
                <a:gd name="T1" fmla="*/ 166 h 292"/>
                <a:gd name="T2" fmla="*/ 142 w 256"/>
                <a:gd name="T3" fmla="*/ 288 h 292"/>
                <a:gd name="T4" fmla="*/ 138 w 256"/>
                <a:gd name="T5" fmla="*/ 289 h 292"/>
                <a:gd name="T6" fmla="*/ 12 w 256"/>
                <a:gd name="T7" fmla="*/ 181 h 292"/>
                <a:gd name="T8" fmla="*/ 6 w 256"/>
                <a:gd name="T9" fmla="*/ 120 h 292"/>
                <a:gd name="T10" fmla="*/ 110 w 256"/>
                <a:gd name="T11" fmla="*/ 3 h 292"/>
                <a:gd name="T12" fmla="*/ 137 w 256"/>
                <a:gd name="T13" fmla="*/ 2 h 292"/>
                <a:gd name="T14" fmla="*/ 254 w 256"/>
                <a:gd name="T15" fmla="*/ 114 h 292"/>
                <a:gd name="T16" fmla="*/ 255 w 256"/>
                <a:gd name="T17" fmla="*/ 16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292">
                  <a:moveTo>
                    <a:pt x="255" y="166"/>
                  </a:moveTo>
                  <a:cubicBezTo>
                    <a:pt x="256" y="230"/>
                    <a:pt x="205" y="285"/>
                    <a:pt x="142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75" y="292"/>
                    <a:pt x="18" y="244"/>
                    <a:pt x="12" y="181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0" y="57"/>
                    <a:pt x="46" y="4"/>
                    <a:pt x="110" y="3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01" y="0"/>
                    <a:pt x="253" y="51"/>
                    <a:pt x="254" y="114"/>
                  </a:cubicBezTo>
                  <a:cubicBezTo>
                    <a:pt x="255" y="166"/>
                    <a:pt x="255" y="166"/>
                    <a:pt x="255" y="166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043488" y="3457575"/>
              <a:ext cx="63500" cy="117475"/>
            </a:xfrm>
            <a:custGeom>
              <a:avLst/>
              <a:gdLst>
                <a:gd name="T0" fmla="*/ 46 w 49"/>
                <a:gd name="T1" fmla="*/ 59 h 91"/>
                <a:gd name="T2" fmla="*/ 20 w 49"/>
                <a:gd name="T3" fmla="*/ 88 h 91"/>
                <a:gd name="T4" fmla="*/ 3 w 49"/>
                <a:gd name="T5" fmla="*/ 46 h 91"/>
                <a:gd name="T6" fmla="*/ 31 w 49"/>
                <a:gd name="T7" fmla="*/ 6 h 91"/>
                <a:gd name="T8" fmla="*/ 46 w 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1">
                  <a:moveTo>
                    <a:pt x="46" y="59"/>
                  </a:moveTo>
                  <a:cubicBezTo>
                    <a:pt x="43" y="82"/>
                    <a:pt x="32" y="85"/>
                    <a:pt x="20" y="88"/>
                  </a:cubicBezTo>
                  <a:cubicBezTo>
                    <a:pt x="6" y="91"/>
                    <a:pt x="0" y="69"/>
                    <a:pt x="3" y="46"/>
                  </a:cubicBezTo>
                  <a:cubicBezTo>
                    <a:pt x="6" y="23"/>
                    <a:pt x="12" y="0"/>
                    <a:pt x="31" y="6"/>
                  </a:cubicBezTo>
                  <a:cubicBezTo>
                    <a:pt x="48" y="11"/>
                    <a:pt x="49" y="36"/>
                    <a:pt x="46" y="59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056188" y="3484563"/>
              <a:ext cx="34925" cy="71437"/>
            </a:xfrm>
            <a:prstGeom prst="rect">
              <a:avLst/>
            </a:pr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45038" y="3471863"/>
              <a:ext cx="71438" cy="117475"/>
            </a:xfrm>
            <a:custGeom>
              <a:avLst/>
              <a:gdLst>
                <a:gd name="T0" fmla="*/ 8 w 54"/>
                <a:gd name="T1" fmla="*/ 63 h 90"/>
                <a:gd name="T2" fmla="*/ 37 w 54"/>
                <a:gd name="T3" fmla="*/ 89 h 90"/>
                <a:gd name="T4" fmla="*/ 49 w 54"/>
                <a:gd name="T5" fmla="*/ 45 h 90"/>
                <a:gd name="T6" fmla="*/ 17 w 54"/>
                <a:gd name="T7" fmla="*/ 8 h 90"/>
                <a:gd name="T8" fmla="*/ 8 w 54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0">
                  <a:moveTo>
                    <a:pt x="8" y="63"/>
                  </a:moveTo>
                  <a:cubicBezTo>
                    <a:pt x="13" y="85"/>
                    <a:pt x="24" y="87"/>
                    <a:pt x="37" y="89"/>
                  </a:cubicBezTo>
                  <a:cubicBezTo>
                    <a:pt x="50" y="90"/>
                    <a:pt x="54" y="67"/>
                    <a:pt x="49" y="45"/>
                  </a:cubicBezTo>
                  <a:cubicBezTo>
                    <a:pt x="43" y="23"/>
                    <a:pt x="35" y="0"/>
                    <a:pt x="17" y="8"/>
                  </a:cubicBezTo>
                  <a:cubicBezTo>
                    <a:pt x="0" y="15"/>
                    <a:pt x="2" y="41"/>
                    <a:pt x="8" y="63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62500" y="3502025"/>
              <a:ext cx="41275" cy="69850"/>
            </a:xfrm>
            <a:custGeom>
              <a:avLst/>
              <a:gdLst>
                <a:gd name="T0" fmla="*/ 13 w 32"/>
                <a:gd name="T1" fmla="*/ 0 h 54"/>
                <a:gd name="T2" fmla="*/ 11 w 32"/>
                <a:gd name="T3" fmla="*/ 0 h 54"/>
                <a:gd name="T4" fmla="*/ 5 w 32"/>
                <a:gd name="T5" fmla="*/ 36 h 54"/>
                <a:gd name="T6" fmla="*/ 20 w 32"/>
                <a:gd name="T7" fmla="*/ 54 h 54"/>
                <a:gd name="T8" fmla="*/ 24 w 32"/>
                <a:gd name="T9" fmla="*/ 54 h 54"/>
                <a:gd name="T10" fmla="*/ 13 w 3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4">
                  <a:moveTo>
                    <a:pt x="13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0" y="5"/>
                    <a:pt x="1" y="22"/>
                    <a:pt x="5" y="36"/>
                  </a:cubicBezTo>
                  <a:cubicBezTo>
                    <a:pt x="8" y="49"/>
                    <a:pt x="14" y="54"/>
                    <a:pt x="20" y="54"/>
                  </a:cubicBezTo>
                  <a:cubicBezTo>
                    <a:pt x="21" y="54"/>
                    <a:pt x="23" y="54"/>
                    <a:pt x="24" y="54"/>
                  </a:cubicBezTo>
                  <a:cubicBezTo>
                    <a:pt x="32" y="50"/>
                    <a:pt x="24" y="0"/>
                    <a:pt x="13" y="0"/>
                  </a:cubicBezTo>
                </a:path>
              </a:pathLst>
            </a:cu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854575" y="3635375"/>
              <a:ext cx="173038" cy="255587"/>
            </a:xfrm>
            <a:custGeom>
              <a:avLst/>
              <a:gdLst>
                <a:gd name="T0" fmla="*/ 132 w 134"/>
                <a:gd name="T1" fmla="*/ 138 h 198"/>
                <a:gd name="T2" fmla="*/ 77 w 134"/>
                <a:gd name="T3" fmla="*/ 196 h 198"/>
                <a:gd name="T4" fmla="*/ 67 w 134"/>
                <a:gd name="T5" fmla="*/ 197 h 198"/>
                <a:gd name="T6" fmla="*/ 6 w 134"/>
                <a:gd name="T7" fmla="*/ 145 h 198"/>
                <a:gd name="T8" fmla="*/ 1 w 134"/>
                <a:gd name="T9" fmla="*/ 60 h 198"/>
                <a:gd name="T10" fmla="*/ 56 w 134"/>
                <a:gd name="T11" fmla="*/ 2 h 198"/>
                <a:gd name="T12" fmla="*/ 67 w 134"/>
                <a:gd name="T13" fmla="*/ 2 h 198"/>
                <a:gd name="T14" fmla="*/ 128 w 134"/>
                <a:gd name="T15" fmla="*/ 53 h 198"/>
                <a:gd name="T16" fmla="*/ 132 w 134"/>
                <a:gd name="T17" fmla="*/ 13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98">
                  <a:moveTo>
                    <a:pt x="132" y="138"/>
                  </a:moveTo>
                  <a:cubicBezTo>
                    <a:pt x="134" y="168"/>
                    <a:pt x="109" y="194"/>
                    <a:pt x="77" y="196"/>
                  </a:cubicBezTo>
                  <a:cubicBezTo>
                    <a:pt x="67" y="197"/>
                    <a:pt x="67" y="197"/>
                    <a:pt x="67" y="197"/>
                  </a:cubicBezTo>
                  <a:cubicBezTo>
                    <a:pt x="35" y="198"/>
                    <a:pt x="7" y="175"/>
                    <a:pt x="6" y="145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30"/>
                    <a:pt x="24" y="4"/>
                    <a:pt x="56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99" y="0"/>
                    <a:pt x="126" y="23"/>
                    <a:pt x="128" y="53"/>
                  </a:cubicBezTo>
                  <a:lnTo>
                    <a:pt x="132" y="13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851400" y="3617913"/>
              <a:ext cx="171450" cy="161925"/>
            </a:xfrm>
            <a:custGeom>
              <a:avLst/>
              <a:gdLst>
                <a:gd name="T0" fmla="*/ 5 w 132"/>
                <a:gd name="T1" fmla="*/ 97 h 126"/>
                <a:gd name="T2" fmla="*/ 70 w 132"/>
                <a:gd name="T3" fmla="*/ 125 h 126"/>
                <a:gd name="T4" fmla="*/ 131 w 132"/>
                <a:gd name="T5" fmla="*/ 90 h 126"/>
                <a:gd name="T6" fmla="*/ 126 w 132"/>
                <a:gd name="T7" fmla="*/ 0 h 126"/>
                <a:gd name="T8" fmla="*/ 0 w 132"/>
                <a:gd name="T9" fmla="*/ 7 h 126"/>
                <a:gd name="T10" fmla="*/ 5 w 132"/>
                <a:gd name="T11" fmla="*/ 9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6">
                  <a:moveTo>
                    <a:pt x="5" y="97"/>
                  </a:moveTo>
                  <a:cubicBezTo>
                    <a:pt x="6" y="115"/>
                    <a:pt x="46" y="126"/>
                    <a:pt x="70" y="125"/>
                  </a:cubicBezTo>
                  <a:cubicBezTo>
                    <a:pt x="93" y="124"/>
                    <a:pt x="132" y="110"/>
                    <a:pt x="131" y="9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ED8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776788" y="3298825"/>
              <a:ext cx="298450" cy="446087"/>
            </a:xfrm>
            <a:custGeom>
              <a:avLst/>
              <a:gdLst>
                <a:gd name="T0" fmla="*/ 228 w 230"/>
                <a:gd name="T1" fmla="*/ 242 h 345"/>
                <a:gd name="T2" fmla="*/ 138 w 230"/>
                <a:gd name="T3" fmla="*/ 341 h 345"/>
                <a:gd name="T4" fmla="*/ 114 w 230"/>
                <a:gd name="T5" fmla="*/ 342 h 345"/>
                <a:gd name="T6" fmla="*/ 14 w 230"/>
                <a:gd name="T7" fmla="*/ 254 h 345"/>
                <a:gd name="T8" fmla="*/ 4 w 230"/>
                <a:gd name="T9" fmla="*/ 103 h 345"/>
                <a:gd name="T10" fmla="*/ 90 w 230"/>
                <a:gd name="T11" fmla="*/ 5 h 345"/>
                <a:gd name="T12" fmla="*/ 124 w 230"/>
                <a:gd name="T13" fmla="*/ 3 h 345"/>
                <a:gd name="T14" fmla="*/ 221 w 230"/>
                <a:gd name="T15" fmla="*/ 91 h 345"/>
                <a:gd name="T16" fmla="*/ 228 w 230"/>
                <a:gd name="T17" fmla="*/ 242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345">
                  <a:moveTo>
                    <a:pt x="228" y="242"/>
                  </a:moveTo>
                  <a:cubicBezTo>
                    <a:pt x="230" y="294"/>
                    <a:pt x="189" y="338"/>
                    <a:pt x="138" y="341"/>
                  </a:cubicBezTo>
                  <a:cubicBezTo>
                    <a:pt x="114" y="342"/>
                    <a:pt x="114" y="342"/>
                    <a:pt x="114" y="342"/>
                  </a:cubicBezTo>
                  <a:cubicBezTo>
                    <a:pt x="63" y="345"/>
                    <a:pt x="18" y="305"/>
                    <a:pt x="14" y="25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0" y="52"/>
                    <a:pt x="39" y="7"/>
                    <a:pt x="90" y="5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76" y="0"/>
                    <a:pt x="219" y="40"/>
                    <a:pt x="221" y="91"/>
                  </a:cubicBezTo>
                  <a:lnTo>
                    <a:pt x="228" y="24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848225" y="3614738"/>
              <a:ext cx="171450" cy="93662"/>
            </a:xfrm>
            <a:custGeom>
              <a:avLst/>
              <a:gdLst>
                <a:gd name="T0" fmla="*/ 17 w 132"/>
                <a:gd name="T1" fmla="*/ 6 h 73"/>
                <a:gd name="T2" fmla="*/ 70 w 132"/>
                <a:gd name="T3" fmla="*/ 70 h 73"/>
                <a:gd name="T4" fmla="*/ 115 w 132"/>
                <a:gd name="T5" fmla="*/ 1 h 73"/>
                <a:gd name="T6" fmla="*/ 17 w 132"/>
                <a:gd name="T7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3">
                  <a:moveTo>
                    <a:pt x="17" y="6"/>
                  </a:moveTo>
                  <a:cubicBezTo>
                    <a:pt x="0" y="7"/>
                    <a:pt x="16" y="73"/>
                    <a:pt x="70" y="70"/>
                  </a:cubicBezTo>
                  <a:cubicBezTo>
                    <a:pt x="123" y="67"/>
                    <a:pt x="132" y="0"/>
                    <a:pt x="115" y="1"/>
                  </a:cubicBezTo>
                  <a:lnTo>
                    <a:pt x="17" y="6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870450" y="3617913"/>
              <a:ext cx="127000" cy="47625"/>
            </a:xfrm>
            <a:custGeom>
              <a:avLst/>
              <a:gdLst>
                <a:gd name="T0" fmla="*/ 0 w 98"/>
                <a:gd name="T1" fmla="*/ 5 h 38"/>
                <a:gd name="T2" fmla="*/ 51 w 98"/>
                <a:gd name="T3" fmla="*/ 37 h 38"/>
                <a:gd name="T4" fmla="*/ 98 w 98"/>
                <a:gd name="T5" fmla="*/ 0 h 38"/>
                <a:gd name="T6" fmla="*/ 0 w 98"/>
                <a:gd name="T7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8">
                  <a:moveTo>
                    <a:pt x="0" y="5"/>
                  </a:moveTo>
                  <a:cubicBezTo>
                    <a:pt x="6" y="25"/>
                    <a:pt x="27" y="38"/>
                    <a:pt x="51" y="37"/>
                  </a:cubicBezTo>
                  <a:cubicBezTo>
                    <a:pt x="75" y="36"/>
                    <a:pt x="94" y="20"/>
                    <a:pt x="98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E2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870450" y="3617913"/>
              <a:ext cx="127000" cy="15875"/>
            </a:xfrm>
            <a:custGeom>
              <a:avLst/>
              <a:gdLst>
                <a:gd name="T0" fmla="*/ 1 w 98"/>
                <a:gd name="T1" fmla="*/ 8 h 13"/>
                <a:gd name="T2" fmla="*/ 49 w 98"/>
                <a:gd name="T3" fmla="*/ 12 h 13"/>
                <a:gd name="T4" fmla="*/ 97 w 98"/>
                <a:gd name="T5" fmla="*/ 2 h 13"/>
                <a:gd name="T6" fmla="*/ 98 w 98"/>
                <a:gd name="T7" fmla="*/ 0 h 13"/>
                <a:gd name="T8" fmla="*/ 0 w 98"/>
                <a:gd name="T9" fmla="*/ 5 h 13"/>
                <a:gd name="T10" fmla="*/ 1 w 98"/>
                <a:gd name="T1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">
                  <a:moveTo>
                    <a:pt x="1" y="8"/>
                  </a:moveTo>
                  <a:cubicBezTo>
                    <a:pt x="14" y="10"/>
                    <a:pt x="31" y="13"/>
                    <a:pt x="49" y="12"/>
                  </a:cubicBezTo>
                  <a:cubicBezTo>
                    <a:pt x="68" y="11"/>
                    <a:pt x="85" y="7"/>
                    <a:pt x="97" y="2"/>
                  </a:cubicBezTo>
                  <a:cubicBezTo>
                    <a:pt x="97" y="2"/>
                    <a:pt x="98" y="1"/>
                    <a:pt x="9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892675" y="3640138"/>
              <a:ext cx="84138" cy="25400"/>
            </a:xfrm>
            <a:custGeom>
              <a:avLst/>
              <a:gdLst>
                <a:gd name="T0" fmla="*/ 65 w 65"/>
                <a:gd name="T1" fmla="*/ 7 h 20"/>
                <a:gd name="T2" fmla="*/ 32 w 65"/>
                <a:gd name="T3" fmla="*/ 0 h 20"/>
                <a:gd name="T4" fmla="*/ 0 w 65"/>
                <a:gd name="T5" fmla="*/ 10 h 20"/>
                <a:gd name="T6" fmla="*/ 33 w 65"/>
                <a:gd name="T7" fmla="*/ 19 h 20"/>
                <a:gd name="T8" fmla="*/ 65 w 65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0">
                  <a:moveTo>
                    <a:pt x="65" y="7"/>
                  </a:moveTo>
                  <a:cubicBezTo>
                    <a:pt x="56" y="0"/>
                    <a:pt x="42" y="0"/>
                    <a:pt x="32" y="0"/>
                  </a:cubicBezTo>
                  <a:cubicBezTo>
                    <a:pt x="22" y="1"/>
                    <a:pt x="8" y="3"/>
                    <a:pt x="0" y="10"/>
                  </a:cubicBezTo>
                  <a:cubicBezTo>
                    <a:pt x="9" y="16"/>
                    <a:pt x="20" y="20"/>
                    <a:pt x="33" y="19"/>
                  </a:cubicBezTo>
                  <a:cubicBezTo>
                    <a:pt x="45" y="18"/>
                    <a:pt x="56" y="14"/>
                    <a:pt x="65" y="7"/>
                  </a:cubicBezTo>
                  <a:close/>
                </a:path>
              </a:pathLst>
            </a:custGeom>
            <a:solidFill>
              <a:srgbClr val="D85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765675" y="3268663"/>
              <a:ext cx="319088" cy="257175"/>
            </a:xfrm>
            <a:custGeom>
              <a:avLst/>
              <a:gdLst>
                <a:gd name="T0" fmla="*/ 89 w 247"/>
                <a:gd name="T1" fmla="*/ 5 h 198"/>
                <a:gd name="T2" fmla="*/ 95 w 247"/>
                <a:gd name="T3" fmla="*/ 3 h 198"/>
                <a:gd name="T4" fmla="*/ 118 w 247"/>
                <a:gd name="T5" fmla="*/ 3 h 198"/>
                <a:gd name="T6" fmla="*/ 141 w 247"/>
                <a:gd name="T7" fmla="*/ 1 h 198"/>
                <a:gd name="T8" fmla="*/ 147 w 247"/>
                <a:gd name="T9" fmla="*/ 1 h 198"/>
                <a:gd name="T10" fmla="*/ 163 w 247"/>
                <a:gd name="T11" fmla="*/ 3 h 198"/>
                <a:gd name="T12" fmla="*/ 163 w 247"/>
                <a:gd name="T13" fmla="*/ 1 h 198"/>
                <a:gd name="T14" fmla="*/ 167 w 247"/>
                <a:gd name="T15" fmla="*/ 4 h 198"/>
                <a:gd name="T16" fmla="*/ 173 w 247"/>
                <a:gd name="T17" fmla="*/ 8 h 198"/>
                <a:gd name="T18" fmla="*/ 226 w 247"/>
                <a:gd name="T19" fmla="*/ 49 h 198"/>
                <a:gd name="T20" fmla="*/ 243 w 247"/>
                <a:gd name="T21" fmla="*/ 135 h 198"/>
                <a:gd name="T22" fmla="*/ 239 w 247"/>
                <a:gd name="T23" fmla="*/ 151 h 198"/>
                <a:gd name="T24" fmla="*/ 227 w 247"/>
                <a:gd name="T25" fmla="*/ 187 h 198"/>
                <a:gd name="T26" fmla="*/ 222 w 247"/>
                <a:gd name="T27" fmla="*/ 107 h 198"/>
                <a:gd name="T28" fmla="*/ 182 w 247"/>
                <a:gd name="T29" fmla="*/ 52 h 198"/>
                <a:gd name="T30" fmla="*/ 120 w 247"/>
                <a:gd name="T31" fmla="*/ 83 h 198"/>
                <a:gd name="T32" fmla="*/ 120 w 247"/>
                <a:gd name="T33" fmla="*/ 83 h 198"/>
                <a:gd name="T34" fmla="*/ 56 w 247"/>
                <a:gd name="T35" fmla="*/ 59 h 198"/>
                <a:gd name="T36" fmla="*/ 22 w 247"/>
                <a:gd name="T37" fmla="*/ 118 h 198"/>
                <a:gd name="T38" fmla="*/ 25 w 247"/>
                <a:gd name="T39" fmla="*/ 198 h 198"/>
                <a:gd name="T40" fmla="*/ 10 w 247"/>
                <a:gd name="T41" fmla="*/ 164 h 198"/>
                <a:gd name="T42" fmla="*/ 4 w 247"/>
                <a:gd name="T43" fmla="*/ 149 h 198"/>
                <a:gd name="T44" fmla="*/ 12 w 247"/>
                <a:gd name="T45" fmla="*/ 61 h 198"/>
                <a:gd name="T46" fmla="*/ 59 w 247"/>
                <a:gd name="T47" fmla="*/ 14 h 198"/>
                <a:gd name="T48" fmla="*/ 65 w 247"/>
                <a:gd name="T49" fmla="*/ 9 h 198"/>
                <a:gd name="T50" fmla="*/ 69 w 247"/>
                <a:gd name="T51" fmla="*/ 6 h 198"/>
                <a:gd name="T52" fmla="*/ 69 w 247"/>
                <a:gd name="T53" fmla="*/ 8 h 198"/>
                <a:gd name="T54" fmla="*/ 85 w 247"/>
                <a:gd name="T55" fmla="*/ 5 h 198"/>
                <a:gd name="T56" fmla="*/ 91 w 247"/>
                <a:gd name="T57" fmla="*/ 3 h 198"/>
                <a:gd name="T58" fmla="*/ 114 w 247"/>
                <a:gd name="T59" fmla="*/ 4 h 198"/>
                <a:gd name="T60" fmla="*/ 136 w 247"/>
                <a:gd name="T61" fmla="*/ 1 h 198"/>
                <a:gd name="T62" fmla="*/ 143 w 247"/>
                <a:gd name="T63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198">
                  <a:moveTo>
                    <a:pt x="89" y="5"/>
                  </a:moveTo>
                  <a:cubicBezTo>
                    <a:pt x="95" y="3"/>
                    <a:pt x="95" y="3"/>
                    <a:pt x="95" y="3"/>
                  </a:cubicBezTo>
                  <a:cubicBezTo>
                    <a:pt x="102" y="2"/>
                    <a:pt x="110" y="2"/>
                    <a:pt x="118" y="3"/>
                  </a:cubicBezTo>
                  <a:cubicBezTo>
                    <a:pt x="126" y="1"/>
                    <a:pt x="134" y="0"/>
                    <a:pt x="141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54" y="2"/>
                    <a:pt x="159" y="3"/>
                    <a:pt x="163" y="3"/>
                  </a:cubicBezTo>
                  <a:cubicBezTo>
                    <a:pt x="163" y="2"/>
                    <a:pt x="163" y="2"/>
                    <a:pt x="163" y="1"/>
                  </a:cubicBezTo>
                  <a:cubicBezTo>
                    <a:pt x="163" y="1"/>
                    <a:pt x="164" y="2"/>
                    <a:pt x="167" y="4"/>
                  </a:cubicBezTo>
                  <a:cubicBezTo>
                    <a:pt x="172" y="5"/>
                    <a:pt x="173" y="5"/>
                    <a:pt x="173" y="8"/>
                  </a:cubicBezTo>
                  <a:cubicBezTo>
                    <a:pt x="189" y="17"/>
                    <a:pt x="217" y="36"/>
                    <a:pt x="226" y="49"/>
                  </a:cubicBezTo>
                  <a:cubicBezTo>
                    <a:pt x="236" y="64"/>
                    <a:pt x="247" y="130"/>
                    <a:pt x="243" y="135"/>
                  </a:cubicBezTo>
                  <a:cubicBezTo>
                    <a:pt x="242" y="136"/>
                    <a:pt x="246" y="151"/>
                    <a:pt x="239" y="151"/>
                  </a:cubicBezTo>
                  <a:cubicBezTo>
                    <a:pt x="226" y="152"/>
                    <a:pt x="227" y="187"/>
                    <a:pt x="227" y="187"/>
                  </a:cubicBezTo>
                  <a:cubicBezTo>
                    <a:pt x="226" y="177"/>
                    <a:pt x="223" y="129"/>
                    <a:pt x="222" y="107"/>
                  </a:cubicBezTo>
                  <a:cubicBezTo>
                    <a:pt x="220" y="72"/>
                    <a:pt x="198" y="51"/>
                    <a:pt x="182" y="52"/>
                  </a:cubicBezTo>
                  <a:cubicBezTo>
                    <a:pt x="155" y="54"/>
                    <a:pt x="148" y="82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93" y="85"/>
                    <a:pt x="83" y="58"/>
                    <a:pt x="56" y="59"/>
                  </a:cubicBezTo>
                  <a:cubicBezTo>
                    <a:pt x="40" y="60"/>
                    <a:pt x="20" y="83"/>
                    <a:pt x="22" y="118"/>
                  </a:cubicBezTo>
                  <a:cubicBezTo>
                    <a:pt x="23" y="140"/>
                    <a:pt x="24" y="188"/>
                    <a:pt x="25" y="198"/>
                  </a:cubicBezTo>
                  <a:cubicBezTo>
                    <a:pt x="25" y="198"/>
                    <a:pt x="23" y="165"/>
                    <a:pt x="10" y="164"/>
                  </a:cubicBezTo>
                  <a:cubicBezTo>
                    <a:pt x="3" y="163"/>
                    <a:pt x="5" y="150"/>
                    <a:pt x="4" y="149"/>
                  </a:cubicBezTo>
                  <a:cubicBezTo>
                    <a:pt x="0" y="144"/>
                    <a:pt x="3" y="77"/>
                    <a:pt x="12" y="61"/>
                  </a:cubicBezTo>
                  <a:cubicBezTo>
                    <a:pt x="19" y="47"/>
                    <a:pt x="45" y="25"/>
                    <a:pt x="59" y="14"/>
                  </a:cubicBezTo>
                  <a:cubicBezTo>
                    <a:pt x="59" y="12"/>
                    <a:pt x="60" y="11"/>
                    <a:pt x="65" y="9"/>
                  </a:cubicBezTo>
                  <a:cubicBezTo>
                    <a:pt x="68" y="7"/>
                    <a:pt x="69" y="6"/>
                    <a:pt x="69" y="6"/>
                  </a:cubicBezTo>
                  <a:cubicBezTo>
                    <a:pt x="69" y="7"/>
                    <a:pt x="69" y="8"/>
                    <a:pt x="69" y="8"/>
                  </a:cubicBezTo>
                  <a:cubicBezTo>
                    <a:pt x="73" y="7"/>
                    <a:pt x="78" y="6"/>
                    <a:pt x="85" y="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8" y="2"/>
                    <a:pt x="106" y="2"/>
                    <a:pt x="114" y="4"/>
                  </a:cubicBezTo>
                  <a:cubicBezTo>
                    <a:pt x="122" y="1"/>
                    <a:pt x="129" y="0"/>
                    <a:pt x="136" y="1"/>
                  </a:cubicBezTo>
                  <a:cubicBezTo>
                    <a:pt x="143" y="2"/>
                    <a:pt x="143" y="2"/>
                    <a:pt x="143" y="2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75225" y="3476625"/>
              <a:ext cx="41275" cy="42862"/>
            </a:xfrm>
            <a:custGeom>
              <a:avLst/>
              <a:gdLst>
                <a:gd name="T0" fmla="*/ 31 w 32"/>
                <a:gd name="T1" fmla="*/ 15 h 32"/>
                <a:gd name="T2" fmla="*/ 17 w 32"/>
                <a:gd name="T3" fmla="*/ 31 h 32"/>
                <a:gd name="T4" fmla="*/ 0 w 32"/>
                <a:gd name="T5" fmla="*/ 17 h 32"/>
                <a:gd name="T6" fmla="*/ 15 w 32"/>
                <a:gd name="T7" fmla="*/ 1 h 32"/>
                <a:gd name="T8" fmla="*/ 31 w 32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5"/>
                  </a:moveTo>
                  <a:cubicBezTo>
                    <a:pt x="32" y="24"/>
                    <a:pt x="25" y="31"/>
                    <a:pt x="17" y="31"/>
                  </a:cubicBezTo>
                  <a:cubicBezTo>
                    <a:pt x="8" y="32"/>
                    <a:pt x="1" y="25"/>
                    <a:pt x="0" y="17"/>
                  </a:cubicBezTo>
                  <a:cubicBezTo>
                    <a:pt x="0" y="8"/>
                    <a:pt x="6" y="1"/>
                    <a:pt x="15" y="1"/>
                  </a:cubicBezTo>
                  <a:cubicBezTo>
                    <a:pt x="23" y="0"/>
                    <a:pt x="31" y="7"/>
                    <a:pt x="3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973638" y="3476625"/>
              <a:ext cx="42863" cy="42862"/>
            </a:xfrm>
            <a:custGeom>
              <a:avLst/>
              <a:gdLst>
                <a:gd name="T0" fmla="*/ 32 w 33"/>
                <a:gd name="T1" fmla="*/ 15 h 32"/>
                <a:gd name="T2" fmla="*/ 31 w 33"/>
                <a:gd name="T3" fmla="*/ 15 h 32"/>
                <a:gd name="T4" fmla="*/ 31 w 33"/>
                <a:gd name="T5" fmla="*/ 16 h 32"/>
                <a:gd name="T6" fmla="*/ 17 w 33"/>
                <a:gd name="T7" fmla="*/ 31 h 32"/>
                <a:gd name="T8" fmla="*/ 17 w 33"/>
                <a:gd name="T9" fmla="*/ 31 h 32"/>
                <a:gd name="T10" fmla="*/ 2 w 33"/>
                <a:gd name="T11" fmla="*/ 17 h 32"/>
                <a:gd name="T12" fmla="*/ 2 w 33"/>
                <a:gd name="T13" fmla="*/ 16 h 32"/>
                <a:gd name="T14" fmla="*/ 16 w 33"/>
                <a:gd name="T15" fmla="*/ 2 h 32"/>
                <a:gd name="T16" fmla="*/ 17 w 33"/>
                <a:gd name="T17" fmla="*/ 2 h 32"/>
                <a:gd name="T18" fmla="*/ 31 w 33"/>
                <a:gd name="T19" fmla="*/ 15 h 32"/>
                <a:gd name="T20" fmla="*/ 32 w 33"/>
                <a:gd name="T21" fmla="*/ 15 h 32"/>
                <a:gd name="T22" fmla="*/ 33 w 33"/>
                <a:gd name="T23" fmla="*/ 15 h 32"/>
                <a:gd name="T24" fmla="*/ 17 w 33"/>
                <a:gd name="T25" fmla="*/ 0 h 32"/>
                <a:gd name="T26" fmla="*/ 16 w 33"/>
                <a:gd name="T27" fmla="*/ 0 h 32"/>
                <a:gd name="T28" fmla="*/ 0 w 33"/>
                <a:gd name="T29" fmla="*/ 16 h 32"/>
                <a:gd name="T30" fmla="*/ 0 w 33"/>
                <a:gd name="T31" fmla="*/ 17 h 32"/>
                <a:gd name="T32" fmla="*/ 17 w 33"/>
                <a:gd name="T33" fmla="*/ 32 h 32"/>
                <a:gd name="T34" fmla="*/ 18 w 33"/>
                <a:gd name="T35" fmla="*/ 32 h 32"/>
                <a:gd name="T36" fmla="*/ 33 w 33"/>
                <a:gd name="T37" fmla="*/ 16 h 32"/>
                <a:gd name="T38" fmla="*/ 33 w 33"/>
                <a:gd name="T39" fmla="*/ 15 h 32"/>
                <a:gd name="T40" fmla="*/ 32 w 33"/>
                <a:gd name="T4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2">
                  <a:moveTo>
                    <a:pt x="32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9" y="31"/>
                    <a:pt x="3" y="25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4" y="2"/>
                    <a:pt x="31" y="8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7"/>
                    <a:pt x="25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6"/>
                    <a:pt x="8" y="32"/>
                    <a:pt x="1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960938" y="3448050"/>
              <a:ext cx="79375" cy="17462"/>
            </a:xfrm>
            <a:custGeom>
              <a:avLst/>
              <a:gdLst>
                <a:gd name="T0" fmla="*/ 7 w 61"/>
                <a:gd name="T1" fmla="*/ 14 h 14"/>
                <a:gd name="T2" fmla="*/ 54 w 61"/>
                <a:gd name="T3" fmla="*/ 13 h 14"/>
                <a:gd name="T4" fmla="*/ 60 w 61"/>
                <a:gd name="T5" fmla="*/ 6 h 14"/>
                <a:gd name="T6" fmla="*/ 54 w 61"/>
                <a:gd name="T7" fmla="*/ 0 h 14"/>
                <a:gd name="T8" fmla="*/ 6 w 61"/>
                <a:gd name="T9" fmla="*/ 1 h 14"/>
                <a:gd name="T10" fmla="*/ 0 w 61"/>
                <a:gd name="T11" fmla="*/ 8 h 14"/>
                <a:gd name="T12" fmla="*/ 7 w 61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4">
                  <a:moveTo>
                    <a:pt x="7" y="14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1" y="10"/>
                    <a:pt x="60" y="6"/>
                  </a:cubicBezTo>
                  <a:cubicBezTo>
                    <a:pt x="60" y="3"/>
                    <a:pt x="57" y="0"/>
                    <a:pt x="54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0" y="11"/>
                    <a:pt x="3" y="14"/>
                    <a:pt x="7" y="14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810125" y="3454400"/>
              <a:ext cx="77788" cy="22225"/>
            </a:xfrm>
            <a:custGeom>
              <a:avLst/>
              <a:gdLst>
                <a:gd name="T0" fmla="*/ 53 w 60"/>
                <a:gd name="T1" fmla="*/ 0 h 17"/>
                <a:gd name="T2" fmla="*/ 6 w 60"/>
                <a:gd name="T3" fmla="*/ 4 h 17"/>
                <a:gd name="T4" fmla="*/ 0 w 60"/>
                <a:gd name="T5" fmla="*/ 11 h 17"/>
                <a:gd name="T6" fmla="*/ 7 w 60"/>
                <a:gd name="T7" fmla="*/ 17 h 17"/>
                <a:gd name="T8" fmla="*/ 54 w 60"/>
                <a:gd name="T9" fmla="*/ 13 h 17"/>
                <a:gd name="T10" fmla="*/ 60 w 60"/>
                <a:gd name="T11" fmla="*/ 6 h 17"/>
                <a:gd name="T12" fmla="*/ 53 w 6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53" y="0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0" y="7"/>
                    <a:pt x="0" y="11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0" y="10"/>
                    <a:pt x="60" y="6"/>
                  </a:cubicBezTo>
                  <a:cubicBezTo>
                    <a:pt x="60" y="2"/>
                    <a:pt x="57" y="0"/>
                    <a:pt x="53" y="0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983163" y="3486150"/>
              <a:ext cx="23813" cy="25400"/>
            </a:xfrm>
            <a:custGeom>
              <a:avLst/>
              <a:gdLst>
                <a:gd name="T0" fmla="*/ 9 w 19"/>
                <a:gd name="T1" fmla="*/ 19 h 19"/>
                <a:gd name="T2" fmla="*/ 0 w 19"/>
                <a:gd name="T3" fmla="*/ 10 h 19"/>
                <a:gd name="T4" fmla="*/ 2 w 19"/>
                <a:gd name="T5" fmla="*/ 3 h 19"/>
                <a:gd name="T6" fmla="*/ 9 w 19"/>
                <a:gd name="T7" fmla="*/ 0 h 19"/>
                <a:gd name="T8" fmla="*/ 9 w 19"/>
                <a:gd name="T9" fmla="*/ 0 h 19"/>
                <a:gd name="T10" fmla="*/ 19 w 19"/>
                <a:gd name="T11" fmla="*/ 9 h 19"/>
                <a:gd name="T12" fmla="*/ 10 w 19"/>
                <a:gd name="T13" fmla="*/ 19 h 19"/>
                <a:gd name="T14" fmla="*/ 9 w 19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4"/>
                    <a:pt x="15" y="18"/>
                    <a:pt x="10" y="19"/>
                  </a:cubicBezTo>
                  <a:lnTo>
                    <a:pt x="9" y="19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4981575" y="3484563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0 w 21"/>
                <a:gd name="T19" fmla="*/ 11 h 21"/>
                <a:gd name="T20" fmla="*/ 10 w 21"/>
                <a:gd name="T21" fmla="*/ 21 h 21"/>
                <a:gd name="T22" fmla="*/ 11 w 21"/>
                <a:gd name="T23" fmla="*/ 21 h 21"/>
                <a:gd name="T24" fmla="*/ 21 w 21"/>
                <a:gd name="T25" fmla="*/ 10 h 21"/>
                <a:gd name="T26" fmla="*/ 10 w 21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002213" y="3489325"/>
              <a:ext cx="11113" cy="9525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7 h 8"/>
                <a:gd name="T4" fmla="*/ 7 w 8"/>
                <a:gd name="T5" fmla="*/ 3 h 8"/>
                <a:gd name="T6" fmla="*/ 3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8" y="5"/>
                    <a:pt x="7" y="3"/>
                  </a:cubicBezTo>
                  <a:cubicBezTo>
                    <a:pt x="7" y="1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968875" y="3476625"/>
              <a:ext cx="57150" cy="12700"/>
            </a:xfrm>
            <a:custGeom>
              <a:avLst/>
              <a:gdLst>
                <a:gd name="T0" fmla="*/ 5 w 45"/>
                <a:gd name="T1" fmla="*/ 10 h 10"/>
                <a:gd name="T2" fmla="*/ 5 w 45"/>
                <a:gd name="T3" fmla="*/ 10 h 10"/>
                <a:gd name="T4" fmla="*/ 20 w 45"/>
                <a:gd name="T5" fmla="*/ 8 h 10"/>
                <a:gd name="T6" fmla="*/ 24 w 45"/>
                <a:gd name="T7" fmla="*/ 8 h 10"/>
                <a:gd name="T8" fmla="*/ 40 w 45"/>
                <a:gd name="T9" fmla="*/ 9 h 10"/>
                <a:gd name="T10" fmla="*/ 44 w 45"/>
                <a:gd name="T11" fmla="*/ 6 h 10"/>
                <a:gd name="T12" fmla="*/ 41 w 45"/>
                <a:gd name="T13" fmla="*/ 1 h 10"/>
                <a:gd name="T14" fmla="*/ 24 w 45"/>
                <a:gd name="T15" fmla="*/ 0 h 10"/>
                <a:gd name="T16" fmla="*/ 19 w 45"/>
                <a:gd name="T17" fmla="*/ 0 h 10"/>
                <a:gd name="T18" fmla="*/ 3 w 45"/>
                <a:gd name="T19" fmla="*/ 2 h 10"/>
                <a:gd name="T20" fmla="*/ 1 w 45"/>
                <a:gd name="T21" fmla="*/ 7 h 10"/>
                <a:gd name="T22" fmla="*/ 5 w 45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13" y="8"/>
                    <a:pt x="20" y="8"/>
                  </a:cubicBezTo>
                  <a:cubicBezTo>
                    <a:pt x="21" y="8"/>
                    <a:pt x="23" y="8"/>
                    <a:pt x="24" y="8"/>
                  </a:cubicBezTo>
                  <a:cubicBezTo>
                    <a:pt x="30" y="8"/>
                    <a:pt x="37" y="8"/>
                    <a:pt x="40" y="9"/>
                  </a:cubicBezTo>
                  <a:cubicBezTo>
                    <a:pt x="42" y="9"/>
                    <a:pt x="44" y="8"/>
                    <a:pt x="44" y="6"/>
                  </a:cubicBezTo>
                  <a:cubicBezTo>
                    <a:pt x="45" y="4"/>
                    <a:pt x="44" y="2"/>
                    <a:pt x="41" y="1"/>
                  </a:cubicBezTo>
                  <a:cubicBezTo>
                    <a:pt x="37" y="1"/>
                    <a:pt x="31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11" y="1"/>
                    <a:pt x="4" y="2"/>
                    <a:pt x="3" y="2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1" y="9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17 w 32"/>
                <a:gd name="T3" fmla="*/ 31 h 32"/>
                <a:gd name="T4" fmla="*/ 32 w 32"/>
                <a:gd name="T5" fmla="*/ 15 h 32"/>
                <a:gd name="T6" fmla="*/ 15 w 32"/>
                <a:gd name="T7" fmla="*/ 1 h 32"/>
                <a:gd name="T8" fmla="*/ 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1" y="25"/>
                    <a:pt x="9" y="32"/>
                    <a:pt x="17" y="31"/>
                  </a:cubicBezTo>
                  <a:cubicBezTo>
                    <a:pt x="26" y="31"/>
                    <a:pt x="32" y="24"/>
                    <a:pt x="32" y="15"/>
                  </a:cubicBezTo>
                  <a:cubicBezTo>
                    <a:pt x="31" y="7"/>
                    <a:pt x="24" y="0"/>
                    <a:pt x="15" y="1"/>
                  </a:cubicBezTo>
                  <a:cubicBezTo>
                    <a:pt x="7" y="1"/>
                    <a:pt x="0" y="8"/>
                    <a:pt x="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0 w 32"/>
                <a:gd name="T3" fmla="*/ 17 h 32"/>
                <a:gd name="T4" fmla="*/ 16 w 32"/>
                <a:gd name="T5" fmla="*/ 32 h 32"/>
                <a:gd name="T6" fmla="*/ 17 w 32"/>
                <a:gd name="T7" fmla="*/ 32 h 32"/>
                <a:gd name="T8" fmla="*/ 32 w 32"/>
                <a:gd name="T9" fmla="*/ 16 h 32"/>
                <a:gd name="T10" fmla="*/ 32 w 32"/>
                <a:gd name="T11" fmla="*/ 15 h 32"/>
                <a:gd name="T12" fmla="*/ 16 w 32"/>
                <a:gd name="T13" fmla="*/ 0 h 32"/>
                <a:gd name="T14" fmla="*/ 15 w 32"/>
                <a:gd name="T15" fmla="*/ 0 h 32"/>
                <a:gd name="T16" fmla="*/ 0 w 32"/>
                <a:gd name="T17" fmla="*/ 16 h 32"/>
                <a:gd name="T18" fmla="*/ 0 w 32"/>
                <a:gd name="T19" fmla="*/ 17 h 32"/>
                <a:gd name="T20" fmla="*/ 1 w 32"/>
                <a:gd name="T21" fmla="*/ 17 h 32"/>
                <a:gd name="T22" fmla="*/ 2 w 32"/>
                <a:gd name="T23" fmla="*/ 17 h 32"/>
                <a:gd name="T24" fmla="*/ 2 w 32"/>
                <a:gd name="T25" fmla="*/ 16 h 32"/>
                <a:gd name="T26" fmla="*/ 15 w 32"/>
                <a:gd name="T27" fmla="*/ 2 h 32"/>
                <a:gd name="T28" fmla="*/ 16 w 32"/>
                <a:gd name="T29" fmla="*/ 2 h 32"/>
                <a:gd name="T30" fmla="*/ 31 w 32"/>
                <a:gd name="T31" fmla="*/ 15 h 32"/>
                <a:gd name="T32" fmla="*/ 31 w 32"/>
                <a:gd name="T33" fmla="*/ 16 h 32"/>
                <a:gd name="T34" fmla="*/ 17 w 32"/>
                <a:gd name="T35" fmla="*/ 31 h 32"/>
                <a:gd name="T36" fmla="*/ 16 w 32"/>
                <a:gd name="T37" fmla="*/ 31 h 32"/>
                <a:gd name="T38" fmla="*/ 2 w 32"/>
                <a:gd name="T39" fmla="*/ 17 h 32"/>
                <a:gd name="T40" fmla="*/ 1 w 32"/>
                <a:gd name="T4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8" y="32"/>
                    <a:pt x="1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6" y="32"/>
                    <a:pt x="32" y="25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4" y="2"/>
                    <a:pt x="30" y="8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9" y="31"/>
                    <a:pt x="2" y="25"/>
                    <a:pt x="2" y="17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843463" y="3492500"/>
              <a:ext cx="23813" cy="26987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1 h 20"/>
                <a:gd name="T4" fmla="*/ 2 w 19"/>
                <a:gd name="T5" fmla="*/ 4 h 20"/>
                <a:gd name="T6" fmla="*/ 9 w 19"/>
                <a:gd name="T7" fmla="*/ 0 h 20"/>
                <a:gd name="T8" fmla="*/ 9 w 19"/>
                <a:gd name="T9" fmla="*/ 0 h 20"/>
                <a:gd name="T10" fmla="*/ 19 w 19"/>
                <a:gd name="T11" fmla="*/ 10 h 20"/>
                <a:gd name="T12" fmla="*/ 17 w 19"/>
                <a:gd name="T13" fmla="*/ 17 h 20"/>
                <a:gd name="T14" fmla="*/ 10 w 19"/>
                <a:gd name="T15" fmla="*/ 20 h 20"/>
                <a:gd name="T16" fmla="*/ 9 w 1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6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2"/>
                    <a:pt x="6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12"/>
                    <a:pt x="18" y="15"/>
                    <a:pt x="17" y="17"/>
                  </a:cubicBezTo>
                  <a:cubicBezTo>
                    <a:pt x="15" y="18"/>
                    <a:pt x="13" y="20"/>
                    <a:pt x="10" y="20"/>
                  </a:cubicBezTo>
                  <a:lnTo>
                    <a:pt x="9" y="20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841875" y="3492500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10 w 21"/>
                <a:gd name="T19" fmla="*/ 0 h 21"/>
                <a:gd name="T20" fmla="*/ 0 w 21"/>
                <a:gd name="T21" fmla="*/ 11 h 21"/>
                <a:gd name="T22" fmla="*/ 10 w 21"/>
                <a:gd name="T23" fmla="*/ 21 h 21"/>
                <a:gd name="T24" fmla="*/ 11 w 21"/>
                <a:gd name="T25" fmla="*/ 21 h 21"/>
                <a:gd name="T26" fmla="*/ 21 w 21"/>
                <a:gd name="T27" fmla="*/ 10 h 21"/>
                <a:gd name="T28" fmla="*/ 10 w 21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4862513" y="3495675"/>
              <a:ext cx="9525" cy="9525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0 w 8"/>
                <a:gd name="T5" fmla="*/ 5 h 8"/>
                <a:gd name="T6" fmla="*/ 4 w 8"/>
                <a:gd name="T7" fmla="*/ 1 h 8"/>
                <a:gd name="T8" fmla="*/ 8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822825" y="3482975"/>
              <a:ext cx="55563" cy="15875"/>
            </a:xfrm>
            <a:custGeom>
              <a:avLst/>
              <a:gdLst>
                <a:gd name="T0" fmla="*/ 41 w 44"/>
                <a:gd name="T1" fmla="*/ 1 h 12"/>
                <a:gd name="T2" fmla="*/ 29 w 44"/>
                <a:gd name="T3" fmla="*/ 0 h 12"/>
                <a:gd name="T4" fmla="*/ 25 w 44"/>
                <a:gd name="T5" fmla="*/ 0 h 12"/>
                <a:gd name="T6" fmla="*/ 13 w 44"/>
                <a:gd name="T7" fmla="*/ 2 h 12"/>
                <a:gd name="T8" fmla="*/ 3 w 44"/>
                <a:gd name="T9" fmla="*/ 4 h 12"/>
                <a:gd name="T10" fmla="*/ 0 w 44"/>
                <a:gd name="T11" fmla="*/ 9 h 12"/>
                <a:gd name="T12" fmla="*/ 5 w 44"/>
                <a:gd name="T13" fmla="*/ 11 h 12"/>
                <a:gd name="T14" fmla="*/ 14 w 44"/>
                <a:gd name="T15" fmla="*/ 9 h 12"/>
                <a:gd name="T16" fmla="*/ 25 w 44"/>
                <a:gd name="T17" fmla="*/ 8 h 12"/>
                <a:gd name="T18" fmla="*/ 29 w 44"/>
                <a:gd name="T19" fmla="*/ 8 h 12"/>
                <a:gd name="T20" fmla="*/ 37 w 44"/>
                <a:gd name="T21" fmla="*/ 8 h 12"/>
                <a:gd name="T22" fmla="*/ 39 w 44"/>
                <a:gd name="T23" fmla="*/ 8 h 12"/>
                <a:gd name="T24" fmla="*/ 40 w 44"/>
                <a:gd name="T25" fmla="*/ 8 h 12"/>
                <a:gd name="T26" fmla="*/ 44 w 44"/>
                <a:gd name="T27" fmla="*/ 5 h 12"/>
                <a:gd name="T28" fmla="*/ 41 w 44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2">
                  <a:moveTo>
                    <a:pt x="41" y="1"/>
                  </a:moveTo>
                  <a:cubicBezTo>
                    <a:pt x="41" y="1"/>
                    <a:pt x="36" y="0"/>
                    <a:pt x="29" y="0"/>
                  </a:cubicBezTo>
                  <a:cubicBezTo>
                    <a:pt x="28" y="0"/>
                    <a:pt x="26" y="0"/>
                    <a:pt x="25" y="0"/>
                  </a:cubicBezTo>
                  <a:cubicBezTo>
                    <a:pt x="21" y="0"/>
                    <a:pt x="17" y="1"/>
                    <a:pt x="13" y="2"/>
                  </a:cubicBezTo>
                  <a:cubicBezTo>
                    <a:pt x="9" y="2"/>
                    <a:pt x="5" y="3"/>
                    <a:pt x="3" y="4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1" y="11"/>
                    <a:pt x="3" y="12"/>
                    <a:pt x="5" y="11"/>
                  </a:cubicBezTo>
                  <a:cubicBezTo>
                    <a:pt x="7" y="10"/>
                    <a:pt x="10" y="10"/>
                    <a:pt x="14" y="9"/>
                  </a:cubicBezTo>
                  <a:cubicBezTo>
                    <a:pt x="18" y="8"/>
                    <a:pt x="22" y="8"/>
                    <a:pt x="25" y="8"/>
                  </a:cubicBezTo>
                  <a:cubicBezTo>
                    <a:pt x="27" y="8"/>
                    <a:pt x="28" y="8"/>
                    <a:pt x="29" y="8"/>
                  </a:cubicBezTo>
                  <a:cubicBezTo>
                    <a:pt x="32" y="8"/>
                    <a:pt x="35" y="8"/>
                    <a:pt x="37" y="8"/>
                  </a:cubicBezTo>
                  <a:cubicBezTo>
                    <a:pt x="38" y="8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7"/>
                    <a:pt x="44" y="5"/>
                  </a:cubicBezTo>
                  <a:cubicBezTo>
                    <a:pt x="44" y="3"/>
                    <a:pt x="43" y="1"/>
                    <a:pt x="41" y="1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5054600" y="3448050"/>
              <a:ext cx="14288" cy="68262"/>
            </a:xfrm>
            <a:custGeom>
              <a:avLst/>
              <a:gdLst>
                <a:gd name="T0" fmla="*/ 0 w 11"/>
                <a:gd name="T1" fmla="*/ 5 h 52"/>
                <a:gd name="T2" fmla="*/ 2 w 11"/>
                <a:gd name="T3" fmla="*/ 48 h 52"/>
                <a:gd name="T4" fmla="*/ 7 w 11"/>
                <a:gd name="T5" fmla="*/ 52 h 52"/>
                <a:gd name="T6" fmla="*/ 11 w 11"/>
                <a:gd name="T7" fmla="*/ 47 h 52"/>
                <a:gd name="T8" fmla="*/ 9 w 11"/>
                <a:gd name="T9" fmla="*/ 5 h 52"/>
                <a:gd name="T10" fmla="*/ 4 w 11"/>
                <a:gd name="T11" fmla="*/ 0 h 52"/>
                <a:gd name="T12" fmla="*/ 0 w 11"/>
                <a:gd name="T13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2">
                  <a:moveTo>
                    <a:pt x="0" y="5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50"/>
                    <a:pt x="4" y="52"/>
                    <a:pt x="7" y="52"/>
                  </a:cubicBezTo>
                  <a:cubicBezTo>
                    <a:pt x="9" y="52"/>
                    <a:pt x="11" y="50"/>
                    <a:pt x="11" y="4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4783138" y="3463925"/>
              <a:ext cx="14288" cy="66675"/>
            </a:xfrm>
            <a:custGeom>
              <a:avLst/>
              <a:gdLst>
                <a:gd name="T0" fmla="*/ 0 w 11"/>
                <a:gd name="T1" fmla="*/ 5 h 51"/>
                <a:gd name="T2" fmla="*/ 2 w 11"/>
                <a:gd name="T3" fmla="*/ 47 h 51"/>
                <a:gd name="T4" fmla="*/ 7 w 11"/>
                <a:gd name="T5" fmla="*/ 51 h 51"/>
                <a:gd name="T6" fmla="*/ 11 w 11"/>
                <a:gd name="T7" fmla="*/ 47 h 51"/>
                <a:gd name="T8" fmla="*/ 9 w 11"/>
                <a:gd name="T9" fmla="*/ 4 h 51"/>
                <a:gd name="T10" fmla="*/ 4 w 11"/>
                <a:gd name="T11" fmla="*/ 0 h 51"/>
                <a:gd name="T12" fmla="*/ 0 w 11"/>
                <a:gd name="T13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1">
                  <a:moveTo>
                    <a:pt x="0" y="5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50"/>
                    <a:pt x="5" y="51"/>
                    <a:pt x="7" y="51"/>
                  </a:cubicBezTo>
                  <a:cubicBezTo>
                    <a:pt x="10" y="51"/>
                    <a:pt x="11" y="49"/>
                    <a:pt x="11" y="47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906963" y="3216275"/>
              <a:ext cx="49213" cy="34925"/>
            </a:xfrm>
            <a:custGeom>
              <a:avLst/>
              <a:gdLst>
                <a:gd name="T0" fmla="*/ 4 w 37"/>
                <a:gd name="T1" fmla="*/ 17 h 28"/>
                <a:gd name="T2" fmla="*/ 37 w 37"/>
                <a:gd name="T3" fmla="*/ 0 h 28"/>
                <a:gd name="T4" fmla="*/ 27 w 37"/>
                <a:gd name="T5" fmla="*/ 24 h 28"/>
                <a:gd name="T6" fmla="*/ 4 w 37"/>
                <a:gd name="T7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4" y="17"/>
                  </a:moveTo>
                  <a:cubicBezTo>
                    <a:pt x="9" y="7"/>
                    <a:pt x="37" y="0"/>
                    <a:pt x="37" y="0"/>
                  </a:cubicBezTo>
                  <a:cubicBezTo>
                    <a:pt x="37" y="0"/>
                    <a:pt x="36" y="20"/>
                    <a:pt x="27" y="24"/>
                  </a:cubicBezTo>
                  <a:cubicBezTo>
                    <a:pt x="17" y="28"/>
                    <a:pt x="0" y="27"/>
                    <a:pt x="4" y="17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867275" y="3222625"/>
              <a:ext cx="57150" cy="31750"/>
            </a:xfrm>
            <a:custGeom>
              <a:avLst/>
              <a:gdLst>
                <a:gd name="T0" fmla="*/ 39 w 44"/>
                <a:gd name="T1" fmla="*/ 12 h 25"/>
                <a:gd name="T2" fmla="*/ 0 w 44"/>
                <a:gd name="T3" fmla="*/ 1 h 25"/>
                <a:gd name="T4" fmla="*/ 22 w 44"/>
                <a:gd name="T5" fmla="*/ 23 h 25"/>
                <a:gd name="T6" fmla="*/ 39 w 44"/>
                <a:gd name="T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9" y="12"/>
                  </a:moveTo>
                  <a:cubicBezTo>
                    <a:pt x="33" y="0"/>
                    <a:pt x="0" y="1"/>
                    <a:pt x="0" y="1"/>
                  </a:cubicBezTo>
                  <a:cubicBezTo>
                    <a:pt x="0" y="1"/>
                    <a:pt x="8" y="19"/>
                    <a:pt x="22" y="23"/>
                  </a:cubicBezTo>
                  <a:cubicBezTo>
                    <a:pt x="32" y="25"/>
                    <a:pt x="44" y="22"/>
                    <a:pt x="39" y="12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899025" y="3568700"/>
              <a:ext cx="65088" cy="25400"/>
            </a:xfrm>
            <a:custGeom>
              <a:avLst/>
              <a:gdLst>
                <a:gd name="T0" fmla="*/ 50 w 50"/>
                <a:gd name="T1" fmla="*/ 3 h 19"/>
                <a:gd name="T2" fmla="*/ 40 w 50"/>
                <a:gd name="T3" fmla="*/ 2 h 19"/>
                <a:gd name="T4" fmla="*/ 25 w 50"/>
                <a:gd name="T5" fmla="*/ 6 h 19"/>
                <a:gd name="T6" fmla="*/ 9 w 50"/>
                <a:gd name="T7" fmla="*/ 4 h 19"/>
                <a:gd name="T8" fmla="*/ 0 w 50"/>
                <a:gd name="T9" fmla="*/ 5 h 19"/>
                <a:gd name="T10" fmla="*/ 26 w 50"/>
                <a:gd name="T11" fmla="*/ 18 h 19"/>
                <a:gd name="T12" fmla="*/ 26 w 50"/>
                <a:gd name="T13" fmla="*/ 18 h 19"/>
                <a:gd name="T14" fmla="*/ 26 w 50"/>
                <a:gd name="T15" fmla="*/ 18 h 19"/>
                <a:gd name="T16" fmla="*/ 26 w 50"/>
                <a:gd name="T17" fmla="*/ 18 h 19"/>
                <a:gd name="T18" fmla="*/ 26 w 50"/>
                <a:gd name="T19" fmla="*/ 18 h 19"/>
                <a:gd name="T20" fmla="*/ 50 w 50"/>
                <a:gd name="T2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cubicBezTo>
                    <a:pt x="50" y="0"/>
                    <a:pt x="47" y="0"/>
                    <a:pt x="40" y="2"/>
                  </a:cubicBezTo>
                  <a:cubicBezTo>
                    <a:pt x="37" y="4"/>
                    <a:pt x="32" y="5"/>
                    <a:pt x="25" y="6"/>
                  </a:cubicBezTo>
                  <a:cubicBezTo>
                    <a:pt x="19" y="6"/>
                    <a:pt x="13" y="5"/>
                    <a:pt x="9" y="4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9"/>
                    <a:pt x="13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8" y="17"/>
                    <a:pt x="50" y="6"/>
                    <a:pt x="50" y="3"/>
                  </a:cubicBezTo>
                  <a:close/>
                </a:path>
              </a:pathLst>
            </a:custGeom>
            <a:solidFill>
              <a:srgbClr val="FF7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4953000" y="6061075"/>
              <a:ext cx="155575" cy="65087"/>
            </a:xfrm>
            <a:custGeom>
              <a:avLst/>
              <a:gdLst>
                <a:gd name="T0" fmla="*/ 0 w 120"/>
                <a:gd name="T1" fmla="*/ 3 h 50"/>
                <a:gd name="T2" fmla="*/ 0 w 120"/>
                <a:gd name="T3" fmla="*/ 3 h 50"/>
                <a:gd name="T4" fmla="*/ 3 w 120"/>
                <a:gd name="T5" fmla="*/ 12 h 50"/>
                <a:gd name="T6" fmla="*/ 120 w 120"/>
                <a:gd name="T7" fmla="*/ 10 h 50"/>
                <a:gd name="T8" fmla="*/ 119 w 120"/>
                <a:gd name="T9" fmla="*/ 5 h 50"/>
                <a:gd name="T10" fmla="*/ 0 w 120"/>
                <a:gd name="T1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0">
                  <a:moveTo>
                    <a:pt x="0" y="3"/>
                  </a:moveTo>
                  <a:cubicBezTo>
                    <a:pt x="0" y="0"/>
                    <a:pt x="1" y="6"/>
                    <a:pt x="0" y="3"/>
                  </a:cubicBezTo>
                  <a:cubicBezTo>
                    <a:pt x="1" y="9"/>
                    <a:pt x="2" y="7"/>
                    <a:pt x="3" y="12"/>
                  </a:cubicBezTo>
                  <a:cubicBezTo>
                    <a:pt x="26" y="50"/>
                    <a:pt x="101" y="46"/>
                    <a:pt x="120" y="10"/>
                  </a:cubicBezTo>
                  <a:cubicBezTo>
                    <a:pt x="119" y="7"/>
                    <a:pt x="119" y="7"/>
                    <a:pt x="119" y="5"/>
                  </a:cubicBezTo>
                  <a:cubicBezTo>
                    <a:pt x="100" y="40"/>
                    <a:pt x="24" y="4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948238" y="5935663"/>
              <a:ext cx="158750" cy="177800"/>
            </a:xfrm>
            <a:custGeom>
              <a:avLst/>
              <a:gdLst>
                <a:gd name="T0" fmla="*/ 14 w 123"/>
                <a:gd name="T1" fmla="*/ 5 h 137"/>
                <a:gd name="T2" fmla="*/ 4 w 123"/>
                <a:gd name="T3" fmla="*/ 100 h 137"/>
                <a:gd name="T4" fmla="*/ 123 w 123"/>
                <a:gd name="T5" fmla="*/ 101 h 137"/>
                <a:gd name="T6" fmla="*/ 94 w 123"/>
                <a:gd name="T7" fmla="*/ 0 h 137"/>
                <a:gd name="T8" fmla="*/ 14 w 123"/>
                <a:gd name="T9" fmla="*/ 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37">
                  <a:moveTo>
                    <a:pt x="14" y="5"/>
                  </a:moveTo>
                  <a:cubicBezTo>
                    <a:pt x="5" y="43"/>
                    <a:pt x="0" y="70"/>
                    <a:pt x="4" y="100"/>
                  </a:cubicBezTo>
                  <a:cubicBezTo>
                    <a:pt x="28" y="137"/>
                    <a:pt x="105" y="137"/>
                    <a:pt x="123" y="101"/>
                  </a:cubicBezTo>
                  <a:cubicBezTo>
                    <a:pt x="120" y="67"/>
                    <a:pt x="110" y="33"/>
                    <a:pt x="94" y="0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5651500" y="5238750"/>
              <a:ext cx="292100" cy="160337"/>
            </a:xfrm>
            <a:custGeom>
              <a:avLst/>
              <a:gdLst>
                <a:gd name="T0" fmla="*/ 119 w 226"/>
                <a:gd name="T1" fmla="*/ 0 h 124"/>
                <a:gd name="T2" fmla="*/ 210 w 226"/>
                <a:gd name="T3" fmla="*/ 67 h 124"/>
                <a:gd name="T4" fmla="*/ 225 w 226"/>
                <a:gd name="T5" fmla="*/ 85 h 124"/>
                <a:gd name="T6" fmla="*/ 226 w 226"/>
                <a:gd name="T7" fmla="*/ 100 h 124"/>
                <a:gd name="T8" fmla="*/ 213 w 226"/>
                <a:gd name="T9" fmla="*/ 109 h 124"/>
                <a:gd name="T10" fmla="*/ 93 w 226"/>
                <a:gd name="T11" fmla="*/ 105 h 124"/>
                <a:gd name="T12" fmla="*/ 72 w 226"/>
                <a:gd name="T13" fmla="*/ 90 h 124"/>
                <a:gd name="T14" fmla="*/ 60 w 226"/>
                <a:gd name="T15" fmla="*/ 101 h 124"/>
                <a:gd name="T16" fmla="*/ 10 w 226"/>
                <a:gd name="T17" fmla="*/ 93 h 124"/>
                <a:gd name="T18" fmla="*/ 6 w 226"/>
                <a:gd name="T19" fmla="*/ 22 h 124"/>
                <a:gd name="T20" fmla="*/ 119 w 226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124">
                  <a:moveTo>
                    <a:pt x="119" y="0"/>
                  </a:moveTo>
                  <a:cubicBezTo>
                    <a:pt x="120" y="34"/>
                    <a:pt x="147" y="51"/>
                    <a:pt x="210" y="67"/>
                  </a:cubicBezTo>
                  <a:cubicBezTo>
                    <a:pt x="218" y="69"/>
                    <a:pt x="223" y="75"/>
                    <a:pt x="225" y="85"/>
                  </a:cubicBezTo>
                  <a:cubicBezTo>
                    <a:pt x="226" y="100"/>
                    <a:pt x="226" y="100"/>
                    <a:pt x="226" y="100"/>
                  </a:cubicBezTo>
                  <a:cubicBezTo>
                    <a:pt x="223" y="106"/>
                    <a:pt x="217" y="109"/>
                    <a:pt x="213" y="109"/>
                  </a:cubicBezTo>
                  <a:cubicBezTo>
                    <a:pt x="114" y="124"/>
                    <a:pt x="105" y="109"/>
                    <a:pt x="93" y="105"/>
                  </a:cubicBezTo>
                  <a:cubicBezTo>
                    <a:pt x="86" y="103"/>
                    <a:pt x="74" y="96"/>
                    <a:pt x="72" y="9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3" y="57"/>
                    <a:pt x="0" y="45"/>
                    <a:pt x="6" y="22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5654675" y="5297488"/>
              <a:ext cx="288925" cy="100012"/>
            </a:xfrm>
            <a:custGeom>
              <a:avLst/>
              <a:gdLst>
                <a:gd name="T0" fmla="*/ 209 w 223"/>
                <a:gd name="T1" fmla="*/ 52 h 77"/>
                <a:gd name="T2" fmla="*/ 89 w 223"/>
                <a:gd name="T3" fmla="*/ 48 h 77"/>
                <a:gd name="T4" fmla="*/ 69 w 223"/>
                <a:gd name="T5" fmla="*/ 33 h 77"/>
                <a:gd name="T6" fmla="*/ 56 w 223"/>
                <a:gd name="T7" fmla="*/ 44 h 77"/>
                <a:gd name="T8" fmla="*/ 7 w 223"/>
                <a:gd name="T9" fmla="*/ 36 h 77"/>
                <a:gd name="T10" fmla="*/ 0 w 223"/>
                <a:gd name="T11" fmla="*/ 0 h 77"/>
                <a:gd name="T12" fmla="*/ 7 w 223"/>
                <a:gd name="T13" fmla="*/ 46 h 77"/>
                <a:gd name="T14" fmla="*/ 57 w 223"/>
                <a:gd name="T15" fmla="*/ 54 h 77"/>
                <a:gd name="T16" fmla="*/ 69 w 223"/>
                <a:gd name="T17" fmla="*/ 44 h 77"/>
                <a:gd name="T18" fmla="*/ 90 w 223"/>
                <a:gd name="T19" fmla="*/ 59 h 77"/>
                <a:gd name="T20" fmla="*/ 210 w 223"/>
                <a:gd name="T21" fmla="*/ 63 h 77"/>
                <a:gd name="T22" fmla="*/ 223 w 223"/>
                <a:gd name="T23" fmla="*/ 53 h 77"/>
                <a:gd name="T24" fmla="*/ 222 w 223"/>
                <a:gd name="T25" fmla="*/ 43 h 77"/>
                <a:gd name="T26" fmla="*/ 209 w 223"/>
                <a:gd name="T27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77">
                  <a:moveTo>
                    <a:pt x="209" y="52"/>
                  </a:moveTo>
                  <a:cubicBezTo>
                    <a:pt x="110" y="67"/>
                    <a:pt x="101" y="52"/>
                    <a:pt x="89" y="48"/>
                  </a:cubicBezTo>
                  <a:cubicBezTo>
                    <a:pt x="82" y="46"/>
                    <a:pt x="70" y="39"/>
                    <a:pt x="69" y="3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3" y="20"/>
                    <a:pt x="1" y="9"/>
                    <a:pt x="0" y="0"/>
                  </a:cubicBezTo>
                  <a:cubicBezTo>
                    <a:pt x="0" y="12"/>
                    <a:pt x="3" y="25"/>
                    <a:pt x="7" y="46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1" y="49"/>
                    <a:pt x="83" y="56"/>
                    <a:pt x="90" y="59"/>
                  </a:cubicBezTo>
                  <a:cubicBezTo>
                    <a:pt x="102" y="62"/>
                    <a:pt x="111" y="77"/>
                    <a:pt x="210" y="63"/>
                  </a:cubicBezTo>
                  <a:cubicBezTo>
                    <a:pt x="214" y="62"/>
                    <a:pt x="220" y="60"/>
                    <a:pt x="223" y="53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19" y="49"/>
                    <a:pt x="214" y="52"/>
                    <a:pt x="209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697413" y="3830638"/>
              <a:ext cx="552450" cy="889000"/>
            </a:xfrm>
            <a:custGeom>
              <a:avLst/>
              <a:gdLst>
                <a:gd name="T0" fmla="*/ 426 w 426"/>
                <a:gd name="T1" fmla="*/ 622 h 687"/>
                <a:gd name="T2" fmla="*/ 364 w 426"/>
                <a:gd name="T3" fmla="*/ 56 h 687"/>
                <a:gd name="T4" fmla="*/ 100 w 426"/>
                <a:gd name="T5" fmla="*/ 0 h 687"/>
                <a:gd name="T6" fmla="*/ 0 w 426"/>
                <a:gd name="T7" fmla="*/ 109 h 687"/>
                <a:gd name="T8" fmla="*/ 84 w 426"/>
                <a:gd name="T9" fmla="*/ 628 h 687"/>
                <a:gd name="T10" fmla="*/ 426 w 426"/>
                <a:gd name="T11" fmla="*/ 62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6" h="687">
                  <a:moveTo>
                    <a:pt x="426" y="622"/>
                  </a:moveTo>
                  <a:cubicBezTo>
                    <a:pt x="390" y="315"/>
                    <a:pt x="394" y="158"/>
                    <a:pt x="364" y="5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76" y="160"/>
                    <a:pt x="94" y="541"/>
                    <a:pt x="84" y="628"/>
                  </a:cubicBezTo>
                  <a:cubicBezTo>
                    <a:pt x="216" y="641"/>
                    <a:pt x="322" y="687"/>
                    <a:pt x="426" y="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4799013" y="4537075"/>
              <a:ext cx="1008063" cy="1460500"/>
            </a:xfrm>
            <a:custGeom>
              <a:avLst/>
              <a:gdLst>
                <a:gd name="T0" fmla="*/ 352 w 779"/>
                <a:gd name="T1" fmla="*/ 0 h 1127"/>
                <a:gd name="T2" fmla="*/ 671 w 779"/>
                <a:gd name="T3" fmla="*/ 48 h 1127"/>
                <a:gd name="T4" fmla="*/ 737 w 779"/>
                <a:gd name="T5" fmla="*/ 124 h 1127"/>
                <a:gd name="T6" fmla="*/ 779 w 779"/>
                <a:gd name="T7" fmla="*/ 553 h 1127"/>
                <a:gd name="T8" fmla="*/ 664 w 779"/>
                <a:gd name="T9" fmla="*/ 563 h 1127"/>
                <a:gd name="T10" fmla="*/ 631 w 779"/>
                <a:gd name="T11" fmla="*/ 185 h 1127"/>
                <a:gd name="T12" fmla="*/ 260 w 779"/>
                <a:gd name="T13" fmla="*/ 186 h 1127"/>
                <a:gd name="T14" fmla="*/ 188 w 779"/>
                <a:gd name="T15" fmla="*/ 272 h 1127"/>
                <a:gd name="T16" fmla="*/ 208 w 779"/>
                <a:gd name="T17" fmla="*/ 614 h 1127"/>
                <a:gd name="T18" fmla="*/ 235 w 779"/>
                <a:gd name="T19" fmla="*/ 1100 h 1127"/>
                <a:gd name="T20" fmla="*/ 92 w 779"/>
                <a:gd name="T21" fmla="*/ 1110 h 1127"/>
                <a:gd name="T22" fmla="*/ 0 w 779"/>
                <a:gd name="T23" fmla="*/ 104 h 1127"/>
                <a:gd name="T24" fmla="*/ 262 w 779"/>
                <a:gd name="T25" fmla="*/ 64 h 1127"/>
                <a:gd name="T26" fmla="*/ 352 w 779"/>
                <a:gd name="T27" fmla="*/ 0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9" h="1127">
                  <a:moveTo>
                    <a:pt x="352" y="0"/>
                  </a:moveTo>
                  <a:cubicBezTo>
                    <a:pt x="671" y="48"/>
                    <a:pt x="671" y="48"/>
                    <a:pt x="671" y="48"/>
                  </a:cubicBezTo>
                  <a:cubicBezTo>
                    <a:pt x="710" y="54"/>
                    <a:pt x="736" y="76"/>
                    <a:pt x="737" y="124"/>
                  </a:cubicBezTo>
                  <a:cubicBezTo>
                    <a:pt x="779" y="553"/>
                    <a:pt x="779" y="553"/>
                    <a:pt x="779" y="553"/>
                  </a:cubicBezTo>
                  <a:cubicBezTo>
                    <a:pt x="736" y="568"/>
                    <a:pt x="704" y="573"/>
                    <a:pt x="664" y="563"/>
                  </a:cubicBezTo>
                  <a:cubicBezTo>
                    <a:pt x="631" y="185"/>
                    <a:pt x="631" y="185"/>
                    <a:pt x="631" y="185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43" y="189"/>
                    <a:pt x="188" y="256"/>
                    <a:pt x="188" y="272"/>
                  </a:cubicBezTo>
                  <a:cubicBezTo>
                    <a:pt x="208" y="614"/>
                    <a:pt x="208" y="614"/>
                    <a:pt x="208" y="614"/>
                  </a:cubicBezTo>
                  <a:cubicBezTo>
                    <a:pt x="235" y="1100"/>
                    <a:pt x="235" y="1100"/>
                    <a:pt x="235" y="1100"/>
                  </a:cubicBezTo>
                  <a:cubicBezTo>
                    <a:pt x="190" y="1123"/>
                    <a:pt x="141" y="1127"/>
                    <a:pt x="92" y="111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62" y="64"/>
                    <a:pt x="262" y="64"/>
                    <a:pt x="262" y="64"/>
                  </a:cubicBezTo>
                  <a:lnTo>
                    <a:pt x="352" y="0"/>
                  </a:ln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770438" y="4606925"/>
              <a:ext cx="220663" cy="1382712"/>
            </a:xfrm>
            <a:custGeom>
              <a:avLst/>
              <a:gdLst>
                <a:gd name="T0" fmla="*/ 171 w 171"/>
                <a:gd name="T1" fmla="*/ 1067 h 1067"/>
                <a:gd name="T2" fmla="*/ 116 w 171"/>
                <a:gd name="T3" fmla="*/ 1057 h 1067"/>
                <a:gd name="T4" fmla="*/ 78 w 171"/>
                <a:gd name="T5" fmla="*/ 707 h 1067"/>
                <a:gd name="T6" fmla="*/ 41 w 171"/>
                <a:gd name="T7" fmla="*/ 376 h 1067"/>
                <a:gd name="T8" fmla="*/ 0 w 171"/>
                <a:gd name="T9" fmla="*/ 2 h 1067"/>
                <a:gd name="T10" fmla="*/ 83 w 171"/>
                <a:gd name="T11" fmla="*/ 0 h 1067"/>
                <a:gd name="T12" fmla="*/ 171 w 171"/>
                <a:gd name="T13" fmla="*/ 1067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067">
                  <a:moveTo>
                    <a:pt x="171" y="1067"/>
                  </a:moveTo>
                  <a:cubicBezTo>
                    <a:pt x="153" y="1066"/>
                    <a:pt x="134" y="1063"/>
                    <a:pt x="116" y="1057"/>
                  </a:cubicBezTo>
                  <a:cubicBezTo>
                    <a:pt x="78" y="707"/>
                    <a:pt x="78" y="707"/>
                    <a:pt x="78" y="70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171" y="10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5122863" y="4683125"/>
              <a:ext cx="571500" cy="590550"/>
            </a:xfrm>
            <a:custGeom>
              <a:avLst/>
              <a:gdLst>
                <a:gd name="T0" fmla="*/ 404 w 442"/>
                <a:gd name="T1" fmla="*/ 48 h 456"/>
                <a:gd name="T2" fmla="*/ 106 w 442"/>
                <a:gd name="T3" fmla="*/ 0 h 456"/>
                <a:gd name="T4" fmla="*/ 6 w 442"/>
                <a:gd name="T5" fmla="*/ 72 h 456"/>
                <a:gd name="T6" fmla="*/ 0 w 442"/>
                <a:gd name="T7" fmla="*/ 72 h 456"/>
                <a:gd name="T8" fmla="*/ 358 w 442"/>
                <a:gd name="T9" fmla="*/ 88 h 456"/>
                <a:gd name="T10" fmla="*/ 414 w 442"/>
                <a:gd name="T11" fmla="*/ 451 h 456"/>
                <a:gd name="T12" fmla="*/ 442 w 442"/>
                <a:gd name="T13" fmla="*/ 456 h 456"/>
                <a:gd name="T14" fmla="*/ 404 w 442"/>
                <a:gd name="T15" fmla="*/ 4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6">
                  <a:moveTo>
                    <a:pt x="404" y="48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414" y="451"/>
                    <a:pt x="414" y="451"/>
                    <a:pt x="414" y="451"/>
                  </a:cubicBezTo>
                  <a:cubicBezTo>
                    <a:pt x="431" y="453"/>
                    <a:pt x="425" y="455"/>
                    <a:pt x="442" y="456"/>
                  </a:cubicBezTo>
                  <a:lnTo>
                    <a:pt x="404" y="48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822825" y="5094288"/>
              <a:ext cx="77788" cy="428625"/>
            </a:xfrm>
            <a:custGeom>
              <a:avLst/>
              <a:gdLst>
                <a:gd name="T0" fmla="*/ 0 w 49"/>
                <a:gd name="T1" fmla="*/ 0 h 270"/>
                <a:gd name="T2" fmla="*/ 31 w 49"/>
                <a:gd name="T3" fmla="*/ 270 h 270"/>
                <a:gd name="T4" fmla="*/ 31 w 49"/>
                <a:gd name="T5" fmla="*/ 270 h 270"/>
                <a:gd name="T6" fmla="*/ 37 w 49"/>
                <a:gd name="T7" fmla="*/ 169 h 270"/>
                <a:gd name="T8" fmla="*/ 49 w 49"/>
                <a:gd name="T9" fmla="*/ 4 h 270"/>
                <a:gd name="T10" fmla="*/ 0 w 49"/>
                <a:gd name="T1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70">
                  <a:moveTo>
                    <a:pt x="0" y="0"/>
                  </a:moveTo>
                  <a:lnTo>
                    <a:pt x="31" y="270"/>
                  </a:lnTo>
                  <a:lnTo>
                    <a:pt x="31" y="270"/>
                  </a:lnTo>
                  <a:lnTo>
                    <a:pt x="37" y="169"/>
                  </a:lnTo>
                  <a:lnTo>
                    <a:pt x="4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964113" y="3775075"/>
              <a:ext cx="98425" cy="158750"/>
            </a:xfrm>
            <a:custGeom>
              <a:avLst/>
              <a:gdLst>
                <a:gd name="T0" fmla="*/ 56 w 76"/>
                <a:gd name="T1" fmla="*/ 123 h 123"/>
                <a:gd name="T2" fmla="*/ 76 w 76"/>
                <a:gd name="T3" fmla="*/ 30 h 123"/>
                <a:gd name="T4" fmla="*/ 46 w 76"/>
                <a:gd name="T5" fmla="*/ 0 h 123"/>
                <a:gd name="T6" fmla="*/ 0 w 76"/>
                <a:gd name="T7" fmla="*/ 65 h 123"/>
                <a:gd name="T8" fmla="*/ 56 w 76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3">
                  <a:moveTo>
                    <a:pt x="56" y="123"/>
                  </a:moveTo>
                  <a:cubicBezTo>
                    <a:pt x="69" y="93"/>
                    <a:pt x="75" y="62"/>
                    <a:pt x="76" y="3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0" y="31"/>
                    <a:pt x="21" y="61"/>
                    <a:pt x="0" y="65"/>
                  </a:cubicBezTo>
                  <a:lnTo>
                    <a:pt x="56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829175" y="3776663"/>
              <a:ext cx="134938" cy="171450"/>
            </a:xfrm>
            <a:custGeom>
              <a:avLst/>
              <a:gdLst>
                <a:gd name="T0" fmla="*/ 58 w 104"/>
                <a:gd name="T1" fmla="*/ 133 h 133"/>
                <a:gd name="T2" fmla="*/ 0 w 104"/>
                <a:gd name="T3" fmla="*/ 25 h 133"/>
                <a:gd name="T4" fmla="*/ 24 w 104"/>
                <a:gd name="T5" fmla="*/ 0 h 133"/>
                <a:gd name="T6" fmla="*/ 104 w 104"/>
                <a:gd name="T7" fmla="*/ 64 h 133"/>
                <a:gd name="T8" fmla="*/ 58 w 104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33">
                  <a:moveTo>
                    <a:pt x="58" y="133"/>
                  </a:moveTo>
                  <a:cubicBezTo>
                    <a:pt x="29" y="105"/>
                    <a:pt x="11" y="68"/>
                    <a:pt x="0" y="2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9"/>
                    <a:pt x="81" y="61"/>
                    <a:pt x="104" y="64"/>
                  </a:cubicBezTo>
                  <a:lnTo>
                    <a:pt x="58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926013" y="3857625"/>
              <a:ext cx="187325" cy="747712"/>
            </a:xfrm>
            <a:custGeom>
              <a:avLst/>
              <a:gdLst>
                <a:gd name="T0" fmla="*/ 29 w 145"/>
                <a:gd name="T1" fmla="*/ 0 h 577"/>
                <a:gd name="T2" fmla="*/ 0 w 145"/>
                <a:gd name="T3" fmla="*/ 46 h 577"/>
                <a:gd name="T4" fmla="*/ 29 w 145"/>
                <a:gd name="T5" fmla="*/ 79 h 577"/>
                <a:gd name="T6" fmla="*/ 46 w 145"/>
                <a:gd name="T7" fmla="*/ 531 h 577"/>
                <a:gd name="T8" fmla="*/ 103 w 145"/>
                <a:gd name="T9" fmla="*/ 577 h 577"/>
                <a:gd name="T10" fmla="*/ 145 w 145"/>
                <a:gd name="T11" fmla="*/ 514 h 577"/>
                <a:gd name="T12" fmla="*/ 60 w 145"/>
                <a:gd name="T13" fmla="*/ 75 h 577"/>
                <a:gd name="T14" fmla="*/ 65 w 145"/>
                <a:gd name="T15" fmla="*/ 37 h 577"/>
                <a:gd name="T16" fmla="*/ 29 w 145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577">
                  <a:moveTo>
                    <a:pt x="29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46" y="531"/>
                    <a:pt x="46" y="531"/>
                    <a:pt x="46" y="531"/>
                  </a:cubicBezTo>
                  <a:cubicBezTo>
                    <a:pt x="103" y="577"/>
                    <a:pt x="103" y="577"/>
                    <a:pt x="103" y="577"/>
                  </a:cubicBezTo>
                  <a:cubicBezTo>
                    <a:pt x="145" y="514"/>
                    <a:pt x="145" y="514"/>
                    <a:pt x="145" y="514"/>
                  </a:cubicBezTo>
                  <a:cubicBezTo>
                    <a:pt x="145" y="514"/>
                    <a:pt x="75" y="144"/>
                    <a:pt x="60" y="75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700588" y="3921125"/>
              <a:ext cx="314325" cy="911225"/>
            </a:xfrm>
            <a:custGeom>
              <a:avLst/>
              <a:gdLst>
                <a:gd name="T0" fmla="*/ 5 w 243"/>
                <a:gd name="T1" fmla="*/ 67 h 704"/>
                <a:gd name="T2" fmla="*/ 5 w 243"/>
                <a:gd name="T3" fmla="*/ 690 h 704"/>
                <a:gd name="T4" fmla="*/ 212 w 243"/>
                <a:gd name="T5" fmla="*/ 704 h 704"/>
                <a:gd name="T6" fmla="*/ 243 w 243"/>
                <a:gd name="T7" fmla="*/ 677 h 704"/>
                <a:gd name="T8" fmla="*/ 235 w 243"/>
                <a:gd name="T9" fmla="*/ 229 h 704"/>
                <a:gd name="T10" fmla="*/ 180 w 243"/>
                <a:gd name="T11" fmla="*/ 112 h 704"/>
                <a:gd name="T12" fmla="*/ 113 w 243"/>
                <a:gd name="T13" fmla="*/ 0 h 704"/>
                <a:gd name="T14" fmla="*/ 5 w 243"/>
                <a:gd name="T15" fmla="*/ 67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704">
                  <a:moveTo>
                    <a:pt x="5" y="67"/>
                  </a:moveTo>
                  <a:cubicBezTo>
                    <a:pt x="24" y="279"/>
                    <a:pt x="0" y="535"/>
                    <a:pt x="5" y="690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26" y="702"/>
                    <a:pt x="241" y="693"/>
                    <a:pt x="243" y="677"/>
                  </a:cubicBezTo>
                  <a:cubicBezTo>
                    <a:pt x="235" y="229"/>
                    <a:pt x="235" y="229"/>
                    <a:pt x="235" y="229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13" y="0"/>
                    <a:pt x="113" y="0"/>
                    <a:pt x="113" y="0"/>
                  </a:cubicBezTo>
                  <a:lnTo>
                    <a:pt x="5" y="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700588" y="3976688"/>
              <a:ext cx="79375" cy="841375"/>
            </a:xfrm>
            <a:custGeom>
              <a:avLst/>
              <a:gdLst>
                <a:gd name="T0" fmla="*/ 47 w 61"/>
                <a:gd name="T1" fmla="*/ 649 h 649"/>
                <a:gd name="T2" fmla="*/ 42 w 61"/>
                <a:gd name="T3" fmla="*/ 0 h 649"/>
                <a:gd name="T4" fmla="*/ 3 w 61"/>
                <a:gd name="T5" fmla="*/ 24 h 649"/>
                <a:gd name="T6" fmla="*/ 5 w 61"/>
                <a:gd name="T7" fmla="*/ 647 h 649"/>
                <a:gd name="T8" fmla="*/ 47 w 61"/>
                <a:gd name="T9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49">
                  <a:moveTo>
                    <a:pt x="47" y="649"/>
                  </a:moveTo>
                  <a:cubicBezTo>
                    <a:pt x="41" y="497"/>
                    <a:pt x="61" y="209"/>
                    <a:pt x="42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2" y="236"/>
                    <a:pt x="0" y="492"/>
                    <a:pt x="5" y="647"/>
                  </a:cubicBezTo>
                  <a:lnTo>
                    <a:pt x="47" y="649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5581650" y="3132138"/>
              <a:ext cx="138113" cy="265112"/>
            </a:xfrm>
            <a:custGeom>
              <a:avLst/>
              <a:gdLst>
                <a:gd name="T0" fmla="*/ 7 w 107"/>
                <a:gd name="T1" fmla="*/ 162 h 204"/>
                <a:gd name="T2" fmla="*/ 20 w 107"/>
                <a:gd name="T3" fmla="*/ 116 h 204"/>
                <a:gd name="T4" fmla="*/ 2 w 107"/>
                <a:gd name="T5" fmla="*/ 68 h 204"/>
                <a:gd name="T6" fmla="*/ 16 w 107"/>
                <a:gd name="T7" fmla="*/ 0 h 204"/>
                <a:gd name="T8" fmla="*/ 28 w 107"/>
                <a:gd name="T9" fmla="*/ 51 h 204"/>
                <a:gd name="T10" fmla="*/ 26 w 107"/>
                <a:gd name="T11" fmla="*/ 53 h 204"/>
                <a:gd name="T12" fmla="*/ 30 w 107"/>
                <a:gd name="T13" fmla="*/ 31 h 204"/>
                <a:gd name="T14" fmla="*/ 107 w 107"/>
                <a:gd name="T15" fmla="*/ 64 h 204"/>
                <a:gd name="T16" fmla="*/ 94 w 107"/>
                <a:gd name="T17" fmla="*/ 115 h 204"/>
                <a:gd name="T18" fmla="*/ 70 w 107"/>
                <a:gd name="T19" fmla="*/ 147 h 204"/>
                <a:gd name="T20" fmla="*/ 55 w 107"/>
                <a:gd name="T21" fmla="*/ 204 h 204"/>
                <a:gd name="T22" fmla="*/ 0 w 107"/>
                <a:gd name="T23" fmla="*/ 175 h 204"/>
                <a:gd name="T24" fmla="*/ 7 w 107"/>
                <a:gd name="T25" fmla="*/ 1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204">
                  <a:moveTo>
                    <a:pt x="7" y="162"/>
                  </a:moveTo>
                  <a:cubicBezTo>
                    <a:pt x="20" y="116"/>
                    <a:pt x="20" y="116"/>
                    <a:pt x="20" y="116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6" y="6"/>
                    <a:pt x="33" y="38"/>
                    <a:pt x="28" y="51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55" y="204"/>
                    <a:pt x="55" y="204"/>
                    <a:pt x="55" y="204"/>
                  </a:cubicBezTo>
                  <a:cubicBezTo>
                    <a:pt x="0" y="175"/>
                    <a:pt x="0" y="175"/>
                    <a:pt x="0" y="175"/>
                  </a:cubicBezTo>
                  <a:lnTo>
                    <a:pt x="7" y="16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5657850" y="3190875"/>
              <a:ext cx="44450" cy="61912"/>
            </a:xfrm>
            <a:custGeom>
              <a:avLst/>
              <a:gdLst>
                <a:gd name="T0" fmla="*/ 26 w 34"/>
                <a:gd name="T1" fmla="*/ 29 h 48"/>
                <a:gd name="T2" fmla="*/ 11 w 34"/>
                <a:gd name="T3" fmla="*/ 36 h 48"/>
                <a:gd name="T4" fmla="*/ 3 w 34"/>
                <a:gd name="T5" fmla="*/ 21 h 48"/>
                <a:gd name="T6" fmla="*/ 1 w 34"/>
                <a:gd name="T7" fmla="*/ 27 h 48"/>
                <a:gd name="T8" fmla="*/ 9 w 34"/>
                <a:gd name="T9" fmla="*/ 45 h 48"/>
                <a:gd name="T10" fmla="*/ 23 w 34"/>
                <a:gd name="T11" fmla="*/ 38 h 48"/>
                <a:gd name="T12" fmla="*/ 34 w 34"/>
                <a:gd name="T13" fmla="*/ 2 h 48"/>
                <a:gd name="T14" fmla="*/ 34 w 34"/>
                <a:gd name="T15" fmla="*/ 0 h 48"/>
                <a:gd name="T16" fmla="*/ 26 w 34"/>
                <a:gd name="T17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8">
                  <a:moveTo>
                    <a:pt x="26" y="29"/>
                  </a:moveTo>
                  <a:cubicBezTo>
                    <a:pt x="24" y="36"/>
                    <a:pt x="17" y="39"/>
                    <a:pt x="11" y="36"/>
                  </a:cubicBezTo>
                  <a:cubicBezTo>
                    <a:pt x="6" y="33"/>
                    <a:pt x="3" y="27"/>
                    <a:pt x="3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4"/>
                    <a:pt x="3" y="42"/>
                    <a:pt x="9" y="45"/>
                  </a:cubicBezTo>
                  <a:cubicBezTo>
                    <a:pt x="15" y="48"/>
                    <a:pt x="22" y="45"/>
                    <a:pt x="23" y="38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0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629275" y="3175000"/>
              <a:ext cx="49213" cy="69850"/>
            </a:xfrm>
            <a:custGeom>
              <a:avLst/>
              <a:gdLst>
                <a:gd name="T0" fmla="*/ 28 w 38"/>
                <a:gd name="T1" fmla="*/ 33 h 53"/>
                <a:gd name="T2" fmla="*/ 13 w 38"/>
                <a:gd name="T3" fmla="*/ 41 h 53"/>
                <a:gd name="T4" fmla="*/ 12 w 38"/>
                <a:gd name="T5" fmla="*/ 41 h 53"/>
                <a:gd name="T6" fmla="*/ 4 w 38"/>
                <a:gd name="T7" fmla="*/ 25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6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1"/>
                    <a:pt x="19" y="44"/>
                    <a:pt x="13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7" y="38"/>
                    <a:pt x="3" y="31"/>
                    <a:pt x="4" y="25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4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7" y="53"/>
                    <a:pt x="24" y="50"/>
                    <a:pt x="26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8" y="1"/>
                    <a:pt x="38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5610225" y="3155950"/>
              <a:ext cx="49213" cy="68262"/>
            </a:xfrm>
            <a:custGeom>
              <a:avLst/>
              <a:gdLst>
                <a:gd name="T0" fmla="*/ 28 w 38"/>
                <a:gd name="T1" fmla="*/ 33 h 53"/>
                <a:gd name="T2" fmla="*/ 12 w 38"/>
                <a:gd name="T3" fmla="*/ 41 h 53"/>
                <a:gd name="T4" fmla="*/ 12 w 38"/>
                <a:gd name="T5" fmla="*/ 41 h 53"/>
                <a:gd name="T6" fmla="*/ 4 w 38"/>
                <a:gd name="T7" fmla="*/ 24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5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0"/>
                    <a:pt x="19" y="44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6" y="38"/>
                    <a:pt x="3" y="31"/>
                    <a:pt x="4" y="24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3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6" y="53"/>
                    <a:pt x="23" y="50"/>
                    <a:pt x="25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7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5680075" y="3216275"/>
              <a:ext cx="42863" cy="50800"/>
            </a:xfrm>
            <a:custGeom>
              <a:avLst/>
              <a:gdLst>
                <a:gd name="T0" fmla="*/ 25 w 33"/>
                <a:gd name="T1" fmla="*/ 23 h 40"/>
                <a:gd name="T2" fmla="*/ 11 w 33"/>
                <a:gd name="T3" fmla="*/ 28 h 40"/>
                <a:gd name="T4" fmla="*/ 4 w 33"/>
                <a:gd name="T5" fmla="*/ 16 h 40"/>
                <a:gd name="T6" fmla="*/ 2 w 33"/>
                <a:gd name="T7" fmla="*/ 20 h 40"/>
                <a:gd name="T8" fmla="*/ 8 w 33"/>
                <a:gd name="T9" fmla="*/ 37 h 40"/>
                <a:gd name="T10" fmla="*/ 23 w 33"/>
                <a:gd name="T11" fmla="*/ 32 h 40"/>
                <a:gd name="T12" fmla="*/ 33 w 33"/>
                <a:gd name="T13" fmla="*/ 4 h 40"/>
                <a:gd name="T14" fmla="*/ 33 w 33"/>
                <a:gd name="T15" fmla="*/ 0 h 40"/>
                <a:gd name="T16" fmla="*/ 25 w 33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0">
                  <a:moveTo>
                    <a:pt x="25" y="23"/>
                  </a:moveTo>
                  <a:cubicBezTo>
                    <a:pt x="23" y="29"/>
                    <a:pt x="16" y="31"/>
                    <a:pt x="11" y="28"/>
                  </a:cubicBezTo>
                  <a:cubicBezTo>
                    <a:pt x="6" y="26"/>
                    <a:pt x="4" y="21"/>
                    <a:pt x="4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6"/>
                    <a:pt x="3" y="34"/>
                    <a:pt x="8" y="37"/>
                  </a:cubicBezTo>
                  <a:cubicBezTo>
                    <a:pt x="14" y="40"/>
                    <a:pt x="20" y="38"/>
                    <a:pt x="23" y="3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1"/>
                    <a:pt x="33" y="0"/>
                  </a:cubicBezTo>
                  <a:lnTo>
                    <a:pt x="25" y="2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130800" y="2616200"/>
              <a:ext cx="1304925" cy="1443037"/>
            </a:xfrm>
            <a:custGeom>
              <a:avLst/>
              <a:gdLst>
                <a:gd name="T0" fmla="*/ 811 w 822"/>
                <a:gd name="T1" fmla="*/ 909 h 909"/>
                <a:gd name="T2" fmla="*/ 0 w 822"/>
                <a:gd name="T3" fmla="*/ 11 h 909"/>
                <a:gd name="T4" fmla="*/ 11 w 822"/>
                <a:gd name="T5" fmla="*/ 0 h 909"/>
                <a:gd name="T6" fmla="*/ 822 w 822"/>
                <a:gd name="T7" fmla="*/ 898 h 909"/>
                <a:gd name="T8" fmla="*/ 811 w 822"/>
                <a:gd name="T9" fmla="*/ 909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909">
                  <a:moveTo>
                    <a:pt x="811" y="909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822" y="898"/>
                  </a:lnTo>
                  <a:lnTo>
                    <a:pt x="811" y="909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5168900" y="2459038"/>
              <a:ext cx="496888" cy="407987"/>
            </a:xfrm>
            <a:custGeom>
              <a:avLst/>
              <a:gdLst>
                <a:gd name="T0" fmla="*/ 0 w 383"/>
                <a:gd name="T1" fmla="*/ 169 h 316"/>
                <a:gd name="T2" fmla="*/ 266 w 383"/>
                <a:gd name="T3" fmla="*/ 62 h 316"/>
                <a:gd name="T4" fmla="*/ 383 w 383"/>
                <a:gd name="T5" fmla="*/ 186 h 316"/>
                <a:gd name="T6" fmla="*/ 290 w 383"/>
                <a:gd name="T7" fmla="*/ 202 h 316"/>
                <a:gd name="T8" fmla="*/ 131 w 383"/>
                <a:gd name="T9" fmla="*/ 316 h 316"/>
                <a:gd name="T10" fmla="*/ 0 w 383"/>
                <a:gd name="T11" fmla="*/ 16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3" h="316">
                  <a:moveTo>
                    <a:pt x="0" y="169"/>
                  </a:moveTo>
                  <a:cubicBezTo>
                    <a:pt x="0" y="169"/>
                    <a:pt x="197" y="0"/>
                    <a:pt x="266" y="62"/>
                  </a:cubicBezTo>
                  <a:cubicBezTo>
                    <a:pt x="334" y="124"/>
                    <a:pt x="383" y="186"/>
                    <a:pt x="383" y="186"/>
                  </a:cubicBezTo>
                  <a:cubicBezTo>
                    <a:pt x="383" y="186"/>
                    <a:pt x="352" y="175"/>
                    <a:pt x="290" y="202"/>
                  </a:cubicBezTo>
                  <a:cubicBezTo>
                    <a:pt x="250" y="220"/>
                    <a:pt x="131" y="316"/>
                    <a:pt x="131" y="316"/>
                  </a:cubicBezTo>
                  <a:lnTo>
                    <a:pt x="0" y="1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5535613" y="2433638"/>
              <a:ext cx="461963" cy="381000"/>
            </a:xfrm>
            <a:custGeom>
              <a:avLst/>
              <a:gdLst>
                <a:gd name="T0" fmla="*/ 0 w 357"/>
                <a:gd name="T1" fmla="*/ 98 h 294"/>
                <a:gd name="T2" fmla="*/ 224 w 357"/>
                <a:gd name="T3" fmla="*/ 0 h 294"/>
                <a:gd name="T4" fmla="*/ 147 w 357"/>
                <a:gd name="T5" fmla="*/ 141 h 294"/>
                <a:gd name="T6" fmla="*/ 357 w 357"/>
                <a:gd name="T7" fmla="*/ 156 h 294"/>
                <a:gd name="T8" fmla="*/ 83 w 357"/>
                <a:gd name="T9" fmla="*/ 276 h 294"/>
                <a:gd name="T10" fmla="*/ 70 w 357"/>
                <a:gd name="T11" fmla="*/ 240 h 294"/>
                <a:gd name="T12" fmla="*/ 100 w 357"/>
                <a:gd name="T13" fmla="*/ 205 h 294"/>
                <a:gd name="T14" fmla="*/ 0 w 357"/>
                <a:gd name="T15" fmla="*/ 9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294">
                  <a:moveTo>
                    <a:pt x="0" y="98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83" y="276"/>
                    <a:pt x="83" y="276"/>
                    <a:pt x="83" y="276"/>
                  </a:cubicBezTo>
                  <a:cubicBezTo>
                    <a:pt x="35" y="294"/>
                    <a:pt x="19" y="259"/>
                    <a:pt x="70" y="240"/>
                  </a:cubicBezTo>
                  <a:cubicBezTo>
                    <a:pt x="138" y="218"/>
                    <a:pt x="92" y="204"/>
                    <a:pt x="100" y="205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5659438" y="3162300"/>
              <a:ext cx="47625" cy="84137"/>
            </a:xfrm>
            <a:custGeom>
              <a:avLst/>
              <a:gdLst>
                <a:gd name="T0" fmla="*/ 34 w 36"/>
                <a:gd name="T1" fmla="*/ 20 h 65"/>
                <a:gd name="T2" fmla="*/ 24 w 36"/>
                <a:gd name="T3" fmla="*/ 56 h 65"/>
                <a:gd name="T4" fmla="*/ 9 w 36"/>
                <a:gd name="T5" fmla="*/ 62 h 65"/>
                <a:gd name="T6" fmla="*/ 2 w 36"/>
                <a:gd name="T7" fmla="*/ 45 h 65"/>
                <a:gd name="T8" fmla="*/ 12 w 36"/>
                <a:gd name="T9" fmla="*/ 9 h 65"/>
                <a:gd name="T10" fmla="*/ 27 w 36"/>
                <a:gd name="T11" fmla="*/ 2 h 65"/>
                <a:gd name="T12" fmla="*/ 34 w 36"/>
                <a:gd name="T13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5">
                  <a:moveTo>
                    <a:pt x="34" y="20"/>
                  </a:moveTo>
                  <a:cubicBezTo>
                    <a:pt x="24" y="56"/>
                    <a:pt x="24" y="56"/>
                    <a:pt x="24" y="56"/>
                  </a:cubicBezTo>
                  <a:cubicBezTo>
                    <a:pt x="22" y="62"/>
                    <a:pt x="15" y="65"/>
                    <a:pt x="9" y="62"/>
                  </a:cubicBezTo>
                  <a:cubicBezTo>
                    <a:pt x="3" y="60"/>
                    <a:pt x="0" y="52"/>
                    <a:pt x="2" y="45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4" y="3"/>
                    <a:pt x="21" y="0"/>
                    <a:pt x="27" y="2"/>
                  </a:cubicBezTo>
                  <a:cubicBezTo>
                    <a:pt x="33" y="5"/>
                    <a:pt x="36" y="13"/>
                    <a:pt x="34" y="20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5632450" y="3140075"/>
              <a:ext cx="50800" cy="92075"/>
            </a:xfrm>
            <a:custGeom>
              <a:avLst/>
              <a:gdLst>
                <a:gd name="T0" fmla="*/ 37 w 39"/>
                <a:gd name="T1" fmla="*/ 22 h 72"/>
                <a:gd name="T2" fmla="*/ 25 w 39"/>
                <a:gd name="T3" fmla="*/ 62 h 72"/>
                <a:gd name="T4" fmla="*/ 10 w 39"/>
                <a:gd name="T5" fmla="*/ 69 h 72"/>
                <a:gd name="T6" fmla="*/ 10 w 39"/>
                <a:gd name="T7" fmla="*/ 69 h 72"/>
                <a:gd name="T8" fmla="*/ 2 w 39"/>
                <a:gd name="T9" fmla="*/ 51 h 72"/>
                <a:gd name="T10" fmla="*/ 14 w 39"/>
                <a:gd name="T11" fmla="*/ 11 h 72"/>
                <a:gd name="T12" fmla="*/ 29 w 39"/>
                <a:gd name="T13" fmla="*/ 3 h 72"/>
                <a:gd name="T14" fmla="*/ 29 w 39"/>
                <a:gd name="T15" fmla="*/ 3 h 72"/>
                <a:gd name="T16" fmla="*/ 37 w 39"/>
                <a:gd name="T17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2">
                  <a:moveTo>
                    <a:pt x="37" y="22"/>
                  </a:moveTo>
                  <a:cubicBezTo>
                    <a:pt x="25" y="62"/>
                    <a:pt x="25" y="62"/>
                    <a:pt x="25" y="62"/>
                  </a:cubicBezTo>
                  <a:cubicBezTo>
                    <a:pt x="23" y="69"/>
                    <a:pt x="16" y="72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4" y="66"/>
                    <a:pt x="0" y="58"/>
                    <a:pt x="2" y="5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23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9" y="15"/>
                    <a:pt x="37" y="22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610225" y="3124200"/>
              <a:ext cx="49213" cy="90487"/>
            </a:xfrm>
            <a:custGeom>
              <a:avLst/>
              <a:gdLst>
                <a:gd name="T0" fmla="*/ 36 w 38"/>
                <a:gd name="T1" fmla="*/ 21 h 70"/>
                <a:gd name="T2" fmla="*/ 25 w 38"/>
                <a:gd name="T3" fmla="*/ 60 h 70"/>
                <a:gd name="T4" fmla="*/ 10 w 38"/>
                <a:gd name="T5" fmla="*/ 67 h 70"/>
                <a:gd name="T6" fmla="*/ 10 w 38"/>
                <a:gd name="T7" fmla="*/ 67 h 70"/>
                <a:gd name="T8" fmla="*/ 2 w 38"/>
                <a:gd name="T9" fmla="*/ 49 h 70"/>
                <a:gd name="T10" fmla="*/ 14 w 38"/>
                <a:gd name="T11" fmla="*/ 10 h 70"/>
                <a:gd name="T12" fmla="*/ 29 w 38"/>
                <a:gd name="T13" fmla="*/ 3 h 70"/>
                <a:gd name="T14" fmla="*/ 29 w 38"/>
                <a:gd name="T15" fmla="*/ 3 h 70"/>
                <a:gd name="T16" fmla="*/ 36 w 38"/>
                <a:gd name="T17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0">
                  <a:moveTo>
                    <a:pt x="36" y="21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3" y="67"/>
                    <a:pt x="16" y="70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4" y="64"/>
                    <a:pt x="0" y="56"/>
                    <a:pt x="2" y="4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3"/>
                    <a:pt x="22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8" y="14"/>
                    <a:pt x="36" y="21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681663" y="3184525"/>
              <a:ext cx="46038" cy="73025"/>
            </a:xfrm>
            <a:custGeom>
              <a:avLst/>
              <a:gdLst>
                <a:gd name="T0" fmla="*/ 12 w 35"/>
                <a:gd name="T1" fmla="*/ 8 h 56"/>
                <a:gd name="T2" fmla="*/ 2 w 35"/>
                <a:gd name="T3" fmla="*/ 36 h 56"/>
                <a:gd name="T4" fmla="*/ 9 w 35"/>
                <a:gd name="T5" fmla="*/ 53 h 56"/>
                <a:gd name="T6" fmla="*/ 23 w 35"/>
                <a:gd name="T7" fmla="*/ 48 h 56"/>
                <a:gd name="T8" fmla="*/ 33 w 35"/>
                <a:gd name="T9" fmla="*/ 20 h 56"/>
                <a:gd name="T10" fmla="*/ 27 w 35"/>
                <a:gd name="T11" fmla="*/ 3 h 56"/>
                <a:gd name="T12" fmla="*/ 12 w 35"/>
                <a:gd name="T13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6">
                  <a:moveTo>
                    <a:pt x="12" y="8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2"/>
                    <a:pt x="3" y="50"/>
                    <a:pt x="9" y="53"/>
                  </a:cubicBezTo>
                  <a:cubicBezTo>
                    <a:pt x="14" y="56"/>
                    <a:pt x="21" y="54"/>
                    <a:pt x="23" y="4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14"/>
                    <a:pt x="33" y="6"/>
                    <a:pt x="27" y="3"/>
                  </a:cubicBezTo>
                  <a:cubicBezTo>
                    <a:pt x="21" y="0"/>
                    <a:pt x="15" y="2"/>
                    <a:pt x="12" y="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5565775" y="3300413"/>
              <a:ext cx="114300" cy="106362"/>
            </a:xfrm>
            <a:custGeom>
              <a:avLst/>
              <a:gdLst>
                <a:gd name="T0" fmla="*/ 73 w 89"/>
                <a:gd name="T1" fmla="*/ 83 h 83"/>
                <a:gd name="T2" fmla="*/ 89 w 89"/>
                <a:gd name="T3" fmla="*/ 17 h 83"/>
                <a:gd name="T4" fmla="*/ 16 w 89"/>
                <a:gd name="T5" fmla="*/ 0 h 83"/>
                <a:gd name="T6" fmla="*/ 0 w 89"/>
                <a:gd name="T7" fmla="*/ 63 h 83"/>
                <a:gd name="T8" fmla="*/ 73 w 8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3">
                  <a:moveTo>
                    <a:pt x="73" y="83"/>
                  </a:moveTo>
                  <a:cubicBezTo>
                    <a:pt x="78" y="60"/>
                    <a:pt x="83" y="37"/>
                    <a:pt x="89" y="1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73" y="83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5075238" y="3306763"/>
              <a:ext cx="604838" cy="733425"/>
            </a:xfrm>
            <a:custGeom>
              <a:avLst/>
              <a:gdLst>
                <a:gd name="T0" fmla="*/ 0 w 468"/>
                <a:gd name="T1" fmla="*/ 385 h 567"/>
                <a:gd name="T2" fmla="*/ 267 w 468"/>
                <a:gd name="T3" fmla="*/ 261 h 567"/>
                <a:gd name="T4" fmla="*/ 387 w 468"/>
                <a:gd name="T5" fmla="*/ 0 h 567"/>
                <a:gd name="T6" fmla="*/ 468 w 468"/>
                <a:gd name="T7" fmla="*/ 24 h 567"/>
                <a:gd name="T8" fmla="*/ 401 w 468"/>
                <a:gd name="T9" fmla="*/ 285 h 567"/>
                <a:gd name="T10" fmla="*/ 351 w 468"/>
                <a:gd name="T11" fmla="*/ 363 h 567"/>
                <a:gd name="T12" fmla="*/ 68 w 468"/>
                <a:gd name="T13" fmla="*/ 567 h 567"/>
                <a:gd name="T14" fmla="*/ 0 w 468"/>
                <a:gd name="T15" fmla="*/ 38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8" h="567">
                  <a:moveTo>
                    <a:pt x="0" y="385"/>
                  </a:moveTo>
                  <a:cubicBezTo>
                    <a:pt x="119" y="354"/>
                    <a:pt x="240" y="295"/>
                    <a:pt x="267" y="261"/>
                  </a:cubicBezTo>
                  <a:cubicBezTo>
                    <a:pt x="313" y="182"/>
                    <a:pt x="368" y="109"/>
                    <a:pt x="387" y="0"/>
                  </a:cubicBezTo>
                  <a:cubicBezTo>
                    <a:pt x="468" y="24"/>
                    <a:pt x="468" y="24"/>
                    <a:pt x="468" y="24"/>
                  </a:cubicBezTo>
                  <a:cubicBezTo>
                    <a:pt x="441" y="169"/>
                    <a:pt x="446" y="174"/>
                    <a:pt x="401" y="285"/>
                  </a:cubicBezTo>
                  <a:cubicBezTo>
                    <a:pt x="401" y="297"/>
                    <a:pt x="386" y="338"/>
                    <a:pt x="351" y="363"/>
                  </a:cubicBezTo>
                  <a:cubicBezTo>
                    <a:pt x="210" y="473"/>
                    <a:pt x="55" y="555"/>
                    <a:pt x="68" y="567"/>
                  </a:cubicBezTo>
                  <a:lnTo>
                    <a:pt x="0" y="385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5045075" y="3805238"/>
              <a:ext cx="241300" cy="984250"/>
            </a:xfrm>
            <a:custGeom>
              <a:avLst/>
              <a:gdLst>
                <a:gd name="T0" fmla="*/ 8 w 187"/>
                <a:gd name="T1" fmla="*/ 0 h 760"/>
                <a:gd name="T2" fmla="*/ 20 w 187"/>
                <a:gd name="T3" fmla="*/ 96 h 760"/>
                <a:gd name="T4" fmla="*/ 15 w 187"/>
                <a:gd name="T5" fmla="*/ 206 h 760"/>
                <a:gd name="T6" fmla="*/ 0 w 187"/>
                <a:gd name="T7" fmla="*/ 315 h 760"/>
                <a:gd name="T8" fmla="*/ 42 w 187"/>
                <a:gd name="T9" fmla="*/ 735 h 760"/>
                <a:gd name="T10" fmla="*/ 62 w 187"/>
                <a:gd name="T11" fmla="*/ 760 h 760"/>
                <a:gd name="T12" fmla="*/ 79 w 187"/>
                <a:gd name="T13" fmla="*/ 751 h 760"/>
                <a:gd name="T14" fmla="*/ 176 w 187"/>
                <a:gd name="T15" fmla="*/ 650 h 760"/>
                <a:gd name="T16" fmla="*/ 149 w 187"/>
                <a:gd name="T17" fmla="*/ 213 h 760"/>
                <a:gd name="T18" fmla="*/ 150 w 187"/>
                <a:gd name="T19" fmla="*/ 24 h 760"/>
                <a:gd name="T20" fmla="*/ 8 w 187"/>
                <a:gd name="T21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760">
                  <a:moveTo>
                    <a:pt x="8" y="0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15" y="206"/>
                    <a:pt x="15" y="206"/>
                    <a:pt x="15" y="20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2" y="735"/>
                    <a:pt x="42" y="735"/>
                    <a:pt x="42" y="735"/>
                  </a:cubicBezTo>
                  <a:cubicBezTo>
                    <a:pt x="43" y="750"/>
                    <a:pt x="47" y="760"/>
                    <a:pt x="62" y="760"/>
                  </a:cubicBezTo>
                  <a:cubicBezTo>
                    <a:pt x="74" y="760"/>
                    <a:pt x="79" y="751"/>
                    <a:pt x="79" y="751"/>
                  </a:cubicBezTo>
                  <a:cubicBezTo>
                    <a:pt x="79" y="751"/>
                    <a:pt x="187" y="720"/>
                    <a:pt x="176" y="650"/>
                  </a:cubicBezTo>
                  <a:cubicBezTo>
                    <a:pt x="154" y="520"/>
                    <a:pt x="159" y="345"/>
                    <a:pt x="149" y="213"/>
                  </a:cubicBezTo>
                  <a:cubicBezTo>
                    <a:pt x="150" y="24"/>
                    <a:pt x="150" y="24"/>
                    <a:pt x="150" y="2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5022850" y="3775075"/>
              <a:ext cx="74613" cy="558800"/>
            </a:xfrm>
            <a:custGeom>
              <a:avLst/>
              <a:gdLst>
                <a:gd name="T0" fmla="*/ 0 w 57"/>
                <a:gd name="T1" fmla="*/ 0 h 432"/>
                <a:gd name="T2" fmla="*/ 56 w 57"/>
                <a:gd name="T3" fmla="*/ 14 h 432"/>
                <a:gd name="T4" fmla="*/ 57 w 57"/>
                <a:gd name="T5" fmla="*/ 63 h 432"/>
                <a:gd name="T6" fmla="*/ 31 w 57"/>
                <a:gd name="T7" fmla="*/ 58 h 432"/>
                <a:gd name="T8" fmla="*/ 55 w 57"/>
                <a:gd name="T9" fmla="*/ 81 h 432"/>
                <a:gd name="T10" fmla="*/ 25 w 57"/>
                <a:gd name="T11" fmla="*/ 432 h 432"/>
                <a:gd name="T12" fmla="*/ 13 w 57"/>
                <a:gd name="T13" fmla="*/ 315 h 432"/>
                <a:gd name="T14" fmla="*/ 0 w 57"/>
                <a:gd name="T1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32">
                  <a:moveTo>
                    <a:pt x="0" y="0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25" y="432"/>
                    <a:pt x="25" y="432"/>
                    <a:pt x="25" y="432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3" y="315"/>
                    <a:pt x="27" y="74"/>
                    <a:pt x="0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4535488" y="4937125"/>
              <a:ext cx="158750" cy="153987"/>
            </a:xfrm>
            <a:custGeom>
              <a:avLst/>
              <a:gdLst>
                <a:gd name="T0" fmla="*/ 10 w 123"/>
                <a:gd name="T1" fmla="*/ 78 h 119"/>
                <a:gd name="T2" fmla="*/ 66 w 123"/>
                <a:gd name="T3" fmla="*/ 14 h 119"/>
                <a:gd name="T4" fmla="*/ 111 w 123"/>
                <a:gd name="T5" fmla="*/ 87 h 119"/>
                <a:gd name="T6" fmla="*/ 103 w 123"/>
                <a:gd name="T7" fmla="*/ 119 h 119"/>
                <a:gd name="T8" fmla="*/ 120 w 123"/>
                <a:gd name="T9" fmla="*/ 76 h 119"/>
                <a:gd name="T10" fmla="*/ 66 w 123"/>
                <a:gd name="T11" fmla="*/ 3 h 119"/>
                <a:gd name="T12" fmla="*/ 1 w 123"/>
                <a:gd name="T13" fmla="*/ 66 h 119"/>
                <a:gd name="T14" fmla="*/ 16 w 123"/>
                <a:gd name="T15" fmla="*/ 116 h 119"/>
                <a:gd name="T16" fmla="*/ 10 w 123"/>
                <a:gd name="T17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119">
                  <a:moveTo>
                    <a:pt x="10" y="78"/>
                  </a:moveTo>
                  <a:cubicBezTo>
                    <a:pt x="13" y="40"/>
                    <a:pt x="38" y="12"/>
                    <a:pt x="66" y="14"/>
                  </a:cubicBezTo>
                  <a:cubicBezTo>
                    <a:pt x="94" y="17"/>
                    <a:pt x="114" y="49"/>
                    <a:pt x="111" y="87"/>
                  </a:cubicBezTo>
                  <a:cubicBezTo>
                    <a:pt x="110" y="99"/>
                    <a:pt x="107" y="110"/>
                    <a:pt x="103" y="119"/>
                  </a:cubicBezTo>
                  <a:cubicBezTo>
                    <a:pt x="112" y="108"/>
                    <a:pt x="119" y="93"/>
                    <a:pt x="120" y="76"/>
                  </a:cubicBezTo>
                  <a:cubicBezTo>
                    <a:pt x="123" y="38"/>
                    <a:pt x="98" y="5"/>
                    <a:pt x="66" y="3"/>
                  </a:cubicBezTo>
                  <a:cubicBezTo>
                    <a:pt x="33" y="0"/>
                    <a:pt x="4" y="28"/>
                    <a:pt x="1" y="66"/>
                  </a:cubicBezTo>
                  <a:cubicBezTo>
                    <a:pt x="0" y="85"/>
                    <a:pt x="6" y="103"/>
                    <a:pt x="16" y="116"/>
                  </a:cubicBezTo>
                  <a:cubicBezTo>
                    <a:pt x="11" y="105"/>
                    <a:pt x="9" y="92"/>
                    <a:pt x="10" y="78"/>
                  </a:cubicBezTo>
                  <a:close/>
                </a:path>
              </a:pathLst>
            </a:custGeom>
            <a:solidFill>
              <a:srgbClr val="603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4295775" y="4994275"/>
              <a:ext cx="198438" cy="449262"/>
            </a:xfrm>
            <a:custGeom>
              <a:avLst/>
              <a:gdLst>
                <a:gd name="T0" fmla="*/ 9 w 125"/>
                <a:gd name="T1" fmla="*/ 171 h 283"/>
                <a:gd name="T2" fmla="*/ 22 w 125"/>
                <a:gd name="T3" fmla="*/ 0 h 283"/>
                <a:gd name="T4" fmla="*/ 0 w 125"/>
                <a:gd name="T5" fmla="*/ 275 h 283"/>
                <a:gd name="T6" fmla="*/ 84 w 125"/>
                <a:gd name="T7" fmla="*/ 283 h 283"/>
                <a:gd name="T8" fmla="*/ 125 w 125"/>
                <a:gd name="T9" fmla="*/ 181 h 283"/>
                <a:gd name="T10" fmla="*/ 9 w 125"/>
                <a:gd name="T11" fmla="*/ 171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283">
                  <a:moveTo>
                    <a:pt x="9" y="171"/>
                  </a:moveTo>
                  <a:lnTo>
                    <a:pt x="22" y="0"/>
                  </a:lnTo>
                  <a:lnTo>
                    <a:pt x="0" y="275"/>
                  </a:lnTo>
                  <a:lnTo>
                    <a:pt x="84" y="283"/>
                  </a:lnTo>
                  <a:lnTo>
                    <a:pt x="125" y="181"/>
                  </a:lnTo>
                  <a:lnTo>
                    <a:pt x="9" y="171"/>
                  </a:lnTo>
                  <a:close/>
                </a:path>
              </a:pathLst>
            </a:custGeom>
            <a:solidFill>
              <a:srgbClr val="51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4429125" y="5281613"/>
              <a:ext cx="425450" cy="196850"/>
            </a:xfrm>
            <a:custGeom>
              <a:avLst/>
              <a:gdLst>
                <a:gd name="T0" fmla="*/ 0 w 268"/>
                <a:gd name="T1" fmla="*/ 102 h 124"/>
                <a:gd name="T2" fmla="*/ 261 w 268"/>
                <a:gd name="T3" fmla="*/ 124 h 124"/>
                <a:gd name="T4" fmla="*/ 268 w 268"/>
                <a:gd name="T5" fmla="*/ 20 h 124"/>
                <a:gd name="T6" fmla="*/ 41 w 268"/>
                <a:gd name="T7" fmla="*/ 0 h 124"/>
                <a:gd name="T8" fmla="*/ 0 w 268"/>
                <a:gd name="T9" fmla="*/ 102 h 124"/>
                <a:gd name="T10" fmla="*/ 124 w 268"/>
                <a:gd name="T11" fmla="*/ 30 h 124"/>
                <a:gd name="T12" fmla="*/ 63 w 268"/>
                <a:gd name="T13" fmla="*/ 24 h 124"/>
                <a:gd name="T14" fmla="*/ 64 w 268"/>
                <a:gd name="T15" fmla="*/ 2 h 124"/>
                <a:gd name="T16" fmla="*/ 126 w 268"/>
                <a:gd name="T17" fmla="*/ 8 h 124"/>
                <a:gd name="T18" fmla="*/ 124 w 268"/>
                <a:gd name="T19" fmla="*/ 3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24">
                  <a:moveTo>
                    <a:pt x="0" y="102"/>
                  </a:moveTo>
                  <a:lnTo>
                    <a:pt x="261" y="124"/>
                  </a:lnTo>
                  <a:lnTo>
                    <a:pt x="268" y="20"/>
                  </a:lnTo>
                  <a:lnTo>
                    <a:pt x="41" y="0"/>
                  </a:lnTo>
                  <a:lnTo>
                    <a:pt x="0" y="102"/>
                  </a:lnTo>
                  <a:close/>
                  <a:moveTo>
                    <a:pt x="124" y="30"/>
                  </a:moveTo>
                  <a:lnTo>
                    <a:pt x="63" y="24"/>
                  </a:lnTo>
                  <a:lnTo>
                    <a:pt x="64" y="2"/>
                  </a:lnTo>
                  <a:lnTo>
                    <a:pt x="126" y="8"/>
                  </a:lnTo>
                  <a:lnTo>
                    <a:pt x="124" y="30"/>
                  </a:lnTo>
                  <a:close/>
                </a:path>
              </a:pathLst>
            </a:custGeom>
            <a:solidFill>
              <a:srgbClr val="472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854575" y="5041900"/>
              <a:ext cx="20638" cy="271462"/>
            </a:xfrm>
            <a:custGeom>
              <a:avLst/>
              <a:gdLst>
                <a:gd name="T0" fmla="*/ 0 w 13"/>
                <a:gd name="T1" fmla="*/ 171 h 171"/>
                <a:gd name="T2" fmla="*/ 13 w 13"/>
                <a:gd name="T3" fmla="*/ 0 h 171"/>
                <a:gd name="T4" fmla="*/ 0 w 13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71">
                  <a:moveTo>
                    <a:pt x="0" y="171"/>
                  </a:move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310063" y="4994275"/>
              <a:ext cx="315913" cy="287337"/>
            </a:xfrm>
            <a:custGeom>
              <a:avLst/>
              <a:gdLst>
                <a:gd name="T0" fmla="*/ 0 w 199"/>
                <a:gd name="T1" fmla="*/ 171 h 181"/>
                <a:gd name="T2" fmla="*/ 116 w 199"/>
                <a:gd name="T3" fmla="*/ 181 h 181"/>
                <a:gd name="T4" fmla="*/ 199 w 199"/>
                <a:gd name="T5" fmla="*/ 16 h 181"/>
                <a:gd name="T6" fmla="*/ 13 w 199"/>
                <a:gd name="T7" fmla="*/ 0 h 181"/>
                <a:gd name="T8" fmla="*/ 0 w 199"/>
                <a:gd name="T9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81">
                  <a:moveTo>
                    <a:pt x="0" y="171"/>
                  </a:moveTo>
                  <a:lnTo>
                    <a:pt x="116" y="181"/>
                  </a:lnTo>
                  <a:lnTo>
                    <a:pt x="199" y="16"/>
                  </a:ln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4492625" y="5019675"/>
              <a:ext cx="382588" cy="293687"/>
            </a:xfrm>
            <a:custGeom>
              <a:avLst/>
              <a:gdLst>
                <a:gd name="T0" fmla="*/ 241 w 241"/>
                <a:gd name="T1" fmla="*/ 14 h 185"/>
                <a:gd name="T2" fmla="*/ 228 w 241"/>
                <a:gd name="T3" fmla="*/ 185 h 185"/>
                <a:gd name="T4" fmla="*/ 0 w 241"/>
                <a:gd name="T5" fmla="*/ 165 h 185"/>
                <a:gd name="T6" fmla="*/ 18 w 241"/>
                <a:gd name="T7" fmla="*/ 130 h 185"/>
                <a:gd name="T8" fmla="*/ 84 w 241"/>
                <a:gd name="T9" fmla="*/ 0 h 185"/>
                <a:gd name="T10" fmla="*/ 241 w 241"/>
                <a:gd name="T11" fmla="*/ 1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85">
                  <a:moveTo>
                    <a:pt x="241" y="14"/>
                  </a:moveTo>
                  <a:lnTo>
                    <a:pt x="228" y="185"/>
                  </a:lnTo>
                  <a:lnTo>
                    <a:pt x="0" y="165"/>
                  </a:lnTo>
                  <a:lnTo>
                    <a:pt x="18" y="130"/>
                  </a:lnTo>
                  <a:lnTo>
                    <a:pt x="84" y="0"/>
                  </a:lnTo>
                  <a:lnTo>
                    <a:pt x="241" y="14"/>
                  </a:lnTo>
                  <a:close/>
                </a:path>
              </a:pathLst>
            </a:custGeom>
            <a:solidFill>
              <a:srgbClr val="6B3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4524375" y="5281613"/>
              <a:ext cx="107950" cy="49212"/>
            </a:xfrm>
            <a:custGeom>
              <a:avLst/>
              <a:gdLst>
                <a:gd name="T0" fmla="*/ 0 w 68"/>
                <a:gd name="T1" fmla="*/ 24 h 31"/>
                <a:gd name="T2" fmla="*/ 67 w 68"/>
                <a:gd name="T3" fmla="*/ 31 h 31"/>
                <a:gd name="T4" fmla="*/ 68 w 68"/>
                <a:gd name="T5" fmla="*/ 6 h 31"/>
                <a:gd name="T6" fmla="*/ 2 w 68"/>
                <a:gd name="T7" fmla="*/ 0 h 31"/>
                <a:gd name="T8" fmla="*/ 0 w 68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0" y="24"/>
                  </a:moveTo>
                  <a:lnTo>
                    <a:pt x="67" y="31"/>
                  </a:lnTo>
                  <a:lnTo>
                    <a:pt x="68" y="6"/>
                  </a:lnTo>
                  <a:lnTo>
                    <a:pt x="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AB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538663" y="4746625"/>
              <a:ext cx="166688" cy="246062"/>
            </a:xfrm>
            <a:custGeom>
              <a:avLst/>
              <a:gdLst>
                <a:gd name="T0" fmla="*/ 68 w 129"/>
                <a:gd name="T1" fmla="*/ 18 h 190"/>
                <a:gd name="T2" fmla="*/ 75 w 129"/>
                <a:gd name="T3" fmla="*/ 72 h 190"/>
                <a:gd name="T4" fmla="*/ 114 w 129"/>
                <a:gd name="T5" fmla="*/ 108 h 190"/>
                <a:gd name="T6" fmla="*/ 129 w 129"/>
                <a:gd name="T7" fmla="*/ 185 h 190"/>
                <a:gd name="T8" fmla="*/ 95 w 129"/>
                <a:gd name="T9" fmla="*/ 141 h 190"/>
                <a:gd name="T10" fmla="*/ 95 w 129"/>
                <a:gd name="T11" fmla="*/ 138 h 190"/>
                <a:gd name="T12" fmla="*/ 102 w 129"/>
                <a:gd name="T13" fmla="*/ 162 h 190"/>
                <a:gd name="T14" fmla="*/ 8 w 129"/>
                <a:gd name="T15" fmla="*/ 176 h 190"/>
                <a:gd name="T16" fmla="*/ 0 w 129"/>
                <a:gd name="T17" fmla="*/ 118 h 190"/>
                <a:gd name="T18" fmla="*/ 10 w 129"/>
                <a:gd name="T19" fmla="*/ 71 h 190"/>
                <a:gd name="T20" fmla="*/ 1 w 129"/>
                <a:gd name="T21" fmla="*/ 5 h 190"/>
                <a:gd name="T22" fmla="*/ 69 w 129"/>
                <a:gd name="T23" fmla="*/ 0 h 190"/>
                <a:gd name="T24" fmla="*/ 68 w 129"/>
                <a:gd name="T25" fmla="*/ 1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90">
                  <a:moveTo>
                    <a:pt x="68" y="18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07" y="190"/>
                    <a:pt x="95" y="157"/>
                    <a:pt x="95" y="141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68" y="1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572000" y="4916488"/>
              <a:ext cx="42863" cy="92075"/>
            </a:xfrm>
            <a:custGeom>
              <a:avLst/>
              <a:gdLst>
                <a:gd name="T0" fmla="*/ 5 w 33"/>
                <a:gd name="T1" fmla="*/ 58 h 72"/>
                <a:gd name="T2" fmla="*/ 1 w 33"/>
                <a:gd name="T3" fmla="*/ 17 h 72"/>
                <a:gd name="T4" fmla="*/ 12 w 33"/>
                <a:gd name="T5" fmla="*/ 1 h 72"/>
                <a:gd name="T6" fmla="*/ 28 w 33"/>
                <a:gd name="T7" fmla="*/ 14 h 72"/>
                <a:gd name="T8" fmla="*/ 32 w 33"/>
                <a:gd name="T9" fmla="*/ 56 h 72"/>
                <a:gd name="T10" fmla="*/ 21 w 33"/>
                <a:gd name="T11" fmla="*/ 71 h 72"/>
                <a:gd name="T12" fmla="*/ 5 w 33"/>
                <a:gd name="T13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72">
                  <a:moveTo>
                    <a:pt x="5" y="58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2" y="1"/>
                  </a:cubicBezTo>
                  <a:cubicBezTo>
                    <a:pt x="20" y="0"/>
                    <a:pt x="27" y="6"/>
                    <a:pt x="28" y="14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63"/>
                    <a:pt x="28" y="71"/>
                    <a:pt x="21" y="71"/>
                  </a:cubicBezTo>
                  <a:cubicBezTo>
                    <a:pt x="13" y="72"/>
                    <a:pt x="6" y="66"/>
                    <a:pt x="5" y="5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600575" y="4908550"/>
              <a:ext cx="46038" cy="101600"/>
            </a:xfrm>
            <a:custGeom>
              <a:avLst/>
              <a:gdLst>
                <a:gd name="T0" fmla="*/ 6 w 35"/>
                <a:gd name="T1" fmla="*/ 64 h 79"/>
                <a:gd name="T2" fmla="*/ 1 w 35"/>
                <a:gd name="T3" fmla="*/ 17 h 79"/>
                <a:gd name="T4" fmla="*/ 13 w 35"/>
                <a:gd name="T5" fmla="*/ 1 h 79"/>
                <a:gd name="T6" fmla="*/ 13 w 35"/>
                <a:gd name="T7" fmla="*/ 1 h 79"/>
                <a:gd name="T8" fmla="*/ 29 w 35"/>
                <a:gd name="T9" fmla="*/ 14 h 79"/>
                <a:gd name="T10" fmla="*/ 34 w 35"/>
                <a:gd name="T11" fmla="*/ 61 h 79"/>
                <a:gd name="T12" fmla="*/ 22 w 35"/>
                <a:gd name="T13" fmla="*/ 78 h 79"/>
                <a:gd name="T14" fmla="*/ 22 w 35"/>
                <a:gd name="T15" fmla="*/ 78 h 79"/>
                <a:gd name="T16" fmla="*/ 6 w 35"/>
                <a:gd name="T17" fmla="*/ 6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79">
                  <a:moveTo>
                    <a:pt x="6" y="64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70"/>
                    <a:pt x="30" y="77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14" y="79"/>
                    <a:pt x="7" y="73"/>
                    <a:pt x="6" y="64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630738" y="4900613"/>
              <a:ext cx="47625" cy="101600"/>
            </a:xfrm>
            <a:custGeom>
              <a:avLst/>
              <a:gdLst>
                <a:gd name="T0" fmla="*/ 7 w 37"/>
                <a:gd name="T1" fmla="*/ 65 h 79"/>
                <a:gd name="T2" fmla="*/ 1 w 37"/>
                <a:gd name="T3" fmla="*/ 18 h 79"/>
                <a:gd name="T4" fmla="*/ 14 w 37"/>
                <a:gd name="T5" fmla="*/ 1 h 79"/>
                <a:gd name="T6" fmla="*/ 14 w 37"/>
                <a:gd name="T7" fmla="*/ 1 h 79"/>
                <a:gd name="T8" fmla="*/ 30 w 37"/>
                <a:gd name="T9" fmla="*/ 15 h 79"/>
                <a:gd name="T10" fmla="*/ 36 w 37"/>
                <a:gd name="T11" fmla="*/ 62 h 79"/>
                <a:gd name="T12" fmla="*/ 23 w 37"/>
                <a:gd name="T13" fmla="*/ 78 h 79"/>
                <a:gd name="T14" fmla="*/ 23 w 37"/>
                <a:gd name="T15" fmla="*/ 78 h 79"/>
                <a:gd name="T16" fmla="*/ 7 w 37"/>
                <a:gd name="T17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9">
                  <a:moveTo>
                    <a:pt x="7" y="65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9"/>
                    <a:pt x="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22" y="0"/>
                    <a:pt x="29" y="6"/>
                    <a:pt x="30" y="1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70"/>
                    <a:pt x="31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15" y="79"/>
                    <a:pt x="8" y="73"/>
                    <a:pt x="7" y="65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4548188" y="4929188"/>
              <a:ext cx="36513" cy="79375"/>
            </a:xfrm>
            <a:custGeom>
              <a:avLst/>
              <a:gdLst>
                <a:gd name="T0" fmla="*/ 28 w 29"/>
                <a:gd name="T1" fmla="*/ 47 h 62"/>
                <a:gd name="T2" fmla="*/ 26 w 29"/>
                <a:gd name="T3" fmla="*/ 14 h 62"/>
                <a:gd name="T4" fmla="*/ 13 w 29"/>
                <a:gd name="T5" fmla="*/ 0 h 62"/>
                <a:gd name="T6" fmla="*/ 0 w 29"/>
                <a:gd name="T7" fmla="*/ 15 h 62"/>
                <a:gd name="T8" fmla="*/ 2 w 29"/>
                <a:gd name="T9" fmla="*/ 48 h 62"/>
                <a:gd name="T10" fmla="*/ 16 w 29"/>
                <a:gd name="T11" fmla="*/ 62 h 62"/>
                <a:gd name="T12" fmla="*/ 28 w 29"/>
                <a:gd name="T13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2">
                  <a:moveTo>
                    <a:pt x="28" y="47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56"/>
                    <a:pt x="9" y="62"/>
                    <a:pt x="16" y="62"/>
                  </a:cubicBezTo>
                  <a:cubicBezTo>
                    <a:pt x="23" y="61"/>
                    <a:pt x="29" y="55"/>
                    <a:pt x="28" y="47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4541838" y="4725988"/>
              <a:ext cx="119063" cy="101600"/>
            </a:xfrm>
            <a:custGeom>
              <a:avLst/>
              <a:gdLst>
                <a:gd name="T0" fmla="*/ 92 w 92"/>
                <a:gd name="T1" fmla="*/ 0 h 78"/>
                <a:gd name="T2" fmla="*/ 85 w 92"/>
                <a:gd name="T3" fmla="*/ 72 h 78"/>
                <a:gd name="T4" fmla="*/ 0 w 92"/>
                <a:gd name="T5" fmla="*/ 78 h 78"/>
                <a:gd name="T6" fmla="*/ 1 w 92"/>
                <a:gd name="T7" fmla="*/ 6 h 78"/>
                <a:gd name="T8" fmla="*/ 92 w 92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78">
                  <a:moveTo>
                    <a:pt x="92" y="0"/>
                  </a:moveTo>
                  <a:cubicBezTo>
                    <a:pt x="89" y="25"/>
                    <a:pt x="86" y="49"/>
                    <a:pt x="85" y="7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4521200" y="3779838"/>
              <a:ext cx="350838" cy="1022350"/>
            </a:xfrm>
            <a:custGeom>
              <a:avLst/>
              <a:gdLst>
                <a:gd name="T0" fmla="*/ 260 w 270"/>
                <a:gd name="T1" fmla="*/ 0 h 789"/>
                <a:gd name="T2" fmla="*/ 102 w 270"/>
                <a:gd name="T3" fmla="*/ 95 h 789"/>
                <a:gd name="T4" fmla="*/ 8 w 270"/>
                <a:gd name="T5" fmla="*/ 460 h 789"/>
                <a:gd name="T6" fmla="*/ 6 w 270"/>
                <a:gd name="T7" fmla="*/ 789 h 789"/>
                <a:gd name="T8" fmla="*/ 119 w 270"/>
                <a:gd name="T9" fmla="*/ 782 h 789"/>
                <a:gd name="T10" fmla="*/ 134 w 270"/>
                <a:gd name="T11" fmla="*/ 480 h 789"/>
                <a:gd name="T12" fmla="*/ 180 w 270"/>
                <a:gd name="T13" fmla="*/ 196 h 789"/>
                <a:gd name="T14" fmla="*/ 270 w 270"/>
                <a:gd name="T15" fmla="*/ 182 h 789"/>
                <a:gd name="T16" fmla="*/ 260 w 270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789">
                  <a:moveTo>
                    <a:pt x="260" y="0"/>
                  </a:moveTo>
                  <a:cubicBezTo>
                    <a:pt x="236" y="7"/>
                    <a:pt x="196" y="24"/>
                    <a:pt x="102" y="95"/>
                  </a:cubicBezTo>
                  <a:cubicBezTo>
                    <a:pt x="65" y="211"/>
                    <a:pt x="16" y="345"/>
                    <a:pt x="8" y="460"/>
                  </a:cubicBezTo>
                  <a:cubicBezTo>
                    <a:pt x="0" y="562"/>
                    <a:pt x="3" y="691"/>
                    <a:pt x="6" y="789"/>
                  </a:cubicBezTo>
                  <a:cubicBezTo>
                    <a:pt x="119" y="782"/>
                    <a:pt x="119" y="782"/>
                    <a:pt x="119" y="782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180" y="196"/>
                    <a:pt x="180" y="196"/>
                    <a:pt x="180" y="196"/>
                  </a:cubicBezTo>
                  <a:cubicBezTo>
                    <a:pt x="270" y="182"/>
                    <a:pt x="270" y="182"/>
                    <a:pt x="270" y="182"/>
                  </a:cubicBezTo>
                  <a:lnTo>
                    <a:pt x="260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4789488" y="3776663"/>
              <a:ext cx="215900" cy="495300"/>
            </a:xfrm>
            <a:custGeom>
              <a:avLst/>
              <a:gdLst>
                <a:gd name="T0" fmla="*/ 54 w 166"/>
                <a:gd name="T1" fmla="*/ 0 h 383"/>
                <a:gd name="T2" fmla="*/ 0 w 166"/>
                <a:gd name="T3" fmla="*/ 22 h 383"/>
                <a:gd name="T4" fmla="*/ 24 w 166"/>
                <a:gd name="T5" fmla="*/ 79 h 383"/>
                <a:gd name="T6" fmla="*/ 52 w 166"/>
                <a:gd name="T7" fmla="*/ 64 h 383"/>
                <a:gd name="T8" fmla="*/ 33 w 166"/>
                <a:gd name="T9" fmla="*/ 101 h 383"/>
                <a:gd name="T10" fmla="*/ 166 w 166"/>
                <a:gd name="T11" fmla="*/ 383 h 383"/>
                <a:gd name="T12" fmla="*/ 165 w 166"/>
                <a:gd name="T13" fmla="*/ 318 h 383"/>
                <a:gd name="T14" fmla="*/ 54 w 166"/>
                <a:gd name="T1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383">
                  <a:moveTo>
                    <a:pt x="54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166" y="383"/>
                    <a:pt x="166" y="383"/>
                    <a:pt x="166" y="383"/>
                  </a:cubicBezTo>
                  <a:cubicBezTo>
                    <a:pt x="165" y="318"/>
                    <a:pt x="165" y="318"/>
                    <a:pt x="165" y="318"/>
                  </a:cubicBezTo>
                  <a:cubicBezTo>
                    <a:pt x="165" y="318"/>
                    <a:pt x="48" y="5"/>
                    <a:pt x="54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4492625" y="5226050"/>
              <a:ext cx="365125" cy="87312"/>
            </a:xfrm>
            <a:custGeom>
              <a:avLst/>
              <a:gdLst>
                <a:gd name="T0" fmla="*/ 230 w 230"/>
                <a:gd name="T1" fmla="*/ 17 h 55"/>
                <a:gd name="T2" fmla="*/ 228 w 230"/>
                <a:gd name="T3" fmla="*/ 55 h 55"/>
                <a:gd name="T4" fmla="*/ 0 w 230"/>
                <a:gd name="T5" fmla="*/ 35 h 55"/>
                <a:gd name="T6" fmla="*/ 18 w 230"/>
                <a:gd name="T7" fmla="*/ 0 h 55"/>
                <a:gd name="T8" fmla="*/ 230 w 230"/>
                <a:gd name="T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5">
                  <a:moveTo>
                    <a:pt x="230" y="17"/>
                  </a:moveTo>
                  <a:lnTo>
                    <a:pt x="228" y="55"/>
                  </a:lnTo>
                  <a:lnTo>
                    <a:pt x="0" y="35"/>
                  </a:lnTo>
                  <a:lnTo>
                    <a:pt x="18" y="0"/>
                  </a:lnTo>
                  <a:lnTo>
                    <a:pt x="230" y="17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06" name="Straight Connector 105"/>
          <p:cNvCxnSpPr/>
          <p:nvPr/>
        </p:nvCxnSpPr>
        <p:spPr>
          <a:xfrm>
            <a:off x="568696" y="3420354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68696" y="3420354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68696" y="3884588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568696" y="3884588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460201" y="3163944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3559156" y="332225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3559156" y="3786485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14" name="Straight Connector 113"/>
          <p:cNvCxnSpPr/>
          <p:nvPr/>
        </p:nvCxnSpPr>
        <p:spPr>
          <a:xfrm>
            <a:off x="568696" y="4343133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68696" y="4343133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559156" y="424503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52675" y="2102264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452675" y="2530478"/>
            <a:ext cx="537404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60201" y="3632335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60201" y="409915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cxnSp>
        <p:nvCxnSpPr>
          <p:cNvPr id="122" name="Straight Connector 121"/>
          <p:cNvCxnSpPr/>
          <p:nvPr/>
        </p:nvCxnSpPr>
        <p:spPr>
          <a:xfrm>
            <a:off x="568696" y="4801399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568696" y="4801399"/>
            <a:ext cx="2697019" cy="0"/>
          </a:xfrm>
          <a:prstGeom prst="line">
            <a:avLst/>
          </a:prstGeom>
          <a:ln w="1270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3559156" y="470329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60201" y="4557416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568696" y="525966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568696" y="5259665"/>
            <a:ext cx="639619" cy="0"/>
          </a:xfrm>
          <a:prstGeom prst="line">
            <a:avLst/>
          </a:prstGeom>
          <a:ln w="1270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3559156" y="516156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60201" y="50156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678957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629236" y="1748146"/>
            <a:ext cx="4212431" cy="4252605"/>
            <a:chOff x="2714625" y="1504950"/>
            <a:chExt cx="4660900" cy="4705351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756150" y="3406775"/>
              <a:ext cx="1620838" cy="2135188"/>
            </a:xfrm>
            <a:custGeom>
              <a:avLst/>
              <a:gdLst>
                <a:gd name="T0" fmla="*/ 337 w 610"/>
                <a:gd name="T1" fmla="*/ 804 h 804"/>
                <a:gd name="T2" fmla="*/ 44 w 610"/>
                <a:gd name="T3" fmla="*/ 761 h 804"/>
                <a:gd name="T4" fmla="*/ 43 w 610"/>
                <a:gd name="T5" fmla="*/ 10 h 804"/>
                <a:gd name="T6" fmla="*/ 192 w 610"/>
                <a:gd name="T7" fmla="*/ 11 h 804"/>
                <a:gd name="T8" fmla="*/ 306 w 610"/>
                <a:gd name="T9" fmla="*/ 27 h 804"/>
                <a:gd name="T10" fmla="*/ 335 w 610"/>
                <a:gd name="T11" fmla="*/ 32 h 804"/>
                <a:gd name="T12" fmla="*/ 451 w 610"/>
                <a:gd name="T13" fmla="*/ 54 h 804"/>
                <a:gd name="T14" fmla="*/ 597 w 610"/>
                <a:gd name="T15" fmla="*/ 104 h 804"/>
                <a:gd name="T16" fmla="*/ 337 w 610"/>
                <a:gd name="T17" fmla="*/ 80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804">
                  <a:moveTo>
                    <a:pt x="337" y="804"/>
                  </a:moveTo>
                  <a:cubicBezTo>
                    <a:pt x="44" y="761"/>
                    <a:pt x="44" y="761"/>
                    <a:pt x="44" y="761"/>
                  </a:cubicBezTo>
                  <a:cubicBezTo>
                    <a:pt x="44" y="761"/>
                    <a:pt x="0" y="41"/>
                    <a:pt x="43" y="10"/>
                  </a:cubicBezTo>
                  <a:cubicBezTo>
                    <a:pt x="56" y="0"/>
                    <a:pt x="116" y="2"/>
                    <a:pt x="192" y="11"/>
                  </a:cubicBezTo>
                  <a:cubicBezTo>
                    <a:pt x="227" y="15"/>
                    <a:pt x="266" y="20"/>
                    <a:pt x="306" y="27"/>
                  </a:cubicBezTo>
                  <a:cubicBezTo>
                    <a:pt x="315" y="28"/>
                    <a:pt x="325" y="30"/>
                    <a:pt x="335" y="32"/>
                  </a:cubicBezTo>
                  <a:cubicBezTo>
                    <a:pt x="375" y="39"/>
                    <a:pt x="415" y="46"/>
                    <a:pt x="451" y="54"/>
                  </a:cubicBezTo>
                  <a:cubicBezTo>
                    <a:pt x="531" y="72"/>
                    <a:pt x="593" y="91"/>
                    <a:pt x="597" y="104"/>
                  </a:cubicBezTo>
                  <a:cubicBezTo>
                    <a:pt x="610" y="142"/>
                    <a:pt x="337" y="804"/>
                    <a:pt x="337" y="804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979738" y="2654300"/>
              <a:ext cx="2182813" cy="1387475"/>
            </a:xfrm>
            <a:custGeom>
              <a:avLst/>
              <a:gdLst>
                <a:gd name="T0" fmla="*/ 794 w 822"/>
                <a:gd name="T1" fmla="*/ 299 h 522"/>
                <a:gd name="T2" fmla="*/ 52 w 822"/>
                <a:gd name="T3" fmla="*/ 0 h 522"/>
                <a:gd name="T4" fmla="*/ 11 w 822"/>
                <a:gd name="T5" fmla="*/ 53 h 522"/>
                <a:gd name="T6" fmla="*/ 0 w 822"/>
                <a:gd name="T7" fmla="*/ 66 h 522"/>
                <a:gd name="T8" fmla="*/ 1 w 822"/>
                <a:gd name="T9" fmla="*/ 81 h 522"/>
                <a:gd name="T10" fmla="*/ 729 w 822"/>
                <a:gd name="T11" fmla="*/ 522 h 522"/>
                <a:gd name="T12" fmla="*/ 794 w 822"/>
                <a:gd name="T13" fmla="*/ 299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2" h="522">
                  <a:moveTo>
                    <a:pt x="794" y="299"/>
                  </a:moveTo>
                  <a:cubicBezTo>
                    <a:pt x="487" y="302"/>
                    <a:pt x="166" y="86"/>
                    <a:pt x="52" y="0"/>
                  </a:cubicBezTo>
                  <a:cubicBezTo>
                    <a:pt x="39" y="18"/>
                    <a:pt x="25" y="36"/>
                    <a:pt x="11" y="53"/>
                  </a:cubicBezTo>
                  <a:cubicBezTo>
                    <a:pt x="7" y="57"/>
                    <a:pt x="4" y="62"/>
                    <a:pt x="0" y="66"/>
                  </a:cubicBezTo>
                  <a:cubicBezTo>
                    <a:pt x="0" y="73"/>
                    <a:pt x="0" y="79"/>
                    <a:pt x="1" y="81"/>
                  </a:cubicBezTo>
                  <a:cubicBezTo>
                    <a:pt x="124" y="476"/>
                    <a:pt x="729" y="522"/>
                    <a:pt x="729" y="522"/>
                  </a:cubicBezTo>
                  <a:cubicBezTo>
                    <a:pt x="822" y="382"/>
                    <a:pt x="794" y="299"/>
                    <a:pt x="794" y="299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2813050" y="1876425"/>
              <a:ext cx="1870075" cy="2443163"/>
            </a:xfrm>
            <a:custGeom>
              <a:avLst/>
              <a:gdLst>
                <a:gd name="T0" fmla="*/ 704 w 704"/>
                <a:gd name="T1" fmla="*/ 892 h 920"/>
                <a:gd name="T2" fmla="*/ 677 w 704"/>
                <a:gd name="T3" fmla="*/ 920 h 920"/>
                <a:gd name="T4" fmla="*/ 28 w 704"/>
                <a:gd name="T5" fmla="*/ 920 h 920"/>
                <a:gd name="T6" fmla="*/ 0 w 704"/>
                <a:gd name="T7" fmla="*/ 892 h 920"/>
                <a:gd name="T8" fmla="*/ 0 w 704"/>
                <a:gd name="T9" fmla="*/ 28 h 920"/>
                <a:gd name="T10" fmla="*/ 28 w 704"/>
                <a:gd name="T11" fmla="*/ 0 h 920"/>
                <a:gd name="T12" fmla="*/ 677 w 704"/>
                <a:gd name="T13" fmla="*/ 0 h 920"/>
                <a:gd name="T14" fmla="*/ 704 w 704"/>
                <a:gd name="T15" fmla="*/ 28 h 920"/>
                <a:gd name="T16" fmla="*/ 704 w 704"/>
                <a:gd name="T17" fmla="*/ 892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4" h="920">
                  <a:moveTo>
                    <a:pt x="704" y="892"/>
                  </a:moveTo>
                  <a:cubicBezTo>
                    <a:pt x="704" y="908"/>
                    <a:pt x="692" y="920"/>
                    <a:pt x="677" y="920"/>
                  </a:cubicBezTo>
                  <a:cubicBezTo>
                    <a:pt x="28" y="920"/>
                    <a:pt x="28" y="920"/>
                    <a:pt x="28" y="920"/>
                  </a:cubicBezTo>
                  <a:cubicBezTo>
                    <a:pt x="13" y="920"/>
                    <a:pt x="0" y="908"/>
                    <a:pt x="0" y="89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92" y="0"/>
                    <a:pt x="704" y="12"/>
                    <a:pt x="704" y="28"/>
                  </a:cubicBezTo>
                  <a:lnTo>
                    <a:pt x="704" y="892"/>
                  </a:lnTo>
                  <a:close/>
                </a:path>
              </a:pathLst>
            </a:custGeom>
            <a:solidFill>
              <a:srgbClr val="DFE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2951163" y="2057400"/>
              <a:ext cx="1571625" cy="2124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078163" y="225901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194 h 214"/>
                <a:gd name="T12" fmla="*/ 194 w 201"/>
                <a:gd name="T13" fmla="*/ 194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194"/>
                  </a:moveTo>
                  <a:lnTo>
                    <a:pt x="194" y="194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194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3078163" y="274796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3078163" y="322580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3078163" y="371475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7 h 214"/>
                <a:gd name="T12" fmla="*/ 194 w 201"/>
                <a:gd name="T13" fmla="*/ 207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7"/>
                  </a:moveTo>
                  <a:lnTo>
                    <a:pt x="194" y="207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7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508375" y="2259013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4171950" y="2259013"/>
              <a:ext cx="196850" cy="53975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3508375" y="2354263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3508375" y="2428875"/>
              <a:ext cx="255588" cy="42863"/>
            </a:xfrm>
            <a:custGeom>
              <a:avLst/>
              <a:gdLst>
                <a:gd name="T0" fmla="*/ 86 w 96"/>
                <a:gd name="T1" fmla="*/ 16 h 16"/>
                <a:gd name="T2" fmla="*/ 10 w 96"/>
                <a:gd name="T3" fmla="*/ 16 h 16"/>
                <a:gd name="T4" fmla="*/ 0 w 96"/>
                <a:gd name="T5" fmla="*/ 8 h 16"/>
                <a:gd name="T6" fmla="*/ 10 w 96"/>
                <a:gd name="T7" fmla="*/ 0 h 16"/>
                <a:gd name="T8" fmla="*/ 86 w 96"/>
                <a:gd name="T9" fmla="*/ 0 h 16"/>
                <a:gd name="T10" fmla="*/ 96 w 96"/>
                <a:gd name="T11" fmla="*/ 8 h 16"/>
                <a:gd name="T12" fmla="*/ 86 w 9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86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2"/>
                    <a:pt x="96" y="8"/>
                  </a:cubicBezTo>
                  <a:cubicBezTo>
                    <a:pt x="96" y="14"/>
                    <a:pt x="92" y="16"/>
                    <a:pt x="86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3784600" y="2428875"/>
              <a:ext cx="292100" cy="42863"/>
            </a:xfrm>
            <a:custGeom>
              <a:avLst/>
              <a:gdLst>
                <a:gd name="T0" fmla="*/ 100 w 110"/>
                <a:gd name="T1" fmla="*/ 16 h 16"/>
                <a:gd name="T2" fmla="*/ 10 w 110"/>
                <a:gd name="T3" fmla="*/ 16 h 16"/>
                <a:gd name="T4" fmla="*/ 0 w 110"/>
                <a:gd name="T5" fmla="*/ 8 h 16"/>
                <a:gd name="T6" fmla="*/ 10 w 110"/>
                <a:gd name="T7" fmla="*/ 0 h 16"/>
                <a:gd name="T8" fmla="*/ 100 w 110"/>
                <a:gd name="T9" fmla="*/ 0 h 16"/>
                <a:gd name="T10" fmla="*/ 110 w 110"/>
                <a:gd name="T11" fmla="*/ 8 h 16"/>
                <a:gd name="T12" fmla="*/ 100 w 11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4098925" y="242887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508375" y="2524125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775075" y="2981325"/>
              <a:ext cx="593725" cy="74613"/>
            </a:xfrm>
            <a:custGeom>
              <a:avLst/>
              <a:gdLst>
                <a:gd name="T0" fmla="*/ 10 w 224"/>
                <a:gd name="T1" fmla="*/ 0 h 28"/>
                <a:gd name="T2" fmla="*/ 214 w 224"/>
                <a:gd name="T3" fmla="*/ 0 h 28"/>
                <a:gd name="T4" fmla="*/ 224 w 224"/>
                <a:gd name="T5" fmla="*/ 14 h 28"/>
                <a:gd name="T6" fmla="*/ 214 w 224"/>
                <a:gd name="T7" fmla="*/ 28 h 28"/>
                <a:gd name="T8" fmla="*/ 10 w 224"/>
                <a:gd name="T9" fmla="*/ 28 h 28"/>
                <a:gd name="T10" fmla="*/ 0 w 224"/>
                <a:gd name="T11" fmla="*/ 14 h 28"/>
                <a:gd name="T12" fmla="*/ 10 w 224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508375" y="3003550"/>
              <a:ext cx="196850" cy="52388"/>
            </a:xfrm>
            <a:custGeom>
              <a:avLst/>
              <a:gdLst>
                <a:gd name="T0" fmla="*/ 10 w 74"/>
                <a:gd name="T1" fmla="*/ 0 h 20"/>
                <a:gd name="T2" fmla="*/ 64 w 74"/>
                <a:gd name="T3" fmla="*/ 0 h 20"/>
                <a:gd name="T4" fmla="*/ 74 w 74"/>
                <a:gd name="T5" fmla="*/ 10 h 20"/>
                <a:gd name="T6" fmla="*/ 64 w 74"/>
                <a:gd name="T7" fmla="*/ 20 h 20"/>
                <a:gd name="T8" fmla="*/ 10 w 74"/>
                <a:gd name="T9" fmla="*/ 20 h 20"/>
                <a:gd name="T10" fmla="*/ 0 w 74"/>
                <a:gd name="T11" fmla="*/ 10 h 20"/>
                <a:gd name="T12" fmla="*/ 10 w 7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4"/>
                    <a:pt x="74" y="10"/>
                  </a:cubicBezTo>
                  <a:cubicBezTo>
                    <a:pt x="74" y="16"/>
                    <a:pt x="70" y="20"/>
                    <a:pt x="6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508375" y="2906713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4114800" y="28321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3800475" y="28321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3508375" y="2832100"/>
              <a:ext cx="271463" cy="42863"/>
            </a:xfrm>
            <a:custGeom>
              <a:avLst/>
              <a:gdLst>
                <a:gd name="T0" fmla="*/ 10 w 102"/>
                <a:gd name="T1" fmla="*/ 0 h 16"/>
                <a:gd name="T2" fmla="*/ 92 w 102"/>
                <a:gd name="T3" fmla="*/ 0 h 16"/>
                <a:gd name="T4" fmla="*/ 102 w 102"/>
                <a:gd name="T5" fmla="*/ 8 h 16"/>
                <a:gd name="T6" fmla="*/ 92 w 102"/>
                <a:gd name="T7" fmla="*/ 16 h 16"/>
                <a:gd name="T8" fmla="*/ 10 w 102"/>
                <a:gd name="T9" fmla="*/ 16 h 16"/>
                <a:gd name="T10" fmla="*/ 0 w 102"/>
                <a:gd name="T11" fmla="*/ 8 h 16"/>
                <a:gd name="T12" fmla="*/ 10 w 10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6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2"/>
                    <a:pt x="102" y="8"/>
                  </a:cubicBezTo>
                  <a:cubicBezTo>
                    <a:pt x="102" y="14"/>
                    <a:pt x="98" y="16"/>
                    <a:pt x="9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3508375" y="2747963"/>
              <a:ext cx="860425" cy="52388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775075" y="3513138"/>
              <a:ext cx="593725" cy="52388"/>
            </a:xfrm>
            <a:custGeom>
              <a:avLst/>
              <a:gdLst>
                <a:gd name="T0" fmla="*/ 10 w 224"/>
                <a:gd name="T1" fmla="*/ 0 h 20"/>
                <a:gd name="T2" fmla="*/ 214 w 224"/>
                <a:gd name="T3" fmla="*/ 0 h 20"/>
                <a:gd name="T4" fmla="*/ 224 w 224"/>
                <a:gd name="T5" fmla="*/ 10 h 20"/>
                <a:gd name="T6" fmla="*/ 214 w 224"/>
                <a:gd name="T7" fmla="*/ 20 h 20"/>
                <a:gd name="T8" fmla="*/ 10 w 224"/>
                <a:gd name="T9" fmla="*/ 20 h 20"/>
                <a:gd name="T10" fmla="*/ 0 w 224"/>
                <a:gd name="T11" fmla="*/ 10 h 20"/>
                <a:gd name="T12" fmla="*/ 10 w 2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0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4"/>
                    <a:pt x="224" y="10"/>
                  </a:cubicBezTo>
                  <a:cubicBezTo>
                    <a:pt x="224" y="16"/>
                    <a:pt x="219" y="20"/>
                    <a:pt x="2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3508375" y="3522663"/>
              <a:ext cx="196850" cy="42863"/>
            </a:xfrm>
            <a:custGeom>
              <a:avLst/>
              <a:gdLst>
                <a:gd name="T0" fmla="*/ 10 w 74"/>
                <a:gd name="T1" fmla="*/ 0 h 16"/>
                <a:gd name="T2" fmla="*/ 64 w 74"/>
                <a:gd name="T3" fmla="*/ 0 h 16"/>
                <a:gd name="T4" fmla="*/ 74 w 74"/>
                <a:gd name="T5" fmla="*/ 8 h 16"/>
                <a:gd name="T6" fmla="*/ 64 w 74"/>
                <a:gd name="T7" fmla="*/ 16 h 16"/>
                <a:gd name="T8" fmla="*/ 10 w 74"/>
                <a:gd name="T9" fmla="*/ 16 h 16"/>
                <a:gd name="T10" fmla="*/ 0 w 74"/>
                <a:gd name="T11" fmla="*/ 8 h 16"/>
                <a:gd name="T12" fmla="*/ 10 w 7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6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2"/>
                    <a:pt x="74" y="8"/>
                  </a:cubicBezTo>
                  <a:cubicBezTo>
                    <a:pt x="74" y="14"/>
                    <a:pt x="70" y="16"/>
                    <a:pt x="6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508375" y="3416300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4114800" y="33528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3800475" y="33528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3508375" y="3343275"/>
              <a:ext cx="271463" cy="52388"/>
            </a:xfrm>
            <a:custGeom>
              <a:avLst/>
              <a:gdLst>
                <a:gd name="T0" fmla="*/ 10 w 102"/>
                <a:gd name="T1" fmla="*/ 0 h 20"/>
                <a:gd name="T2" fmla="*/ 92 w 102"/>
                <a:gd name="T3" fmla="*/ 0 h 20"/>
                <a:gd name="T4" fmla="*/ 102 w 102"/>
                <a:gd name="T5" fmla="*/ 10 h 20"/>
                <a:gd name="T6" fmla="*/ 92 w 102"/>
                <a:gd name="T7" fmla="*/ 20 h 20"/>
                <a:gd name="T8" fmla="*/ 10 w 102"/>
                <a:gd name="T9" fmla="*/ 20 h 20"/>
                <a:gd name="T10" fmla="*/ 0 w 102"/>
                <a:gd name="T11" fmla="*/ 10 h 20"/>
                <a:gd name="T12" fmla="*/ 10 w 10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0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4"/>
                    <a:pt x="102" y="10"/>
                  </a:cubicBezTo>
                  <a:cubicBezTo>
                    <a:pt x="102" y="16"/>
                    <a:pt x="98" y="20"/>
                    <a:pt x="9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3508375" y="3268663"/>
              <a:ext cx="860425" cy="42863"/>
            </a:xfrm>
            <a:custGeom>
              <a:avLst/>
              <a:gdLst>
                <a:gd name="T0" fmla="*/ 10 w 324"/>
                <a:gd name="T1" fmla="*/ 0 h 16"/>
                <a:gd name="T2" fmla="*/ 314 w 324"/>
                <a:gd name="T3" fmla="*/ 0 h 16"/>
                <a:gd name="T4" fmla="*/ 324 w 324"/>
                <a:gd name="T5" fmla="*/ 8 h 16"/>
                <a:gd name="T6" fmla="*/ 314 w 324"/>
                <a:gd name="T7" fmla="*/ 16 h 16"/>
                <a:gd name="T8" fmla="*/ 10 w 324"/>
                <a:gd name="T9" fmla="*/ 16 h 16"/>
                <a:gd name="T10" fmla="*/ 0 w 324"/>
                <a:gd name="T11" fmla="*/ 8 h 16"/>
                <a:gd name="T12" fmla="*/ 10 w 32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3508375" y="3714750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4171950" y="3714750"/>
              <a:ext cx="196850" cy="52388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3508375" y="3821113"/>
              <a:ext cx="860425" cy="52388"/>
            </a:xfrm>
            <a:custGeom>
              <a:avLst/>
              <a:gdLst>
                <a:gd name="T0" fmla="*/ 314 w 324"/>
                <a:gd name="T1" fmla="*/ 20 h 20"/>
                <a:gd name="T2" fmla="*/ 10 w 324"/>
                <a:gd name="T3" fmla="*/ 20 h 20"/>
                <a:gd name="T4" fmla="*/ 0 w 324"/>
                <a:gd name="T5" fmla="*/ 10 h 20"/>
                <a:gd name="T6" fmla="*/ 10 w 324"/>
                <a:gd name="T7" fmla="*/ 0 h 20"/>
                <a:gd name="T8" fmla="*/ 314 w 324"/>
                <a:gd name="T9" fmla="*/ 0 h 20"/>
                <a:gd name="T10" fmla="*/ 324 w 324"/>
                <a:gd name="T11" fmla="*/ 10 h 20"/>
                <a:gd name="T12" fmla="*/ 314 w 32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31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508375" y="3895725"/>
              <a:ext cx="255588" cy="52388"/>
            </a:xfrm>
            <a:custGeom>
              <a:avLst/>
              <a:gdLst>
                <a:gd name="T0" fmla="*/ 86 w 96"/>
                <a:gd name="T1" fmla="*/ 20 h 20"/>
                <a:gd name="T2" fmla="*/ 10 w 96"/>
                <a:gd name="T3" fmla="*/ 20 h 20"/>
                <a:gd name="T4" fmla="*/ 0 w 96"/>
                <a:gd name="T5" fmla="*/ 10 h 20"/>
                <a:gd name="T6" fmla="*/ 10 w 96"/>
                <a:gd name="T7" fmla="*/ 0 h 20"/>
                <a:gd name="T8" fmla="*/ 86 w 96"/>
                <a:gd name="T9" fmla="*/ 0 h 20"/>
                <a:gd name="T10" fmla="*/ 96 w 96"/>
                <a:gd name="T11" fmla="*/ 10 h 20"/>
                <a:gd name="T12" fmla="*/ 86 w 96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0">
                  <a:moveTo>
                    <a:pt x="8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4"/>
                    <a:pt x="96" y="10"/>
                  </a:cubicBezTo>
                  <a:cubicBezTo>
                    <a:pt x="96" y="16"/>
                    <a:pt x="92" y="20"/>
                    <a:pt x="86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3784600" y="3895725"/>
              <a:ext cx="292100" cy="52388"/>
            </a:xfrm>
            <a:custGeom>
              <a:avLst/>
              <a:gdLst>
                <a:gd name="T0" fmla="*/ 100 w 110"/>
                <a:gd name="T1" fmla="*/ 20 h 20"/>
                <a:gd name="T2" fmla="*/ 10 w 110"/>
                <a:gd name="T3" fmla="*/ 20 h 20"/>
                <a:gd name="T4" fmla="*/ 0 w 110"/>
                <a:gd name="T5" fmla="*/ 10 h 20"/>
                <a:gd name="T6" fmla="*/ 10 w 110"/>
                <a:gd name="T7" fmla="*/ 0 h 20"/>
                <a:gd name="T8" fmla="*/ 100 w 110"/>
                <a:gd name="T9" fmla="*/ 0 h 20"/>
                <a:gd name="T10" fmla="*/ 110 w 110"/>
                <a:gd name="T11" fmla="*/ 10 h 20"/>
                <a:gd name="T12" fmla="*/ 100 w 11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0">
                  <a:moveTo>
                    <a:pt x="10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4"/>
                    <a:pt x="110" y="10"/>
                  </a:cubicBezTo>
                  <a:cubicBezTo>
                    <a:pt x="110" y="16"/>
                    <a:pt x="105" y="20"/>
                    <a:pt x="100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4098925" y="389572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508375" y="3968750"/>
              <a:ext cx="860425" cy="65088"/>
            </a:xfrm>
            <a:custGeom>
              <a:avLst/>
              <a:gdLst>
                <a:gd name="T0" fmla="*/ 314 w 324"/>
                <a:gd name="T1" fmla="*/ 24 h 24"/>
                <a:gd name="T2" fmla="*/ 10 w 324"/>
                <a:gd name="T3" fmla="*/ 24 h 24"/>
                <a:gd name="T4" fmla="*/ 0 w 324"/>
                <a:gd name="T5" fmla="*/ 12 h 24"/>
                <a:gd name="T6" fmla="*/ 10 w 324"/>
                <a:gd name="T7" fmla="*/ 0 h 24"/>
                <a:gd name="T8" fmla="*/ 314 w 324"/>
                <a:gd name="T9" fmla="*/ 0 h 24"/>
                <a:gd name="T10" fmla="*/ 324 w 324"/>
                <a:gd name="T11" fmla="*/ 12 h 24"/>
                <a:gd name="T12" fmla="*/ 314 w 32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4">
                  <a:moveTo>
                    <a:pt x="314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6"/>
                    <a:pt x="324" y="12"/>
                  </a:cubicBezTo>
                  <a:cubicBezTo>
                    <a:pt x="324" y="18"/>
                    <a:pt x="319" y="24"/>
                    <a:pt x="314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3165475" y="1914525"/>
              <a:ext cx="1158875" cy="195263"/>
            </a:xfrm>
            <a:custGeom>
              <a:avLst/>
              <a:gdLst>
                <a:gd name="T0" fmla="*/ 436 w 436"/>
                <a:gd name="T1" fmla="*/ 74 h 74"/>
                <a:gd name="T2" fmla="*/ 0 w 436"/>
                <a:gd name="T3" fmla="*/ 74 h 74"/>
                <a:gd name="T4" fmla="*/ 12 w 436"/>
                <a:gd name="T5" fmla="*/ 50 h 74"/>
                <a:gd name="T6" fmla="*/ 150 w 436"/>
                <a:gd name="T7" fmla="*/ 2 h 74"/>
                <a:gd name="T8" fmla="*/ 218 w 436"/>
                <a:gd name="T9" fmla="*/ 0 h 74"/>
                <a:gd name="T10" fmla="*/ 285 w 436"/>
                <a:gd name="T11" fmla="*/ 2 h 74"/>
                <a:gd name="T12" fmla="*/ 424 w 436"/>
                <a:gd name="T13" fmla="*/ 50 h 74"/>
                <a:gd name="T14" fmla="*/ 436 w 436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6" h="74">
                  <a:moveTo>
                    <a:pt x="436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3" y="58"/>
                    <a:pt x="7" y="57"/>
                    <a:pt x="12" y="50"/>
                  </a:cubicBezTo>
                  <a:cubicBezTo>
                    <a:pt x="36" y="20"/>
                    <a:pt x="87" y="7"/>
                    <a:pt x="150" y="2"/>
                  </a:cubicBezTo>
                  <a:cubicBezTo>
                    <a:pt x="172" y="1"/>
                    <a:pt x="195" y="0"/>
                    <a:pt x="218" y="0"/>
                  </a:cubicBezTo>
                  <a:cubicBezTo>
                    <a:pt x="242" y="0"/>
                    <a:pt x="264" y="0"/>
                    <a:pt x="285" y="2"/>
                  </a:cubicBezTo>
                  <a:cubicBezTo>
                    <a:pt x="349" y="6"/>
                    <a:pt x="400" y="20"/>
                    <a:pt x="424" y="50"/>
                  </a:cubicBezTo>
                  <a:cubicBezTo>
                    <a:pt x="430" y="57"/>
                    <a:pt x="434" y="58"/>
                    <a:pt x="436" y="74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2"/>
            <p:cNvSpPr>
              <a:spLocks noEditPoints="1"/>
            </p:cNvSpPr>
            <p:nvPr/>
          </p:nvSpPr>
          <p:spPr bwMode="auto">
            <a:xfrm>
              <a:off x="3567113" y="1590675"/>
              <a:ext cx="361950" cy="519113"/>
            </a:xfrm>
            <a:custGeom>
              <a:avLst/>
              <a:gdLst>
                <a:gd name="T0" fmla="*/ 127 w 136"/>
                <a:gd name="T1" fmla="*/ 32 h 196"/>
                <a:gd name="T2" fmla="*/ 88 w 136"/>
                <a:gd name="T3" fmla="*/ 0 h 196"/>
                <a:gd name="T4" fmla="*/ 47 w 136"/>
                <a:gd name="T5" fmla="*/ 0 h 196"/>
                <a:gd name="T6" fmla="*/ 8 w 136"/>
                <a:gd name="T7" fmla="*/ 32 h 196"/>
                <a:gd name="T8" fmla="*/ 0 w 136"/>
                <a:gd name="T9" fmla="*/ 31 h 196"/>
                <a:gd name="T10" fmla="*/ 0 w 136"/>
                <a:gd name="T11" fmla="*/ 196 h 196"/>
                <a:gd name="T12" fmla="*/ 136 w 136"/>
                <a:gd name="T13" fmla="*/ 196 h 196"/>
                <a:gd name="T14" fmla="*/ 136 w 136"/>
                <a:gd name="T15" fmla="*/ 31 h 196"/>
                <a:gd name="T16" fmla="*/ 127 w 136"/>
                <a:gd name="T17" fmla="*/ 32 h 196"/>
                <a:gd name="T18" fmla="*/ 68 w 136"/>
                <a:gd name="T19" fmla="*/ 36 h 196"/>
                <a:gd name="T20" fmla="*/ 96 w 136"/>
                <a:gd name="T21" fmla="*/ 64 h 196"/>
                <a:gd name="T22" fmla="*/ 68 w 136"/>
                <a:gd name="T23" fmla="*/ 92 h 196"/>
                <a:gd name="T24" fmla="*/ 40 w 136"/>
                <a:gd name="T25" fmla="*/ 64 h 196"/>
                <a:gd name="T26" fmla="*/ 68 w 136"/>
                <a:gd name="T27" fmla="*/ 3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96">
                  <a:moveTo>
                    <a:pt x="127" y="32"/>
                  </a:moveTo>
                  <a:cubicBezTo>
                    <a:pt x="107" y="32"/>
                    <a:pt x="91" y="16"/>
                    <a:pt x="8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16"/>
                    <a:pt x="28" y="32"/>
                    <a:pt x="8" y="32"/>
                  </a:cubicBezTo>
                  <a:cubicBezTo>
                    <a:pt x="5" y="32"/>
                    <a:pt x="4" y="31"/>
                    <a:pt x="0" y="3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0" y="32"/>
                    <a:pt x="127" y="32"/>
                  </a:cubicBezTo>
                  <a:close/>
                  <a:moveTo>
                    <a:pt x="68" y="36"/>
                  </a:moveTo>
                  <a:cubicBezTo>
                    <a:pt x="83" y="36"/>
                    <a:pt x="96" y="49"/>
                    <a:pt x="96" y="64"/>
                  </a:cubicBezTo>
                  <a:cubicBezTo>
                    <a:pt x="96" y="80"/>
                    <a:pt x="83" y="92"/>
                    <a:pt x="68" y="92"/>
                  </a:cubicBezTo>
                  <a:cubicBezTo>
                    <a:pt x="52" y="92"/>
                    <a:pt x="40" y="80"/>
                    <a:pt x="40" y="64"/>
                  </a:cubicBezTo>
                  <a:cubicBezTo>
                    <a:pt x="40" y="49"/>
                    <a:pt x="52" y="36"/>
                    <a:pt x="68" y="36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3165475" y="2046288"/>
              <a:ext cx="1158875" cy="63500"/>
            </a:xfrm>
            <a:custGeom>
              <a:avLst/>
              <a:gdLst>
                <a:gd name="T0" fmla="*/ 436 w 436"/>
                <a:gd name="T1" fmla="*/ 24 h 24"/>
                <a:gd name="T2" fmla="*/ 0 w 436"/>
                <a:gd name="T3" fmla="*/ 24 h 24"/>
                <a:gd name="T4" fmla="*/ 12 w 436"/>
                <a:gd name="T5" fmla="*/ 0 h 24"/>
                <a:gd name="T6" fmla="*/ 424 w 436"/>
                <a:gd name="T7" fmla="*/ 0 h 24"/>
                <a:gd name="T8" fmla="*/ 436 w 43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4">
                  <a:moveTo>
                    <a:pt x="436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" y="8"/>
                    <a:pt x="7" y="4"/>
                    <a:pt x="12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0" y="4"/>
                    <a:pt x="434" y="8"/>
                    <a:pt x="436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2714625" y="2673350"/>
              <a:ext cx="273050" cy="138113"/>
            </a:xfrm>
            <a:custGeom>
              <a:avLst/>
              <a:gdLst>
                <a:gd name="T0" fmla="*/ 103 w 103"/>
                <a:gd name="T1" fmla="*/ 25 h 52"/>
                <a:gd name="T2" fmla="*/ 95 w 103"/>
                <a:gd name="T3" fmla="*/ 44 h 52"/>
                <a:gd name="T4" fmla="*/ 76 w 103"/>
                <a:gd name="T5" fmla="*/ 52 h 52"/>
                <a:gd name="T6" fmla="*/ 27 w 103"/>
                <a:gd name="T7" fmla="*/ 52 h 52"/>
                <a:gd name="T8" fmla="*/ 0 w 103"/>
                <a:gd name="T9" fmla="*/ 25 h 52"/>
                <a:gd name="T10" fmla="*/ 8 w 103"/>
                <a:gd name="T11" fmla="*/ 7 h 52"/>
                <a:gd name="T12" fmla="*/ 27 w 103"/>
                <a:gd name="T13" fmla="*/ 0 h 52"/>
                <a:gd name="T14" fmla="*/ 76 w 103"/>
                <a:gd name="T15" fmla="*/ 0 h 52"/>
                <a:gd name="T16" fmla="*/ 98 w 103"/>
                <a:gd name="T17" fmla="*/ 11 h 52"/>
                <a:gd name="T18" fmla="*/ 103 w 103"/>
                <a:gd name="T19" fmla="*/ 2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52">
                  <a:moveTo>
                    <a:pt x="103" y="25"/>
                  </a:moveTo>
                  <a:cubicBezTo>
                    <a:pt x="103" y="32"/>
                    <a:pt x="100" y="39"/>
                    <a:pt x="95" y="44"/>
                  </a:cubicBezTo>
                  <a:cubicBezTo>
                    <a:pt x="90" y="49"/>
                    <a:pt x="83" y="52"/>
                    <a:pt x="76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0"/>
                    <a:pt x="0" y="25"/>
                  </a:cubicBezTo>
                  <a:cubicBezTo>
                    <a:pt x="0" y="17"/>
                    <a:pt x="3" y="12"/>
                    <a:pt x="8" y="7"/>
                  </a:cubicBezTo>
                  <a:cubicBezTo>
                    <a:pt x="13" y="2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1"/>
                  </a:cubicBezTo>
                  <a:cubicBezTo>
                    <a:pt x="101" y="15"/>
                    <a:pt x="103" y="19"/>
                    <a:pt x="103" y="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2841625" y="2686050"/>
              <a:ext cx="146050" cy="112713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2714625" y="2503488"/>
              <a:ext cx="273050" cy="127000"/>
            </a:xfrm>
            <a:custGeom>
              <a:avLst/>
              <a:gdLst>
                <a:gd name="T0" fmla="*/ 103 w 103"/>
                <a:gd name="T1" fmla="*/ 24 h 48"/>
                <a:gd name="T2" fmla="*/ 95 w 103"/>
                <a:gd name="T3" fmla="*/ 42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6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4"/>
                  </a:moveTo>
                  <a:cubicBezTo>
                    <a:pt x="103" y="31"/>
                    <a:pt x="100" y="37"/>
                    <a:pt x="95" y="42"/>
                  </a:cubicBezTo>
                  <a:cubicBezTo>
                    <a:pt x="90" y="47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5"/>
                    <a:pt x="3" y="11"/>
                    <a:pt x="8" y="6"/>
                  </a:cubicBezTo>
                  <a:cubicBezTo>
                    <a:pt x="13" y="1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0"/>
                  </a:cubicBezTo>
                  <a:cubicBezTo>
                    <a:pt x="101" y="15"/>
                    <a:pt x="103" y="18"/>
                    <a:pt x="103" y="24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2841625" y="25146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2714625" y="2333625"/>
              <a:ext cx="273050" cy="127000"/>
            </a:xfrm>
            <a:custGeom>
              <a:avLst/>
              <a:gdLst>
                <a:gd name="T0" fmla="*/ 103 w 103"/>
                <a:gd name="T1" fmla="*/ 23 h 48"/>
                <a:gd name="T2" fmla="*/ 95 w 103"/>
                <a:gd name="T3" fmla="*/ 41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5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3"/>
                  </a:moveTo>
                  <a:cubicBezTo>
                    <a:pt x="103" y="30"/>
                    <a:pt x="100" y="36"/>
                    <a:pt x="95" y="41"/>
                  </a:cubicBezTo>
                  <a:cubicBezTo>
                    <a:pt x="90" y="46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4"/>
                    <a:pt x="3" y="10"/>
                    <a:pt x="8" y="5"/>
                  </a:cubicBezTo>
                  <a:cubicBezTo>
                    <a:pt x="13" y="0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2"/>
                    <a:pt x="98" y="10"/>
                  </a:cubicBezTo>
                  <a:cubicBezTo>
                    <a:pt x="101" y="14"/>
                    <a:pt x="103" y="17"/>
                    <a:pt x="103" y="23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2841625" y="2341563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2714625" y="2143125"/>
              <a:ext cx="273050" cy="158750"/>
            </a:xfrm>
            <a:custGeom>
              <a:avLst/>
              <a:gdLst>
                <a:gd name="T0" fmla="*/ 103 w 103"/>
                <a:gd name="T1" fmla="*/ 31 h 60"/>
                <a:gd name="T2" fmla="*/ 95 w 103"/>
                <a:gd name="T3" fmla="*/ 51 h 60"/>
                <a:gd name="T4" fmla="*/ 76 w 103"/>
                <a:gd name="T5" fmla="*/ 60 h 60"/>
                <a:gd name="T6" fmla="*/ 27 w 103"/>
                <a:gd name="T7" fmla="*/ 60 h 60"/>
                <a:gd name="T8" fmla="*/ 0 w 103"/>
                <a:gd name="T9" fmla="*/ 32 h 60"/>
                <a:gd name="T10" fmla="*/ 8 w 103"/>
                <a:gd name="T11" fmla="*/ 10 h 60"/>
                <a:gd name="T12" fmla="*/ 27 w 103"/>
                <a:gd name="T13" fmla="*/ 0 h 60"/>
                <a:gd name="T14" fmla="*/ 76 w 103"/>
                <a:gd name="T15" fmla="*/ 0 h 60"/>
                <a:gd name="T16" fmla="*/ 98 w 103"/>
                <a:gd name="T17" fmla="*/ 14 h 60"/>
                <a:gd name="T18" fmla="*/ 103 w 103"/>
                <a:gd name="T19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0">
                  <a:moveTo>
                    <a:pt x="103" y="31"/>
                  </a:moveTo>
                  <a:cubicBezTo>
                    <a:pt x="103" y="38"/>
                    <a:pt x="100" y="46"/>
                    <a:pt x="95" y="51"/>
                  </a:cubicBezTo>
                  <a:cubicBezTo>
                    <a:pt x="90" y="56"/>
                    <a:pt x="83" y="60"/>
                    <a:pt x="76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12" y="60"/>
                    <a:pt x="0" y="47"/>
                    <a:pt x="0" y="32"/>
                  </a:cubicBezTo>
                  <a:cubicBezTo>
                    <a:pt x="0" y="24"/>
                    <a:pt x="3" y="15"/>
                    <a:pt x="8" y="10"/>
                  </a:cubicBezTo>
                  <a:cubicBezTo>
                    <a:pt x="13" y="5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7"/>
                    <a:pt x="98" y="14"/>
                  </a:cubicBezTo>
                  <a:cubicBezTo>
                    <a:pt x="101" y="18"/>
                    <a:pt x="103" y="25"/>
                    <a:pt x="103" y="31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2841625" y="21717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5362575" y="3659188"/>
              <a:ext cx="319088" cy="1149350"/>
            </a:xfrm>
            <a:custGeom>
              <a:avLst/>
              <a:gdLst>
                <a:gd name="T0" fmla="*/ 201 w 201"/>
                <a:gd name="T1" fmla="*/ 72 h 724"/>
                <a:gd name="T2" fmla="*/ 120 w 201"/>
                <a:gd name="T3" fmla="*/ 333 h 724"/>
                <a:gd name="T4" fmla="*/ 0 w 201"/>
                <a:gd name="T5" fmla="*/ 724 h 724"/>
                <a:gd name="T6" fmla="*/ 0 w 201"/>
                <a:gd name="T7" fmla="*/ 85 h 724"/>
                <a:gd name="T8" fmla="*/ 105 w 201"/>
                <a:gd name="T9" fmla="*/ 0 h 724"/>
                <a:gd name="T10" fmla="*/ 201 w 201"/>
                <a:gd name="T11" fmla="*/ 7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24">
                  <a:moveTo>
                    <a:pt x="201" y="72"/>
                  </a:moveTo>
                  <a:lnTo>
                    <a:pt x="120" y="333"/>
                  </a:lnTo>
                  <a:lnTo>
                    <a:pt x="0" y="724"/>
                  </a:lnTo>
                  <a:lnTo>
                    <a:pt x="0" y="85"/>
                  </a:lnTo>
                  <a:lnTo>
                    <a:pt x="105" y="0"/>
                  </a:lnTo>
                  <a:lnTo>
                    <a:pt x="201" y="72"/>
                  </a:lnTo>
                  <a:close/>
                </a:path>
              </a:pathLst>
            </a:custGeom>
            <a:solidFill>
              <a:srgbClr val="E9E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5426075" y="3683000"/>
              <a:ext cx="225425" cy="292100"/>
            </a:xfrm>
            <a:custGeom>
              <a:avLst/>
              <a:gdLst>
                <a:gd name="T0" fmla="*/ 0 w 142"/>
                <a:gd name="T1" fmla="*/ 0 h 184"/>
                <a:gd name="T2" fmla="*/ 13 w 142"/>
                <a:gd name="T3" fmla="*/ 174 h 184"/>
                <a:gd name="T4" fmla="*/ 65 w 142"/>
                <a:gd name="T5" fmla="*/ 184 h 184"/>
                <a:gd name="T6" fmla="*/ 142 w 142"/>
                <a:gd name="T7" fmla="*/ 32 h 184"/>
                <a:gd name="T8" fmla="*/ 0 w 142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84">
                  <a:moveTo>
                    <a:pt x="0" y="0"/>
                  </a:moveTo>
                  <a:lnTo>
                    <a:pt x="13" y="174"/>
                  </a:lnTo>
                  <a:lnTo>
                    <a:pt x="65" y="184"/>
                  </a:lnTo>
                  <a:lnTo>
                    <a:pt x="14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6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5267325" y="3435350"/>
              <a:ext cx="301625" cy="515938"/>
            </a:xfrm>
            <a:custGeom>
              <a:avLst/>
              <a:gdLst>
                <a:gd name="T0" fmla="*/ 135 w 190"/>
                <a:gd name="T1" fmla="*/ 4 h 325"/>
                <a:gd name="T2" fmla="*/ 190 w 190"/>
                <a:gd name="T3" fmla="*/ 164 h 325"/>
                <a:gd name="T4" fmla="*/ 28 w 190"/>
                <a:gd name="T5" fmla="*/ 325 h 325"/>
                <a:gd name="T6" fmla="*/ 0 w 190"/>
                <a:gd name="T7" fmla="*/ 0 h 325"/>
                <a:gd name="T8" fmla="*/ 135 w 190"/>
                <a:gd name="T9" fmla="*/ 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25">
                  <a:moveTo>
                    <a:pt x="135" y="4"/>
                  </a:moveTo>
                  <a:lnTo>
                    <a:pt x="190" y="164"/>
                  </a:lnTo>
                  <a:lnTo>
                    <a:pt x="28" y="325"/>
                  </a:lnTo>
                  <a:lnTo>
                    <a:pt x="0" y="0"/>
                  </a:lnTo>
                  <a:lnTo>
                    <a:pt x="13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5529263" y="3449638"/>
              <a:ext cx="385763" cy="585788"/>
            </a:xfrm>
            <a:custGeom>
              <a:avLst/>
              <a:gdLst>
                <a:gd name="T0" fmla="*/ 243 w 243"/>
                <a:gd name="T1" fmla="*/ 61 h 369"/>
                <a:gd name="T2" fmla="*/ 77 w 243"/>
                <a:gd name="T3" fmla="*/ 369 h 369"/>
                <a:gd name="T4" fmla="*/ 0 w 243"/>
                <a:gd name="T5" fmla="*/ 160 h 369"/>
                <a:gd name="T6" fmla="*/ 114 w 243"/>
                <a:gd name="T7" fmla="*/ 0 h 369"/>
                <a:gd name="T8" fmla="*/ 243 w 243"/>
                <a:gd name="T9" fmla="*/ 6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69">
                  <a:moveTo>
                    <a:pt x="243" y="61"/>
                  </a:moveTo>
                  <a:lnTo>
                    <a:pt x="77" y="369"/>
                  </a:lnTo>
                  <a:lnTo>
                    <a:pt x="0" y="160"/>
                  </a:lnTo>
                  <a:lnTo>
                    <a:pt x="114" y="0"/>
                  </a:lnTo>
                  <a:lnTo>
                    <a:pt x="243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56"/>
            <p:cNvSpPr>
              <a:spLocks/>
            </p:cNvSpPr>
            <p:nvPr/>
          </p:nvSpPr>
          <p:spPr bwMode="auto">
            <a:xfrm>
              <a:off x="5362575" y="3959225"/>
              <a:ext cx="190500" cy="849313"/>
            </a:xfrm>
            <a:custGeom>
              <a:avLst/>
              <a:gdLst>
                <a:gd name="T0" fmla="*/ 120 w 120"/>
                <a:gd name="T1" fmla="*/ 144 h 535"/>
                <a:gd name="T2" fmla="*/ 0 w 120"/>
                <a:gd name="T3" fmla="*/ 535 h 535"/>
                <a:gd name="T4" fmla="*/ 0 w 120"/>
                <a:gd name="T5" fmla="*/ 93 h 535"/>
                <a:gd name="T6" fmla="*/ 53 w 120"/>
                <a:gd name="T7" fmla="*/ 0 h 535"/>
                <a:gd name="T8" fmla="*/ 105 w 120"/>
                <a:gd name="T9" fmla="*/ 10 h 535"/>
                <a:gd name="T10" fmla="*/ 120 w 120"/>
                <a:gd name="T11" fmla="*/ 14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35">
                  <a:moveTo>
                    <a:pt x="120" y="144"/>
                  </a:moveTo>
                  <a:lnTo>
                    <a:pt x="0" y="535"/>
                  </a:lnTo>
                  <a:lnTo>
                    <a:pt x="0" y="93"/>
                  </a:lnTo>
                  <a:lnTo>
                    <a:pt x="53" y="0"/>
                  </a:lnTo>
                  <a:lnTo>
                    <a:pt x="105" y="10"/>
                  </a:lnTo>
                  <a:lnTo>
                    <a:pt x="120" y="144"/>
                  </a:lnTo>
                  <a:close/>
                </a:path>
              </a:pathLst>
            </a:custGeom>
            <a:solidFill>
              <a:srgbClr val="62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Oval 57"/>
            <p:cNvSpPr>
              <a:spLocks noChangeArrowheads="1"/>
            </p:cNvSpPr>
            <p:nvPr/>
          </p:nvSpPr>
          <p:spPr bwMode="auto">
            <a:xfrm>
              <a:off x="5319713" y="4845050"/>
              <a:ext cx="74613" cy="73025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Oval 58"/>
            <p:cNvSpPr>
              <a:spLocks noChangeArrowheads="1"/>
            </p:cNvSpPr>
            <p:nvPr/>
          </p:nvSpPr>
          <p:spPr bwMode="auto">
            <a:xfrm>
              <a:off x="5283200" y="5076825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Oval 59"/>
            <p:cNvSpPr>
              <a:spLocks noChangeArrowheads="1"/>
            </p:cNvSpPr>
            <p:nvPr/>
          </p:nvSpPr>
          <p:spPr bwMode="auto">
            <a:xfrm>
              <a:off x="5245100" y="5302250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4857750" y="5373688"/>
              <a:ext cx="815975" cy="250825"/>
            </a:xfrm>
            <a:custGeom>
              <a:avLst/>
              <a:gdLst>
                <a:gd name="T0" fmla="*/ 7 w 514"/>
                <a:gd name="T1" fmla="*/ 0 h 158"/>
                <a:gd name="T2" fmla="*/ 514 w 514"/>
                <a:gd name="T3" fmla="*/ 79 h 158"/>
                <a:gd name="T4" fmla="*/ 495 w 514"/>
                <a:gd name="T5" fmla="*/ 158 h 158"/>
                <a:gd name="T6" fmla="*/ 0 w 514"/>
                <a:gd name="T7" fmla="*/ 72 h 158"/>
                <a:gd name="T8" fmla="*/ 7 w 514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58">
                  <a:moveTo>
                    <a:pt x="7" y="0"/>
                  </a:moveTo>
                  <a:lnTo>
                    <a:pt x="514" y="79"/>
                  </a:lnTo>
                  <a:lnTo>
                    <a:pt x="495" y="158"/>
                  </a:lnTo>
                  <a:lnTo>
                    <a:pt x="0" y="7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5421313" y="3100388"/>
              <a:ext cx="387350" cy="696913"/>
            </a:xfrm>
            <a:custGeom>
              <a:avLst/>
              <a:gdLst>
                <a:gd name="T0" fmla="*/ 101 w 146"/>
                <a:gd name="T1" fmla="*/ 13 h 262"/>
                <a:gd name="T2" fmla="*/ 68 w 146"/>
                <a:gd name="T3" fmla="*/ 2 h 262"/>
                <a:gd name="T4" fmla="*/ 22 w 146"/>
                <a:gd name="T5" fmla="*/ 36 h 262"/>
                <a:gd name="T6" fmla="*/ 9 w 146"/>
                <a:gd name="T7" fmla="*/ 138 h 262"/>
                <a:gd name="T8" fmla="*/ 6 w 146"/>
                <a:gd name="T9" fmla="*/ 175 h 262"/>
                <a:gd name="T10" fmla="*/ 9 w 146"/>
                <a:gd name="T11" fmla="*/ 211 h 262"/>
                <a:gd name="T12" fmla="*/ 112 w 146"/>
                <a:gd name="T13" fmla="*/ 211 h 262"/>
                <a:gd name="T14" fmla="*/ 137 w 146"/>
                <a:gd name="T15" fmla="*/ 60 h 262"/>
                <a:gd name="T16" fmla="*/ 101 w 146"/>
                <a:gd name="T17" fmla="*/ 1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2">
                  <a:moveTo>
                    <a:pt x="101" y="13"/>
                  </a:moveTo>
                  <a:cubicBezTo>
                    <a:pt x="90" y="10"/>
                    <a:pt x="80" y="0"/>
                    <a:pt x="68" y="2"/>
                  </a:cubicBezTo>
                  <a:cubicBezTo>
                    <a:pt x="52" y="5"/>
                    <a:pt x="24" y="20"/>
                    <a:pt x="22" y="36"/>
                  </a:cubicBezTo>
                  <a:cubicBezTo>
                    <a:pt x="18" y="57"/>
                    <a:pt x="13" y="117"/>
                    <a:pt x="9" y="138"/>
                  </a:cubicBezTo>
                  <a:cubicBezTo>
                    <a:pt x="7" y="150"/>
                    <a:pt x="5" y="163"/>
                    <a:pt x="6" y="175"/>
                  </a:cubicBezTo>
                  <a:cubicBezTo>
                    <a:pt x="5" y="187"/>
                    <a:pt x="0" y="202"/>
                    <a:pt x="9" y="211"/>
                  </a:cubicBezTo>
                  <a:cubicBezTo>
                    <a:pt x="58" y="262"/>
                    <a:pt x="104" y="232"/>
                    <a:pt x="112" y="211"/>
                  </a:cubicBezTo>
                  <a:cubicBezTo>
                    <a:pt x="124" y="181"/>
                    <a:pt x="136" y="92"/>
                    <a:pt x="137" y="60"/>
                  </a:cubicBezTo>
                  <a:cubicBezTo>
                    <a:pt x="137" y="27"/>
                    <a:pt x="146" y="26"/>
                    <a:pt x="101" y="13"/>
                  </a:cubicBezTo>
                  <a:close/>
                </a:path>
              </a:pathLst>
            </a:custGeom>
            <a:solidFill>
              <a:srgbClr val="C3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6242050" y="2416175"/>
              <a:ext cx="309563" cy="496888"/>
            </a:xfrm>
            <a:custGeom>
              <a:avLst/>
              <a:gdLst>
                <a:gd name="T0" fmla="*/ 11 w 117"/>
                <a:gd name="T1" fmla="*/ 63 h 187"/>
                <a:gd name="T2" fmla="*/ 111 w 117"/>
                <a:gd name="T3" fmla="*/ 87 h 187"/>
                <a:gd name="T4" fmla="*/ 0 w 117"/>
                <a:gd name="T5" fmla="*/ 187 h 187"/>
                <a:gd name="T6" fmla="*/ 11 w 117"/>
                <a:gd name="T7" fmla="*/ 6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87">
                  <a:moveTo>
                    <a:pt x="11" y="63"/>
                  </a:moveTo>
                  <a:cubicBezTo>
                    <a:pt x="11" y="63"/>
                    <a:pt x="105" y="0"/>
                    <a:pt x="111" y="87"/>
                  </a:cubicBezTo>
                  <a:cubicBezTo>
                    <a:pt x="117" y="173"/>
                    <a:pt x="0" y="187"/>
                    <a:pt x="0" y="187"/>
                  </a:cubicBezTo>
                  <a:lnTo>
                    <a:pt x="11" y="63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6215063" y="2551113"/>
              <a:ext cx="244475" cy="327025"/>
            </a:xfrm>
            <a:custGeom>
              <a:avLst/>
              <a:gdLst>
                <a:gd name="T0" fmla="*/ 23 w 92"/>
                <a:gd name="T1" fmla="*/ 52 h 123"/>
                <a:gd name="T2" fmla="*/ 83 w 92"/>
                <a:gd name="T3" fmla="*/ 28 h 123"/>
                <a:gd name="T4" fmla="*/ 81 w 92"/>
                <a:gd name="T5" fmla="*/ 86 h 123"/>
                <a:gd name="T6" fmla="*/ 51 w 92"/>
                <a:gd name="T7" fmla="*/ 63 h 123"/>
                <a:gd name="T8" fmla="*/ 17 w 92"/>
                <a:gd name="T9" fmla="*/ 97 h 123"/>
                <a:gd name="T10" fmla="*/ 23 w 92"/>
                <a:gd name="T11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23">
                  <a:moveTo>
                    <a:pt x="23" y="52"/>
                  </a:moveTo>
                  <a:cubicBezTo>
                    <a:pt x="23" y="52"/>
                    <a:pt x="75" y="0"/>
                    <a:pt x="83" y="28"/>
                  </a:cubicBezTo>
                  <a:cubicBezTo>
                    <a:pt x="92" y="55"/>
                    <a:pt x="81" y="86"/>
                    <a:pt x="81" y="86"/>
                  </a:cubicBezTo>
                  <a:cubicBezTo>
                    <a:pt x="81" y="86"/>
                    <a:pt x="81" y="50"/>
                    <a:pt x="51" y="63"/>
                  </a:cubicBezTo>
                  <a:cubicBezTo>
                    <a:pt x="51" y="63"/>
                    <a:pt x="63" y="123"/>
                    <a:pt x="17" y="97"/>
                  </a:cubicBezTo>
                  <a:cubicBezTo>
                    <a:pt x="17" y="97"/>
                    <a:pt x="0" y="75"/>
                    <a:pt x="23" y="52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4818063" y="2297113"/>
              <a:ext cx="320675" cy="530225"/>
            </a:xfrm>
            <a:custGeom>
              <a:avLst/>
              <a:gdLst>
                <a:gd name="T0" fmla="*/ 121 w 121"/>
                <a:gd name="T1" fmla="*/ 76 h 200"/>
                <a:gd name="T2" fmla="*/ 19 w 121"/>
                <a:gd name="T3" fmla="*/ 85 h 200"/>
                <a:gd name="T4" fmla="*/ 113 w 121"/>
                <a:gd name="T5" fmla="*/ 200 h 200"/>
                <a:gd name="T6" fmla="*/ 121 w 121"/>
                <a:gd name="T7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00">
                  <a:moveTo>
                    <a:pt x="121" y="76"/>
                  </a:moveTo>
                  <a:cubicBezTo>
                    <a:pt x="121" y="76"/>
                    <a:pt x="38" y="0"/>
                    <a:pt x="19" y="85"/>
                  </a:cubicBezTo>
                  <a:cubicBezTo>
                    <a:pt x="0" y="169"/>
                    <a:pt x="113" y="200"/>
                    <a:pt x="113" y="200"/>
                  </a:cubicBezTo>
                  <a:lnTo>
                    <a:pt x="121" y="76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4937125" y="2447925"/>
              <a:ext cx="231775" cy="327025"/>
            </a:xfrm>
            <a:custGeom>
              <a:avLst/>
              <a:gdLst>
                <a:gd name="T0" fmla="*/ 68 w 87"/>
                <a:gd name="T1" fmla="*/ 58 h 123"/>
                <a:gd name="T2" fmla="*/ 12 w 87"/>
                <a:gd name="T3" fmla="*/ 26 h 123"/>
                <a:gd name="T4" fmla="*/ 6 w 87"/>
                <a:gd name="T5" fmla="*/ 83 h 123"/>
                <a:gd name="T6" fmla="*/ 39 w 87"/>
                <a:gd name="T7" fmla="*/ 66 h 123"/>
                <a:gd name="T8" fmla="*/ 68 w 87"/>
                <a:gd name="T9" fmla="*/ 103 h 123"/>
                <a:gd name="T10" fmla="*/ 68 w 87"/>
                <a:gd name="T11" fmla="*/ 5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23">
                  <a:moveTo>
                    <a:pt x="68" y="58"/>
                  </a:moveTo>
                  <a:cubicBezTo>
                    <a:pt x="68" y="58"/>
                    <a:pt x="24" y="0"/>
                    <a:pt x="12" y="26"/>
                  </a:cubicBezTo>
                  <a:cubicBezTo>
                    <a:pt x="0" y="51"/>
                    <a:pt x="6" y="83"/>
                    <a:pt x="6" y="83"/>
                  </a:cubicBezTo>
                  <a:cubicBezTo>
                    <a:pt x="6" y="83"/>
                    <a:pt x="11" y="48"/>
                    <a:pt x="39" y="66"/>
                  </a:cubicBezTo>
                  <a:cubicBezTo>
                    <a:pt x="39" y="66"/>
                    <a:pt x="18" y="123"/>
                    <a:pt x="68" y="103"/>
                  </a:cubicBezTo>
                  <a:cubicBezTo>
                    <a:pt x="68" y="103"/>
                    <a:pt x="87" y="85"/>
                    <a:pt x="68" y="58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006975" y="1824038"/>
              <a:ext cx="1308100" cy="1658938"/>
            </a:xfrm>
            <a:custGeom>
              <a:avLst/>
              <a:gdLst>
                <a:gd name="T0" fmla="*/ 465 w 493"/>
                <a:gd name="T1" fmla="*/ 458 h 625"/>
                <a:gd name="T2" fmla="*/ 308 w 493"/>
                <a:gd name="T3" fmla="*/ 604 h 625"/>
                <a:gd name="T4" fmla="*/ 206 w 493"/>
                <a:gd name="T5" fmla="*/ 609 h 625"/>
                <a:gd name="T6" fmla="*/ 30 w 493"/>
                <a:gd name="T7" fmla="*/ 347 h 625"/>
                <a:gd name="T8" fmla="*/ 67 w 493"/>
                <a:gd name="T9" fmla="*/ 135 h 625"/>
                <a:gd name="T10" fmla="*/ 83 w 493"/>
                <a:gd name="T11" fmla="*/ 101 h 625"/>
                <a:gd name="T12" fmla="*/ 207 w 493"/>
                <a:gd name="T13" fmla="*/ 22 h 625"/>
                <a:gd name="T14" fmla="*/ 470 w 493"/>
                <a:gd name="T15" fmla="*/ 114 h 625"/>
                <a:gd name="T16" fmla="*/ 474 w 493"/>
                <a:gd name="T17" fmla="*/ 129 h 625"/>
                <a:gd name="T18" fmla="*/ 465 w 493"/>
                <a:gd name="T19" fmla="*/ 458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" h="625">
                  <a:moveTo>
                    <a:pt x="465" y="458"/>
                  </a:moveTo>
                  <a:cubicBezTo>
                    <a:pt x="455" y="533"/>
                    <a:pt x="366" y="583"/>
                    <a:pt x="308" y="604"/>
                  </a:cubicBezTo>
                  <a:cubicBezTo>
                    <a:pt x="251" y="625"/>
                    <a:pt x="206" y="609"/>
                    <a:pt x="206" y="609"/>
                  </a:cubicBezTo>
                  <a:cubicBezTo>
                    <a:pt x="0" y="531"/>
                    <a:pt x="30" y="432"/>
                    <a:pt x="30" y="347"/>
                  </a:cubicBezTo>
                  <a:cubicBezTo>
                    <a:pt x="30" y="305"/>
                    <a:pt x="35" y="227"/>
                    <a:pt x="67" y="135"/>
                  </a:cubicBezTo>
                  <a:cubicBezTo>
                    <a:pt x="71" y="122"/>
                    <a:pt x="77" y="111"/>
                    <a:pt x="83" y="101"/>
                  </a:cubicBezTo>
                  <a:cubicBezTo>
                    <a:pt x="126" y="37"/>
                    <a:pt x="207" y="22"/>
                    <a:pt x="207" y="22"/>
                  </a:cubicBezTo>
                  <a:cubicBezTo>
                    <a:pt x="320" y="0"/>
                    <a:pt x="439" y="52"/>
                    <a:pt x="470" y="114"/>
                  </a:cubicBezTo>
                  <a:cubicBezTo>
                    <a:pt x="472" y="119"/>
                    <a:pt x="473" y="124"/>
                    <a:pt x="474" y="129"/>
                  </a:cubicBezTo>
                  <a:cubicBezTo>
                    <a:pt x="493" y="206"/>
                    <a:pt x="476" y="373"/>
                    <a:pt x="465" y="458"/>
                  </a:cubicBezTo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556250" y="2352675"/>
              <a:ext cx="295275" cy="568325"/>
            </a:xfrm>
            <a:custGeom>
              <a:avLst/>
              <a:gdLst>
                <a:gd name="T0" fmla="*/ 65 w 111"/>
                <a:gd name="T1" fmla="*/ 17 h 214"/>
                <a:gd name="T2" fmla="*/ 44 w 111"/>
                <a:gd name="T3" fmla="*/ 55 h 214"/>
                <a:gd name="T4" fmla="*/ 35 w 111"/>
                <a:gd name="T5" fmla="*/ 170 h 214"/>
                <a:gd name="T6" fmla="*/ 10 w 111"/>
                <a:gd name="T7" fmla="*/ 177 h 214"/>
                <a:gd name="T8" fmla="*/ 46 w 111"/>
                <a:gd name="T9" fmla="*/ 209 h 214"/>
                <a:gd name="T10" fmla="*/ 82 w 111"/>
                <a:gd name="T11" fmla="*/ 202 h 214"/>
                <a:gd name="T12" fmla="*/ 104 w 111"/>
                <a:gd name="T13" fmla="*/ 169 h 214"/>
                <a:gd name="T14" fmla="*/ 75 w 111"/>
                <a:gd name="T15" fmla="*/ 173 h 214"/>
                <a:gd name="T16" fmla="*/ 65 w 111"/>
                <a:gd name="T17" fmla="*/ 1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14">
                  <a:moveTo>
                    <a:pt x="65" y="17"/>
                  </a:moveTo>
                  <a:cubicBezTo>
                    <a:pt x="65" y="17"/>
                    <a:pt x="51" y="0"/>
                    <a:pt x="44" y="55"/>
                  </a:cubicBezTo>
                  <a:cubicBezTo>
                    <a:pt x="36" y="111"/>
                    <a:pt x="35" y="170"/>
                    <a:pt x="35" y="170"/>
                  </a:cubicBezTo>
                  <a:cubicBezTo>
                    <a:pt x="35" y="170"/>
                    <a:pt x="0" y="145"/>
                    <a:pt x="10" y="177"/>
                  </a:cubicBezTo>
                  <a:cubicBezTo>
                    <a:pt x="15" y="194"/>
                    <a:pt x="30" y="204"/>
                    <a:pt x="46" y="209"/>
                  </a:cubicBezTo>
                  <a:cubicBezTo>
                    <a:pt x="61" y="214"/>
                    <a:pt x="71" y="210"/>
                    <a:pt x="82" y="202"/>
                  </a:cubicBezTo>
                  <a:cubicBezTo>
                    <a:pt x="86" y="198"/>
                    <a:pt x="111" y="176"/>
                    <a:pt x="104" y="169"/>
                  </a:cubicBezTo>
                  <a:cubicBezTo>
                    <a:pt x="101" y="165"/>
                    <a:pt x="80" y="172"/>
                    <a:pt x="75" y="173"/>
                  </a:cubicBezTo>
                  <a:cubicBezTo>
                    <a:pt x="75" y="173"/>
                    <a:pt x="94" y="6"/>
                    <a:pt x="65" y="17"/>
                  </a:cubicBez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5895975" y="2297113"/>
              <a:ext cx="331788" cy="198438"/>
            </a:xfrm>
            <a:custGeom>
              <a:avLst/>
              <a:gdLst>
                <a:gd name="T0" fmla="*/ 6 w 125"/>
                <a:gd name="T1" fmla="*/ 6 h 75"/>
                <a:gd name="T2" fmla="*/ 125 w 125"/>
                <a:gd name="T3" fmla="*/ 75 h 75"/>
                <a:gd name="T4" fmla="*/ 0 w 125"/>
                <a:gd name="T5" fmla="*/ 41 h 75"/>
                <a:gd name="T6" fmla="*/ 6 w 125"/>
                <a:gd name="T7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75">
                  <a:moveTo>
                    <a:pt x="6" y="6"/>
                  </a:moveTo>
                  <a:cubicBezTo>
                    <a:pt x="6" y="6"/>
                    <a:pt x="105" y="0"/>
                    <a:pt x="125" y="75"/>
                  </a:cubicBezTo>
                  <a:cubicBezTo>
                    <a:pt x="125" y="75"/>
                    <a:pt x="23" y="28"/>
                    <a:pt x="0" y="41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243513" y="2192338"/>
              <a:ext cx="357188" cy="193675"/>
            </a:xfrm>
            <a:custGeom>
              <a:avLst/>
              <a:gdLst>
                <a:gd name="T0" fmla="*/ 135 w 135"/>
                <a:gd name="T1" fmla="*/ 38 h 73"/>
                <a:gd name="T2" fmla="*/ 0 w 135"/>
                <a:gd name="T3" fmla="*/ 63 h 73"/>
                <a:gd name="T4" fmla="*/ 130 w 135"/>
                <a:gd name="T5" fmla="*/ 73 h 73"/>
                <a:gd name="T6" fmla="*/ 135 w 135"/>
                <a:gd name="T7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73">
                  <a:moveTo>
                    <a:pt x="135" y="38"/>
                  </a:moveTo>
                  <a:cubicBezTo>
                    <a:pt x="135" y="38"/>
                    <a:pt x="44" y="0"/>
                    <a:pt x="0" y="63"/>
                  </a:cubicBezTo>
                  <a:cubicBezTo>
                    <a:pt x="0" y="63"/>
                    <a:pt x="113" y="53"/>
                    <a:pt x="130" y="73"/>
                  </a:cubicBezTo>
                  <a:lnTo>
                    <a:pt x="135" y="38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916613" y="2416175"/>
              <a:ext cx="274638" cy="196850"/>
            </a:xfrm>
            <a:custGeom>
              <a:avLst/>
              <a:gdLst>
                <a:gd name="T0" fmla="*/ 1 w 103"/>
                <a:gd name="T1" fmla="*/ 31 h 74"/>
                <a:gd name="T2" fmla="*/ 4 w 103"/>
                <a:gd name="T3" fmla="*/ 37 h 74"/>
                <a:gd name="T4" fmla="*/ 19 w 103"/>
                <a:gd name="T5" fmla="*/ 36 h 74"/>
                <a:gd name="T6" fmla="*/ 50 w 103"/>
                <a:gd name="T7" fmla="*/ 38 h 74"/>
                <a:gd name="T8" fmla="*/ 91 w 103"/>
                <a:gd name="T9" fmla="*/ 72 h 74"/>
                <a:gd name="T10" fmla="*/ 96 w 103"/>
                <a:gd name="T11" fmla="*/ 72 h 74"/>
                <a:gd name="T12" fmla="*/ 1 w 103"/>
                <a:gd name="T13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4">
                  <a:moveTo>
                    <a:pt x="1" y="31"/>
                  </a:moveTo>
                  <a:cubicBezTo>
                    <a:pt x="0" y="34"/>
                    <a:pt x="1" y="37"/>
                    <a:pt x="4" y="37"/>
                  </a:cubicBezTo>
                  <a:cubicBezTo>
                    <a:pt x="9" y="37"/>
                    <a:pt x="14" y="37"/>
                    <a:pt x="19" y="36"/>
                  </a:cubicBezTo>
                  <a:cubicBezTo>
                    <a:pt x="29" y="36"/>
                    <a:pt x="39" y="35"/>
                    <a:pt x="50" y="38"/>
                  </a:cubicBezTo>
                  <a:cubicBezTo>
                    <a:pt x="66" y="43"/>
                    <a:pt x="88" y="54"/>
                    <a:pt x="91" y="72"/>
                  </a:cubicBezTo>
                  <a:cubicBezTo>
                    <a:pt x="92" y="74"/>
                    <a:pt x="95" y="74"/>
                    <a:pt x="96" y="72"/>
                  </a:cubicBezTo>
                  <a:cubicBezTo>
                    <a:pt x="103" y="31"/>
                    <a:pt x="25" y="0"/>
                    <a:pt x="1" y="31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268913" y="2360613"/>
              <a:ext cx="271463" cy="169863"/>
            </a:xfrm>
            <a:custGeom>
              <a:avLst/>
              <a:gdLst>
                <a:gd name="T0" fmla="*/ 100 w 102"/>
                <a:gd name="T1" fmla="*/ 35 h 64"/>
                <a:gd name="T2" fmla="*/ 97 w 102"/>
                <a:gd name="T3" fmla="*/ 40 h 64"/>
                <a:gd name="T4" fmla="*/ 51 w 102"/>
                <a:gd name="T5" fmla="*/ 35 h 64"/>
                <a:gd name="T6" fmla="*/ 5 w 102"/>
                <a:gd name="T7" fmla="*/ 62 h 64"/>
                <a:gd name="T8" fmla="*/ 1 w 102"/>
                <a:gd name="T9" fmla="*/ 61 h 64"/>
                <a:gd name="T10" fmla="*/ 100 w 102"/>
                <a:gd name="T11" fmla="*/ 3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4">
                  <a:moveTo>
                    <a:pt x="100" y="35"/>
                  </a:moveTo>
                  <a:cubicBezTo>
                    <a:pt x="102" y="37"/>
                    <a:pt x="100" y="40"/>
                    <a:pt x="97" y="40"/>
                  </a:cubicBezTo>
                  <a:cubicBezTo>
                    <a:pt x="81" y="38"/>
                    <a:pt x="68" y="32"/>
                    <a:pt x="51" y="35"/>
                  </a:cubicBezTo>
                  <a:cubicBezTo>
                    <a:pt x="35" y="37"/>
                    <a:pt x="11" y="44"/>
                    <a:pt x="5" y="62"/>
                  </a:cubicBezTo>
                  <a:cubicBezTo>
                    <a:pt x="5" y="64"/>
                    <a:pt x="1" y="63"/>
                    <a:pt x="1" y="61"/>
                  </a:cubicBezTo>
                  <a:cubicBezTo>
                    <a:pt x="0" y="19"/>
                    <a:pt x="81" y="0"/>
                    <a:pt x="10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272088" y="2424113"/>
              <a:ext cx="307975" cy="277813"/>
            </a:xfrm>
            <a:custGeom>
              <a:avLst/>
              <a:gdLst>
                <a:gd name="T0" fmla="*/ 2 w 116"/>
                <a:gd name="T1" fmla="*/ 49 h 105"/>
                <a:gd name="T2" fmla="*/ 54 w 116"/>
                <a:gd name="T3" fmla="*/ 103 h 105"/>
                <a:gd name="T4" fmla="*/ 114 w 116"/>
                <a:gd name="T5" fmla="*/ 57 h 105"/>
                <a:gd name="T6" fmla="*/ 62 w 116"/>
                <a:gd name="T7" fmla="*/ 2 h 105"/>
                <a:gd name="T8" fmla="*/ 2 w 116"/>
                <a:gd name="T9" fmla="*/ 4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5">
                  <a:moveTo>
                    <a:pt x="2" y="49"/>
                  </a:moveTo>
                  <a:cubicBezTo>
                    <a:pt x="0" y="76"/>
                    <a:pt x="23" y="101"/>
                    <a:pt x="54" y="103"/>
                  </a:cubicBezTo>
                  <a:cubicBezTo>
                    <a:pt x="85" y="105"/>
                    <a:pt x="112" y="85"/>
                    <a:pt x="114" y="57"/>
                  </a:cubicBezTo>
                  <a:cubicBezTo>
                    <a:pt x="116" y="29"/>
                    <a:pt x="92" y="5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335588" y="2436813"/>
              <a:ext cx="193675" cy="244475"/>
            </a:xfrm>
            <a:custGeom>
              <a:avLst/>
              <a:gdLst>
                <a:gd name="T0" fmla="*/ 71 w 73"/>
                <a:gd name="T1" fmla="*/ 49 h 92"/>
                <a:gd name="T2" fmla="*/ 33 w 73"/>
                <a:gd name="T3" fmla="*/ 91 h 92"/>
                <a:gd name="T4" fmla="*/ 2 w 73"/>
                <a:gd name="T5" fmla="*/ 44 h 92"/>
                <a:gd name="T6" fmla="*/ 40 w 73"/>
                <a:gd name="T7" fmla="*/ 1 h 92"/>
                <a:gd name="T8" fmla="*/ 71 w 73"/>
                <a:gd name="T9" fmla="*/ 4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2">
                  <a:moveTo>
                    <a:pt x="71" y="49"/>
                  </a:moveTo>
                  <a:cubicBezTo>
                    <a:pt x="70" y="73"/>
                    <a:pt x="53" y="92"/>
                    <a:pt x="33" y="91"/>
                  </a:cubicBezTo>
                  <a:cubicBezTo>
                    <a:pt x="14" y="89"/>
                    <a:pt x="0" y="68"/>
                    <a:pt x="2" y="44"/>
                  </a:cubicBezTo>
                  <a:cubicBezTo>
                    <a:pt x="4" y="19"/>
                    <a:pt x="21" y="0"/>
                    <a:pt x="40" y="1"/>
                  </a:cubicBezTo>
                  <a:cubicBezTo>
                    <a:pt x="59" y="3"/>
                    <a:pt x="73" y="24"/>
                    <a:pt x="71" y="49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365750" y="2471738"/>
              <a:ext cx="138113" cy="174625"/>
            </a:xfrm>
            <a:custGeom>
              <a:avLst/>
              <a:gdLst>
                <a:gd name="T0" fmla="*/ 50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0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0" y="35"/>
                  </a:moveTo>
                  <a:cubicBezTo>
                    <a:pt x="49" y="53"/>
                    <a:pt x="37" y="66"/>
                    <a:pt x="23" y="65"/>
                  </a:cubicBezTo>
                  <a:cubicBezTo>
                    <a:pt x="10" y="64"/>
                    <a:pt x="0" y="49"/>
                    <a:pt x="1" y="31"/>
                  </a:cubicBezTo>
                  <a:cubicBezTo>
                    <a:pt x="2" y="14"/>
                    <a:pt x="14" y="0"/>
                    <a:pt x="28" y="1"/>
                  </a:cubicBezTo>
                  <a:cubicBezTo>
                    <a:pt x="42" y="2"/>
                    <a:pt x="52" y="17"/>
                    <a:pt x="5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438775" y="2459038"/>
              <a:ext cx="73025" cy="47625"/>
            </a:xfrm>
            <a:custGeom>
              <a:avLst/>
              <a:gdLst>
                <a:gd name="T0" fmla="*/ 26 w 27"/>
                <a:gd name="T1" fmla="*/ 10 h 18"/>
                <a:gd name="T2" fmla="*/ 13 w 27"/>
                <a:gd name="T3" fmla="*/ 18 h 18"/>
                <a:gd name="T4" fmla="*/ 1 w 27"/>
                <a:gd name="T5" fmla="*/ 8 h 18"/>
                <a:gd name="T6" fmla="*/ 14 w 27"/>
                <a:gd name="T7" fmla="*/ 0 h 18"/>
                <a:gd name="T8" fmla="*/ 26 w 27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26" y="10"/>
                  </a:moveTo>
                  <a:cubicBezTo>
                    <a:pt x="26" y="15"/>
                    <a:pt x="20" y="18"/>
                    <a:pt x="13" y="18"/>
                  </a:cubicBezTo>
                  <a:cubicBezTo>
                    <a:pt x="6" y="17"/>
                    <a:pt x="0" y="13"/>
                    <a:pt x="1" y="8"/>
                  </a:cubicBezTo>
                  <a:cubicBezTo>
                    <a:pt x="1" y="3"/>
                    <a:pt x="7" y="0"/>
                    <a:pt x="14" y="0"/>
                  </a:cubicBezTo>
                  <a:cubicBezTo>
                    <a:pt x="21" y="1"/>
                    <a:pt x="27" y="5"/>
                    <a:pt x="26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61050" y="2490788"/>
              <a:ext cx="307975" cy="280988"/>
            </a:xfrm>
            <a:custGeom>
              <a:avLst/>
              <a:gdLst>
                <a:gd name="T0" fmla="*/ 2 w 116"/>
                <a:gd name="T1" fmla="*/ 49 h 106"/>
                <a:gd name="T2" fmla="*/ 54 w 116"/>
                <a:gd name="T3" fmla="*/ 104 h 106"/>
                <a:gd name="T4" fmla="*/ 114 w 116"/>
                <a:gd name="T5" fmla="*/ 57 h 106"/>
                <a:gd name="T6" fmla="*/ 62 w 116"/>
                <a:gd name="T7" fmla="*/ 2 h 106"/>
                <a:gd name="T8" fmla="*/ 2 w 116"/>
                <a:gd name="T9" fmla="*/ 4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6">
                  <a:moveTo>
                    <a:pt x="2" y="49"/>
                  </a:moveTo>
                  <a:cubicBezTo>
                    <a:pt x="0" y="77"/>
                    <a:pt x="23" y="102"/>
                    <a:pt x="54" y="104"/>
                  </a:cubicBezTo>
                  <a:cubicBezTo>
                    <a:pt x="85" y="106"/>
                    <a:pt x="112" y="85"/>
                    <a:pt x="114" y="57"/>
                  </a:cubicBezTo>
                  <a:cubicBezTo>
                    <a:pt x="116" y="29"/>
                    <a:pt x="93" y="4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903913" y="2503488"/>
              <a:ext cx="196850" cy="244475"/>
            </a:xfrm>
            <a:custGeom>
              <a:avLst/>
              <a:gdLst>
                <a:gd name="T0" fmla="*/ 72 w 74"/>
                <a:gd name="T1" fmla="*/ 48 h 92"/>
                <a:gd name="T2" fmla="*/ 33 w 74"/>
                <a:gd name="T3" fmla="*/ 90 h 92"/>
                <a:gd name="T4" fmla="*/ 2 w 74"/>
                <a:gd name="T5" fmla="*/ 43 h 92"/>
                <a:gd name="T6" fmla="*/ 40 w 74"/>
                <a:gd name="T7" fmla="*/ 1 h 92"/>
                <a:gd name="T8" fmla="*/ 72 w 74"/>
                <a:gd name="T9" fmla="*/ 4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92">
                  <a:moveTo>
                    <a:pt x="72" y="48"/>
                  </a:moveTo>
                  <a:cubicBezTo>
                    <a:pt x="70" y="73"/>
                    <a:pt x="53" y="92"/>
                    <a:pt x="33" y="90"/>
                  </a:cubicBezTo>
                  <a:cubicBezTo>
                    <a:pt x="14" y="89"/>
                    <a:pt x="0" y="68"/>
                    <a:pt x="2" y="43"/>
                  </a:cubicBezTo>
                  <a:cubicBezTo>
                    <a:pt x="4" y="18"/>
                    <a:pt x="21" y="0"/>
                    <a:pt x="40" y="1"/>
                  </a:cubicBezTo>
                  <a:cubicBezTo>
                    <a:pt x="59" y="2"/>
                    <a:pt x="74" y="24"/>
                    <a:pt x="72" y="48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934075" y="2538413"/>
              <a:ext cx="138113" cy="174625"/>
            </a:xfrm>
            <a:custGeom>
              <a:avLst/>
              <a:gdLst>
                <a:gd name="T0" fmla="*/ 51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1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1" y="35"/>
                  </a:moveTo>
                  <a:cubicBezTo>
                    <a:pt x="49" y="52"/>
                    <a:pt x="37" y="66"/>
                    <a:pt x="23" y="65"/>
                  </a:cubicBezTo>
                  <a:cubicBezTo>
                    <a:pt x="10" y="64"/>
                    <a:pt x="0" y="48"/>
                    <a:pt x="1" y="31"/>
                  </a:cubicBezTo>
                  <a:cubicBezTo>
                    <a:pt x="2" y="13"/>
                    <a:pt x="15" y="0"/>
                    <a:pt x="28" y="1"/>
                  </a:cubicBezTo>
                  <a:cubicBezTo>
                    <a:pt x="42" y="2"/>
                    <a:pt x="52" y="17"/>
                    <a:pt x="51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10275" y="2522538"/>
              <a:ext cx="69850" cy="50800"/>
            </a:xfrm>
            <a:custGeom>
              <a:avLst/>
              <a:gdLst>
                <a:gd name="T0" fmla="*/ 25 w 26"/>
                <a:gd name="T1" fmla="*/ 11 h 19"/>
                <a:gd name="T2" fmla="*/ 12 w 26"/>
                <a:gd name="T3" fmla="*/ 18 h 19"/>
                <a:gd name="T4" fmla="*/ 0 w 26"/>
                <a:gd name="T5" fmla="*/ 9 h 19"/>
                <a:gd name="T6" fmla="*/ 13 w 26"/>
                <a:gd name="T7" fmla="*/ 1 h 19"/>
                <a:gd name="T8" fmla="*/ 25 w 26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25" y="11"/>
                  </a:moveTo>
                  <a:cubicBezTo>
                    <a:pt x="25" y="15"/>
                    <a:pt x="19" y="19"/>
                    <a:pt x="12" y="18"/>
                  </a:cubicBezTo>
                  <a:cubicBezTo>
                    <a:pt x="5" y="18"/>
                    <a:pt x="0" y="13"/>
                    <a:pt x="0" y="9"/>
                  </a:cubicBezTo>
                  <a:cubicBezTo>
                    <a:pt x="0" y="4"/>
                    <a:pt x="6" y="0"/>
                    <a:pt x="13" y="1"/>
                  </a:cubicBezTo>
                  <a:cubicBezTo>
                    <a:pt x="20" y="2"/>
                    <a:pt x="26" y="6"/>
                    <a:pt x="25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338763" y="2901950"/>
              <a:ext cx="636588" cy="446088"/>
            </a:xfrm>
            <a:custGeom>
              <a:avLst/>
              <a:gdLst>
                <a:gd name="T0" fmla="*/ 240 w 240"/>
                <a:gd name="T1" fmla="*/ 42 h 168"/>
                <a:gd name="T2" fmla="*/ 209 w 240"/>
                <a:gd name="T3" fmla="*/ 92 h 168"/>
                <a:gd name="T4" fmla="*/ 174 w 240"/>
                <a:gd name="T5" fmla="*/ 130 h 168"/>
                <a:gd name="T6" fmla="*/ 56 w 240"/>
                <a:gd name="T7" fmla="*/ 116 h 168"/>
                <a:gd name="T8" fmla="*/ 15 w 240"/>
                <a:gd name="T9" fmla="*/ 42 h 168"/>
                <a:gd name="T10" fmla="*/ 0 w 240"/>
                <a:gd name="T11" fmla="*/ 0 h 168"/>
                <a:gd name="T12" fmla="*/ 240 w 240"/>
                <a:gd name="T13" fmla="*/ 4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68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99" y="105"/>
                    <a:pt x="187" y="119"/>
                    <a:pt x="174" y="130"/>
                  </a:cubicBezTo>
                  <a:cubicBezTo>
                    <a:pt x="140" y="157"/>
                    <a:pt x="98" y="168"/>
                    <a:pt x="56" y="116"/>
                  </a:cubicBezTo>
                  <a:cubicBezTo>
                    <a:pt x="43" y="99"/>
                    <a:pt x="29" y="75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4F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338763" y="2901950"/>
              <a:ext cx="636588" cy="280988"/>
            </a:xfrm>
            <a:custGeom>
              <a:avLst/>
              <a:gdLst>
                <a:gd name="T0" fmla="*/ 240 w 240"/>
                <a:gd name="T1" fmla="*/ 42 h 106"/>
                <a:gd name="T2" fmla="*/ 209 w 240"/>
                <a:gd name="T3" fmla="*/ 92 h 106"/>
                <a:gd name="T4" fmla="*/ 15 w 240"/>
                <a:gd name="T5" fmla="*/ 42 h 106"/>
                <a:gd name="T6" fmla="*/ 0 w 240"/>
                <a:gd name="T7" fmla="*/ 0 h 106"/>
                <a:gd name="T8" fmla="*/ 240 w 240"/>
                <a:gd name="T9" fmla="*/ 4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06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41" y="106"/>
                    <a:pt x="61" y="68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486400" y="3159125"/>
              <a:ext cx="314325" cy="188913"/>
            </a:xfrm>
            <a:custGeom>
              <a:avLst/>
              <a:gdLst>
                <a:gd name="T0" fmla="*/ 118 w 118"/>
                <a:gd name="T1" fmla="*/ 33 h 71"/>
                <a:gd name="T2" fmla="*/ 0 w 118"/>
                <a:gd name="T3" fmla="*/ 19 h 71"/>
                <a:gd name="T4" fmla="*/ 118 w 118"/>
                <a:gd name="T5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71">
                  <a:moveTo>
                    <a:pt x="118" y="33"/>
                  </a:moveTo>
                  <a:cubicBezTo>
                    <a:pt x="84" y="60"/>
                    <a:pt x="42" y="71"/>
                    <a:pt x="0" y="19"/>
                  </a:cubicBezTo>
                  <a:cubicBezTo>
                    <a:pt x="26" y="10"/>
                    <a:pt x="71" y="0"/>
                    <a:pt x="118" y="33"/>
                  </a:cubicBezTo>
                  <a:close/>
                </a:path>
              </a:pathLst>
            </a:custGeom>
            <a:solidFill>
              <a:srgbClr val="C96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5019675" y="1800225"/>
              <a:ext cx="603250" cy="788988"/>
            </a:xfrm>
            <a:custGeom>
              <a:avLst/>
              <a:gdLst>
                <a:gd name="T0" fmla="*/ 203 w 227"/>
                <a:gd name="T1" fmla="*/ 11 h 297"/>
                <a:gd name="T2" fmla="*/ 202 w 227"/>
                <a:gd name="T3" fmla="*/ 12 h 297"/>
                <a:gd name="T4" fmla="*/ 123 w 227"/>
                <a:gd name="T5" fmla="*/ 19 h 297"/>
                <a:gd name="T6" fmla="*/ 37 w 227"/>
                <a:gd name="T7" fmla="*/ 74 h 297"/>
                <a:gd name="T8" fmla="*/ 3 w 227"/>
                <a:gd name="T9" fmla="*/ 170 h 297"/>
                <a:gd name="T10" fmla="*/ 15 w 227"/>
                <a:gd name="T11" fmla="*/ 224 h 297"/>
                <a:gd name="T12" fmla="*/ 28 w 227"/>
                <a:gd name="T13" fmla="*/ 294 h 297"/>
                <a:gd name="T14" fmla="*/ 32 w 227"/>
                <a:gd name="T15" fmla="*/ 296 h 297"/>
                <a:gd name="T16" fmla="*/ 66 w 227"/>
                <a:gd name="T17" fmla="*/ 192 h 297"/>
                <a:gd name="T18" fmla="*/ 77 w 227"/>
                <a:gd name="T19" fmla="*/ 226 h 297"/>
                <a:gd name="T20" fmla="*/ 88 w 227"/>
                <a:gd name="T21" fmla="*/ 226 h 297"/>
                <a:gd name="T22" fmla="*/ 90 w 227"/>
                <a:gd name="T23" fmla="*/ 208 h 297"/>
                <a:gd name="T24" fmla="*/ 93 w 227"/>
                <a:gd name="T25" fmla="*/ 171 h 297"/>
                <a:gd name="T26" fmla="*/ 106 w 227"/>
                <a:gd name="T27" fmla="*/ 124 h 297"/>
                <a:gd name="T28" fmla="*/ 132 w 227"/>
                <a:gd name="T29" fmla="*/ 159 h 297"/>
                <a:gd name="T30" fmla="*/ 156 w 227"/>
                <a:gd name="T31" fmla="*/ 96 h 297"/>
                <a:gd name="T32" fmla="*/ 172 w 227"/>
                <a:gd name="T33" fmla="*/ 103 h 297"/>
                <a:gd name="T34" fmla="*/ 192 w 227"/>
                <a:gd name="T35" fmla="*/ 95 h 297"/>
                <a:gd name="T36" fmla="*/ 222 w 227"/>
                <a:gd name="T37" fmla="*/ 52 h 297"/>
                <a:gd name="T38" fmla="*/ 203 w 227"/>
                <a:gd name="T39" fmla="*/ 1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297">
                  <a:moveTo>
                    <a:pt x="203" y="11"/>
                  </a:moveTo>
                  <a:cubicBezTo>
                    <a:pt x="202" y="11"/>
                    <a:pt x="202" y="12"/>
                    <a:pt x="202" y="12"/>
                  </a:cubicBezTo>
                  <a:cubicBezTo>
                    <a:pt x="178" y="0"/>
                    <a:pt x="147" y="10"/>
                    <a:pt x="123" y="19"/>
                  </a:cubicBezTo>
                  <a:cubicBezTo>
                    <a:pt x="92" y="33"/>
                    <a:pt x="62" y="49"/>
                    <a:pt x="37" y="74"/>
                  </a:cubicBezTo>
                  <a:cubicBezTo>
                    <a:pt x="12" y="100"/>
                    <a:pt x="0" y="133"/>
                    <a:pt x="3" y="170"/>
                  </a:cubicBezTo>
                  <a:cubicBezTo>
                    <a:pt x="4" y="188"/>
                    <a:pt x="9" y="206"/>
                    <a:pt x="15" y="224"/>
                  </a:cubicBezTo>
                  <a:cubicBezTo>
                    <a:pt x="22" y="247"/>
                    <a:pt x="26" y="271"/>
                    <a:pt x="28" y="294"/>
                  </a:cubicBezTo>
                  <a:cubicBezTo>
                    <a:pt x="28" y="296"/>
                    <a:pt x="31" y="297"/>
                    <a:pt x="32" y="296"/>
                  </a:cubicBezTo>
                  <a:cubicBezTo>
                    <a:pt x="54" y="268"/>
                    <a:pt x="61" y="228"/>
                    <a:pt x="66" y="192"/>
                  </a:cubicBezTo>
                  <a:cubicBezTo>
                    <a:pt x="67" y="204"/>
                    <a:pt x="71" y="215"/>
                    <a:pt x="77" y="226"/>
                  </a:cubicBezTo>
                  <a:cubicBezTo>
                    <a:pt x="80" y="233"/>
                    <a:pt x="86" y="233"/>
                    <a:pt x="88" y="226"/>
                  </a:cubicBezTo>
                  <a:cubicBezTo>
                    <a:pt x="90" y="220"/>
                    <a:pt x="90" y="214"/>
                    <a:pt x="90" y="208"/>
                  </a:cubicBezTo>
                  <a:cubicBezTo>
                    <a:pt x="90" y="196"/>
                    <a:pt x="91" y="183"/>
                    <a:pt x="93" y="171"/>
                  </a:cubicBezTo>
                  <a:cubicBezTo>
                    <a:pt x="95" y="156"/>
                    <a:pt x="98" y="138"/>
                    <a:pt x="106" y="124"/>
                  </a:cubicBezTo>
                  <a:cubicBezTo>
                    <a:pt x="106" y="141"/>
                    <a:pt x="115" y="165"/>
                    <a:pt x="132" y="159"/>
                  </a:cubicBezTo>
                  <a:cubicBezTo>
                    <a:pt x="154" y="152"/>
                    <a:pt x="155" y="116"/>
                    <a:pt x="156" y="96"/>
                  </a:cubicBezTo>
                  <a:cubicBezTo>
                    <a:pt x="162" y="98"/>
                    <a:pt x="166" y="103"/>
                    <a:pt x="172" y="103"/>
                  </a:cubicBezTo>
                  <a:cubicBezTo>
                    <a:pt x="180" y="104"/>
                    <a:pt x="186" y="99"/>
                    <a:pt x="192" y="95"/>
                  </a:cubicBezTo>
                  <a:cubicBezTo>
                    <a:pt x="205" y="84"/>
                    <a:pt x="216" y="68"/>
                    <a:pt x="222" y="52"/>
                  </a:cubicBezTo>
                  <a:cubicBezTo>
                    <a:pt x="227" y="38"/>
                    <a:pt x="227" y="4"/>
                    <a:pt x="203" y="1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049963" y="1892300"/>
              <a:ext cx="377825" cy="706438"/>
            </a:xfrm>
            <a:custGeom>
              <a:avLst/>
              <a:gdLst>
                <a:gd name="T0" fmla="*/ 134 w 142"/>
                <a:gd name="T1" fmla="*/ 121 h 266"/>
                <a:gd name="T2" fmla="*/ 82 w 142"/>
                <a:gd name="T3" fmla="*/ 26 h 266"/>
                <a:gd name="T4" fmla="*/ 20 w 142"/>
                <a:gd name="T5" fmla="*/ 11 h 266"/>
                <a:gd name="T6" fmla="*/ 3 w 142"/>
                <a:gd name="T7" fmla="*/ 40 h 266"/>
                <a:gd name="T8" fmla="*/ 3 w 142"/>
                <a:gd name="T9" fmla="*/ 65 h 266"/>
                <a:gd name="T10" fmla="*/ 3 w 142"/>
                <a:gd name="T11" fmla="*/ 67 h 266"/>
                <a:gd name="T12" fmla="*/ 33 w 142"/>
                <a:gd name="T13" fmla="*/ 105 h 266"/>
                <a:gd name="T14" fmla="*/ 61 w 142"/>
                <a:gd name="T15" fmla="*/ 152 h 266"/>
                <a:gd name="T16" fmla="*/ 87 w 142"/>
                <a:gd name="T17" fmla="*/ 263 h 266"/>
                <a:gd name="T18" fmla="*/ 91 w 142"/>
                <a:gd name="T19" fmla="*/ 264 h 266"/>
                <a:gd name="T20" fmla="*/ 116 w 142"/>
                <a:gd name="T21" fmla="*/ 223 h 266"/>
                <a:gd name="T22" fmla="*/ 124 w 142"/>
                <a:gd name="T23" fmla="*/ 188 h 266"/>
                <a:gd name="T24" fmla="*/ 127 w 142"/>
                <a:gd name="T25" fmla="*/ 199 h 266"/>
                <a:gd name="T26" fmla="*/ 130 w 142"/>
                <a:gd name="T27" fmla="*/ 200 h 266"/>
                <a:gd name="T28" fmla="*/ 140 w 142"/>
                <a:gd name="T29" fmla="*/ 173 h 266"/>
                <a:gd name="T30" fmla="*/ 134 w 142"/>
                <a:gd name="T31" fmla="*/ 12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66">
                  <a:moveTo>
                    <a:pt x="134" y="121"/>
                  </a:moveTo>
                  <a:cubicBezTo>
                    <a:pt x="126" y="87"/>
                    <a:pt x="109" y="49"/>
                    <a:pt x="82" y="26"/>
                  </a:cubicBezTo>
                  <a:cubicBezTo>
                    <a:pt x="66" y="13"/>
                    <a:pt x="40" y="0"/>
                    <a:pt x="20" y="11"/>
                  </a:cubicBezTo>
                  <a:cubicBezTo>
                    <a:pt x="9" y="17"/>
                    <a:pt x="5" y="30"/>
                    <a:pt x="3" y="40"/>
                  </a:cubicBezTo>
                  <a:cubicBezTo>
                    <a:pt x="1" y="48"/>
                    <a:pt x="0" y="58"/>
                    <a:pt x="3" y="65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12" y="81"/>
                    <a:pt x="23" y="92"/>
                    <a:pt x="33" y="105"/>
                  </a:cubicBezTo>
                  <a:cubicBezTo>
                    <a:pt x="45" y="119"/>
                    <a:pt x="54" y="136"/>
                    <a:pt x="61" y="152"/>
                  </a:cubicBezTo>
                  <a:cubicBezTo>
                    <a:pt x="78" y="188"/>
                    <a:pt x="87" y="224"/>
                    <a:pt x="87" y="263"/>
                  </a:cubicBezTo>
                  <a:cubicBezTo>
                    <a:pt x="87" y="265"/>
                    <a:pt x="90" y="266"/>
                    <a:pt x="91" y="264"/>
                  </a:cubicBezTo>
                  <a:cubicBezTo>
                    <a:pt x="100" y="251"/>
                    <a:pt x="108" y="237"/>
                    <a:pt x="116" y="223"/>
                  </a:cubicBezTo>
                  <a:cubicBezTo>
                    <a:pt x="122" y="213"/>
                    <a:pt x="122" y="200"/>
                    <a:pt x="124" y="188"/>
                  </a:cubicBezTo>
                  <a:cubicBezTo>
                    <a:pt x="125" y="192"/>
                    <a:pt x="126" y="196"/>
                    <a:pt x="127" y="199"/>
                  </a:cubicBezTo>
                  <a:cubicBezTo>
                    <a:pt x="128" y="200"/>
                    <a:pt x="129" y="200"/>
                    <a:pt x="130" y="200"/>
                  </a:cubicBezTo>
                  <a:cubicBezTo>
                    <a:pt x="138" y="194"/>
                    <a:pt x="139" y="182"/>
                    <a:pt x="140" y="173"/>
                  </a:cubicBezTo>
                  <a:cubicBezTo>
                    <a:pt x="142" y="156"/>
                    <a:pt x="137" y="138"/>
                    <a:pt x="134" y="12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5259388" y="1504950"/>
              <a:ext cx="1343025" cy="757238"/>
            </a:xfrm>
            <a:custGeom>
              <a:avLst/>
              <a:gdLst>
                <a:gd name="T0" fmla="*/ 502 w 506"/>
                <a:gd name="T1" fmla="*/ 151 h 285"/>
                <a:gd name="T2" fmla="*/ 441 w 506"/>
                <a:gd name="T3" fmla="*/ 182 h 285"/>
                <a:gd name="T4" fmla="*/ 484 w 506"/>
                <a:gd name="T5" fmla="*/ 115 h 285"/>
                <a:gd name="T6" fmla="*/ 481 w 506"/>
                <a:gd name="T7" fmla="*/ 113 h 285"/>
                <a:gd name="T8" fmla="*/ 470 w 506"/>
                <a:gd name="T9" fmla="*/ 119 h 285"/>
                <a:gd name="T10" fmla="*/ 451 w 506"/>
                <a:gd name="T11" fmla="*/ 126 h 285"/>
                <a:gd name="T12" fmla="*/ 406 w 506"/>
                <a:gd name="T13" fmla="*/ 118 h 285"/>
                <a:gd name="T14" fmla="*/ 342 w 506"/>
                <a:gd name="T15" fmla="*/ 65 h 285"/>
                <a:gd name="T16" fmla="*/ 212 w 506"/>
                <a:gd name="T17" fmla="*/ 2 h 285"/>
                <a:gd name="T18" fmla="*/ 146 w 506"/>
                <a:gd name="T19" fmla="*/ 6 h 285"/>
                <a:gd name="T20" fmla="*/ 136 w 506"/>
                <a:gd name="T21" fmla="*/ 8 h 285"/>
                <a:gd name="T22" fmla="*/ 77 w 506"/>
                <a:gd name="T23" fmla="*/ 32 h 285"/>
                <a:gd name="T24" fmla="*/ 77 w 506"/>
                <a:gd name="T25" fmla="*/ 32 h 285"/>
                <a:gd name="T26" fmla="*/ 69 w 506"/>
                <a:gd name="T27" fmla="*/ 36 h 285"/>
                <a:gd name="T28" fmla="*/ 50 w 506"/>
                <a:gd name="T29" fmla="*/ 49 h 285"/>
                <a:gd name="T30" fmla="*/ 46 w 506"/>
                <a:gd name="T31" fmla="*/ 53 h 285"/>
                <a:gd name="T32" fmla="*/ 25 w 506"/>
                <a:gd name="T33" fmla="*/ 74 h 285"/>
                <a:gd name="T34" fmla="*/ 7 w 506"/>
                <a:gd name="T35" fmla="*/ 102 h 285"/>
                <a:gd name="T36" fmla="*/ 6 w 506"/>
                <a:gd name="T37" fmla="*/ 106 h 285"/>
                <a:gd name="T38" fmla="*/ 5 w 506"/>
                <a:gd name="T39" fmla="*/ 107 h 285"/>
                <a:gd name="T40" fmla="*/ 1 w 506"/>
                <a:gd name="T41" fmla="*/ 123 h 285"/>
                <a:gd name="T42" fmla="*/ 2 w 506"/>
                <a:gd name="T43" fmla="*/ 143 h 285"/>
                <a:gd name="T44" fmla="*/ 2 w 506"/>
                <a:gd name="T45" fmla="*/ 144 h 285"/>
                <a:gd name="T46" fmla="*/ 4 w 506"/>
                <a:gd name="T47" fmla="*/ 147 h 285"/>
                <a:gd name="T48" fmla="*/ 6 w 506"/>
                <a:gd name="T49" fmla="*/ 146 h 285"/>
                <a:gd name="T50" fmla="*/ 7 w 506"/>
                <a:gd name="T51" fmla="*/ 144 h 285"/>
                <a:gd name="T52" fmla="*/ 38 w 506"/>
                <a:gd name="T53" fmla="*/ 158 h 285"/>
                <a:gd name="T54" fmla="*/ 58 w 506"/>
                <a:gd name="T55" fmla="*/ 185 h 285"/>
                <a:gd name="T56" fmla="*/ 104 w 506"/>
                <a:gd name="T57" fmla="*/ 240 h 285"/>
                <a:gd name="T58" fmla="*/ 164 w 506"/>
                <a:gd name="T59" fmla="*/ 268 h 285"/>
                <a:gd name="T60" fmla="*/ 247 w 506"/>
                <a:gd name="T61" fmla="*/ 281 h 285"/>
                <a:gd name="T62" fmla="*/ 358 w 506"/>
                <a:gd name="T63" fmla="*/ 268 h 285"/>
                <a:gd name="T64" fmla="*/ 358 w 506"/>
                <a:gd name="T65" fmla="*/ 268 h 285"/>
                <a:gd name="T66" fmla="*/ 362 w 506"/>
                <a:gd name="T67" fmla="*/ 267 h 285"/>
                <a:gd name="T68" fmla="*/ 365 w 506"/>
                <a:gd name="T69" fmla="*/ 266 h 285"/>
                <a:gd name="T70" fmla="*/ 365 w 506"/>
                <a:gd name="T71" fmla="*/ 266 h 285"/>
                <a:gd name="T72" fmla="*/ 367 w 506"/>
                <a:gd name="T73" fmla="*/ 265 h 285"/>
                <a:gd name="T74" fmla="*/ 370 w 506"/>
                <a:gd name="T75" fmla="*/ 264 h 285"/>
                <a:gd name="T76" fmla="*/ 399 w 506"/>
                <a:gd name="T77" fmla="*/ 251 h 285"/>
                <a:gd name="T78" fmla="*/ 447 w 506"/>
                <a:gd name="T79" fmla="*/ 219 h 285"/>
                <a:gd name="T80" fmla="*/ 451 w 506"/>
                <a:gd name="T81" fmla="*/ 215 h 285"/>
                <a:gd name="T82" fmla="*/ 455 w 506"/>
                <a:gd name="T83" fmla="*/ 212 h 285"/>
                <a:gd name="T84" fmla="*/ 458 w 506"/>
                <a:gd name="T85" fmla="*/ 209 h 285"/>
                <a:gd name="T86" fmla="*/ 459 w 506"/>
                <a:gd name="T87" fmla="*/ 207 h 285"/>
                <a:gd name="T88" fmla="*/ 482 w 506"/>
                <a:gd name="T89" fmla="*/ 182 h 285"/>
                <a:gd name="T90" fmla="*/ 505 w 506"/>
                <a:gd name="T91" fmla="*/ 153 h 285"/>
                <a:gd name="T92" fmla="*/ 502 w 506"/>
                <a:gd name="T93" fmla="*/ 15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6" h="285">
                  <a:moveTo>
                    <a:pt x="502" y="151"/>
                  </a:moveTo>
                  <a:cubicBezTo>
                    <a:pt x="487" y="166"/>
                    <a:pt x="463" y="180"/>
                    <a:pt x="441" y="182"/>
                  </a:cubicBezTo>
                  <a:cubicBezTo>
                    <a:pt x="462" y="165"/>
                    <a:pt x="483" y="142"/>
                    <a:pt x="484" y="115"/>
                  </a:cubicBezTo>
                  <a:cubicBezTo>
                    <a:pt x="484" y="113"/>
                    <a:pt x="482" y="112"/>
                    <a:pt x="481" y="113"/>
                  </a:cubicBezTo>
                  <a:cubicBezTo>
                    <a:pt x="477" y="114"/>
                    <a:pt x="474" y="117"/>
                    <a:pt x="470" y="119"/>
                  </a:cubicBezTo>
                  <a:cubicBezTo>
                    <a:pt x="465" y="123"/>
                    <a:pt x="457" y="124"/>
                    <a:pt x="451" y="126"/>
                  </a:cubicBezTo>
                  <a:cubicBezTo>
                    <a:pt x="435" y="129"/>
                    <a:pt x="420" y="125"/>
                    <a:pt x="406" y="118"/>
                  </a:cubicBezTo>
                  <a:cubicBezTo>
                    <a:pt x="382" y="105"/>
                    <a:pt x="363" y="83"/>
                    <a:pt x="342" y="65"/>
                  </a:cubicBezTo>
                  <a:cubicBezTo>
                    <a:pt x="304" y="32"/>
                    <a:pt x="262" y="7"/>
                    <a:pt x="212" y="2"/>
                  </a:cubicBezTo>
                  <a:cubicBezTo>
                    <a:pt x="190" y="0"/>
                    <a:pt x="168" y="1"/>
                    <a:pt x="146" y="6"/>
                  </a:cubicBezTo>
                  <a:cubicBezTo>
                    <a:pt x="143" y="6"/>
                    <a:pt x="140" y="7"/>
                    <a:pt x="136" y="8"/>
                  </a:cubicBezTo>
                  <a:cubicBezTo>
                    <a:pt x="116" y="13"/>
                    <a:pt x="96" y="21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4" y="33"/>
                    <a:pt x="72" y="35"/>
                    <a:pt x="69" y="36"/>
                  </a:cubicBezTo>
                  <a:cubicBezTo>
                    <a:pt x="63" y="40"/>
                    <a:pt x="57" y="45"/>
                    <a:pt x="50" y="49"/>
                  </a:cubicBezTo>
                  <a:cubicBezTo>
                    <a:pt x="49" y="50"/>
                    <a:pt x="47" y="52"/>
                    <a:pt x="46" y="53"/>
                  </a:cubicBezTo>
                  <a:cubicBezTo>
                    <a:pt x="38" y="59"/>
                    <a:pt x="31" y="66"/>
                    <a:pt x="25" y="74"/>
                  </a:cubicBezTo>
                  <a:cubicBezTo>
                    <a:pt x="18" y="83"/>
                    <a:pt x="12" y="92"/>
                    <a:pt x="7" y="102"/>
                  </a:cubicBezTo>
                  <a:cubicBezTo>
                    <a:pt x="7" y="104"/>
                    <a:pt x="6" y="105"/>
                    <a:pt x="6" y="106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3" y="112"/>
                    <a:pt x="2" y="117"/>
                    <a:pt x="1" y="123"/>
                  </a:cubicBezTo>
                  <a:cubicBezTo>
                    <a:pt x="1" y="130"/>
                    <a:pt x="3" y="136"/>
                    <a:pt x="2" y="143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0" y="146"/>
                    <a:pt x="2" y="148"/>
                    <a:pt x="4" y="147"/>
                  </a:cubicBezTo>
                  <a:cubicBezTo>
                    <a:pt x="5" y="147"/>
                    <a:pt x="6" y="147"/>
                    <a:pt x="6" y="146"/>
                  </a:cubicBezTo>
                  <a:cubicBezTo>
                    <a:pt x="7" y="145"/>
                    <a:pt x="7" y="145"/>
                    <a:pt x="7" y="144"/>
                  </a:cubicBezTo>
                  <a:cubicBezTo>
                    <a:pt x="16" y="139"/>
                    <a:pt x="32" y="152"/>
                    <a:pt x="38" y="158"/>
                  </a:cubicBezTo>
                  <a:cubicBezTo>
                    <a:pt x="46" y="166"/>
                    <a:pt x="52" y="176"/>
                    <a:pt x="58" y="185"/>
                  </a:cubicBezTo>
                  <a:cubicBezTo>
                    <a:pt x="72" y="205"/>
                    <a:pt x="87" y="224"/>
                    <a:pt x="104" y="240"/>
                  </a:cubicBezTo>
                  <a:cubicBezTo>
                    <a:pt x="121" y="256"/>
                    <a:pt x="142" y="262"/>
                    <a:pt x="164" y="268"/>
                  </a:cubicBezTo>
                  <a:cubicBezTo>
                    <a:pt x="191" y="275"/>
                    <a:pt x="219" y="279"/>
                    <a:pt x="247" y="281"/>
                  </a:cubicBezTo>
                  <a:cubicBezTo>
                    <a:pt x="286" y="285"/>
                    <a:pt x="323" y="280"/>
                    <a:pt x="358" y="268"/>
                  </a:cubicBezTo>
                  <a:cubicBezTo>
                    <a:pt x="358" y="268"/>
                    <a:pt x="358" y="268"/>
                    <a:pt x="358" y="268"/>
                  </a:cubicBezTo>
                  <a:cubicBezTo>
                    <a:pt x="359" y="268"/>
                    <a:pt x="361" y="267"/>
                    <a:pt x="362" y="267"/>
                  </a:cubicBezTo>
                  <a:cubicBezTo>
                    <a:pt x="363" y="267"/>
                    <a:pt x="364" y="266"/>
                    <a:pt x="365" y="266"/>
                  </a:cubicBezTo>
                  <a:cubicBezTo>
                    <a:pt x="365" y="266"/>
                    <a:pt x="365" y="266"/>
                    <a:pt x="365" y="266"/>
                  </a:cubicBezTo>
                  <a:cubicBezTo>
                    <a:pt x="366" y="266"/>
                    <a:pt x="366" y="265"/>
                    <a:pt x="367" y="265"/>
                  </a:cubicBezTo>
                  <a:cubicBezTo>
                    <a:pt x="368" y="265"/>
                    <a:pt x="369" y="264"/>
                    <a:pt x="370" y="264"/>
                  </a:cubicBezTo>
                  <a:cubicBezTo>
                    <a:pt x="380" y="260"/>
                    <a:pt x="389" y="256"/>
                    <a:pt x="399" y="251"/>
                  </a:cubicBezTo>
                  <a:cubicBezTo>
                    <a:pt x="416" y="242"/>
                    <a:pt x="432" y="231"/>
                    <a:pt x="447" y="219"/>
                  </a:cubicBezTo>
                  <a:cubicBezTo>
                    <a:pt x="448" y="218"/>
                    <a:pt x="450" y="216"/>
                    <a:pt x="451" y="215"/>
                  </a:cubicBezTo>
                  <a:cubicBezTo>
                    <a:pt x="453" y="214"/>
                    <a:pt x="454" y="213"/>
                    <a:pt x="455" y="212"/>
                  </a:cubicBezTo>
                  <a:cubicBezTo>
                    <a:pt x="456" y="211"/>
                    <a:pt x="457" y="210"/>
                    <a:pt x="458" y="209"/>
                  </a:cubicBezTo>
                  <a:cubicBezTo>
                    <a:pt x="458" y="208"/>
                    <a:pt x="459" y="208"/>
                    <a:pt x="459" y="207"/>
                  </a:cubicBezTo>
                  <a:cubicBezTo>
                    <a:pt x="467" y="199"/>
                    <a:pt x="474" y="190"/>
                    <a:pt x="482" y="182"/>
                  </a:cubicBezTo>
                  <a:cubicBezTo>
                    <a:pt x="490" y="173"/>
                    <a:pt x="498" y="163"/>
                    <a:pt x="505" y="153"/>
                  </a:cubicBezTo>
                  <a:cubicBezTo>
                    <a:pt x="506" y="151"/>
                    <a:pt x="503" y="149"/>
                    <a:pt x="502" y="151"/>
                  </a:cubicBezTo>
                  <a:close/>
                </a:path>
              </a:pathLst>
            </a:custGeom>
            <a:solidFill>
              <a:srgbClr val="3B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5272088" y="1635125"/>
              <a:ext cx="969963" cy="581025"/>
            </a:xfrm>
            <a:custGeom>
              <a:avLst/>
              <a:gdLst>
                <a:gd name="T0" fmla="*/ 365 w 365"/>
                <a:gd name="T1" fmla="*/ 215 h 219"/>
                <a:gd name="T2" fmla="*/ 362 w 365"/>
                <a:gd name="T3" fmla="*/ 216 h 219"/>
                <a:gd name="T4" fmla="*/ 360 w 365"/>
                <a:gd name="T5" fmla="*/ 217 h 219"/>
                <a:gd name="T6" fmla="*/ 360 w 365"/>
                <a:gd name="T7" fmla="*/ 217 h 219"/>
                <a:gd name="T8" fmla="*/ 357 w 365"/>
                <a:gd name="T9" fmla="*/ 218 h 219"/>
                <a:gd name="T10" fmla="*/ 353 w 365"/>
                <a:gd name="T11" fmla="*/ 219 h 219"/>
                <a:gd name="T12" fmla="*/ 353 w 365"/>
                <a:gd name="T13" fmla="*/ 219 h 219"/>
                <a:gd name="T14" fmla="*/ 341 w 365"/>
                <a:gd name="T15" fmla="*/ 216 h 219"/>
                <a:gd name="T16" fmla="*/ 192 w 365"/>
                <a:gd name="T17" fmla="*/ 147 h 219"/>
                <a:gd name="T18" fmla="*/ 86 w 365"/>
                <a:gd name="T19" fmla="*/ 78 h 219"/>
                <a:gd name="T20" fmla="*/ 0 w 365"/>
                <a:gd name="T21" fmla="*/ 58 h 219"/>
                <a:gd name="T22" fmla="*/ 1 w 365"/>
                <a:gd name="T23" fmla="*/ 57 h 219"/>
                <a:gd name="T24" fmla="*/ 2 w 365"/>
                <a:gd name="T25" fmla="*/ 53 h 219"/>
                <a:gd name="T26" fmla="*/ 71 w 365"/>
                <a:gd name="T27" fmla="*/ 66 h 219"/>
                <a:gd name="T28" fmla="*/ 179 w 365"/>
                <a:gd name="T29" fmla="*/ 134 h 219"/>
                <a:gd name="T30" fmla="*/ 325 w 365"/>
                <a:gd name="T31" fmla="*/ 207 h 219"/>
                <a:gd name="T32" fmla="*/ 356 w 365"/>
                <a:gd name="T33" fmla="*/ 215 h 219"/>
                <a:gd name="T34" fmla="*/ 246 w 365"/>
                <a:gd name="T35" fmla="*/ 119 h 219"/>
                <a:gd name="T36" fmla="*/ 124 w 365"/>
                <a:gd name="T37" fmla="*/ 22 h 219"/>
                <a:gd name="T38" fmla="*/ 45 w 365"/>
                <a:gd name="T39" fmla="*/ 4 h 219"/>
                <a:gd name="T40" fmla="*/ 41 w 365"/>
                <a:gd name="T41" fmla="*/ 4 h 219"/>
                <a:gd name="T42" fmla="*/ 45 w 365"/>
                <a:gd name="T43" fmla="*/ 0 h 219"/>
                <a:gd name="T44" fmla="*/ 65 w 365"/>
                <a:gd name="T45" fmla="*/ 3 h 219"/>
                <a:gd name="T46" fmla="*/ 136 w 365"/>
                <a:gd name="T47" fmla="*/ 23 h 219"/>
                <a:gd name="T48" fmla="*/ 251 w 365"/>
                <a:gd name="T49" fmla="*/ 118 h 219"/>
                <a:gd name="T50" fmla="*/ 365 w 365"/>
                <a:gd name="T51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5" h="219">
                  <a:moveTo>
                    <a:pt x="365" y="215"/>
                  </a:moveTo>
                  <a:cubicBezTo>
                    <a:pt x="364" y="215"/>
                    <a:pt x="363" y="216"/>
                    <a:pt x="362" y="216"/>
                  </a:cubicBezTo>
                  <a:cubicBezTo>
                    <a:pt x="361" y="216"/>
                    <a:pt x="361" y="217"/>
                    <a:pt x="360" y="217"/>
                  </a:cubicBezTo>
                  <a:cubicBezTo>
                    <a:pt x="360" y="217"/>
                    <a:pt x="360" y="217"/>
                    <a:pt x="360" y="217"/>
                  </a:cubicBezTo>
                  <a:cubicBezTo>
                    <a:pt x="359" y="217"/>
                    <a:pt x="358" y="218"/>
                    <a:pt x="357" y="218"/>
                  </a:cubicBezTo>
                  <a:cubicBezTo>
                    <a:pt x="356" y="218"/>
                    <a:pt x="354" y="219"/>
                    <a:pt x="353" y="219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49" y="218"/>
                    <a:pt x="345" y="217"/>
                    <a:pt x="341" y="216"/>
                  </a:cubicBezTo>
                  <a:cubicBezTo>
                    <a:pt x="289" y="200"/>
                    <a:pt x="237" y="178"/>
                    <a:pt x="192" y="147"/>
                  </a:cubicBezTo>
                  <a:cubicBezTo>
                    <a:pt x="157" y="124"/>
                    <a:pt x="124" y="97"/>
                    <a:pt x="86" y="78"/>
                  </a:cubicBezTo>
                  <a:cubicBezTo>
                    <a:pt x="59" y="64"/>
                    <a:pt x="29" y="54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6"/>
                    <a:pt x="2" y="55"/>
                    <a:pt x="2" y="53"/>
                  </a:cubicBezTo>
                  <a:cubicBezTo>
                    <a:pt x="25" y="51"/>
                    <a:pt x="49" y="57"/>
                    <a:pt x="71" y="66"/>
                  </a:cubicBezTo>
                  <a:cubicBezTo>
                    <a:pt x="110" y="83"/>
                    <a:pt x="145" y="109"/>
                    <a:pt x="179" y="134"/>
                  </a:cubicBezTo>
                  <a:cubicBezTo>
                    <a:pt x="224" y="166"/>
                    <a:pt x="273" y="189"/>
                    <a:pt x="325" y="207"/>
                  </a:cubicBezTo>
                  <a:cubicBezTo>
                    <a:pt x="335" y="210"/>
                    <a:pt x="345" y="213"/>
                    <a:pt x="356" y="215"/>
                  </a:cubicBezTo>
                  <a:cubicBezTo>
                    <a:pt x="310" y="194"/>
                    <a:pt x="278" y="156"/>
                    <a:pt x="246" y="119"/>
                  </a:cubicBezTo>
                  <a:cubicBezTo>
                    <a:pt x="212" y="79"/>
                    <a:pt x="174" y="41"/>
                    <a:pt x="124" y="22"/>
                  </a:cubicBezTo>
                  <a:cubicBezTo>
                    <a:pt x="99" y="12"/>
                    <a:pt x="72" y="7"/>
                    <a:pt x="45" y="4"/>
                  </a:cubicBezTo>
                  <a:cubicBezTo>
                    <a:pt x="44" y="4"/>
                    <a:pt x="42" y="4"/>
                    <a:pt x="41" y="4"/>
                  </a:cubicBezTo>
                  <a:cubicBezTo>
                    <a:pt x="42" y="3"/>
                    <a:pt x="44" y="1"/>
                    <a:pt x="45" y="0"/>
                  </a:cubicBezTo>
                  <a:cubicBezTo>
                    <a:pt x="52" y="1"/>
                    <a:pt x="58" y="2"/>
                    <a:pt x="65" y="3"/>
                  </a:cubicBezTo>
                  <a:cubicBezTo>
                    <a:pt x="89" y="7"/>
                    <a:pt x="114" y="12"/>
                    <a:pt x="136" y="23"/>
                  </a:cubicBezTo>
                  <a:cubicBezTo>
                    <a:pt x="183" y="44"/>
                    <a:pt x="218" y="80"/>
                    <a:pt x="251" y="118"/>
                  </a:cubicBezTo>
                  <a:cubicBezTo>
                    <a:pt x="283" y="156"/>
                    <a:pt x="317" y="197"/>
                    <a:pt x="365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5441950" y="1590675"/>
              <a:ext cx="1014413" cy="495300"/>
            </a:xfrm>
            <a:custGeom>
              <a:avLst/>
              <a:gdLst>
                <a:gd name="T0" fmla="*/ 382 w 382"/>
                <a:gd name="T1" fmla="*/ 183 h 187"/>
                <a:gd name="T2" fmla="*/ 378 w 382"/>
                <a:gd name="T3" fmla="*/ 187 h 187"/>
                <a:gd name="T4" fmla="*/ 348 w 382"/>
                <a:gd name="T5" fmla="*/ 184 h 187"/>
                <a:gd name="T6" fmla="*/ 194 w 382"/>
                <a:gd name="T7" fmla="*/ 105 h 187"/>
                <a:gd name="T8" fmla="*/ 127 w 382"/>
                <a:gd name="T9" fmla="*/ 50 h 187"/>
                <a:gd name="T10" fmla="*/ 53 w 382"/>
                <a:gd name="T11" fmla="*/ 8 h 187"/>
                <a:gd name="T12" fmla="*/ 0 w 382"/>
                <a:gd name="T13" fmla="*/ 4 h 187"/>
                <a:gd name="T14" fmla="*/ 8 w 382"/>
                <a:gd name="T15" fmla="*/ 0 h 187"/>
                <a:gd name="T16" fmla="*/ 40 w 382"/>
                <a:gd name="T17" fmla="*/ 1 h 187"/>
                <a:gd name="T18" fmla="*/ 112 w 382"/>
                <a:gd name="T19" fmla="*/ 33 h 187"/>
                <a:gd name="T20" fmla="*/ 254 w 382"/>
                <a:gd name="T21" fmla="*/ 142 h 187"/>
                <a:gd name="T22" fmla="*/ 336 w 382"/>
                <a:gd name="T23" fmla="*/ 178 h 187"/>
                <a:gd name="T24" fmla="*/ 382 w 382"/>
                <a:gd name="T25" fmla="*/ 1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187">
                  <a:moveTo>
                    <a:pt x="382" y="183"/>
                  </a:moveTo>
                  <a:cubicBezTo>
                    <a:pt x="381" y="184"/>
                    <a:pt x="379" y="186"/>
                    <a:pt x="378" y="187"/>
                  </a:cubicBezTo>
                  <a:cubicBezTo>
                    <a:pt x="368" y="187"/>
                    <a:pt x="358" y="186"/>
                    <a:pt x="348" y="184"/>
                  </a:cubicBezTo>
                  <a:cubicBezTo>
                    <a:pt x="290" y="175"/>
                    <a:pt x="240" y="140"/>
                    <a:pt x="194" y="105"/>
                  </a:cubicBezTo>
                  <a:cubicBezTo>
                    <a:pt x="172" y="87"/>
                    <a:pt x="149" y="69"/>
                    <a:pt x="127" y="50"/>
                  </a:cubicBezTo>
                  <a:cubicBezTo>
                    <a:pt x="106" y="32"/>
                    <a:pt x="82" y="14"/>
                    <a:pt x="53" y="8"/>
                  </a:cubicBezTo>
                  <a:cubicBezTo>
                    <a:pt x="37" y="4"/>
                    <a:pt x="18" y="3"/>
                    <a:pt x="0" y="4"/>
                  </a:cubicBezTo>
                  <a:cubicBezTo>
                    <a:pt x="3" y="3"/>
                    <a:pt x="5" y="1"/>
                    <a:pt x="8" y="0"/>
                  </a:cubicBezTo>
                  <a:cubicBezTo>
                    <a:pt x="19" y="0"/>
                    <a:pt x="30" y="0"/>
                    <a:pt x="40" y="1"/>
                  </a:cubicBezTo>
                  <a:cubicBezTo>
                    <a:pt x="67" y="5"/>
                    <a:pt x="91" y="16"/>
                    <a:pt x="112" y="33"/>
                  </a:cubicBezTo>
                  <a:cubicBezTo>
                    <a:pt x="159" y="69"/>
                    <a:pt x="203" y="111"/>
                    <a:pt x="254" y="142"/>
                  </a:cubicBezTo>
                  <a:cubicBezTo>
                    <a:pt x="280" y="157"/>
                    <a:pt x="306" y="172"/>
                    <a:pt x="336" y="178"/>
                  </a:cubicBezTo>
                  <a:cubicBezTo>
                    <a:pt x="351" y="181"/>
                    <a:pt x="367" y="183"/>
                    <a:pt x="382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5619750" y="1520825"/>
              <a:ext cx="857250" cy="547688"/>
            </a:xfrm>
            <a:custGeom>
              <a:avLst/>
              <a:gdLst>
                <a:gd name="T0" fmla="*/ 323 w 323"/>
                <a:gd name="T1" fmla="*/ 201 h 206"/>
                <a:gd name="T2" fmla="*/ 322 w 323"/>
                <a:gd name="T3" fmla="*/ 203 h 206"/>
                <a:gd name="T4" fmla="*/ 319 w 323"/>
                <a:gd name="T5" fmla="*/ 206 h 206"/>
                <a:gd name="T6" fmla="*/ 275 w 323"/>
                <a:gd name="T7" fmla="*/ 197 h 206"/>
                <a:gd name="T8" fmla="*/ 169 w 323"/>
                <a:gd name="T9" fmla="*/ 94 h 206"/>
                <a:gd name="T10" fmla="*/ 41 w 323"/>
                <a:gd name="T11" fmla="*/ 11 h 206"/>
                <a:gd name="T12" fmla="*/ 0 w 323"/>
                <a:gd name="T13" fmla="*/ 2 h 206"/>
                <a:gd name="T14" fmla="*/ 10 w 323"/>
                <a:gd name="T15" fmla="*/ 0 h 206"/>
                <a:gd name="T16" fmla="*/ 109 w 323"/>
                <a:gd name="T17" fmla="*/ 36 h 206"/>
                <a:gd name="T18" fmla="*/ 164 w 323"/>
                <a:gd name="T19" fmla="*/ 82 h 206"/>
                <a:gd name="T20" fmla="*/ 212 w 323"/>
                <a:gd name="T21" fmla="*/ 141 h 206"/>
                <a:gd name="T22" fmla="*/ 271 w 323"/>
                <a:gd name="T23" fmla="*/ 191 h 206"/>
                <a:gd name="T24" fmla="*/ 323 w 323"/>
                <a:gd name="T25" fmla="*/ 20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206">
                  <a:moveTo>
                    <a:pt x="323" y="201"/>
                  </a:moveTo>
                  <a:cubicBezTo>
                    <a:pt x="323" y="202"/>
                    <a:pt x="322" y="202"/>
                    <a:pt x="322" y="203"/>
                  </a:cubicBezTo>
                  <a:cubicBezTo>
                    <a:pt x="321" y="204"/>
                    <a:pt x="320" y="205"/>
                    <a:pt x="319" y="206"/>
                  </a:cubicBezTo>
                  <a:cubicBezTo>
                    <a:pt x="305" y="206"/>
                    <a:pt x="290" y="204"/>
                    <a:pt x="275" y="197"/>
                  </a:cubicBezTo>
                  <a:cubicBezTo>
                    <a:pt x="228" y="177"/>
                    <a:pt x="201" y="132"/>
                    <a:pt x="169" y="94"/>
                  </a:cubicBezTo>
                  <a:cubicBezTo>
                    <a:pt x="135" y="54"/>
                    <a:pt x="91" y="25"/>
                    <a:pt x="41" y="11"/>
                  </a:cubicBezTo>
                  <a:cubicBezTo>
                    <a:pt x="27" y="7"/>
                    <a:pt x="14" y="4"/>
                    <a:pt x="0" y="2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45" y="5"/>
                    <a:pt x="79" y="17"/>
                    <a:pt x="109" y="36"/>
                  </a:cubicBezTo>
                  <a:cubicBezTo>
                    <a:pt x="129" y="48"/>
                    <a:pt x="148" y="64"/>
                    <a:pt x="164" y="82"/>
                  </a:cubicBezTo>
                  <a:cubicBezTo>
                    <a:pt x="181" y="101"/>
                    <a:pt x="195" y="121"/>
                    <a:pt x="212" y="141"/>
                  </a:cubicBezTo>
                  <a:cubicBezTo>
                    <a:pt x="228" y="160"/>
                    <a:pt x="247" y="180"/>
                    <a:pt x="271" y="191"/>
                  </a:cubicBezTo>
                  <a:cubicBezTo>
                    <a:pt x="288" y="199"/>
                    <a:pt x="305" y="203"/>
                    <a:pt x="323" y="2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89"/>
            <p:cNvSpPr>
              <a:spLocks noEditPoints="1"/>
            </p:cNvSpPr>
            <p:nvPr/>
          </p:nvSpPr>
          <p:spPr bwMode="auto">
            <a:xfrm>
              <a:off x="5211763" y="2405063"/>
              <a:ext cx="312738" cy="350838"/>
            </a:xfrm>
            <a:custGeom>
              <a:avLst/>
              <a:gdLst>
                <a:gd name="T0" fmla="*/ 26 w 118"/>
                <a:gd name="T1" fmla="*/ 50 h 132"/>
                <a:gd name="T2" fmla="*/ 22 w 118"/>
                <a:gd name="T3" fmla="*/ 56 h 132"/>
                <a:gd name="T4" fmla="*/ 0 w 118"/>
                <a:gd name="T5" fmla="*/ 101 h 132"/>
                <a:gd name="T6" fmla="*/ 62 w 118"/>
                <a:gd name="T7" fmla="*/ 132 h 132"/>
                <a:gd name="T8" fmla="*/ 70 w 118"/>
                <a:gd name="T9" fmla="*/ 109 h 132"/>
                <a:gd name="T10" fmla="*/ 25 w 118"/>
                <a:gd name="T11" fmla="*/ 56 h 132"/>
                <a:gd name="T12" fmla="*/ 26 w 118"/>
                <a:gd name="T13" fmla="*/ 50 h 132"/>
                <a:gd name="T14" fmla="*/ 117 w 118"/>
                <a:gd name="T15" fmla="*/ 11 h 132"/>
                <a:gd name="T16" fmla="*/ 118 w 118"/>
                <a:gd name="T17" fmla="*/ 12 h 132"/>
                <a:gd name="T18" fmla="*/ 118 w 118"/>
                <a:gd name="T19" fmla="*/ 11 h 132"/>
                <a:gd name="T20" fmla="*/ 117 w 118"/>
                <a:gd name="T21" fmla="*/ 11 h 132"/>
                <a:gd name="T22" fmla="*/ 62 w 118"/>
                <a:gd name="T23" fmla="*/ 0 h 132"/>
                <a:gd name="T24" fmla="*/ 59 w 118"/>
                <a:gd name="T25" fmla="*/ 4 h 132"/>
                <a:gd name="T26" fmla="*/ 70 w 118"/>
                <a:gd name="T27" fmla="*/ 1 h 132"/>
                <a:gd name="T28" fmla="*/ 62 w 118"/>
                <a:gd name="T2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32">
                  <a:moveTo>
                    <a:pt x="26" y="50"/>
                  </a:moveTo>
                  <a:cubicBezTo>
                    <a:pt x="25" y="52"/>
                    <a:pt x="23" y="54"/>
                    <a:pt x="22" y="56"/>
                  </a:cubicBezTo>
                  <a:cubicBezTo>
                    <a:pt x="14" y="70"/>
                    <a:pt x="6" y="85"/>
                    <a:pt x="0" y="101"/>
                  </a:cubicBezTo>
                  <a:cubicBezTo>
                    <a:pt x="16" y="120"/>
                    <a:pt x="38" y="129"/>
                    <a:pt x="62" y="132"/>
                  </a:cubicBezTo>
                  <a:cubicBezTo>
                    <a:pt x="65" y="125"/>
                    <a:pt x="67" y="117"/>
                    <a:pt x="70" y="109"/>
                  </a:cubicBezTo>
                  <a:cubicBezTo>
                    <a:pt x="43" y="104"/>
                    <a:pt x="23" y="81"/>
                    <a:pt x="25" y="56"/>
                  </a:cubicBezTo>
                  <a:cubicBezTo>
                    <a:pt x="25" y="54"/>
                    <a:pt x="25" y="52"/>
                    <a:pt x="26" y="50"/>
                  </a:cubicBezTo>
                  <a:moveTo>
                    <a:pt x="117" y="11"/>
                  </a:moveTo>
                  <a:cubicBezTo>
                    <a:pt x="117" y="11"/>
                    <a:pt x="118" y="12"/>
                    <a:pt x="118" y="12"/>
                  </a:cubicBezTo>
                  <a:cubicBezTo>
                    <a:pt x="118" y="12"/>
                    <a:pt x="118" y="12"/>
                    <a:pt x="118" y="11"/>
                  </a:cubicBezTo>
                  <a:cubicBezTo>
                    <a:pt x="118" y="11"/>
                    <a:pt x="117" y="11"/>
                    <a:pt x="117" y="11"/>
                  </a:cubicBezTo>
                  <a:moveTo>
                    <a:pt x="62" y="0"/>
                  </a:moveTo>
                  <a:cubicBezTo>
                    <a:pt x="61" y="1"/>
                    <a:pt x="60" y="3"/>
                    <a:pt x="59" y="4"/>
                  </a:cubicBezTo>
                  <a:cubicBezTo>
                    <a:pt x="62" y="3"/>
                    <a:pt x="66" y="2"/>
                    <a:pt x="70" y="1"/>
                  </a:cubicBezTo>
                  <a:cubicBezTo>
                    <a:pt x="67" y="1"/>
                    <a:pt x="64" y="0"/>
                    <a:pt x="6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5335588" y="2408238"/>
              <a:ext cx="188913" cy="47625"/>
            </a:xfrm>
            <a:custGeom>
              <a:avLst/>
              <a:gdLst>
                <a:gd name="T0" fmla="*/ 23 w 71"/>
                <a:gd name="T1" fmla="*/ 0 h 18"/>
                <a:gd name="T2" fmla="*/ 12 w 71"/>
                <a:gd name="T3" fmla="*/ 3 h 18"/>
                <a:gd name="T4" fmla="*/ 0 w 71"/>
                <a:gd name="T5" fmla="*/ 18 h 18"/>
                <a:gd name="T6" fmla="*/ 33 w 71"/>
                <a:gd name="T7" fmla="*/ 8 h 18"/>
                <a:gd name="T8" fmla="*/ 38 w 71"/>
                <a:gd name="T9" fmla="*/ 8 h 18"/>
                <a:gd name="T10" fmla="*/ 65 w 71"/>
                <a:gd name="T11" fmla="*/ 17 h 18"/>
                <a:gd name="T12" fmla="*/ 71 w 71"/>
                <a:gd name="T13" fmla="*/ 11 h 18"/>
                <a:gd name="T14" fmla="*/ 70 w 71"/>
                <a:gd name="T15" fmla="*/ 10 h 18"/>
                <a:gd name="T16" fmla="*/ 23 w 7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23" y="0"/>
                  </a:moveTo>
                  <a:cubicBezTo>
                    <a:pt x="19" y="1"/>
                    <a:pt x="15" y="2"/>
                    <a:pt x="12" y="3"/>
                  </a:cubicBezTo>
                  <a:cubicBezTo>
                    <a:pt x="8" y="8"/>
                    <a:pt x="4" y="13"/>
                    <a:pt x="0" y="18"/>
                  </a:cubicBezTo>
                  <a:cubicBezTo>
                    <a:pt x="10" y="12"/>
                    <a:pt x="21" y="8"/>
                    <a:pt x="33" y="8"/>
                  </a:cubicBezTo>
                  <a:cubicBezTo>
                    <a:pt x="35" y="8"/>
                    <a:pt x="36" y="8"/>
                    <a:pt x="38" y="8"/>
                  </a:cubicBezTo>
                  <a:cubicBezTo>
                    <a:pt x="48" y="9"/>
                    <a:pt x="58" y="12"/>
                    <a:pt x="65" y="17"/>
                  </a:cubicBezTo>
                  <a:cubicBezTo>
                    <a:pt x="67" y="15"/>
                    <a:pt x="69" y="13"/>
                    <a:pt x="71" y="11"/>
                  </a:cubicBezTo>
                  <a:cubicBezTo>
                    <a:pt x="71" y="11"/>
                    <a:pt x="70" y="10"/>
                    <a:pt x="70" y="10"/>
                  </a:cubicBezTo>
                  <a:cubicBezTo>
                    <a:pt x="54" y="5"/>
                    <a:pt x="38" y="2"/>
                    <a:pt x="23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5272088" y="2428875"/>
              <a:ext cx="236538" cy="265113"/>
            </a:xfrm>
            <a:custGeom>
              <a:avLst/>
              <a:gdLst>
                <a:gd name="T0" fmla="*/ 57 w 89"/>
                <a:gd name="T1" fmla="*/ 0 h 100"/>
                <a:gd name="T2" fmla="*/ 24 w 89"/>
                <a:gd name="T3" fmla="*/ 10 h 100"/>
                <a:gd name="T4" fmla="*/ 3 w 89"/>
                <a:gd name="T5" fmla="*/ 41 h 100"/>
                <a:gd name="T6" fmla="*/ 2 w 89"/>
                <a:gd name="T7" fmla="*/ 47 h 100"/>
                <a:gd name="T8" fmla="*/ 47 w 89"/>
                <a:gd name="T9" fmla="*/ 100 h 100"/>
                <a:gd name="T10" fmla="*/ 50 w 89"/>
                <a:gd name="T11" fmla="*/ 92 h 100"/>
                <a:gd name="T12" fmla="*/ 26 w 89"/>
                <a:gd name="T13" fmla="*/ 47 h 100"/>
                <a:gd name="T14" fmla="*/ 62 w 89"/>
                <a:gd name="T15" fmla="*/ 4 h 100"/>
                <a:gd name="T16" fmla="*/ 64 w 89"/>
                <a:gd name="T17" fmla="*/ 4 h 100"/>
                <a:gd name="T18" fmla="*/ 82 w 89"/>
                <a:gd name="T19" fmla="*/ 12 h 100"/>
                <a:gd name="T20" fmla="*/ 86 w 89"/>
                <a:gd name="T21" fmla="*/ 14 h 100"/>
                <a:gd name="T22" fmla="*/ 89 w 89"/>
                <a:gd name="T23" fmla="*/ 9 h 100"/>
                <a:gd name="T24" fmla="*/ 62 w 89"/>
                <a:gd name="T25" fmla="*/ 0 h 100"/>
                <a:gd name="T26" fmla="*/ 57 w 89"/>
                <a:gd name="T2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0">
                  <a:moveTo>
                    <a:pt x="57" y="0"/>
                  </a:moveTo>
                  <a:cubicBezTo>
                    <a:pt x="45" y="0"/>
                    <a:pt x="34" y="4"/>
                    <a:pt x="24" y="10"/>
                  </a:cubicBezTo>
                  <a:cubicBezTo>
                    <a:pt x="17" y="20"/>
                    <a:pt x="10" y="3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0" y="72"/>
                    <a:pt x="20" y="95"/>
                    <a:pt x="47" y="100"/>
                  </a:cubicBezTo>
                  <a:cubicBezTo>
                    <a:pt x="48" y="98"/>
                    <a:pt x="49" y="95"/>
                    <a:pt x="50" y="92"/>
                  </a:cubicBezTo>
                  <a:cubicBezTo>
                    <a:pt x="35" y="87"/>
                    <a:pt x="24" y="68"/>
                    <a:pt x="26" y="47"/>
                  </a:cubicBezTo>
                  <a:cubicBezTo>
                    <a:pt x="28" y="23"/>
                    <a:pt x="43" y="4"/>
                    <a:pt x="62" y="4"/>
                  </a:cubicBezTo>
                  <a:cubicBezTo>
                    <a:pt x="63" y="4"/>
                    <a:pt x="63" y="4"/>
                    <a:pt x="64" y="4"/>
                  </a:cubicBezTo>
                  <a:cubicBezTo>
                    <a:pt x="71" y="5"/>
                    <a:pt x="77" y="8"/>
                    <a:pt x="82" y="12"/>
                  </a:cubicBezTo>
                  <a:cubicBezTo>
                    <a:pt x="83" y="13"/>
                    <a:pt x="85" y="14"/>
                    <a:pt x="86" y="14"/>
                  </a:cubicBezTo>
                  <a:cubicBezTo>
                    <a:pt x="87" y="13"/>
                    <a:pt x="88" y="11"/>
                    <a:pt x="89" y="9"/>
                  </a:cubicBezTo>
                  <a:cubicBezTo>
                    <a:pt x="82" y="4"/>
                    <a:pt x="72" y="1"/>
                    <a:pt x="62" y="0"/>
                  </a:cubicBezTo>
                  <a:cubicBezTo>
                    <a:pt x="60" y="0"/>
                    <a:pt x="59" y="0"/>
                    <a:pt x="57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5335588" y="2439988"/>
              <a:ext cx="153988" cy="233363"/>
            </a:xfrm>
            <a:custGeom>
              <a:avLst/>
              <a:gdLst>
                <a:gd name="T0" fmla="*/ 38 w 58"/>
                <a:gd name="T1" fmla="*/ 0 h 88"/>
                <a:gd name="T2" fmla="*/ 2 w 58"/>
                <a:gd name="T3" fmla="*/ 43 h 88"/>
                <a:gd name="T4" fmla="*/ 26 w 58"/>
                <a:gd name="T5" fmla="*/ 88 h 88"/>
                <a:gd name="T6" fmla="*/ 30 w 58"/>
                <a:gd name="T7" fmla="*/ 76 h 88"/>
                <a:gd name="T8" fmla="*/ 12 w 58"/>
                <a:gd name="T9" fmla="*/ 43 h 88"/>
                <a:gd name="T10" fmla="*/ 37 w 58"/>
                <a:gd name="T11" fmla="*/ 13 h 88"/>
                <a:gd name="T12" fmla="*/ 39 w 58"/>
                <a:gd name="T13" fmla="*/ 13 h 88"/>
                <a:gd name="T14" fmla="*/ 40 w 58"/>
                <a:gd name="T15" fmla="*/ 13 h 88"/>
                <a:gd name="T16" fmla="*/ 52 w 58"/>
                <a:gd name="T17" fmla="*/ 7 h 88"/>
                <a:gd name="T18" fmla="*/ 53 w 58"/>
                <a:gd name="T19" fmla="*/ 7 h 88"/>
                <a:gd name="T20" fmla="*/ 58 w 58"/>
                <a:gd name="T21" fmla="*/ 8 h 88"/>
                <a:gd name="T22" fmla="*/ 40 w 58"/>
                <a:gd name="T23" fmla="*/ 0 h 88"/>
                <a:gd name="T24" fmla="*/ 38 w 58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88">
                  <a:moveTo>
                    <a:pt x="38" y="0"/>
                  </a:moveTo>
                  <a:cubicBezTo>
                    <a:pt x="19" y="0"/>
                    <a:pt x="4" y="19"/>
                    <a:pt x="2" y="43"/>
                  </a:cubicBezTo>
                  <a:cubicBezTo>
                    <a:pt x="0" y="64"/>
                    <a:pt x="11" y="83"/>
                    <a:pt x="26" y="88"/>
                  </a:cubicBezTo>
                  <a:cubicBezTo>
                    <a:pt x="27" y="84"/>
                    <a:pt x="29" y="80"/>
                    <a:pt x="30" y="76"/>
                  </a:cubicBezTo>
                  <a:cubicBezTo>
                    <a:pt x="19" y="73"/>
                    <a:pt x="11" y="59"/>
                    <a:pt x="12" y="43"/>
                  </a:cubicBezTo>
                  <a:cubicBezTo>
                    <a:pt x="13" y="26"/>
                    <a:pt x="24" y="13"/>
                    <a:pt x="37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40" y="13"/>
                    <a:pt x="40" y="13"/>
                  </a:cubicBezTo>
                  <a:cubicBezTo>
                    <a:pt x="41" y="10"/>
                    <a:pt x="46" y="7"/>
                    <a:pt x="52" y="7"/>
                  </a:cubicBezTo>
                  <a:cubicBezTo>
                    <a:pt x="52" y="7"/>
                    <a:pt x="53" y="7"/>
                    <a:pt x="53" y="7"/>
                  </a:cubicBezTo>
                  <a:cubicBezTo>
                    <a:pt x="55" y="8"/>
                    <a:pt x="56" y="8"/>
                    <a:pt x="58" y="8"/>
                  </a:cubicBezTo>
                  <a:cubicBezTo>
                    <a:pt x="53" y="4"/>
                    <a:pt x="47" y="1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5365750" y="2474913"/>
              <a:ext cx="111125" cy="166688"/>
            </a:xfrm>
            <a:custGeom>
              <a:avLst/>
              <a:gdLst>
                <a:gd name="T0" fmla="*/ 26 w 42"/>
                <a:gd name="T1" fmla="*/ 0 h 63"/>
                <a:gd name="T2" fmla="*/ 1 w 42"/>
                <a:gd name="T3" fmla="*/ 30 h 63"/>
                <a:gd name="T4" fmla="*/ 19 w 42"/>
                <a:gd name="T5" fmla="*/ 63 h 63"/>
                <a:gd name="T6" fmla="*/ 42 w 42"/>
                <a:gd name="T7" fmla="*/ 12 h 63"/>
                <a:gd name="T8" fmla="*/ 41 w 42"/>
                <a:gd name="T9" fmla="*/ 12 h 63"/>
                <a:gd name="T10" fmla="*/ 29 w 42"/>
                <a:gd name="T11" fmla="*/ 2 h 63"/>
                <a:gd name="T12" fmla="*/ 29 w 42"/>
                <a:gd name="T13" fmla="*/ 0 h 63"/>
                <a:gd name="T14" fmla="*/ 28 w 42"/>
                <a:gd name="T15" fmla="*/ 0 h 63"/>
                <a:gd name="T16" fmla="*/ 26 w 42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63">
                  <a:moveTo>
                    <a:pt x="26" y="0"/>
                  </a:moveTo>
                  <a:cubicBezTo>
                    <a:pt x="13" y="0"/>
                    <a:pt x="2" y="13"/>
                    <a:pt x="1" y="30"/>
                  </a:cubicBezTo>
                  <a:cubicBezTo>
                    <a:pt x="0" y="46"/>
                    <a:pt x="8" y="60"/>
                    <a:pt x="19" y="63"/>
                  </a:cubicBezTo>
                  <a:cubicBezTo>
                    <a:pt x="26" y="45"/>
                    <a:pt x="33" y="28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4" y="11"/>
                    <a:pt x="28" y="7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5438775" y="2459038"/>
              <a:ext cx="61913" cy="47625"/>
            </a:xfrm>
            <a:custGeom>
              <a:avLst/>
              <a:gdLst>
                <a:gd name="T0" fmla="*/ 13 w 23"/>
                <a:gd name="T1" fmla="*/ 0 h 18"/>
                <a:gd name="T2" fmla="*/ 1 w 23"/>
                <a:gd name="T3" fmla="*/ 6 h 18"/>
                <a:gd name="T4" fmla="*/ 1 w 23"/>
                <a:gd name="T5" fmla="*/ 8 h 18"/>
                <a:gd name="T6" fmla="*/ 13 w 23"/>
                <a:gd name="T7" fmla="*/ 18 h 18"/>
                <a:gd name="T8" fmla="*/ 14 w 23"/>
                <a:gd name="T9" fmla="*/ 18 h 18"/>
                <a:gd name="T10" fmla="*/ 23 w 23"/>
                <a:gd name="T11" fmla="*/ 3 h 18"/>
                <a:gd name="T12" fmla="*/ 19 w 23"/>
                <a:gd name="T13" fmla="*/ 1 h 18"/>
                <a:gd name="T14" fmla="*/ 14 w 23"/>
                <a:gd name="T15" fmla="*/ 0 h 18"/>
                <a:gd name="T16" fmla="*/ 13 w 23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8">
                  <a:moveTo>
                    <a:pt x="13" y="0"/>
                  </a:moveTo>
                  <a:cubicBezTo>
                    <a:pt x="7" y="0"/>
                    <a:pt x="2" y="3"/>
                    <a:pt x="1" y="6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0" y="13"/>
                    <a:pt x="6" y="17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7" y="13"/>
                    <a:pt x="20" y="8"/>
                    <a:pt x="23" y="3"/>
                  </a:cubicBezTo>
                  <a:cubicBezTo>
                    <a:pt x="22" y="3"/>
                    <a:pt x="20" y="2"/>
                    <a:pt x="19" y="1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5880100" y="2506663"/>
              <a:ext cx="288925" cy="341313"/>
            </a:xfrm>
            <a:custGeom>
              <a:avLst/>
              <a:gdLst>
                <a:gd name="T0" fmla="*/ 8 w 109"/>
                <a:gd name="T1" fmla="*/ 79 h 129"/>
                <a:gd name="T2" fmla="*/ 0 w 109"/>
                <a:gd name="T3" fmla="*/ 104 h 129"/>
                <a:gd name="T4" fmla="*/ 64 w 109"/>
                <a:gd name="T5" fmla="*/ 129 h 129"/>
                <a:gd name="T6" fmla="*/ 73 w 109"/>
                <a:gd name="T7" fmla="*/ 94 h 129"/>
                <a:gd name="T8" fmla="*/ 52 w 109"/>
                <a:gd name="T9" fmla="*/ 98 h 129"/>
                <a:gd name="T10" fmla="*/ 47 w 109"/>
                <a:gd name="T11" fmla="*/ 98 h 129"/>
                <a:gd name="T12" fmla="*/ 8 w 109"/>
                <a:gd name="T13" fmla="*/ 79 h 129"/>
                <a:gd name="T14" fmla="*/ 92 w 109"/>
                <a:gd name="T15" fmla="*/ 0 h 129"/>
                <a:gd name="T16" fmla="*/ 103 w 109"/>
                <a:gd name="T17" fmla="*/ 12 h 129"/>
                <a:gd name="T18" fmla="*/ 109 w 109"/>
                <a:gd name="T19" fmla="*/ 3 h 129"/>
                <a:gd name="T20" fmla="*/ 92 w 10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29">
                  <a:moveTo>
                    <a:pt x="8" y="79"/>
                  </a:moveTo>
                  <a:cubicBezTo>
                    <a:pt x="5" y="87"/>
                    <a:pt x="2" y="96"/>
                    <a:pt x="0" y="104"/>
                  </a:cubicBezTo>
                  <a:cubicBezTo>
                    <a:pt x="17" y="122"/>
                    <a:pt x="41" y="128"/>
                    <a:pt x="64" y="129"/>
                  </a:cubicBezTo>
                  <a:cubicBezTo>
                    <a:pt x="67" y="118"/>
                    <a:pt x="70" y="106"/>
                    <a:pt x="73" y="94"/>
                  </a:cubicBezTo>
                  <a:cubicBezTo>
                    <a:pt x="66" y="97"/>
                    <a:pt x="59" y="98"/>
                    <a:pt x="52" y="98"/>
                  </a:cubicBezTo>
                  <a:cubicBezTo>
                    <a:pt x="50" y="98"/>
                    <a:pt x="49" y="98"/>
                    <a:pt x="47" y="98"/>
                  </a:cubicBezTo>
                  <a:cubicBezTo>
                    <a:pt x="31" y="97"/>
                    <a:pt x="17" y="90"/>
                    <a:pt x="8" y="79"/>
                  </a:cubicBezTo>
                  <a:moveTo>
                    <a:pt x="92" y="0"/>
                  </a:moveTo>
                  <a:cubicBezTo>
                    <a:pt x="96" y="4"/>
                    <a:pt x="100" y="8"/>
                    <a:pt x="103" y="12"/>
                  </a:cubicBezTo>
                  <a:cubicBezTo>
                    <a:pt x="105" y="9"/>
                    <a:pt x="107" y="6"/>
                    <a:pt x="109" y="3"/>
                  </a:cubicBezTo>
                  <a:cubicBezTo>
                    <a:pt x="103" y="2"/>
                    <a:pt x="97" y="1"/>
                    <a:pt x="9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6061075" y="2500313"/>
              <a:ext cx="92075" cy="58738"/>
            </a:xfrm>
            <a:custGeom>
              <a:avLst/>
              <a:gdLst>
                <a:gd name="T0" fmla="*/ 0 w 35"/>
                <a:gd name="T1" fmla="*/ 0 h 22"/>
                <a:gd name="T2" fmla="*/ 30 w 35"/>
                <a:gd name="T3" fmla="*/ 22 h 22"/>
                <a:gd name="T4" fmla="*/ 35 w 35"/>
                <a:gd name="T5" fmla="*/ 14 h 22"/>
                <a:gd name="T6" fmla="*/ 24 w 35"/>
                <a:gd name="T7" fmla="*/ 2 h 22"/>
                <a:gd name="T8" fmla="*/ 0 w 3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">
                  <a:moveTo>
                    <a:pt x="0" y="0"/>
                  </a:moveTo>
                  <a:cubicBezTo>
                    <a:pt x="13" y="4"/>
                    <a:pt x="23" y="12"/>
                    <a:pt x="30" y="22"/>
                  </a:cubicBezTo>
                  <a:cubicBezTo>
                    <a:pt x="32" y="19"/>
                    <a:pt x="33" y="17"/>
                    <a:pt x="35" y="14"/>
                  </a:cubicBezTo>
                  <a:cubicBezTo>
                    <a:pt x="32" y="10"/>
                    <a:pt x="28" y="6"/>
                    <a:pt x="24" y="2"/>
                  </a:cubicBezTo>
                  <a:cubicBezTo>
                    <a:pt x="16" y="1"/>
                    <a:pt x="8" y="1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5900738" y="2500313"/>
              <a:ext cx="239713" cy="266700"/>
            </a:xfrm>
            <a:custGeom>
              <a:avLst/>
              <a:gdLst>
                <a:gd name="T0" fmla="*/ 44 w 90"/>
                <a:gd name="T1" fmla="*/ 0 h 100"/>
                <a:gd name="T2" fmla="*/ 42 w 90"/>
                <a:gd name="T3" fmla="*/ 2 h 100"/>
                <a:gd name="T4" fmla="*/ 59 w 90"/>
                <a:gd name="T5" fmla="*/ 10 h 100"/>
                <a:gd name="T6" fmla="*/ 66 w 90"/>
                <a:gd name="T7" fmla="*/ 19 h 100"/>
                <a:gd name="T8" fmla="*/ 66 w 90"/>
                <a:gd name="T9" fmla="*/ 19 h 100"/>
                <a:gd name="T10" fmla="*/ 73 w 90"/>
                <a:gd name="T11" fmla="*/ 49 h 100"/>
                <a:gd name="T12" fmla="*/ 37 w 90"/>
                <a:gd name="T13" fmla="*/ 92 h 100"/>
                <a:gd name="T14" fmla="*/ 34 w 90"/>
                <a:gd name="T15" fmla="*/ 91 h 100"/>
                <a:gd name="T16" fmla="*/ 6 w 90"/>
                <a:gd name="T17" fmla="*/ 67 h 100"/>
                <a:gd name="T18" fmla="*/ 0 w 90"/>
                <a:gd name="T19" fmla="*/ 81 h 100"/>
                <a:gd name="T20" fmla="*/ 39 w 90"/>
                <a:gd name="T21" fmla="*/ 100 h 100"/>
                <a:gd name="T22" fmla="*/ 44 w 90"/>
                <a:gd name="T23" fmla="*/ 100 h 100"/>
                <a:gd name="T24" fmla="*/ 65 w 90"/>
                <a:gd name="T25" fmla="*/ 96 h 100"/>
                <a:gd name="T26" fmla="*/ 90 w 90"/>
                <a:gd name="T27" fmla="*/ 22 h 100"/>
                <a:gd name="T28" fmla="*/ 60 w 90"/>
                <a:gd name="T29" fmla="*/ 0 h 100"/>
                <a:gd name="T30" fmla="*/ 44 w 90"/>
                <a:gd name="T3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100">
                  <a:moveTo>
                    <a:pt x="44" y="0"/>
                  </a:moveTo>
                  <a:cubicBezTo>
                    <a:pt x="43" y="0"/>
                    <a:pt x="43" y="1"/>
                    <a:pt x="42" y="2"/>
                  </a:cubicBezTo>
                  <a:cubicBezTo>
                    <a:pt x="48" y="3"/>
                    <a:pt x="54" y="6"/>
                    <a:pt x="59" y="10"/>
                  </a:cubicBezTo>
                  <a:cubicBezTo>
                    <a:pt x="64" y="12"/>
                    <a:pt x="67" y="15"/>
                    <a:pt x="6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71" y="28"/>
                    <a:pt x="74" y="38"/>
                    <a:pt x="73" y="49"/>
                  </a:cubicBezTo>
                  <a:cubicBezTo>
                    <a:pt x="71" y="73"/>
                    <a:pt x="55" y="92"/>
                    <a:pt x="37" y="92"/>
                  </a:cubicBezTo>
                  <a:cubicBezTo>
                    <a:pt x="36" y="92"/>
                    <a:pt x="35" y="92"/>
                    <a:pt x="34" y="91"/>
                  </a:cubicBezTo>
                  <a:cubicBezTo>
                    <a:pt x="22" y="91"/>
                    <a:pt x="11" y="81"/>
                    <a:pt x="6" y="67"/>
                  </a:cubicBezTo>
                  <a:cubicBezTo>
                    <a:pt x="4" y="72"/>
                    <a:pt x="2" y="76"/>
                    <a:pt x="0" y="81"/>
                  </a:cubicBezTo>
                  <a:cubicBezTo>
                    <a:pt x="9" y="92"/>
                    <a:pt x="23" y="99"/>
                    <a:pt x="39" y="100"/>
                  </a:cubicBezTo>
                  <a:cubicBezTo>
                    <a:pt x="41" y="100"/>
                    <a:pt x="42" y="100"/>
                    <a:pt x="44" y="100"/>
                  </a:cubicBezTo>
                  <a:cubicBezTo>
                    <a:pt x="51" y="100"/>
                    <a:pt x="58" y="99"/>
                    <a:pt x="65" y="96"/>
                  </a:cubicBezTo>
                  <a:cubicBezTo>
                    <a:pt x="71" y="71"/>
                    <a:pt x="79" y="45"/>
                    <a:pt x="90" y="22"/>
                  </a:cubicBezTo>
                  <a:cubicBezTo>
                    <a:pt x="83" y="12"/>
                    <a:pt x="73" y="4"/>
                    <a:pt x="60" y="0"/>
                  </a:cubicBezTo>
                  <a:cubicBezTo>
                    <a:pt x="54" y="0"/>
                    <a:pt x="49" y="0"/>
                    <a:pt x="44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98"/>
            <p:cNvSpPr>
              <a:spLocks noEditPoints="1"/>
            </p:cNvSpPr>
            <p:nvPr/>
          </p:nvSpPr>
          <p:spPr bwMode="auto">
            <a:xfrm>
              <a:off x="5916613" y="2506663"/>
              <a:ext cx="180975" cy="238125"/>
            </a:xfrm>
            <a:custGeom>
              <a:avLst/>
              <a:gdLst>
                <a:gd name="T0" fmla="*/ 60 w 68"/>
                <a:gd name="T1" fmla="*/ 17 h 90"/>
                <a:gd name="T2" fmla="*/ 51 w 68"/>
                <a:gd name="T3" fmla="*/ 24 h 90"/>
                <a:gd name="T4" fmla="*/ 57 w 68"/>
                <a:gd name="T5" fmla="*/ 47 h 90"/>
                <a:gd name="T6" fmla="*/ 31 w 68"/>
                <a:gd name="T7" fmla="*/ 77 h 90"/>
                <a:gd name="T8" fmla="*/ 29 w 68"/>
                <a:gd name="T9" fmla="*/ 77 h 90"/>
                <a:gd name="T10" fmla="*/ 7 w 68"/>
                <a:gd name="T11" fmla="*/ 50 h 90"/>
                <a:gd name="T12" fmla="*/ 4 w 68"/>
                <a:gd name="T13" fmla="*/ 57 h 90"/>
                <a:gd name="T14" fmla="*/ 0 w 68"/>
                <a:gd name="T15" fmla="*/ 65 h 90"/>
                <a:gd name="T16" fmla="*/ 28 w 68"/>
                <a:gd name="T17" fmla="*/ 89 h 90"/>
                <a:gd name="T18" fmla="*/ 31 w 68"/>
                <a:gd name="T19" fmla="*/ 90 h 90"/>
                <a:gd name="T20" fmla="*/ 67 w 68"/>
                <a:gd name="T21" fmla="*/ 47 h 90"/>
                <a:gd name="T22" fmla="*/ 60 w 68"/>
                <a:gd name="T23" fmla="*/ 17 h 90"/>
                <a:gd name="T24" fmla="*/ 36 w 68"/>
                <a:gd name="T25" fmla="*/ 0 h 90"/>
                <a:gd name="T26" fmla="*/ 27 w 68"/>
                <a:gd name="T27" fmla="*/ 14 h 90"/>
                <a:gd name="T28" fmla="*/ 33 w 68"/>
                <a:gd name="T29" fmla="*/ 13 h 90"/>
                <a:gd name="T30" fmla="*/ 34 w 68"/>
                <a:gd name="T31" fmla="*/ 13 h 90"/>
                <a:gd name="T32" fmla="*/ 35 w 68"/>
                <a:gd name="T33" fmla="*/ 13 h 90"/>
                <a:gd name="T34" fmla="*/ 47 w 68"/>
                <a:gd name="T35" fmla="*/ 7 h 90"/>
                <a:gd name="T36" fmla="*/ 48 w 68"/>
                <a:gd name="T37" fmla="*/ 7 h 90"/>
                <a:gd name="T38" fmla="*/ 53 w 68"/>
                <a:gd name="T39" fmla="*/ 8 h 90"/>
                <a:gd name="T40" fmla="*/ 36 w 68"/>
                <a:gd name="T4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0">
                  <a:moveTo>
                    <a:pt x="60" y="17"/>
                  </a:moveTo>
                  <a:cubicBezTo>
                    <a:pt x="60" y="21"/>
                    <a:pt x="56" y="23"/>
                    <a:pt x="51" y="24"/>
                  </a:cubicBezTo>
                  <a:cubicBezTo>
                    <a:pt x="55" y="30"/>
                    <a:pt x="57" y="38"/>
                    <a:pt x="57" y="47"/>
                  </a:cubicBezTo>
                  <a:cubicBezTo>
                    <a:pt x="55" y="64"/>
                    <a:pt x="44" y="77"/>
                    <a:pt x="31" y="77"/>
                  </a:cubicBezTo>
                  <a:cubicBezTo>
                    <a:pt x="30" y="77"/>
                    <a:pt x="30" y="77"/>
                    <a:pt x="29" y="77"/>
                  </a:cubicBezTo>
                  <a:cubicBezTo>
                    <a:pt x="18" y="76"/>
                    <a:pt x="8" y="64"/>
                    <a:pt x="7" y="50"/>
                  </a:cubicBezTo>
                  <a:cubicBezTo>
                    <a:pt x="6" y="52"/>
                    <a:pt x="5" y="54"/>
                    <a:pt x="4" y="57"/>
                  </a:cubicBezTo>
                  <a:cubicBezTo>
                    <a:pt x="2" y="60"/>
                    <a:pt x="1" y="62"/>
                    <a:pt x="0" y="65"/>
                  </a:cubicBezTo>
                  <a:cubicBezTo>
                    <a:pt x="5" y="79"/>
                    <a:pt x="16" y="89"/>
                    <a:pt x="28" y="89"/>
                  </a:cubicBezTo>
                  <a:cubicBezTo>
                    <a:pt x="29" y="90"/>
                    <a:pt x="30" y="90"/>
                    <a:pt x="31" y="90"/>
                  </a:cubicBezTo>
                  <a:cubicBezTo>
                    <a:pt x="49" y="90"/>
                    <a:pt x="65" y="71"/>
                    <a:pt x="67" y="47"/>
                  </a:cubicBezTo>
                  <a:cubicBezTo>
                    <a:pt x="68" y="36"/>
                    <a:pt x="65" y="26"/>
                    <a:pt x="60" y="17"/>
                  </a:cubicBezTo>
                  <a:moveTo>
                    <a:pt x="36" y="0"/>
                  </a:moveTo>
                  <a:cubicBezTo>
                    <a:pt x="33" y="5"/>
                    <a:pt x="30" y="9"/>
                    <a:pt x="27" y="14"/>
                  </a:cubicBezTo>
                  <a:cubicBezTo>
                    <a:pt x="29" y="13"/>
                    <a:pt x="31" y="13"/>
                    <a:pt x="33" y="13"/>
                  </a:cubicBezTo>
                  <a:cubicBezTo>
                    <a:pt x="33" y="13"/>
                    <a:pt x="34" y="13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7" y="9"/>
                    <a:pt x="41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50" y="7"/>
                    <a:pt x="51" y="7"/>
                    <a:pt x="53" y="8"/>
                  </a:cubicBezTo>
                  <a:cubicBezTo>
                    <a:pt x="48" y="4"/>
                    <a:pt x="42" y="1"/>
                    <a:pt x="36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935663" y="2540000"/>
              <a:ext cx="133350" cy="169863"/>
            </a:xfrm>
            <a:custGeom>
              <a:avLst/>
              <a:gdLst>
                <a:gd name="T0" fmla="*/ 26 w 50"/>
                <a:gd name="T1" fmla="*/ 0 h 64"/>
                <a:gd name="T2" fmla="*/ 20 w 50"/>
                <a:gd name="T3" fmla="*/ 1 h 64"/>
                <a:gd name="T4" fmla="*/ 0 w 50"/>
                <a:gd name="T5" fmla="*/ 37 h 64"/>
                <a:gd name="T6" fmla="*/ 22 w 50"/>
                <a:gd name="T7" fmla="*/ 64 h 64"/>
                <a:gd name="T8" fmla="*/ 24 w 50"/>
                <a:gd name="T9" fmla="*/ 64 h 64"/>
                <a:gd name="T10" fmla="*/ 50 w 50"/>
                <a:gd name="T11" fmla="*/ 34 h 64"/>
                <a:gd name="T12" fmla="*/ 44 w 50"/>
                <a:gd name="T13" fmla="*/ 11 h 64"/>
                <a:gd name="T14" fmla="*/ 41 w 50"/>
                <a:gd name="T15" fmla="*/ 11 h 64"/>
                <a:gd name="T16" fmla="*/ 40 w 50"/>
                <a:gd name="T17" fmla="*/ 11 h 64"/>
                <a:gd name="T18" fmla="*/ 28 w 50"/>
                <a:gd name="T19" fmla="*/ 2 h 64"/>
                <a:gd name="T20" fmla="*/ 28 w 50"/>
                <a:gd name="T21" fmla="*/ 0 h 64"/>
                <a:gd name="T22" fmla="*/ 27 w 50"/>
                <a:gd name="T23" fmla="*/ 0 h 64"/>
                <a:gd name="T24" fmla="*/ 26 w 5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4">
                  <a:moveTo>
                    <a:pt x="26" y="0"/>
                  </a:moveTo>
                  <a:cubicBezTo>
                    <a:pt x="24" y="0"/>
                    <a:pt x="22" y="0"/>
                    <a:pt x="20" y="1"/>
                  </a:cubicBezTo>
                  <a:cubicBezTo>
                    <a:pt x="13" y="12"/>
                    <a:pt x="6" y="24"/>
                    <a:pt x="0" y="37"/>
                  </a:cubicBezTo>
                  <a:cubicBezTo>
                    <a:pt x="1" y="51"/>
                    <a:pt x="11" y="63"/>
                    <a:pt x="22" y="64"/>
                  </a:cubicBezTo>
                  <a:cubicBezTo>
                    <a:pt x="23" y="64"/>
                    <a:pt x="23" y="64"/>
                    <a:pt x="24" y="64"/>
                  </a:cubicBezTo>
                  <a:cubicBezTo>
                    <a:pt x="37" y="64"/>
                    <a:pt x="48" y="51"/>
                    <a:pt x="50" y="34"/>
                  </a:cubicBezTo>
                  <a:cubicBezTo>
                    <a:pt x="50" y="25"/>
                    <a:pt x="48" y="17"/>
                    <a:pt x="44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0" y="11"/>
                    <a:pt x="40" y="11"/>
                  </a:cubicBezTo>
                  <a:cubicBezTo>
                    <a:pt x="33" y="11"/>
                    <a:pt x="28" y="6"/>
                    <a:pt x="28" y="2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6010275" y="2524125"/>
              <a:ext cx="69850" cy="46038"/>
            </a:xfrm>
            <a:custGeom>
              <a:avLst/>
              <a:gdLst>
                <a:gd name="T0" fmla="*/ 12 w 26"/>
                <a:gd name="T1" fmla="*/ 0 h 17"/>
                <a:gd name="T2" fmla="*/ 0 w 26"/>
                <a:gd name="T3" fmla="*/ 6 h 17"/>
                <a:gd name="T4" fmla="*/ 0 w 26"/>
                <a:gd name="T5" fmla="*/ 8 h 17"/>
                <a:gd name="T6" fmla="*/ 12 w 26"/>
                <a:gd name="T7" fmla="*/ 17 h 17"/>
                <a:gd name="T8" fmla="*/ 13 w 26"/>
                <a:gd name="T9" fmla="*/ 17 h 17"/>
                <a:gd name="T10" fmla="*/ 16 w 26"/>
                <a:gd name="T11" fmla="*/ 17 h 17"/>
                <a:gd name="T12" fmla="*/ 25 w 26"/>
                <a:gd name="T13" fmla="*/ 10 h 17"/>
                <a:gd name="T14" fmla="*/ 25 w 26"/>
                <a:gd name="T15" fmla="*/ 10 h 17"/>
                <a:gd name="T16" fmla="*/ 18 w 26"/>
                <a:gd name="T17" fmla="*/ 1 h 17"/>
                <a:gd name="T18" fmla="*/ 13 w 26"/>
                <a:gd name="T19" fmla="*/ 0 h 17"/>
                <a:gd name="T20" fmla="*/ 12 w 26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7">
                  <a:moveTo>
                    <a:pt x="12" y="0"/>
                  </a:moveTo>
                  <a:cubicBezTo>
                    <a:pt x="6" y="0"/>
                    <a:pt x="2" y="2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2"/>
                    <a:pt x="5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21" y="16"/>
                    <a:pt x="25" y="14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6"/>
                    <a:pt x="23" y="3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01"/>
            <p:cNvSpPr>
              <a:spLocks noEditPoints="1"/>
            </p:cNvSpPr>
            <p:nvPr/>
          </p:nvSpPr>
          <p:spPr bwMode="auto">
            <a:xfrm>
              <a:off x="5118100" y="2320925"/>
              <a:ext cx="1212850" cy="565150"/>
            </a:xfrm>
            <a:custGeom>
              <a:avLst/>
              <a:gdLst>
                <a:gd name="T0" fmla="*/ 431 w 457"/>
                <a:gd name="T1" fmla="*/ 167 h 213"/>
                <a:gd name="T2" fmla="*/ 455 w 457"/>
                <a:gd name="T3" fmla="*/ 87 h 213"/>
                <a:gd name="T4" fmla="*/ 454 w 457"/>
                <a:gd name="T5" fmla="*/ 82 h 213"/>
                <a:gd name="T6" fmla="*/ 450 w 457"/>
                <a:gd name="T7" fmla="*/ 80 h 213"/>
                <a:gd name="T8" fmla="*/ 278 w 457"/>
                <a:gd name="T9" fmla="*/ 62 h 213"/>
                <a:gd name="T10" fmla="*/ 249 w 457"/>
                <a:gd name="T11" fmla="*/ 73 h 213"/>
                <a:gd name="T12" fmla="*/ 249 w 457"/>
                <a:gd name="T13" fmla="*/ 71 h 213"/>
                <a:gd name="T14" fmla="*/ 217 w 457"/>
                <a:gd name="T15" fmla="*/ 68 h 213"/>
                <a:gd name="T16" fmla="*/ 217 w 457"/>
                <a:gd name="T17" fmla="*/ 67 h 213"/>
                <a:gd name="T18" fmla="*/ 213 w 457"/>
                <a:gd name="T19" fmla="*/ 64 h 213"/>
                <a:gd name="T20" fmla="*/ 186 w 457"/>
                <a:gd name="T21" fmla="*/ 46 h 213"/>
                <a:gd name="T22" fmla="*/ 14 w 457"/>
                <a:gd name="T23" fmla="*/ 26 h 213"/>
                <a:gd name="T24" fmla="*/ 10 w 457"/>
                <a:gd name="T25" fmla="*/ 28 h 213"/>
                <a:gd name="T26" fmla="*/ 8 w 457"/>
                <a:gd name="T27" fmla="*/ 32 h 213"/>
                <a:gd name="T28" fmla="*/ 15 w 457"/>
                <a:gd name="T29" fmla="*/ 115 h 213"/>
                <a:gd name="T30" fmla="*/ 54 w 457"/>
                <a:gd name="T31" fmla="*/ 164 h 213"/>
                <a:gd name="T32" fmla="*/ 107 w 457"/>
                <a:gd name="T33" fmla="*/ 179 h 213"/>
                <a:gd name="T34" fmla="*/ 197 w 457"/>
                <a:gd name="T35" fmla="*/ 133 h 213"/>
                <a:gd name="T36" fmla="*/ 199 w 457"/>
                <a:gd name="T37" fmla="*/ 130 h 213"/>
                <a:gd name="T38" fmla="*/ 213 w 457"/>
                <a:gd name="T39" fmla="*/ 95 h 213"/>
                <a:gd name="T40" fmla="*/ 241 w 457"/>
                <a:gd name="T41" fmla="*/ 100 h 213"/>
                <a:gd name="T42" fmla="*/ 248 w 457"/>
                <a:gd name="T43" fmla="*/ 141 h 213"/>
                <a:gd name="T44" fmla="*/ 249 w 457"/>
                <a:gd name="T45" fmla="*/ 144 h 213"/>
                <a:gd name="T46" fmla="*/ 326 w 457"/>
                <a:gd name="T47" fmla="*/ 209 h 213"/>
                <a:gd name="T48" fmla="*/ 382 w 457"/>
                <a:gd name="T49" fmla="*/ 205 h 213"/>
                <a:gd name="T50" fmla="*/ 431 w 457"/>
                <a:gd name="T51" fmla="*/ 167 h 213"/>
                <a:gd name="T52" fmla="*/ 108 w 457"/>
                <a:gd name="T53" fmla="*/ 160 h 213"/>
                <a:gd name="T54" fmla="*/ 63 w 457"/>
                <a:gd name="T55" fmla="*/ 147 h 213"/>
                <a:gd name="T56" fmla="*/ 33 w 457"/>
                <a:gd name="T57" fmla="*/ 111 h 213"/>
                <a:gd name="T58" fmla="*/ 25 w 457"/>
                <a:gd name="T59" fmla="*/ 43 h 213"/>
                <a:gd name="T60" fmla="*/ 177 w 457"/>
                <a:gd name="T61" fmla="*/ 63 h 213"/>
                <a:gd name="T62" fmla="*/ 198 w 457"/>
                <a:gd name="T63" fmla="*/ 76 h 213"/>
                <a:gd name="T64" fmla="*/ 182 w 457"/>
                <a:gd name="T65" fmla="*/ 121 h 213"/>
                <a:gd name="T66" fmla="*/ 180 w 457"/>
                <a:gd name="T67" fmla="*/ 124 h 213"/>
                <a:gd name="T68" fmla="*/ 108 w 457"/>
                <a:gd name="T69" fmla="*/ 160 h 213"/>
                <a:gd name="T70" fmla="*/ 377 w 457"/>
                <a:gd name="T71" fmla="*/ 187 h 213"/>
                <a:gd name="T72" fmla="*/ 330 w 457"/>
                <a:gd name="T73" fmla="*/ 190 h 213"/>
                <a:gd name="T74" fmla="*/ 267 w 457"/>
                <a:gd name="T75" fmla="*/ 139 h 213"/>
                <a:gd name="T76" fmla="*/ 266 w 457"/>
                <a:gd name="T77" fmla="*/ 136 h 213"/>
                <a:gd name="T78" fmla="*/ 260 w 457"/>
                <a:gd name="T79" fmla="*/ 88 h 213"/>
                <a:gd name="T80" fmla="*/ 283 w 457"/>
                <a:gd name="T81" fmla="*/ 80 h 213"/>
                <a:gd name="T82" fmla="*/ 436 w 457"/>
                <a:gd name="T83" fmla="*/ 94 h 213"/>
                <a:gd name="T84" fmla="*/ 414 w 457"/>
                <a:gd name="T85" fmla="*/ 158 h 213"/>
                <a:gd name="T86" fmla="*/ 377 w 457"/>
                <a:gd name="T87" fmla="*/ 18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213">
                  <a:moveTo>
                    <a:pt x="431" y="167"/>
                  </a:moveTo>
                  <a:cubicBezTo>
                    <a:pt x="457" y="114"/>
                    <a:pt x="455" y="90"/>
                    <a:pt x="455" y="87"/>
                  </a:cubicBezTo>
                  <a:cubicBezTo>
                    <a:pt x="454" y="82"/>
                    <a:pt x="454" y="82"/>
                    <a:pt x="454" y="82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7" y="78"/>
                    <a:pt x="370" y="35"/>
                    <a:pt x="278" y="62"/>
                  </a:cubicBezTo>
                  <a:cubicBezTo>
                    <a:pt x="268" y="65"/>
                    <a:pt x="258" y="69"/>
                    <a:pt x="249" y="73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17" y="68"/>
                    <a:pt x="217" y="68"/>
                    <a:pt x="217" y="68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205" y="57"/>
                    <a:pt x="196" y="51"/>
                    <a:pt x="186" y="46"/>
                  </a:cubicBezTo>
                  <a:cubicBezTo>
                    <a:pt x="102" y="0"/>
                    <a:pt x="18" y="25"/>
                    <a:pt x="14" y="2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5"/>
                    <a:pt x="0" y="58"/>
                    <a:pt x="15" y="115"/>
                  </a:cubicBezTo>
                  <a:cubicBezTo>
                    <a:pt x="20" y="136"/>
                    <a:pt x="33" y="152"/>
                    <a:pt x="54" y="164"/>
                  </a:cubicBezTo>
                  <a:cubicBezTo>
                    <a:pt x="79" y="177"/>
                    <a:pt x="106" y="179"/>
                    <a:pt x="107" y="179"/>
                  </a:cubicBezTo>
                  <a:cubicBezTo>
                    <a:pt x="171" y="181"/>
                    <a:pt x="187" y="152"/>
                    <a:pt x="197" y="133"/>
                  </a:cubicBezTo>
                  <a:cubicBezTo>
                    <a:pt x="198" y="132"/>
                    <a:pt x="198" y="131"/>
                    <a:pt x="199" y="130"/>
                  </a:cubicBezTo>
                  <a:cubicBezTo>
                    <a:pt x="206" y="117"/>
                    <a:pt x="210" y="105"/>
                    <a:pt x="213" y="95"/>
                  </a:cubicBezTo>
                  <a:cubicBezTo>
                    <a:pt x="219" y="94"/>
                    <a:pt x="229" y="94"/>
                    <a:pt x="241" y="100"/>
                  </a:cubicBezTo>
                  <a:cubicBezTo>
                    <a:pt x="241" y="110"/>
                    <a:pt x="243" y="125"/>
                    <a:pt x="248" y="141"/>
                  </a:cubicBezTo>
                  <a:cubicBezTo>
                    <a:pt x="248" y="142"/>
                    <a:pt x="248" y="143"/>
                    <a:pt x="249" y="144"/>
                  </a:cubicBezTo>
                  <a:cubicBezTo>
                    <a:pt x="255" y="165"/>
                    <a:pt x="263" y="197"/>
                    <a:pt x="326" y="209"/>
                  </a:cubicBezTo>
                  <a:cubicBezTo>
                    <a:pt x="328" y="209"/>
                    <a:pt x="355" y="213"/>
                    <a:pt x="382" y="205"/>
                  </a:cubicBezTo>
                  <a:cubicBezTo>
                    <a:pt x="405" y="199"/>
                    <a:pt x="421" y="186"/>
                    <a:pt x="431" y="167"/>
                  </a:cubicBezTo>
                  <a:close/>
                  <a:moveTo>
                    <a:pt x="108" y="160"/>
                  </a:moveTo>
                  <a:cubicBezTo>
                    <a:pt x="108" y="160"/>
                    <a:pt x="84" y="159"/>
                    <a:pt x="63" y="147"/>
                  </a:cubicBezTo>
                  <a:cubicBezTo>
                    <a:pt x="47" y="138"/>
                    <a:pt x="37" y="126"/>
                    <a:pt x="33" y="111"/>
                  </a:cubicBezTo>
                  <a:cubicBezTo>
                    <a:pt x="23" y="73"/>
                    <a:pt x="24" y="52"/>
                    <a:pt x="25" y="43"/>
                  </a:cubicBezTo>
                  <a:cubicBezTo>
                    <a:pt x="44" y="39"/>
                    <a:pt x="111" y="27"/>
                    <a:pt x="177" y="63"/>
                  </a:cubicBezTo>
                  <a:cubicBezTo>
                    <a:pt x="184" y="67"/>
                    <a:pt x="191" y="71"/>
                    <a:pt x="198" y="76"/>
                  </a:cubicBezTo>
                  <a:cubicBezTo>
                    <a:pt x="197" y="83"/>
                    <a:pt x="193" y="100"/>
                    <a:pt x="182" y="121"/>
                  </a:cubicBezTo>
                  <a:cubicBezTo>
                    <a:pt x="182" y="122"/>
                    <a:pt x="181" y="123"/>
                    <a:pt x="180" y="124"/>
                  </a:cubicBezTo>
                  <a:cubicBezTo>
                    <a:pt x="171" y="142"/>
                    <a:pt x="160" y="162"/>
                    <a:pt x="108" y="160"/>
                  </a:cubicBezTo>
                  <a:close/>
                  <a:moveTo>
                    <a:pt x="377" y="187"/>
                  </a:moveTo>
                  <a:cubicBezTo>
                    <a:pt x="354" y="194"/>
                    <a:pt x="330" y="190"/>
                    <a:pt x="330" y="190"/>
                  </a:cubicBezTo>
                  <a:cubicBezTo>
                    <a:pt x="278" y="180"/>
                    <a:pt x="272" y="159"/>
                    <a:pt x="267" y="139"/>
                  </a:cubicBezTo>
                  <a:cubicBezTo>
                    <a:pt x="267" y="138"/>
                    <a:pt x="266" y="137"/>
                    <a:pt x="266" y="136"/>
                  </a:cubicBezTo>
                  <a:cubicBezTo>
                    <a:pt x="259" y="113"/>
                    <a:pt x="260" y="96"/>
                    <a:pt x="260" y="88"/>
                  </a:cubicBezTo>
                  <a:cubicBezTo>
                    <a:pt x="268" y="85"/>
                    <a:pt x="275" y="82"/>
                    <a:pt x="283" y="80"/>
                  </a:cubicBezTo>
                  <a:cubicBezTo>
                    <a:pt x="355" y="59"/>
                    <a:pt x="419" y="85"/>
                    <a:pt x="436" y="94"/>
                  </a:cubicBezTo>
                  <a:cubicBezTo>
                    <a:pt x="435" y="102"/>
                    <a:pt x="432" y="123"/>
                    <a:pt x="414" y="158"/>
                  </a:cubicBezTo>
                  <a:cubicBezTo>
                    <a:pt x="407" y="172"/>
                    <a:pt x="394" y="182"/>
                    <a:pt x="377" y="187"/>
                  </a:cubicBez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426075" y="5164138"/>
              <a:ext cx="69850" cy="173038"/>
            </a:xfrm>
            <a:custGeom>
              <a:avLst/>
              <a:gdLst>
                <a:gd name="T0" fmla="*/ 26 w 26"/>
                <a:gd name="T1" fmla="*/ 60 h 65"/>
                <a:gd name="T2" fmla="*/ 24 w 26"/>
                <a:gd name="T3" fmla="*/ 64 h 65"/>
                <a:gd name="T4" fmla="*/ 19 w 26"/>
                <a:gd name="T5" fmla="*/ 62 h 65"/>
                <a:gd name="T6" fmla="*/ 1 w 26"/>
                <a:gd name="T7" fmla="*/ 5 h 65"/>
                <a:gd name="T8" fmla="*/ 3 w 26"/>
                <a:gd name="T9" fmla="*/ 1 h 65"/>
                <a:gd name="T10" fmla="*/ 7 w 26"/>
                <a:gd name="T11" fmla="*/ 2 h 65"/>
                <a:gd name="T12" fmla="*/ 26 w 26"/>
                <a:gd name="T13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65">
                  <a:moveTo>
                    <a:pt x="26" y="60"/>
                  </a:moveTo>
                  <a:cubicBezTo>
                    <a:pt x="26" y="62"/>
                    <a:pt x="25" y="64"/>
                    <a:pt x="24" y="64"/>
                  </a:cubicBezTo>
                  <a:cubicBezTo>
                    <a:pt x="22" y="65"/>
                    <a:pt x="20" y="64"/>
                    <a:pt x="19" y="6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7" y="1"/>
                    <a:pt x="7" y="2"/>
                  </a:cubicBezTo>
                  <a:lnTo>
                    <a:pt x="26" y="60"/>
                  </a:lnTo>
                  <a:close/>
                </a:path>
              </a:pathLst>
            </a:custGeom>
            <a:solidFill>
              <a:srgbClr val="5D6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5075238" y="4125913"/>
              <a:ext cx="117475" cy="200025"/>
            </a:xfrm>
            <a:custGeom>
              <a:avLst/>
              <a:gdLst>
                <a:gd name="T0" fmla="*/ 42 w 44"/>
                <a:gd name="T1" fmla="*/ 56 h 75"/>
                <a:gd name="T2" fmla="*/ 33 w 44"/>
                <a:gd name="T3" fmla="*/ 73 h 75"/>
                <a:gd name="T4" fmla="*/ 17 w 44"/>
                <a:gd name="T5" fmla="*/ 64 h 75"/>
                <a:gd name="T6" fmla="*/ 2 w 44"/>
                <a:gd name="T7" fmla="*/ 19 h 75"/>
                <a:gd name="T8" fmla="*/ 11 w 44"/>
                <a:gd name="T9" fmla="*/ 2 h 75"/>
                <a:gd name="T10" fmla="*/ 28 w 44"/>
                <a:gd name="T11" fmla="*/ 11 h 75"/>
                <a:gd name="T12" fmla="*/ 42 w 44"/>
                <a:gd name="T13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42" y="56"/>
                  </a:moveTo>
                  <a:cubicBezTo>
                    <a:pt x="44" y="63"/>
                    <a:pt x="40" y="70"/>
                    <a:pt x="33" y="73"/>
                  </a:cubicBezTo>
                  <a:cubicBezTo>
                    <a:pt x="26" y="75"/>
                    <a:pt x="19" y="71"/>
                    <a:pt x="17" y="6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2"/>
                    <a:pt x="4" y="5"/>
                    <a:pt x="11" y="2"/>
                  </a:cubicBezTo>
                  <a:cubicBezTo>
                    <a:pt x="18" y="0"/>
                    <a:pt x="25" y="4"/>
                    <a:pt x="28" y="11"/>
                  </a:cubicBezTo>
                  <a:lnTo>
                    <a:pt x="42" y="56"/>
                  </a:lnTo>
                  <a:close/>
                </a:path>
              </a:pathLst>
            </a:custGeom>
            <a:solidFill>
              <a:srgbClr val="E6B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5094288" y="4224338"/>
              <a:ext cx="409575" cy="1081088"/>
            </a:xfrm>
            <a:custGeom>
              <a:avLst/>
              <a:gdLst>
                <a:gd name="T0" fmla="*/ 113 w 154"/>
                <a:gd name="T1" fmla="*/ 188 h 407"/>
                <a:gd name="T2" fmla="*/ 151 w 154"/>
                <a:gd name="T3" fmla="*/ 350 h 407"/>
                <a:gd name="T4" fmla="*/ 149 w 154"/>
                <a:gd name="T5" fmla="*/ 403 h 407"/>
                <a:gd name="T6" fmla="*/ 138 w 154"/>
                <a:gd name="T7" fmla="*/ 407 h 407"/>
                <a:gd name="T8" fmla="*/ 108 w 154"/>
                <a:gd name="T9" fmla="*/ 369 h 407"/>
                <a:gd name="T10" fmla="*/ 106 w 154"/>
                <a:gd name="T11" fmla="*/ 365 h 407"/>
                <a:gd name="T12" fmla="*/ 44 w 154"/>
                <a:gd name="T13" fmla="*/ 210 h 407"/>
                <a:gd name="T14" fmla="*/ 41 w 154"/>
                <a:gd name="T15" fmla="*/ 203 h 407"/>
                <a:gd name="T16" fmla="*/ 34 w 154"/>
                <a:gd name="T17" fmla="*/ 179 h 407"/>
                <a:gd name="T18" fmla="*/ 4 w 154"/>
                <a:gd name="T19" fmla="*/ 8 h 407"/>
                <a:gd name="T20" fmla="*/ 28 w 154"/>
                <a:gd name="T21" fmla="*/ 0 h 407"/>
                <a:gd name="T22" fmla="*/ 58 w 154"/>
                <a:gd name="T23" fmla="*/ 49 h 407"/>
                <a:gd name="T24" fmla="*/ 102 w 154"/>
                <a:gd name="T25" fmla="*/ 157 h 407"/>
                <a:gd name="T26" fmla="*/ 110 w 154"/>
                <a:gd name="T27" fmla="*/ 181 h 407"/>
                <a:gd name="T28" fmla="*/ 113 w 154"/>
                <a:gd name="T29" fmla="*/ 18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407">
                  <a:moveTo>
                    <a:pt x="113" y="188"/>
                  </a:moveTo>
                  <a:cubicBezTo>
                    <a:pt x="133" y="252"/>
                    <a:pt x="146" y="310"/>
                    <a:pt x="151" y="350"/>
                  </a:cubicBezTo>
                  <a:cubicBezTo>
                    <a:pt x="154" y="376"/>
                    <a:pt x="154" y="395"/>
                    <a:pt x="149" y="403"/>
                  </a:cubicBezTo>
                  <a:cubicBezTo>
                    <a:pt x="138" y="407"/>
                    <a:pt x="138" y="407"/>
                    <a:pt x="138" y="407"/>
                  </a:cubicBezTo>
                  <a:cubicBezTo>
                    <a:pt x="130" y="403"/>
                    <a:pt x="120" y="389"/>
                    <a:pt x="108" y="369"/>
                  </a:cubicBezTo>
                  <a:cubicBezTo>
                    <a:pt x="108" y="367"/>
                    <a:pt x="107" y="366"/>
                    <a:pt x="106" y="365"/>
                  </a:cubicBezTo>
                  <a:cubicBezTo>
                    <a:pt x="87" y="329"/>
                    <a:pt x="64" y="274"/>
                    <a:pt x="44" y="210"/>
                  </a:cubicBezTo>
                  <a:cubicBezTo>
                    <a:pt x="43" y="208"/>
                    <a:pt x="42" y="205"/>
                    <a:pt x="41" y="203"/>
                  </a:cubicBezTo>
                  <a:cubicBezTo>
                    <a:pt x="39" y="195"/>
                    <a:pt x="36" y="187"/>
                    <a:pt x="34" y="179"/>
                  </a:cubicBezTo>
                  <a:cubicBezTo>
                    <a:pt x="12" y="103"/>
                    <a:pt x="0" y="38"/>
                    <a:pt x="4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10"/>
                    <a:pt x="47" y="27"/>
                    <a:pt x="58" y="49"/>
                  </a:cubicBezTo>
                  <a:cubicBezTo>
                    <a:pt x="72" y="77"/>
                    <a:pt x="88" y="115"/>
                    <a:pt x="102" y="157"/>
                  </a:cubicBezTo>
                  <a:cubicBezTo>
                    <a:pt x="105" y="165"/>
                    <a:pt x="108" y="173"/>
                    <a:pt x="110" y="181"/>
                  </a:cubicBezTo>
                  <a:cubicBezTo>
                    <a:pt x="111" y="183"/>
                    <a:pt x="112" y="186"/>
                    <a:pt x="113" y="188"/>
                  </a:cubicBezTo>
                  <a:close/>
                </a:path>
              </a:pathLst>
            </a:custGeom>
            <a:solidFill>
              <a:srgbClr val="C27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184775" y="4641850"/>
              <a:ext cx="201613" cy="122238"/>
            </a:xfrm>
            <a:custGeom>
              <a:avLst/>
              <a:gdLst>
                <a:gd name="T0" fmla="*/ 76 w 76"/>
                <a:gd name="T1" fmla="*/ 24 h 46"/>
                <a:gd name="T2" fmla="*/ 8 w 76"/>
                <a:gd name="T3" fmla="*/ 46 h 46"/>
                <a:gd name="T4" fmla="*/ 0 w 76"/>
                <a:gd name="T5" fmla="*/ 22 h 46"/>
                <a:gd name="T6" fmla="*/ 68 w 76"/>
                <a:gd name="T7" fmla="*/ 0 h 46"/>
                <a:gd name="T8" fmla="*/ 76 w 76"/>
                <a:gd name="T9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6">
                  <a:moveTo>
                    <a:pt x="76" y="24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5" y="38"/>
                    <a:pt x="3" y="30"/>
                    <a:pt x="0" y="2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8"/>
                    <a:pt x="74" y="16"/>
                    <a:pt x="76" y="24"/>
                  </a:cubicBezTo>
                  <a:close/>
                </a:path>
              </a:pathLst>
            </a:custGeom>
            <a:solidFill>
              <a:srgbClr val="E7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375275" y="5154613"/>
              <a:ext cx="128588" cy="150813"/>
            </a:xfrm>
            <a:custGeom>
              <a:avLst/>
              <a:gdLst>
                <a:gd name="T0" fmla="*/ 32 w 48"/>
                <a:gd name="T1" fmla="*/ 57 h 57"/>
                <a:gd name="T2" fmla="*/ 43 w 48"/>
                <a:gd name="T3" fmla="*/ 53 h 57"/>
                <a:gd name="T4" fmla="*/ 45 w 48"/>
                <a:gd name="T5" fmla="*/ 0 h 57"/>
                <a:gd name="T6" fmla="*/ 0 w 48"/>
                <a:gd name="T7" fmla="*/ 15 h 57"/>
                <a:gd name="T8" fmla="*/ 32 w 48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7">
                  <a:moveTo>
                    <a:pt x="32" y="57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8" y="45"/>
                    <a:pt x="48" y="26"/>
                    <a:pt x="4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38"/>
                    <a:pt x="24" y="53"/>
                    <a:pt x="32" y="57"/>
                  </a:cubicBez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5138738" y="4189413"/>
              <a:ext cx="173038" cy="433388"/>
            </a:xfrm>
            <a:custGeom>
              <a:avLst/>
              <a:gdLst>
                <a:gd name="T0" fmla="*/ 63 w 65"/>
                <a:gd name="T1" fmla="*/ 151 h 163"/>
                <a:gd name="T2" fmla="*/ 58 w 65"/>
                <a:gd name="T3" fmla="*/ 161 h 163"/>
                <a:gd name="T4" fmla="*/ 47 w 65"/>
                <a:gd name="T5" fmla="*/ 156 h 163"/>
                <a:gd name="T6" fmla="*/ 1 w 65"/>
                <a:gd name="T7" fmla="*/ 12 h 163"/>
                <a:gd name="T8" fmla="*/ 7 w 65"/>
                <a:gd name="T9" fmla="*/ 1 h 163"/>
                <a:gd name="T10" fmla="*/ 17 w 65"/>
                <a:gd name="T11" fmla="*/ 7 h 163"/>
                <a:gd name="T12" fmla="*/ 63 w 6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3">
                  <a:moveTo>
                    <a:pt x="63" y="151"/>
                  </a:moveTo>
                  <a:cubicBezTo>
                    <a:pt x="65" y="155"/>
                    <a:pt x="62" y="160"/>
                    <a:pt x="58" y="161"/>
                  </a:cubicBezTo>
                  <a:cubicBezTo>
                    <a:pt x="53" y="163"/>
                    <a:pt x="49" y="160"/>
                    <a:pt x="47" y="156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7"/>
                    <a:pt x="2" y="3"/>
                    <a:pt x="7" y="1"/>
                  </a:cubicBezTo>
                  <a:cubicBezTo>
                    <a:pt x="11" y="0"/>
                    <a:pt x="16" y="2"/>
                    <a:pt x="17" y="7"/>
                  </a:cubicBezTo>
                  <a:lnTo>
                    <a:pt x="63" y="151"/>
                  </a:ln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5461000" y="3683000"/>
              <a:ext cx="1914525" cy="1844675"/>
            </a:xfrm>
            <a:custGeom>
              <a:avLst/>
              <a:gdLst>
                <a:gd name="T0" fmla="*/ 332 w 721"/>
                <a:gd name="T1" fmla="*/ 0 h 695"/>
                <a:gd name="T2" fmla="*/ 560 w 721"/>
                <a:gd name="T3" fmla="*/ 500 h 695"/>
                <a:gd name="T4" fmla="*/ 0 w 721"/>
                <a:gd name="T5" fmla="*/ 534 h 695"/>
                <a:gd name="T6" fmla="*/ 42 w 721"/>
                <a:gd name="T7" fmla="*/ 369 h 695"/>
                <a:gd name="T8" fmla="*/ 394 w 721"/>
                <a:gd name="T9" fmla="*/ 365 h 695"/>
                <a:gd name="T10" fmla="*/ 267 w 721"/>
                <a:gd name="T11" fmla="*/ 195 h 695"/>
                <a:gd name="T12" fmla="*/ 332 w 721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1" h="695">
                  <a:moveTo>
                    <a:pt x="332" y="0"/>
                  </a:moveTo>
                  <a:cubicBezTo>
                    <a:pt x="332" y="0"/>
                    <a:pt x="721" y="305"/>
                    <a:pt x="560" y="500"/>
                  </a:cubicBezTo>
                  <a:cubicBezTo>
                    <a:pt x="399" y="695"/>
                    <a:pt x="0" y="534"/>
                    <a:pt x="0" y="534"/>
                  </a:cubicBezTo>
                  <a:cubicBezTo>
                    <a:pt x="42" y="369"/>
                    <a:pt x="42" y="369"/>
                    <a:pt x="42" y="369"/>
                  </a:cubicBezTo>
                  <a:cubicBezTo>
                    <a:pt x="42" y="369"/>
                    <a:pt x="433" y="509"/>
                    <a:pt x="394" y="365"/>
                  </a:cubicBezTo>
                  <a:cubicBezTo>
                    <a:pt x="356" y="220"/>
                    <a:pt x="267" y="195"/>
                    <a:pt x="267" y="195"/>
                  </a:cubicBezTo>
                  <a:lnTo>
                    <a:pt x="332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4987925" y="4508500"/>
              <a:ext cx="757238" cy="615950"/>
            </a:xfrm>
            <a:custGeom>
              <a:avLst/>
              <a:gdLst>
                <a:gd name="T0" fmla="*/ 279 w 285"/>
                <a:gd name="T1" fmla="*/ 125 h 232"/>
                <a:gd name="T2" fmla="*/ 243 w 285"/>
                <a:gd name="T3" fmla="*/ 60 h 232"/>
                <a:gd name="T4" fmla="*/ 130 w 285"/>
                <a:gd name="T5" fmla="*/ 0 h 232"/>
                <a:gd name="T6" fmla="*/ 167 w 285"/>
                <a:gd name="T7" fmla="*/ 63 h 232"/>
                <a:gd name="T8" fmla="*/ 117 w 285"/>
                <a:gd name="T9" fmla="*/ 54 h 232"/>
                <a:gd name="T10" fmla="*/ 51 w 285"/>
                <a:gd name="T11" fmla="*/ 54 h 232"/>
                <a:gd name="T12" fmla="*/ 20 w 285"/>
                <a:gd name="T13" fmla="*/ 65 h 232"/>
                <a:gd name="T14" fmla="*/ 0 w 285"/>
                <a:gd name="T15" fmla="*/ 82 h 232"/>
                <a:gd name="T16" fmla="*/ 30 w 285"/>
                <a:gd name="T17" fmla="*/ 91 h 232"/>
                <a:gd name="T18" fmla="*/ 67 w 285"/>
                <a:gd name="T19" fmla="*/ 96 h 232"/>
                <a:gd name="T20" fmla="*/ 73 w 285"/>
                <a:gd name="T21" fmla="*/ 97 h 232"/>
                <a:gd name="T22" fmla="*/ 43 w 285"/>
                <a:gd name="T23" fmla="*/ 117 h 232"/>
                <a:gd name="T24" fmla="*/ 81 w 285"/>
                <a:gd name="T25" fmla="*/ 138 h 232"/>
                <a:gd name="T26" fmla="*/ 63 w 285"/>
                <a:gd name="T27" fmla="*/ 139 h 232"/>
                <a:gd name="T28" fmla="*/ 71 w 285"/>
                <a:gd name="T29" fmla="*/ 176 h 232"/>
                <a:gd name="T30" fmla="*/ 113 w 285"/>
                <a:gd name="T31" fmla="*/ 178 h 232"/>
                <a:gd name="T32" fmla="*/ 88 w 285"/>
                <a:gd name="T33" fmla="*/ 190 h 232"/>
                <a:gd name="T34" fmla="*/ 111 w 285"/>
                <a:gd name="T35" fmla="*/ 226 h 232"/>
                <a:gd name="T36" fmla="*/ 177 w 285"/>
                <a:gd name="T37" fmla="*/ 216 h 232"/>
                <a:gd name="T38" fmla="*/ 273 w 285"/>
                <a:gd name="T39" fmla="*/ 176 h 232"/>
                <a:gd name="T40" fmla="*/ 279 w 285"/>
                <a:gd name="T41" fmla="*/ 12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32">
                  <a:moveTo>
                    <a:pt x="279" y="125"/>
                  </a:moveTo>
                  <a:cubicBezTo>
                    <a:pt x="279" y="125"/>
                    <a:pt x="281" y="83"/>
                    <a:pt x="243" y="60"/>
                  </a:cubicBezTo>
                  <a:cubicBezTo>
                    <a:pt x="205" y="37"/>
                    <a:pt x="130" y="0"/>
                    <a:pt x="130" y="0"/>
                  </a:cubicBezTo>
                  <a:cubicBezTo>
                    <a:pt x="130" y="0"/>
                    <a:pt x="112" y="26"/>
                    <a:pt x="167" y="63"/>
                  </a:cubicBezTo>
                  <a:cubicBezTo>
                    <a:pt x="151" y="59"/>
                    <a:pt x="134" y="56"/>
                    <a:pt x="117" y="54"/>
                  </a:cubicBezTo>
                  <a:cubicBezTo>
                    <a:pt x="96" y="51"/>
                    <a:pt x="73" y="49"/>
                    <a:pt x="51" y="54"/>
                  </a:cubicBezTo>
                  <a:cubicBezTo>
                    <a:pt x="41" y="56"/>
                    <a:pt x="30" y="59"/>
                    <a:pt x="20" y="65"/>
                  </a:cubicBezTo>
                  <a:cubicBezTo>
                    <a:pt x="15" y="68"/>
                    <a:pt x="1" y="75"/>
                    <a:pt x="0" y="82"/>
                  </a:cubicBezTo>
                  <a:cubicBezTo>
                    <a:pt x="0" y="94"/>
                    <a:pt x="23" y="90"/>
                    <a:pt x="30" y="91"/>
                  </a:cubicBezTo>
                  <a:cubicBezTo>
                    <a:pt x="42" y="92"/>
                    <a:pt x="54" y="95"/>
                    <a:pt x="67" y="96"/>
                  </a:cubicBezTo>
                  <a:cubicBezTo>
                    <a:pt x="69" y="96"/>
                    <a:pt x="71" y="97"/>
                    <a:pt x="73" y="97"/>
                  </a:cubicBezTo>
                  <a:cubicBezTo>
                    <a:pt x="63" y="96"/>
                    <a:pt x="48" y="109"/>
                    <a:pt x="43" y="117"/>
                  </a:cubicBezTo>
                  <a:cubicBezTo>
                    <a:pt x="32" y="133"/>
                    <a:pt x="72" y="137"/>
                    <a:pt x="81" y="138"/>
                  </a:cubicBezTo>
                  <a:cubicBezTo>
                    <a:pt x="75" y="138"/>
                    <a:pt x="69" y="138"/>
                    <a:pt x="63" y="139"/>
                  </a:cubicBezTo>
                  <a:cubicBezTo>
                    <a:pt x="54" y="141"/>
                    <a:pt x="49" y="171"/>
                    <a:pt x="71" y="176"/>
                  </a:cubicBezTo>
                  <a:cubicBezTo>
                    <a:pt x="84" y="179"/>
                    <a:pt x="99" y="177"/>
                    <a:pt x="113" y="178"/>
                  </a:cubicBezTo>
                  <a:cubicBezTo>
                    <a:pt x="105" y="181"/>
                    <a:pt x="96" y="184"/>
                    <a:pt x="88" y="190"/>
                  </a:cubicBezTo>
                  <a:cubicBezTo>
                    <a:pt x="80" y="196"/>
                    <a:pt x="72" y="217"/>
                    <a:pt x="111" y="226"/>
                  </a:cubicBezTo>
                  <a:cubicBezTo>
                    <a:pt x="132" y="232"/>
                    <a:pt x="155" y="220"/>
                    <a:pt x="177" y="216"/>
                  </a:cubicBezTo>
                  <a:cubicBezTo>
                    <a:pt x="211" y="211"/>
                    <a:pt x="251" y="204"/>
                    <a:pt x="273" y="176"/>
                  </a:cubicBezTo>
                  <a:cubicBezTo>
                    <a:pt x="284" y="163"/>
                    <a:pt x="285" y="140"/>
                    <a:pt x="279" y="1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4692650" y="5491163"/>
              <a:ext cx="1095375" cy="719138"/>
            </a:xfrm>
            <a:custGeom>
              <a:avLst/>
              <a:gdLst>
                <a:gd name="T0" fmla="*/ 412 w 412"/>
                <a:gd name="T1" fmla="*/ 271 h 271"/>
                <a:gd name="T2" fmla="*/ 358 w 412"/>
                <a:gd name="T3" fmla="*/ 51 h 271"/>
                <a:gd name="T4" fmla="*/ 62 w 412"/>
                <a:gd name="T5" fmla="*/ 0 h 271"/>
                <a:gd name="T6" fmla="*/ 0 w 412"/>
                <a:gd name="T7" fmla="*/ 271 h 271"/>
                <a:gd name="T8" fmla="*/ 412 w 412"/>
                <a:gd name="T9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71">
                  <a:moveTo>
                    <a:pt x="412" y="271"/>
                  </a:moveTo>
                  <a:cubicBezTo>
                    <a:pt x="399" y="174"/>
                    <a:pt x="382" y="96"/>
                    <a:pt x="358" y="5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31" y="85"/>
                    <a:pt x="0" y="271"/>
                  </a:cubicBezTo>
                  <a:lnTo>
                    <a:pt x="412" y="271"/>
                  </a:ln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25" name="Straight Connector 124"/>
          <p:cNvCxnSpPr/>
          <p:nvPr/>
        </p:nvCxnSpPr>
        <p:spPr>
          <a:xfrm>
            <a:off x="4841666" y="4096601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4841667" y="4096601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841666" y="456083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841666" y="4560835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4733171" y="384019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7832126" y="3998497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832126" y="4462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32" name="Straight Connector 131"/>
          <p:cNvCxnSpPr/>
          <p:nvPr/>
        </p:nvCxnSpPr>
        <p:spPr>
          <a:xfrm>
            <a:off x="4841666" y="5019380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841667" y="5019380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7832126" y="49212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4725645" y="231925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4725646" y="2747470"/>
            <a:ext cx="417887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4733171" y="43085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4733171" y="477539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679293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0" name="Group 119"/>
          <p:cNvGrpSpPr/>
          <p:nvPr/>
        </p:nvGrpSpPr>
        <p:grpSpPr>
          <a:xfrm>
            <a:off x="2962106" y="3312453"/>
            <a:ext cx="3220980" cy="2167691"/>
            <a:chOff x="3419475" y="2873376"/>
            <a:chExt cx="5354638" cy="360362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143625" y="6173788"/>
              <a:ext cx="488950" cy="303212"/>
            </a:xfrm>
            <a:custGeom>
              <a:avLst/>
              <a:gdLst>
                <a:gd name="T0" fmla="*/ 37 w 1579"/>
                <a:gd name="T1" fmla="*/ 397 h 977"/>
                <a:gd name="T2" fmla="*/ 3 w 1579"/>
                <a:gd name="T3" fmla="*/ 550 h 977"/>
                <a:gd name="T4" fmla="*/ 174 w 1579"/>
                <a:gd name="T5" fmla="*/ 770 h 977"/>
                <a:gd name="T6" fmla="*/ 493 w 1579"/>
                <a:gd name="T7" fmla="*/ 869 h 977"/>
                <a:gd name="T8" fmla="*/ 1446 w 1579"/>
                <a:gd name="T9" fmla="*/ 884 h 977"/>
                <a:gd name="T10" fmla="*/ 1536 w 1579"/>
                <a:gd name="T11" fmla="*/ 838 h 977"/>
                <a:gd name="T12" fmla="*/ 1557 w 1579"/>
                <a:gd name="T13" fmla="*/ 687 h 977"/>
                <a:gd name="T14" fmla="*/ 1444 w 1579"/>
                <a:gd name="T15" fmla="*/ 575 h 977"/>
                <a:gd name="T16" fmla="*/ 1294 w 1579"/>
                <a:gd name="T17" fmla="*/ 517 h 977"/>
                <a:gd name="T18" fmla="*/ 609 w 1579"/>
                <a:gd name="T19" fmla="*/ 59 h 977"/>
                <a:gd name="T20" fmla="*/ 549 w 1579"/>
                <a:gd name="T21" fmla="*/ 9 h 977"/>
                <a:gd name="T22" fmla="*/ 475 w 1579"/>
                <a:gd name="T23" fmla="*/ 6 h 977"/>
                <a:gd name="T24" fmla="*/ 290 w 1579"/>
                <a:gd name="T25" fmla="*/ 29 h 977"/>
                <a:gd name="T26" fmla="*/ 160 w 1579"/>
                <a:gd name="T27" fmla="*/ 64 h 977"/>
                <a:gd name="T28" fmla="*/ 104 w 1579"/>
                <a:gd name="T29" fmla="*/ 218 h 977"/>
                <a:gd name="T30" fmla="*/ 37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37" y="397"/>
                  </a:moveTo>
                  <a:cubicBezTo>
                    <a:pt x="19" y="446"/>
                    <a:pt x="0" y="497"/>
                    <a:pt x="3" y="550"/>
                  </a:cubicBezTo>
                  <a:cubicBezTo>
                    <a:pt x="9" y="647"/>
                    <a:pt x="89" y="724"/>
                    <a:pt x="174" y="770"/>
                  </a:cubicBezTo>
                  <a:cubicBezTo>
                    <a:pt x="273" y="823"/>
                    <a:pt x="384" y="847"/>
                    <a:pt x="493" y="869"/>
                  </a:cubicBezTo>
                  <a:cubicBezTo>
                    <a:pt x="808" y="931"/>
                    <a:pt x="1138" y="977"/>
                    <a:pt x="1446" y="884"/>
                  </a:cubicBezTo>
                  <a:cubicBezTo>
                    <a:pt x="1479" y="875"/>
                    <a:pt x="1512" y="862"/>
                    <a:pt x="1536" y="838"/>
                  </a:cubicBezTo>
                  <a:cubicBezTo>
                    <a:pt x="1574" y="799"/>
                    <a:pt x="1579" y="736"/>
                    <a:pt x="1557" y="687"/>
                  </a:cubicBezTo>
                  <a:cubicBezTo>
                    <a:pt x="1536" y="637"/>
                    <a:pt x="1492" y="600"/>
                    <a:pt x="1444" y="575"/>
                  </a:cubicBezTo>
                  <a:cubicBezTo>
                    <a:pt x="1397" y="550"/>
                    <a:pt x="1345" y="535"/>
                    <a:pt x="1294" y="517"/>
                  </a:cubicBezTo>
                  <a:cubicBezTo>
                    <a:pt x="1031" y="427"/>
                    <a:pt x="793" y="267"/>
                    <a:pt x="609" y="59"/>
                  </a:cubicBezTo>
                  <a:cubicBezTo>
                    <a:pt x="592" y="40"/>
                    <a:pt x="574" y="19"/>
                    <a:pt x="549" y="9"/>
                  </a:cubicBezTo>
                  <a:cubicBezTo>
                    <a:pt x="526" y="0"/>
                    <a:pt x="500" y="3"/>
                    <a:pt x="475" y="6"/>
                  </a:cubicBezTo>
                  <a:cubicBezTo>
                    <a:pt x="413" y="14"/>
                    <a:pt x="352" y="21"/>
                    <a:pt x="290" y="29"/>
                  </a:cubicBezTo>
                  <a:cubicBezTo>
                    <a:pt x="251" y="33"/>
                    <a:pt x="182" y="26"/>
                    <a:pt x="160" y="64"/>
                  </a:cubicBezTo>
                  <a:cubicBezTo>
                    <a:pt x="134" y="109"/>
                    <a:pt x="122" y="169"/>
                    <a:pt x="104" y="218"/>
                  </a:cubicBezTo>
                  <a:cubicBezTo>
                    <a:pt x="81" y="277"/>
                    <a:pt x="59" y="337"/>
                    <a:pt x="37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553075" y="6173788"/>
              <a:ext cx="488950" cy="303212"/>
            </a:xfrm>
            <a:custGeom>
              <a:avLst/>
              <a:gdLst>
                <a:gd name="T0" fmla="*/ 1542 w 1579"/>
                <a:gd name="T1" fmla="*/ 397 h 977"/>
                <a:gd name="T2" fmla="*/ 1575 w 1579"/>
                <a:gd name="T3" fmla="*/ 550 h 977"/>
                <a:gd name="T4" fmla="*/ 1404 w 1579"/>
                <a:gd name="T5" fmla="*/ 770 h 977"/>
                <a:gd name="T6" fmla="*/ 1085 w 1579"/>
                <a:gd name="T7" fmla="*/ 869 h 977"/>
                <a:gd name="T8" fmla="*/ 133 w 1579"/>
                <a:gd name="T9" fmla="*/ 884 h 977"/>
                <a:gd name="T10" fmla="*/ 42 w 1579"/>
                <a:gd name="T11" fmla="*/ 838 h 977"/>
                <a:gd name="T12" fmla="*/ 21 w 1579"/>
                <a:gd name="T13" fmla="*/ 687 h 977"/>
                <a:gd name="T14" fmla="*/ 134 w 1579"/>
                <a:gd name="T15" fmla="*/ 575 h 977"/>
                <a:gd name="T16" fmla="*/ 285 w 1579"/>
                <a:gd name="T17" fmla="*/ 517 h 977"/>
                <a:gd name="T18" fmla="*/ 969 w 1579"/>
                <a:gd name="T19" fmla="*/ 59 h 977"/>
                <a:gd name="T20" fmla="*/ 1029 w 1579"/>
                <a:gd name="T21" fmla="*/ 9 h 977"/>
                <a:gd name="T22" fmla="*/ 1103 w 1579"/>
                <a:gd name="T23" fmla="*/ 6 h 977"/>
                <a:gd name="T24" fmla="*/ 1288 w 1579"/>
                <a:gd name="T25" fmla="*/ 29 h 977"/>
                <a:gd name="T26" fmla="*/ 1418 w 1579"/>
                <a:gd name="T27" fmla="*/ 64 h 977"/>
                <a:gd name="T28" fmla="*/ 1475 w 1579"/>
                <a:gd name="T29" fmla="*/ 218 h 977"/>
                <a:gd name="T30" fmla="*/ 1542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1542" y="397"/>
                  </a:moveTo>
                  <a:cubicBezTo>
                    <a:pt x="1560" y="446"/>
                    <a:pt x="1579" y="497"/>
                    <a:pt x="1575" y="550"/>
                  </a:cubicBezTo>
                  <a:cubicBezTo>
                    <a:pt x="1569" y="647"/>
                    <a:pt x="1490" y="724"/>
                    <a:pt x="1404" y="770"/>
                  </a:cubicBezTo>
                  <a:cubicBezTo>
                    <a:pt x="1306" y="823"/>
                    <a:pt x="1195" y="847"/>
                    <a:pt x="1085" y="869"/>
                  </a:cubicBezTo>
                  <a:cubicBezTo>
                    <a:pt x="770" y="931"/>
                    <a:pt x="440" y="977"/>
                    <a:pt x="133" y="884"/>
                  </a:cubicBezTo>
                  <a:cubicBezTo>
                    <a:pt x="100" y="875"/>
                    <a:pt x="66" y="862"/>
                    <a:pt x="42" y="838"/>
                  </a:cubicBezTo>
                  <a:cubicBezTo>
                    <a:pt x="5" y="799"/>
                    <a:pt x="0" y="736"/>
                    <a:pt x="21" y="687"/>
                  </a:cubicBezTo>
                  <a:cubicBezTo>
                    <a:pt x="43" y="637"/>
                    <a:pt x="87" y="600"/>
                    <a:pt x="134" y="575"/>
                  </a:cubicBezTo>
                  <a:cubicBezTo>
                    <a:pt x="182" y="550"/>
                    <a:pt x="234" y="535"/>
                    <a:pt x="285" y="517"/>
                  </a:cubicBezTo>
                  <a:cubicBezTo>
                    <a:pt x="547" y="427"/>
                    <a:pt x="785" y="267"/>
                    <a:pt x="969" y="59"/>
                  </a:cubicBezTo>
                  <a:cubicBezTo>
                    <a:pt x="986" y="40"/>
                    <a:pt x="1004" y="19"/>
                    <a:pt x="1029" y="9"/>
                  </a:cubicBezTo>
                  <a:cubicBezTo>
                    <a:pt x="1052" y="0"/>
                    <a:pt x="1079" y="3"/>
                    <a:pt x="1103" y="6"/>
                  </a:cubicBezTo>
                  <a:cubicBezTo>
                    <a:pt x="1165" y="14"/>
                    <a:pt x="1227" y="21"/>
                    <a:pt x="1288" y="29"/>
                  </a:cubicBezTo>
                  <a:cubicBezTo>
                    <a:pt x="1327" y="33"/>
                    <a:pt x="1396" y="26"/>
                    <a:pt x="1418" y="64"/>
                  </a:cubicBezTo>
                  <a:cubicBezTo>
                    <a:pt x="1444" y="109"/>
                    <a:pt x="1457" y="169"/>
                    <a:pt x="1475" y="218"/>
                  </a:cubicBezTo>
                  <a:cubicBezTo>
                    <a:pt x="1497" y="277"/>
                    <a:pt x="1519" y="337"/>
                    <a:pt x="1542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638800" y="5383213"/>
              <a:ext cx="461963" cy="762000"/>
            </a:xfrm>
            <a:custGeom>
              <a:avLst/>
              <a:gdLst>
                <a:gd name="T0" fmla="*/ 0 w 1494"/>
                <a:gd name="T1" fmla="*/ 5 h 2459"/>
                <a:gd name="T2" fmla="*/ 600 w 1494"/>
                <a:gd name="T3" fmla="*/ 2459 h 2459"/>
                <a:gd name="T4" fmla="*/ 1273 w 1494"/>
                <a:gd name="T5" fmla="*/ 2459 h 2459"/>
                <a:gd name="T6" fmla="*/ 1223 w 1494"/>
                <a:gd name="T7" fmla="*/ 441 h 2459"/>
                <a:gd name="T8" fmla="*/ 1494 w 1494"/>
                <a:gd name="T9" fmla="*/ 445 h 2459"/>
                <a:gd name="T10" fmla="*/ 1494 w 1494"/>
                <a:gd name="T11" fmla="*/ 0 h 2459"/>
                <a:gd name="T12" fmla="*/ 0 w 1494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459">
                  <a:moveTo>
                    <a:pt x="0" y="5"/>
                  </a:moveTo>
                  <a:cubicBezTo>
                    <a:pt x="0" y="5"/>
                    <a:pt x="406" y="1859"/>
                    <a:pt x="600" y="2459"/>
                  </a:cubicBezTo>
                  <a:cubicBezTo>
                    <a:pt x="1273" y="2459"/>
                    <a:pt x="1273" y="2459"/>
                    <a:pt x="1273" y="2459"/>
                  </a:cubicBezTo>
                  <a:cubicBezTo>
                    <a:pt x="1273" y="2459"/>
                    <a:pt x="1186" y="956"/>
                    <a:pt x="1223" y="441"/>
                  </a:cubicBezTo>
                  <a:cubicBezTo>
                    <a:pt x="1223" y="441"/>
                    <a:pt x="1430" y="465"/>
                    <a:pt x="1494" y="445"/>
                  </a:cubicBezTo>
                  <a:cubicBezTo>
                    <a:pt x="1494" y="0"/>
                    <a:pt x="1494" y="0"/>
                    <a:pt x="149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807075" y="6126163"/>
              <a:ext cx="241300" cy="90487"/>
            </a:xfrm>
            <a:custGeom>
              <a:avLst/>
              <a:gdLst>
                <a:gd name="T0" fmla="*/ 685 w 779"/>
                <a:gd name="T1" fmla="*/ 290 h 290"/>
                <a:gd name="T2" fmla="*/ 94 w 779"/>
                <a:gd name="T3" fmla="*/ 290 h 290"/>
                <a:gd name="T4" fmla="*/ 0 w 779"/>
                <a:gd name="T5" fmla="*/ 196 h 290"/>
                <a:gd name="T6" fmla="*/ 0 w 779"/>
                <a:gd name="T7" fmla="*/ 94 h 290"/>
                <a:gd name="T8" fmla="*/ 94 w 779"/>
                <a:gd name="T9" fmla="*/ 0 h 290"/>
                <a:gd name="T10" fmla="*/ 685 w 779"/>
                <a:gd name="T11" fmla="*/ 0 h 290"/>
                <a:gd name="T12" fmla="*/ 779 w 779"/>
                <a:gd name="T13" fmla="*/ 94 h 290"/>
                <a:gd name="T14" fmla="*/ 779 w 779"/>
                <a:gd name="T15" fmla="*/ 196 h 290"/>
                <a:gd name="T16" fmla="*/ 685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685" y="290"/>
                  </a:moveTo>
                  <a:cubicBezTo>
                    <a:pt x="94" y="290"/>
                    <a:pt x="94" y="290"/>
                    <a:pt x="94" y="290"/>
                  </a:cubicBezTo>
                  <a:cubicBezTo>
                    <a:pt x="42" y="290"/>
                    <a:pt x="0" y="248"/>
                    <a:pt x="0" y="1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737" y="0"/>
                    <a:pt x="779" y="42"/>
                    <a:pt x="779" y="94"/>
                  </a:cubicBezTo>
                  <a:cubicBezTo>
                    <a:pt x="779" y="196"/>
                    <a:pt x="779" y="196"/>
                    <a:pt x="779" y="196"/>
                  </a:cubicBezTo>
                  <a:cubicBezTo>
                    <a:pt x="779" y="248"/>
                    <a:pt x="737" y="290"/>
                    <a:pt x="685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1238" y="5383213"/>
              <a:ext cx="458788" cy="762000"/>
            </a:xfrm>
            <a:custGeom>
              <a:avLst/>
              <a:gdLst>
                <a:gd name="T0" fmla="*/ 1481 w 1481"/>
                <a:gd name="T1" fmla="*/ 5 h 2459"/>
                <a:gd name="T2" fmla="*/ 885 w 1481"/>
                <a:gd name="T3" fmla="*/ 2459 h 2459"/>
                <a:gd name="T4" fmla="*/ 213 w 1481"/>
                <a:gd name="T5" fmla="*/ 2459 h 2459"/>
                <a:gd name="T6" fmla="*/ 267 w 1481"/>
                <a:gd name="T7" fmla="*/ 441 h 2459"/>
                <a:gd name="T8" fmla="*/ 0 w 1481"/>
                <a:gd name="T9" fmla="*/ 445 h 2459"/>
                <a:gd name="T10" fmla="*/ 0 w 1481"/>
                <a:gd name="T11" fmla="*/ 0 h 2459"/>
                <a:gd name="T12" fmla="*/ 1481 w 1481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1" h="2459">
                  <a:moveTo>
                    <a:pt x="1481" y="5"/>
                  </a:moveTo>
                  <a:cubicBezTo>
                    <a:pt x="1481" y="5"/>
                    <a:pt x="1080" y="1859"/>
                    <a:pt x="885" y="2459"/>
                  </a:cubicBezTo>
                  <a:cubicBezTo>
                    <a:pt x="213" y="2459"/>
                    <a:pt x="213" y="2459"/>
                    <a:pt x="213" y="2459"/>
                  </a:cubicBezTo>
                  <a:cubicBezTo>
                    <a:pt x="213" y="2459"/>
                    <a:pt x="303" y="956"/>
                    <a:pt x="267" y="441"/>
                  </a:cubicBezTo>
                  <a:cubicBezTo>
                    <a:pt x="267" y="441"/>
                    <a:pt x="64" y="465"/>
                    <a:pt x="0" y="44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81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42038" y="6126163"/>
              <a:ext cx="241300" cy="90487"/>
            </a:xfrm>
            <a:custGeom>
              <a:avLst/>
              <a:gdLst>
                <a:gd name="T0" fmla="*/ 94 w 779"/>
                <a:gd name="T1" fmla="*/ 290 h 290"/>
                <a:gd name="T2" fmla="*/ 685 w 779"/>
                <a:gd name="T3" fmla="*/ 290 h 290"/>
                <a:gd name="T4" fmla="*/ 779 w 779"/>
                <a:gd name="T5" fmla="*/ 196 h 290"/>
                <a:gd name="T6" fmla="*/ 779 w 779"/>
                <a:gd name="T7" fmla="*/ 94 h 290"/>
                <a:gd name="T8" fmla="*/ 685 w 779"/>
                <a:gd name="T9" fmla="*/ 0 h 290"/>
                <a:gd name="T10" fmla="*/ 94 w 779"/>
                <a:gd name="T11" fmla="*/ 0 h 290"/>
                <a:gd name="T12" fmla="*/ 0 w 779"/>
                <a:gd name="T13" fmla="*/ 94 h 290"/>
                <a:gd name="T14" fmla="*/ 0 w 779"/>
                <a:gd name="T15" fmla="*/ 196 h 290"/>
                <a:gd name="T16" fmla="*/ 94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94" y="290"/>
                  </a:moveTo>
                  <a:cubicBezTo>
                    <a:pt x="685" y="290"/>
                    <a:pt x="685" y="290"/>
                    <a:pt x="685" y="290"/>
                  </a:cubicBezTo>
                  <a:cubicBezTo>
                    <a:pt x="737" y="290"/>
                    <a:pt x="779" y="248"/>
                    <a:pt x="779" y="196"/>
                  </a:cubicBezTo>
                  <a:cubicBezTo>
                    <a:pt x="779" y="94"/>
                    <a:pt x="779" y="94"/>
                    <a:pt x="779" y="94"/>
                  </a:cubicBezTo>
                  <a:cubicBezTo>
                    <a:pt x="779" y="42"/>
                    <a:pt x="737" y="0"/>
                    <a:pt x="68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42"/>
                    <a:pt x="0" y="9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48"/>
                    <a:pt x="42" y="290"/>
                    <a:pt x="94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03825" y="4373563"/>
              <a:ext cx="368300" cy="1179512"/>
            </a:xfrm>
            <a:custGeom>
              <a:avLst/>
              <a:gdLst>
                <a:gd name="T0" fmla="*/ 657 w 1194"/>
                <a:gd name="T1" fmla="*/ 1069 h 3810"/>
                <a:gd name="T2" fmla="*/ 1194 w 1194"/>
                <a:gd name="T3" fmla="*/ 375 h 3810"/>
                <a:gd name="T4" fmla="*/ 954 w 1194"/>
                <a:gd name="T5" fmla="*/ 107 h 3810"/>
                <a:gd name="T6" fmla="*/ 636 w 1194"/>
                <a:gd name="T7" fmla="*/ 236 h 3810"/>
                <a:gd name="T8" fmla="*/ 367 w 1194"/>
                <a:gd name="T9" fmla="*/ 636 h 3810"/>
                <a:gd name="T10" fmla="*/ 47 w 1194"/>
                <a:gd name="T11" fmla="*/ 1529 h 3810"/>
                <a:gd name="T12" fmla="*/ 2 w 1194"/>
                <a:gd name="T13" fmla="*/ 2062 h 3810"/>
                <a:gd name="T14" fmla="*/ 94 w 1194"/>
                <a:gd name="T15" fmla="*/ 2891 h 3810"/>
                <a:gd name="T16" fmla="*/ 62 w 1194"/>
                <a:gd name="T17" fmla="*/ 3324 h 3810"/>
                <a:gd name="T18" fmla="*/ 271 w 1194"/>
                <a:gd name="T19" fmla="*/ 3703 h 3810"/>
                <a:gd name="T20" fmla="*/ 454 w 1194"/>
                <a:gd name="T21" fmla="*/ 3705 h 3810"/>
                <a:gd name="T22" fmla="*/ 676 w 1194"/>
                <a:gd name="T23" fmla="*/ 3593 h 3810"/>
                <a:gd name="T24" fmla="*/ 887 w 1194"/>
                <a:gd name="T25" fmla="*/ 3422 h 3810"/>
                <a:gd name="T26" fmla="*/ 981 w 1194"/>
                <a:gd name="T27" fmla="*/ 3238 h 3810"/>
                <a:gd name="T28" fmla="*/ 949 w 1194"/>
                <a:gd name="T29" fmla="*/ 3049 h 3810"/>
                <a:gd name="T30" fmla="*/ 756 w 1194"/>
                <a:gd name="T31" fmla="*/ 2833 h 3810"/>
                <a:gd name="T32" fmla="*/ 616 w 1194"/>
                <a:gd name="T33" fmla="*/ 2625 h 3810"/>
                <a:gd name="T34" fmla="*/ 537 w 1194"/>
                <a:gd name="T35" fmla="*/ 2472 h 3810"/>
                <a:gd name="T36" fmla="*/ 481 w 1194"/>
                <a:gd name="T37" fmla="*/ 1938 h 3810"/>
                <a:gd name="T38" fmla="*/ 65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657" y="1069"/>
                  </a:moveTo>
                  <a:cubicBezTo>
                    <a:pt x="770" y="795"/>
                    <a:pt x="950" y="543"/>
                    <a:pt x="1194" y="375"/>
                  </a:cubicBezTo>
                  <a:cubicBezTo>
                    <a:pt x="1138" y="268"/>
                    <a:pt x="1054" y="175"/>
                    <a:pt x="954" y="107"/>
                  </a:cubicBezTo>
                  <a:cubicBezTo>
                    <a:pt x="797" y="0"/>
                    <a:pt x="726" y="123"/>
                    <a:pt x="636" y="236"/>
                  </a:cubicBezTo>
                  <a:cubicBezTo>
                    <a:pt x="535" y="362"/>
                    <a:pt x="445" y="495"/>
                    <a:pt x="367" y="636"/>
                  </a:cubicBezTo>
                  <a:cubicBezTo>
                    <a:pt x="213" y="914"/>
                    <a:pt x="104" y="1217"/>
                    <a:pt x="47" y="1529"/>
                  </a:cubicBezTo>
                  <a:cubicBezTo>
                    <a:pt x="15" y="1705"/>
                    <a:pt x="0" y="1884"/>
                    <a:pt x="2" y="2062"/>
                  </a:cubicBezTo>
                  <a:cubicBezTo>
                    <a:pt x="4" y="2341"/>
                    <a:pt x="48" y="2616"/>
                    <a:pt x="94" y="2891"/>
                  </a:cubicBezTo>
                  <a:cubicBezTo>
                    <a:pt x="94" y="2891"/>
                    <a:pt x="22" y="3222"/>
                    <a:pt x="62" y="3324"/>
                  </a:cubicBezTo>
                  <a:cubicBezTo>
                    <a:pt x="62" y="3324"/>
                    <a:pt x="83" y="3603"/>
                    <a:pt x="271" y="3703"/>
                  </a:cubicBezTo>
                  <a:cubicBezTo>
                    <a:pt x="271" y="3703"/>
                    <a:pt x="437" y="3810"/>
                    <a:pt x="454" y="3705"/>
                  </a:cubicBezTo>
                  <a:cubicBezTo>
                    <a:pt x="454" y="3705"/>
                    <a:pt x="694" y="3782"/>
                    <a:pt x="676" y="3593"/>
                  </a:cubicBezTo>
                  <a:cubicBezTo>
                    <a:pt x="676" y="3593"/>
                    <a:pt x="935" y="3675"/>
                    <a:pt x="887" y="3422"/>
                  </a:cubicBezTo>
                  <a:cubicBezTo>
                    <a:pt x="887" y="3422"/>
                    <a:pt x="1085" y="3440"/>
                    <a:pt x="981" y="3238"/>
                  </a:cubicBezTo>
                  <a:cubicBezTo>
                    <a:pt x="981" y="3238"/>
                    <a:pt x="956" y="3192"/>
                    <a:pt x="949" y="3049"/>
                  </a:cubicBezTo>
                  <a:cubicBezTo>
                    <a:pt x="949" y="3049"/>
                    <a:pt x="935" y="2885"/>
                    <a:pt x="756" y="2833"/>
                  </a:cubicBezTo>
                  <a:cubicBezTo>
                    <a:pt x="756" y="2833"/>
                    <a:pt x="737" y="2793"/>
                    <a:pt x="616" y="2625"/>
                  </a:cubicBezTo>
                  <a:cubicBezTo>
                    <a:pt x="583" y="2577"/>
                    <a:pt x="557" y="2526"/>
                    <a:pt x="537" y="2472"/>
                  </a:cubicBezTo>
                  <a:cubicBezTo>
                    <a:pt x="474" y="2303"/>
                    <a:pt x="471" y="2118"/>
                    <a:pt x="481" y="1938"/>
                  </a:cubicBezTo>
                  <a:cubicBezTo>
                    <a:pt x="497" y="1641"/>
                    <a:pt x="545" y="1344"/>
                    <a:pt x="65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626225" y="4373563"/>
              <a:ext cx="369888" cy="1179512"/>
            </a:xfrm>
            <a:custGeom>
              <a:avLst/>
              <a:gdLst>
                <a:gd name="T0" fmla="*/ 537 w 1194"/>
                <a:gd name="T1" fmla="*/ 1069 h 3810"/>
                <a:gd name="T2" fmla="*/ 0 w 1194"/>
                <a:gd name="T3" fmla="*/ 375 h 3810"/>
                <a:gd name="T4" fmla="*/ 240 w 1194"/>
                <a:gd name="T5" fmla="*/ 107 h 3810"/>
                <a:gd name="T6" fmla="*/ 558 w 1194"/>
                <a:gd name="T7" fmla="*/ 236 h 3810"/>
                <a:gd name="T8" fmla="*/ 827 w 1194"/>
                <a:gd name="T9" fmla="*/ 636 h 3810"/>
                <a:gd name="T10" fmla="*/ 1147 w 1194"/>
                <a:gd name="T11" fmla="*/ 1529 h 3810"/>
                <a:gd name="T12" fmla="*/ 1192 w 1194"/>
                <a:gd name="T13" fmla="*/ 2062 h 3810"/>
                <a:gd name="T14" fmla="*/ 1100 w 1194"/>
                <a:gd name="T15" fmla="*/ 2891 h 3810"/>
                <a:gd name="T16" fmla="*/ 1132 w 1194"/>
                <a:gd name="T17" fmla="*/ 3324 h 3810"/>
                <a:gd name="T18" fmla="*/ 923 w 1194"/>
                <a:gd name="T19" fmla="*/ 3703 h 3810"/>
                <a:gd name="T20" fmla="*/ 740 w 1194"/>
                <a:gd name="T21" fmla="*/ 3705 h 3810"/>
                <a:gd name="T22" fmla="*/ 518 w 1194"/>
                <a:gd name="T23" fmla="*/ 3593 h 3810"/>
                <a:gd name="T24" fmla="*/ 307 w 1194"/>
                <a:gd name="T25" fmla="*/ 3422 h 3810"/>
                <a:gd name="T26" fmla="*/ 213 w 1194"/>
                <a:gd name="T27" fmla="*/ 3238 h 3810"/>
                <a:gd name="T28" fmla="*/ 245 w 1194"/>
                <a:gd name="T29" fmla="*/ 3049 h 3810"/>
                <a:gd name="T30" fmla="*/ 438 w 1194"/>
                <a:gd name="T31" fmla="*/ 2833 h 3810"/>
                <a:gd name="T32" fmla="*/ 578 w 1194"/>
                <a:gd name="T33" fmla="*/ 2625 h 3810"/>
                <a:gd name="T34" fmla="*/ 657 w 1194"/>
                <a:gd name="T35" fmla="*/ 2472 h 3810"/>
                <a:gd name="T36" fmla="*/ 713 w 1194"/>
                <a:gd name="T37" fmla="*/ 1938 h 3810"/>
                <a:gd name="T38" fmla="*/ 53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537" y="1069"/>
                  </a:moveTo>
                  <a:cubicBezTo>
                    <a:pt x="424" y="795"/>
                    <a:pt x="244" y="543"/>
                    <a:pt x="0" y="375"/>
                  </a:cubicBezTo>
                  <a:cubicBezTo>
                    <a:pt x="56" y="268"/>
                    <a:pt x="140" y="175"/>
                    <a:pt x="240" y="107"/>
                  </a:cubicBezTo>
                  <a:cubicBezTo>
                    <a:pt x="397" y="0"/>
                    <a:pt x="468" y="123"/>
                    <a:pt x="558" y="236"/>
                  </a:cubicBezTo>
                  <a:cubicBezTo>
                    <a:pt x="659" y="362"/>
                    <a:pt x="749" y="495"/>
                    <a:pt x="827" y="636"/>
                  </a:cubicBezTo>
                  <a:cubicBezTo>
                    <a:pt x="981" y="914"/>
                    <a:pt x="1090" y="1217"/>
                    <a:pt x="1147" y="1529"/>
                  </a:cubicBezTo>
                  <a:cubicBezTo>
                    <a:pt x="1179" y="1705"/>
                    <a:pt x="1194" y="1884"/>
                    <a:pt x="1192" y="2062"/>
                  </a:cubicBezTo>
                  <a:cubicBezTo>
                    <a:pt x="1189" y="2341"/>
                    <a:pt x="1146" y="2616"/>
                    <a:pt x="1100" y="2891"/>
                  </a:cubicBezTo>
                  <a:cubicBezTo>
                    <a:pt x="1100" y="2891"/>
                    <a:pt x="1172" y="3222"/>
                    <a:pt x="1132" y="3324"/>
                  </a:cubicBezTo>
                  <a:cubicBezTo>
                    <a:pt x="1132" y="3324"/>
                    <a:pt x="1111" y="3603"/>
                    <a:pt x="923" y="3703"/>
                  </a:cubicBezTo>
                  <a:cubicBezTo>
                    <a:pt x="923" y="3703"/>
                    <a:pt x="757" y="3810"/>
                    <a:pt x="740" y="3705"/>
                  </a:cubicBezTo>
                  <a:cubicBezTo>
                    <a:pt x="740" y="3705"/>
                    <a:pt x="500" y="3782"/>
                    <a:pt x="518" y="3593"/>
                  </a:cubicBezTo>
                  <a:cubicBezTo>
                    <a:pt x="518" y="3593"/>
                    <a:pt x="259" y="3675"/>
                    <a:pt x="307" y="3422"/>
                  </a:cubicBezTo>
                  <a:cubicBezTo>
                    <a:pt x="307" y="3422"/>
                    <a:pt x="109" y="3440"/>
                    <a:pt x="213" y="3238"/>
                  </a:cubicBezTo>
                  <a:cubicBezTo>
                    <a:pt x="213" y="3238"/>
                    <a:pt x="238" y="3192"/>
                    <a:pt x="245" y="3049"/>
                  </a:cubicBezTo>
                  <a:cubicBezTo>
                    <a:pt x="245" y="3049"/>
                    <a:pt x="259" y="2885"/>
                    <a:pt x="438" y="2833"/>
                  </a:cubicBezTo>
                  <a:cubicBezTo>
                    <a:pt x="438" y="2833"/>
                    <a:pt x="457" y="2793"/>
                    <a:pt x="578" y="2625"/>
                  </a:cubicBezTo>
                  <a:cubicBezTo>
                    <a:pt x="611" y="2577"/>
                    <a:pt x="637" y="2526"/>
                    <a:pt x="657" y="2472"/>
                  </a:cubicBezTo>
                  <a:cubicBezTo>
                    <a:pt x="720" y="2303"/>
                    <a:pt x="723" y="2118"/>
                    <a:pt x="713" y="1938"/>
                  </a:cubicBezTo>
                  <a:cubicBezTo>
                    <a:pt x="697" y="1641"/>
                    <a:pt x="649" y="1344"/>
                    <a:pt x="53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48288" y="4211638"/>
              <a:ext cx="1511300" cy="1028700"/>
            </a:xfrm>
            <a:custGeom>
              <a:avLst/>
              <a:gdLst>
                <a:gd name="T0" fmla="*/ 4880 w 4880"/>
                <a:gd name="T1" fmla="*/ 826 h 3325"/>
                <a:gd name="T2" fmla="*/ 4360 w 4880"/>
                <a:gd name="T3" fmla="*/ 1372 h 3325"/>
                <a:gd name="T4" fmla="*/ 4016 w 4880"/>
                <a:gd name="T5" fmla="*/ 1242 h 3325"/>
                <a:gd name="T6" fmla="*/ 3765 w 4880"/>
                <a:gd name="T7" fmla="*/ 3134 h 3325"/>
                <a:gd name="T8" fmla="*/ 2462 w 4880"/>
                <a:gd name="T9" fmla="*/ 3307 h 3325"/>
                <a:gd name="T10" fmla="*/ 1068 w 4880"/>
                <a:gd name="T11" fmla="*/ 3134 h 3325"/>
                <a:gd name="T12" fmla="*/ 865 w 4880"/>
                <a:gd name="T13" fmla="*/ 1242 h 3325"/>
                <a:gd name="T14" fmla="*/ 521 w 4880"/>
                <a:gd name="T15" fmla="*/ 1372 h 3325"/>
                <a:gd name="T16" fmla="*/ 0 w 4880"/>
                <a:gd name="T17" fmla="*/ 826 h 3325"/>
                <a:gd name="T18" fmla="*/ 1240 w 4880"/>
                <a:gd name="T19" fmla="*/ 26 h 3325"/>
                <a:gd name="T20" fmla="*/ 1274 w 4880"/>
                <a:gd name="T21" fmla="*/ 5 h 3325"/>
                <a:gd name="T22" fmla="*/ 1276 w 4880"/>
                <a:gd name="T23" fmla="*/ 5 h 3325"/>
                <a:gd name="T24" fmla="*/ 2329 w 4880"/>
                <a:gd name="T25" fmla="*/ 1 h 3325"/>
                <a:gd name="T26" fmla="*/ 2329 w 4880"/>
                <a:gd name="T27" fmla="*/ 0 h 3325"/>
                <a:gd name="T28" fmla="*/ 2441 w 4880"/>
                <a:gd name="T29" fmla="*/ 1 h 3325"/>
                <a:gd name="T30" fmla="*/ 2553 w 4880"/>
                <a:gd name="T31" fmla="*/ 0 h 3325"/>
                <a:gd name="T32" fmla="*/ 2553 w 4880"/>
                <a:gd name="T33" fmla="*/ 1 h 3325"/>
                <a:gd name="T34" fmla="*/ 3605 w 4880"/>
                <a:gd name="T35" fmla="*/ 5 h 3325"/>
                <a:gd name="T36" fmla="*/ 3607 w 4880"/>
                <a:gd name="T37" fmla="*/ 5 h 3325"/>
                <a:gd name="T38" fmla="*/ 3625 w 4880"/>
                <a:gd name="T39" fmla="*/ 16 h 3325"/>
                <a:gd name="T40" fmla="*/ 4880 w 4880"/>
                <a:gd name="T41" fmla="*/ 826 h 3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0" h="3325">
                  <a:moveTo>
                    <a:pt x="4880" y="826"/>
                  </a:moveTo>
                  <a:cubicBezTo>
                    <a:pt x="4360" y="1372"/>
                    <a:pt x="4360" y="1372"/>
                    <a:pt x="4360" y="1372"/>
                  </a:cubicBezTo>
                  <a:cubicBezTo>
                    <a:pt x="4016" y="1242"/>
                    <a:pt x="4016" y="1242"/>
                    <a:pt x="4016" y="1242"/>
                  </a:cubicBezTo>
                  <a:cubicBezTo>
                    <a:pt x="3765" y="3134"/>
                    <a:pt x="3765" y="3134"/>
                    <a:pt x="3765" y="3134"/>
                  </a:cubicBezTo>
                  <a:cubicBezTo>
                    <a:pt x="3765" y="3134"/>
                    <a:pt x="3424" y="3325"/>
                    <a:pt x="2462" y="3307"/>
                  </a:cubicBezTo>
                  <a:cubicBezTo>
                    <a:pt x="1579" y="3311"/>
                    <a:pt x="1068" y="3134"/>
                    <a:pt x="1068" y="3134"/>
                  </a:cubicBezTo>
                  <a:cubicBezTo>
                    <a:pt x="865" y="1242"/>
                    <a:pt x="865" y="1242"/>
                    <a:pt x="865" y="1242"/>
                  </a:cubicBezTo>
                  <a:cubicBezTo>
                    <a:pt x="521" y="1372"/>
                    <a:pt x="521" y="1372"/>
                    <a:pt x="521" y="1372"/>
                  </a:cubicBezTo>
                  <a:cubicBezTo>
                    <a:pt x="0" y="826"/>
                    <a:pt x="0" y="826"/>
                    <a:pt x="0" y="826"/>
                  </a:cubicBezTo>
                  <a:cubicBezTo>
                    <a:pt x="1240" y="26"/>
                    <a:pt x="1240" y="26"/>
                    <a:pt x="1240" y="26"/>
                  </a:cubicBezTo>
                  <a:cubicBezTo>
                    <a:pt x="1274" y="5"/>
                    <a:pt x="1274" y="5"/>
                    <a:pt x="1274" y="5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2329" y="1"/>
                    <a:pt x="2329" y="1"/>
                    <a:pt x="2329" y="1"/>
                  </a:cubicBezTo>
                  <a:cubicBezTo>
                    <a:pt x="2329" y="0"/>
                    <a:pt x="2329" y="0"/>
                    <a:pt x="2329" y="0"/>
                  </a:cubicBezTo>
                  <a:cubicBezTo>
                    <a:pt x="2441" y="1"/>
                    <a:pt x="2441" y="1"/>
                    <a:pt x="2441" y="1"/>
                  </a:cubicBezTo>
                  <a:cubicBezTo>
                    <a:pt x="2553" y="0"/>
                    <a:pt x="2553" y="0"/>
                    <a:pt x="2553" y="0"/>
                  </a:cubicBezTo>
                  <a:cubicBezTo>
                    <a:pt x="2553" y="1"/>
                    <a:pt x="2553" y="1"/>
                    <a:pt x="2553" y="1"/>
                  </a:cubicBezTo>
                  <a:cubicBezTo>
                    <a:pt x="3605" y="5"/>
                    <a:pt x="3605" y="5"/>
                    <a:pt x="3605" y="5"/>
                  </a:cubicBezTo>
                  <a:cubicBezTo>
                    <a:pt x="3607" y="5"/>
                    <a:pt x="3607" y="5"/>
                    <a:pt x="3607" y="5"/>
                  </a:cubicBezTo>
                  <a:cubicBezTo>
                    <a:pt x="3625" y="16"/>
                    <a:pt x="3625" y="16"/>
                    <a:pt x="3625" y="16"/>
                  </a:cubicBezTo>
                  <a:cubicBezTo>
                    <a:pt x="4880" y="826"/>
                    <a:pt x="4880" y="826"/>
                    <a:pt x="4880" y="826"/>
                  </a:cubicBezTo>
                </a:path>
              </a:pathLst>
            </a:custGeom>
            <a:solidFill>
              <a:srgbClr val="E1D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370513" y="4160838"/>
              <a:ext cx="1466850" cy="1298575"/>
            </a:xfrm>
            <a:custGeom>
              <a:avLst/>
              <a:gdLst>
                <a:gd name="T0" fmla="*/ 4740 w 4740"/>
                <a:gd name="T1" fmla="*/ 810 h 4195"/>
                <a:gd name="T2" fmla="*/ 4458 w 4740"/>
                <a:gd name="T3" fmla="*/ 1729 h 4195"/>
                <a:gd name="T4" fmla="*/ 4082 w 4740"/>
                <a:gd name="T5" fmla="*/ 1564 h 4195"/>
                <a:gd name="T6" fmla="*/ 3809 w 4740"/>
                <a:gd name="T7" fmla="*/ 3954 h 4195"/>
                <a:gd name="T8" fmla="*/ 2387 w 4740"/>
                <a:gd name="T9" fmla="*/ 4172 h 4195"/>
                <a:gd name="T10" fmla="*/ 866 w 4740"/>
                <a:gd name="T11" fmla="*/ 3954 h 4195"/>
                <a:gd name="T12" fmla="*/ 644 w 4740"/>
                <a:gd name="T13" fmla="*/ 1564 h 4195"/>
                <a:gd name="T14" fmla="*/ 269 w 4740"/>
                <a:gd name="T15" fmla="*/ 1729 h 4195"/>
                <a:gd name="T16" fmla="*/ 0 w 4740"/>
                <a:gd name="T17" fmla="*/ 798 h 4195"/>
                <a:gd name="T18" fmla="*/ 1053 w 4740"/>
                <a:gd name="T19" fmla="*/ 28 h 4195"/>
                <a:gd name="T20" fmla="*/ 1090 w 4740"/>
                <a:gd name="T21" fmla="*/ 0 h 4195"/>
                <a:gd name="T22" fmla="*/ 1093 w 4740"/>
                <a:gd name="T23" fmla="*/ 0 h 4195"/>
                <a:gd name="T24" fmla="*/ 1666 w 4740"/>
                <a:gd name="T25" fmla="*/ 325 h 4195"/>
                <a:gd name="T26" fmla="*/ 2354 w 4740"/>
                <a:gd name="T27" fmla="*/ 2481 h 4195"/>
                <a:gd name="T28" fmla="*/ 3048 w 4740"/>
                <a:gd name="T29" fmla="*/ 305 h 4195"/>
                <a:gd name="T30" fmla="*/ 3634 w 4740"/>
                <a:gd name="T31" fmla="*/ 0 h 4195"/>
                <a:gd name="T32" fmla="*/ 3636 w 4740"/>
                <a:gd name="T33" fmla="*/ 0 h 4195"/>
                <a:gd name="T34" fmla="*/ 3656 w 4740"/>
                <a:gd name="T35" fmla="*/ 15 h 4195"/>
                <a:gd name="T36" fmla="*/ 4740 w 4740"/>
                <a:gd name="T37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0" h="4195">
                  <a:moveTo>
                    <a:pt x="4740" y="810"/>
                  </a:moveTo>
                  <a:cubicBezTo>
                    <a:pt x="4458" y="1729"/>
                    <a:pt x="4458" y="1729"/>
                    <a:pt x="4458" y="1729"/>
                  </a:cubicBezTo>
                  <a:cubicBezTo>
                    <a:pt x="4082" y="1564"/>
                    <a:pt x="4082" y="1564"/>
                    <a:pt x="4082" y="1564"/>
                  </a:cubicBezTo>
                  <a:cubicBezTo>
                    <a:pt x="3809" y="3954"/>
                    <a:pt x="3809" y="3954"/>
                    <a:pt x="3809" y="3954"/>
                  </a:cubicBezTo>
                  <a:cubicBezTo>
                    <a:pt x="3809" y="3954"/>
                    <a:pt x="3436" y="4195"/>
                    <a:pt x="2387" y="4172"/>
                  </a:cubicBezTo>
                  <a:cubicBezTo>
                    <a:pt x="1424" y="4178"/>
                    <a:pt x="866" y="3954"/>
                    <a:pt x="866" y="3954"/>
                  </a:cubicBezTo>
                  <a:cubicBezTo>
                    <a:pt x="644" y="1564"/>
                    <a:pt x="644" y="1564"/>
                    <a:pt x="644" y="1564"/>
                  </a:cubicBezTo>
                  <a:cubicBezTo>
                    <a:pt x="269" y="1729"/>
                    <a:pt x="269" y="1729"/>
                    <a:pt x="269" y="1729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053" y="28"/>
                    <a:pt x="1053" y="28"/>
                    <a:pt x="1053" y="28"/>
                  </a:cubicBezTo>
                  <a:cubicBezTo>
                    <a:pt x="1090" y="0"/>
                    <a:pt x="1090" y="0"/>
                    <a:pt x="1090" y="0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666" y="325"/>
                    <a:pt x="1666" y="325"/>
                    <a:pt x="1666" y="325"/>
                  </a:cubicBezTo>
                  <a:cubicBezTo>
                    <a:pt x="2354" y="2481"/>
                    <a:pt x="2354" y="2481"/>
                    <a:pt x="2354" y="2481"/>
                  </a:cubicBezTo>
                  <a:cubicBezTo>
                    <a:pt x="3048" y="305"/>
                    <a:pt x="3048" y="305"/>
                    <a:pt x="3048" y="305"/>
                  </a:cubicBezTo>
                  <a:cubicBezTo>
                    <a:pt x="3634" y="0"/>
                    <a:pt x="3634" y="0"/>
                    <a:pt x="3634" y="0"/>
                  </a:cubicBezTo>
                  <a:cubicBezTo>
                    <a:pt x="3636" y="0"/>
                    <a:pt x="3636" y="0"/>
                    <a:pt x="3636" y="0"/>
                  </a:cubicBezTo>
                  <a:cubicBezTo>
                    <a:pt x="3656" y="15"/>
                    <a:pt x="3656" y="15"/>
                    <a:pt x="3656" y="15"/>
                  </a:cubicBezTo>
                  <a:cubicBezTo>
                    <a:pt x="4740" y="810"/>
                    <a:pt x="4740" y="810"/>
                    <a:pt x="4740" y="810"/>
                  </a:cubicBezTo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099175" y="4160838"/>
              <a:ext cx="738188" cy="1298575"/>
            </a:xfrm>
            <a:custGeom>
              <a:avLst/>
              <a:gdLst>
                <a:gd name="T0" fmla="*/ 2388 w 2388"/>
                <a:gd name="T1" fmla="*/ 810 h 4195"/>
                <a:gd name="T2" fmla="*/ 2104 w 2388"/>
                <a:gd name="T3" fmla="*/ 1729 h 4195"/>
                <a:gd name="T4" fmla="*/ 1726 w 2388"/>
                <a:gd name="T5" fmla="*/ 1564 h 4195"/>
                <a:gd name="T6" fmla="*/ 1451 w 2388"/>
                <a:gd name="T7" fmla="*/ 3954 h 4195"/>
                <a:gd name="T8" fmla="*/ 17 w 2388"/>
                <a:gd name="T9" fmla="*/ 4172 h 4195"/>
                <a:gd name="T10" fmla="*/ 0 w 2388"/>
                <a:gd name="T11" fmla="*/ 4172 h 4195"/>
                <a:gd name="T12" fmla="*/ 0 w 2388"/>
                <a:gd name="T13" fmla="*/ 2430 h 4195"/>
                <a:gd name="T14" fmla="*/ 684 w 2388"/>
                <a:gd name="T15" fmla="*/ 306 h 4195"/>
                <a:gd name="T16" fmla="*/ 1274 w 2388"/>
                <a:gd name="T17" fmla="*/ 0 h 4195"/>
                <a:gd name="T18" fmla="*/ 1277 w 2388"/>
                <a:gd name="T19" fmla="*/ 0 h 4195"/>
                <a:gd name="T20" fmla="*/ 1296 w 2388"/>
                <a:gd name="T21" fmla="*/ 15 h 4195"/>
                <a:gd name="T22" fmla="*/ 2388 w 2388"/>
                <a:gd name="T23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8" h="4195">
                  <a:moveTo>
                    <a:pt x="2388" y="810"/>
                  </a:moveTo>
                  <a:cubicBezTo>
                    <a:pt x="2104" y="1729"/>
                    <a:pt x="2104" y="1729"/>
                    <a:pt x="2104" y="1729"/>
                  </a:cubicBezTo>
                  <a:cubicBezTo>
                    <a:pt x="1726" y="1564"/>
                    <a:pt x="1726" y="1564"/>
                    <a:pt x="1726" y="1564"/>
                  </a:cubicBezTo>
                  <a:cubicBezTo>
                    <a:pt x="1451" y="3954"/>
                    <a:pt x="1451" y="3954"/>
                    <a:pt x="1451" y="3954"/>
                  </a:cubicBezTo>
                  <a:cubicBezTo>
                    <a:pt x="1451" y="3954"/>
                    <a:pt x="1074" y="4195"/>
                    <a:pt x="17" y="4172"/>
                  </a:cubicBezTo>
                  <a:cubicBezTo>
                    <a:pt x="12" y="4172"/>
                    <a:pt x="8" y="4172"/>
                    <a:pt x="0" y="4172"/>
                  </a:cubicBezTo>
                  <a:cubicBezTo>
                    <a:pt x="0" y="2430"/>
                    <a:pt x="0" y="2430"/>
                    <a:pt x="0" y="2430"/>
                  </a:cubicBezTo>
                  <a:cubicBezTo>
                    <a:pt x="684" y="306"/>
                    <a:pt x="684" y="306"/>
                    <a:pt x="684" y="306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7" y="0"/>
                    <a:pt x="1277" y="0"/>
                    <a:pt x="1277" y="0"/>
                  </a:cubicBezTo>
                  <a:cubicBezTo>
                    <a:pt x="1296" y="15"/>
                    <a:pt x="1296" y="15"/>
                    <a:pt x="1296" y="15"/>
                  </a:cubicBezTo>
                  <a:cubicBezTo>
                    <a:pt x="2388" y="810"/>
                    <a:pt x="2388" y="810"/>
                    <a:pt x="2388" y="810"/>
                  </a:cubicBezTo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691188" y="4157663"/>
              <a:ext cx="19050" cy="17462"/>
            </a:xfrm>
            <a:custGeom>
              <a:avLst/>
              <a:gdLst>
                <a:gd name="T0" fmla="*/ 62 w 65"/>
                <a:gd name="T1" fmla="*/ 0 h 55"/>
                <a:gd name="T2" fmla="*/ 0 w 65"/>
                <a:gd name="T3" fmla="*/ 51 h 55"/>
                <a:gd name="T4" fmla="*/ 0 w 65"/>
                <a:gd name="T5" fmla="*/ 55 h 55"/>
                <a:gd name="T6" fmla="*/ 21 w 65"/>
                <a:gd name="T7" fmla="*/ 39 h 55"/>
                <a:gd name="T8" fmla="*/ 28 w 65"/>
                <a:gd name="T9" fmla="*/ 34 h 55"/>
                <a:gd name="T10" fmla="*/ 25 w 65"/>
                <a:gd name="T11" fmla="*/ 31 h 55"/>
                <a:gd name="T12" fmla="*/ 62 w 65"/>
                <a:gd name="T13" fmla="*/ 3 h 55"/>
                <a:gd name="T14" fmla="*/ 65 w 65"/>
                <a:gd name="T15" fmla="*/ 3 h 55"/>
                <a:gd name="T16" fmla="*/ 62 w 6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5">
                  <a:moveTo>
                    <a:pt x="6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3"/>
                    <a:pt x="26" y="32"/>
                    <a:pt x="25" y="31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3" y="1"/>
                    <a:pt x="62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691188" y="4168775"/>
              <a:ext cx="407988" cy="760412"/>
            </a:xfrm>
            <a:custGeom>
              <a:avLst/>
              <a:gdLst>
                <a:gd name="T0" fmla="*/ 139 w 1320"/>
                <a:gd name="T1" fmla="*/ 1078 h 2456"/>
                <a:gd name="T2" fmla="*/ 114 w 1320"/>
                <a:gd name="T3" fmla="*/ 1100 h 2456"/>
                <a:gd name="T4" fmla="*/ 1320 w 1320"/>
                <a:gd name="T5" fmla="*/ 2456 h 2456"/>
                <a:gd name="T6" fmla="*/ 1320 w 1320"/>
                <a:gd name="T7" fmla="*/ 2456 h 2456"/>
                <a:gd name="T8" fmla="*/ 139 w 1320"/>
                <a:gd name="T9" fmla="*/ 1078 h 2456"/>
                <a:gd name="T10" fmla="*/ 28 w 1320"/>
                <a:gd name="T11" fmla="*/ 0 h 2456"/>
                <a:gd name="T12" fmla="*/ 21 w 1320"/>
                <a:gd name="T13" fmla="*/ 5 h 2456"/>
                <a:gd name="T14" fmla="*/ 0 w 1320"/>
                <a:gd name="T15" fmla="*/ 21 h 2456"/>
                <a:gd name="T16" fmla="*/ 8 w 1320"/>
                <a:gd name="T17" fmla="*/ 783 h 2456"/>
                <a:gd name="T18" fmla="*/ 311 w 1320"/>
                <a:gd name="T19" fmla="*/ 930 h 2456"/>
                <a:gd name="T20" fmla="*/ 250 w 1320"/>
                <a:gd name="T21" fmla="*/ 983 h 2456"/>
                <a:gd name="T22" fmla="*/ 338 w 1320"/>
                <a:gd name="T23" fmla="*/ 910 h 2456"/>
                <a:gd name="T24" fmla="*/ 39 w 1320"/>
                <a:gd name="T25" fmla="*/ 756 h 2456"/>
                <a:gd name="T26" fmla="*/ 47 w 1320"/>
                <a:gd name="T27" fmla="*/ 22 h 2456"/>
                <a:gd name="T28" fmla="*/ 28 w 1320"/>
                <a:gd name="T29" fmla="*/ 0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0" h="2456">
                  <a:moveTo>
                    <a:pt x="139" y="1078"/>
                  </a:moveTo>
                  <a:cubicBezTo>
                    <a:pt x="114" y="1100"/>
                    <a:pt x="114" y="1100"/>
                    <a:pt x="114" y="1100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9" y="1078"/>
                    <a:pt x="139" y="1078"/>
                    <a:pt x="139" y="1078"/>
                  </a:cubicBezTo>
                  <a:moveTo>
                    <a:pt x="28" y="0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8" y="783"/>
                    <a:pt x="8" y="783"/>
                    <a:pt x="8" y="783"/>
                  </a:cubicBezTo>
                  <a:cubicBezTo>
                    <a:pt x="311" y="930"/>
                    <a:pt x="311" y="930"/>
                    <a:pt x="311" y="930"/>
                  </a:cubicBezTo>
                  <a:cubicBezTo>
                    <a:pt x="250" y="983"/>
                    <a:pt x="250" y="983"/>
                    <a:pt x="250" y="983"/>
                  </a:cubicBezTo>
                  <a:cubicBezTo>
                    <a:pt x="338" y="910"/>
                    <a:pt x="338" y="910"/>
                    <a:pt x="338" y="910"/>
                  </a:cubicBezTo>
                  <a:cubicBezTo>
                    <a:pt x="39" y="756"/>
                    <a:pt x="39" y="756"/>
                    <a:pt x="39" y="756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0" y="15"/>
                    <a:pt x="34" y="8"/>
                    <a:pt x="28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099175" y="4929188"/>
              <a:ext cx="1588" cy="1587"/>
            </a:xfrm>
            <a:prstGeom prst="rect">
              <a:avLst/>
            </a:pr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99175" y="4929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02400" y="4164013"/>
              <a:ext cx="12700" cy="11112"/>
            </a:xfrm>
            <a:custGeom>
              <a:avLst/>
              <a:gdLst>
                <a:gd name="T0" fmla="*/ 5 w 41"/>
                <a:gd name="T1" fmla="*/ 0 h 35"/>
                <a:gd name="T2" fmla="*/ 0 w 41"/>
                <a:gd name="T3" fmla="*/ 5 h 35"/>
                <a:gd name="T4" fmla="*/ 2 w 41"/>
                <a:gd name="T5" fmla="*/ 6 h 35"/>
                <a:gd name="T6" fmla="*/ 41 w 41"/>
                <a:gd name="T7" fmla="*/ 35 h 35"/>
                <a:gd name="T8" fmla="*/ 41 w 41"/>
                <a:gd name="T9" fmla="*/ 29 h 35"/>
                <a:gd name="T10" fmla="*/ 5 w 41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5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00813" y="4165600"/>
              <a:ext cx="14288" cy="11112"/>
            </a:xfrm>
            <a:custGeom>
              <a:avLst/>
              <a:gdLst>
                <a:gd name="T0" fmla="*/ 3 w 44"/>
                <a:gd name="T1" fmla="*/ 0 h 36"/>
                <a:gd name="T2" fmla="*/ 0 w 44"/>
                <a:gd name="T3" fmla="*/ 4 h 36"/>
                <a:gd name="T4" fmla="*/ 44 w 44"/>
                <a:gd name="T5" fmla="*/ 36 h 36"/>
                <a:gd name="T6" fmla="*/ 44 w 44"/>
                <a:gd name="T7" fmla="*/ 30 h 36"/>
                <a:gd name="T8" fmla="*/ 5 w 44"/>
                <a:gd name="T9" fmla="*/ 1 h 36"/>
                <a:gd name="T10" fmla="*/ 3 w 4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6">
                  <a:moveTo>
                    <a:pt x="3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099175" y="4167188"/>
              <a:ext cx="415925" cy="762000"/>
            </a:xfrm>
            <a:custGeom>
              <a:avLst/>
              <a:gdLst>
                <a:gd name="T0" fmla="*/ 0 w 1341"/>
                <a:gd name="T1" fmla="*/ 2463 h 2463"/>
                <a:gd name="T2" fmla="*/ 0 w 1341"/>
                <a:gd name="T3" fmla="*/ 2463 h 2463"/>
                <a:gd name="T4" fmla="*/ 0 w 1341"/>
                <a:gd name="T5" fmla="*/ 2463 h 2463"/>
                <a:gd name="T6" fmla="*/ 0 w 1341"/>
                <a:gd name="T7" fmla="*/ 2463 h 2463"/>
                <a:gd name="T8" fmla="*/ 1297 w 1341"/>
                <a:gd name="T9" fmla="*/ 0 h 2463"/>
                <a:gd name="T10" fmla="*/ 1286 w 1341"/>
                <a:gd name="T11" fmla="*/ 13 h 2463"/>
                <a:gd name="T12" fmla="*/ 1294 w 1341"/>
                <a:gd name="T13" fmla="*/ 761 h 2463"/>
                <a:gd name="T14" fmla="*/ 995 w 1341"/>
                <a:gd name="T15" fmla="*/ 915 h 2463"/>
                <a:gd name="T16" fmla="*/ 1195 w 1341"/>
                <a:gd name="T17" fmla="*/ 1081 h 2463"/>
                <a:gd name="T18" fmla="*/ 0 w 1341"/>
                <a:gd name="T19" fmla="*/ 2463 h 2463"/>
                <a:gd name="T20" fmla="*/ 0 w 1341"/>
                <a:gd name="T21" fmla="*/ 2463 h 2463"/>
                <a:gd name="T22" fmla="*/ 1227 w 1341"/>
                <a:gd name="T23" fmla="*/ 1104 h 2463"/>
                <a:gd name="T24" fmla="*/ 1030 w 1341"/>
                <a:gd name="T25" fmla="*/ 934 h 2463"/>
                <a:gd name="T26" fmla="*/ 1333 w 1341"/>
                <a:gd name="T27" fmla="*/ 787 h 2463"/>
                <a:gd name="T28" fmla="*/ 1341 w 1341"/>
                <a:gd name="T29" fmla="*/ 32 h 2463"/>
                <a:gd name="T30" fmla="*/ 1297 w 1341"/>
                <a:gd name="T31" fmla="*/ 0 h 2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1" h="2463">
                  <a:moveTo>
                    <a:pt x="0" y="2463"/>
                  </a:move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moveTo>
                    <a:pt x="1297" y="0"/>
                  </a:moveTo>
                  <a:cubicBezTo>
                    <a:pt x="1294" y="4"/>
                    <a:pt x="1290" y="8"/>
                    <a:pt x="1286" y="13"/>
                  </a:cubicBezTo>
                  <a:cubicBezTo>
                    <a:pt x="1294" y="761"/>
                    <a:pt x="1294" y="761"/>
                    <a:pt x="1294" y="761"/>
                  </a:cubicBezTo>
                  <a:cubicBezTo>
                    <a:pt x="995" y="915"/>
                    <a:pt x="995" y="915"/>
                    <a:pt x="995" y="915"/>
                  </a:cubicBezTo>
                  <a:cubicBezTo>
                    <a:pt x="1195" y="1081"/>
                    <a:pt x="1195" y="1081"/>
                    <a:pt x="1195" y="1081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1227" y="1104"/>
                    <a:pt x="1227" y="1104"/>
                    <a:pt x="1227" y="1104"/>
                  </a:cubicBezTo>
                  <a:cubicBezTo>
                    <a:pt x="1030" y="934"/>
                    <a:pt x="1030" y="934"/>
                    <a:pt x="1030" y="934"/>
                  </a:cubicBezTo>
                  <a:cubicBezTo>
                    <a:pt x="1333" y="787"/>
                    <a:pt x="1333" y="787"/>
                    <a:pt x="1333" y="787"/>
                  </a:cubicBezTo>
                  <a:cubicBezTo>
                    <a:pt x="1341" y="32"/>
                    <a:pt x="1341" y="32"/>
                    <a:pt x="1341" y="32"/>
                  </a:cubicBezTo>
                  <a:cubicBezTo>
                    <a:pt x="1297" y="0"/>
                    <a:pt x="1297" y="0"/>
                    <a:pt x="1297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622925" y="3190875"/>
              <a:ext cx="957263" cy="1020762"/>
            </a:xfrm>
            <a:custGeom>
              <a:avLst/>
              <a:gdLst>
                <a:gd name="T0" fmla="*/ 1945 w 3088"/>
                <a:gd name="T1" fmla="*/ 0 h 3298"/>
                <a:gd name="T2" fmla="*/ 1129 w 3088"/>
                <a:gd name="T3" fmla="*/ 0 h 3298"/>
                <a:gd name="T4" fmla="*/ 24 w 3088"/>
                <a:gd name="T5" fmla="*/ 808 h 3298"/>
                <a:gd name="T6" fmla="*/ 0 w 3088"/>
                <a:gd name="T7" fmla="*/ 1034 h 3298"/>
                <a:gd name="T8" fmla="*/ 0 w 3088"/>
                <a:gd name="T9" fmla="*/ 2412 h 3298"/>
                <a:gd name="T10" fmla="*/ 278 w 3088"/>
                <a:gd name="T11" fmla="*/ 3121 h 3298"/>
                <a:gd name="T12" fmla="*/ 601 w 3088"/>
                <a:gd name="T13" fmla="*/ 2862 h 3298"/>
                <a:gd name="T14" fmla="*/ 607 w 3088"/>
                <a:gd name="T15" fmla="*/ 2881 h 3298"/>
                <a:gd name="T16" fmla="*/ 655 w 3088"/>
                <a:gd name="T17" fmla="*/ 2844 h 3298"/>
                <a:gd name="T18" fmla="*/ 755 w 3088"/>
                <a:gd name="T19" fmla="*/ 3158 h 3298"/>
                <a:gd name="T20" fmla="*/ 976 w 3088"/>
                <a:gd name="T21" fmla="*/ 3298 h 3298"/>
                <a:gd name="T22" fmla="*/ 1440 w 3088"/>
                <a:gd name="T23" fmla="*/ 3296 h 3298"/>
                <a:gd name="T24" fmla="*/ 1440 w 3088"/>
                <a:gd name="T25" fmla="*/ 3295 h 3298"/>
                <a:gd name="T26" fmla="*/ 1552 w 3088"/>
                <a:gd name="T27" fmla="*/ 3296 h 3298"/>
                <a:gd name="T28" fmla="*/ 1664 w 3088"/>
                <a:gd name="T29" fmla="*/ 3295 h 3298"/>
                <a:gd name="T30" fmla="*/ 1664 w 3088"/>
                <a:gd name="T31" fmla="*/ 3296 h 3298"/>
                <a:gd name="T32" fmla="*/ 2098 w 3088"/>
                <a:gd name="T33" fmla="*/ 3298 h 3298"/>
                <a:gd name="T34" fmla="*/ 2334 w 3088"/>
                <a:gd name="T35" fmla="*/ 3149 h 3298"/>
                <a:gd name="T36" fmla="*/ 2432 w 3088"/>
                <a:gd name="T37" fmla="*/ 2844 h 3298"/>
                <a:gd name="T38" fmla="*/ 2486 w 3088"/>
                <a:gd name="T39" fmla="*/ 2885 h 3298"/>
                <a:gd name="T40" fmla="*/ 2494 w 3088"/>
                <a:gd name="T41" fmla="*/ 2861 h 3298"/>
                <a:gd name="T42" fmla="*/ 2843 w 3088"/>
                <a:gd name="T43" fmla="*/ 3141 h 3298"/>
                <a:gd name="T44" fmla="*/ 2844 w 3088"/>
                <a:gd name="T45" fmla="*/ 3139 h 3298"/>
                <a:gd name="T46" fmla="*/ 2824 w 3088"/>
                <a:gd name="T47" fmla="*/ 3124 h 3298"/>
                <a:gd name="T48" fmla="*/ 2822 w 3088"/>
                <a:gd name="T49" fmla="*/ 3124 h 3298"/>
                <a:gd name="T50" fmla="*/ 3063 w 3088"/>
                <a:gd name="T51" fmla="*/ 2697 h 3298"/>
                <a:gd name="T52" fmla="*/ 3088 w 3088"/>
                <a:gd name="T53" fmla="*/ 2468 h 3298"/>
                <a:gd name="T54" fmla="*/ 3088 w 3088"/>
                <a:gd name="T55" fmla="*/ 1091 h 3298"/>
                <a:gd name="T56" fmla="*/ 1945 w 3088"/>
                <a:gd name="T57" fmla="*/ 0 h 3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88" h="3298">
                  <a:moveTo>
                    <a:pt x="1945" y="0"/>
                  </a:moveTo>
                  <a:cubicBezTo>
                    <a:pt x="1129" y="0"/>
                    <a:pt x="1129" y="0"/>
                    <a:pt x="1129" y="0"/>
                  </a:cubicBezTo>
                  <a:cubicBezTo>
                    <a:pt x="602" y="0"/>
                    <a:pt x="156" y="345"/>
                    <a:pt x="24" y="808"/>
                  </a:cubicBezTo>
                  <a:cubicBezTo>
                    <a:pt x="8" y="881"/>
                    <a:pt x="0" y="957"/>
                    <a:pt x="0" y="1034"/>
                  </a:cubicBezTo>
                  <a:cubicBezTo>
                    <a:pt x="0" y="2412"/>
                    <a:pt x="0" y="2412"/>
                    <a:pt x="0" y="2412"/>
                  </a:cubicBezTo>
                  <a:cubicBezTo>
                    <a:pt x="0" y="2683"/>
                    <a:pt x="105" y="2934"/>
                    <a:pt x="278" y="3121"/>
                  </a:cubicBezTo>
                  <a:cubicBezTo>
                    <a:pt x="601" y="2862"/>
                    <a:pt x="601" y="2862"/>
                    <a:pt x="601" y="2862"/>
                  </a:cubicBezTo>
                  <a:cubicBezTo>
                    <a:pt x="607" y="2881"/>
                    <a:pt x="607" y="2881"/>
                    <a:pt x="607" y="2881"/>
                  </a:cubicBezTo>
                  <a:cubicBezTo>
                    <a:pt x="655" y="2844"/>
                    <a:pt x="655" y="2844"/>
                    <a:pt x="655" y="2844"/>
                  </a:cubicBezTo>
                  <a:cubicBezTo>
                    <a:pt x="755" y="3158"/>
                    <a:pt x="755" y="3158"/>
                    <a:pt x="755" y="3158"/>
                  </a:cubicBezTo>
                  <a:cubicBezTo>
                    <a:pt x="976" y="3298"/>
                    <a:pt x="976" y="3298"/>
                    <a:pt x="976" y="3298"/>
                  </a:cubicBezTo>
                  <a:cubicBezTo>
                    <a:pt x="1440" y="3296"/>
                    <a:pt x="1440" y="3296"/>
                    <a:pt x="1440" y="3296"/>
                  </a:cubicBezTo>
                  <a:cubicBezTo>
                    <a:pt x="1440" y="3295"/>
                    <a:pt x="1440" y="3295"/>
                    <a:pt x="1440" y="3295"/>
                  </a:cubicBezTo>
                  <a:cubicBezTo>
                    <a:pt x="1552" y="3296"/>
                    <a:pt x="1552" y="3296"/>
                    <a:pt x="1552" y="3296"/>
                  </a:cubicBezTo>
                  <a:cubicBezTo>
                    <a:pt x="1664" y="3295"/>
                    <a:pt x="1664" y="3295"/>
                    <a:pt x="1664" y="3295"/>
                  </a:cubicBezTo>
                  <a:cubicBezTo>
                    <a:pt x="1664" y="3296"/>
                    <a:pt x="1664" y="3296"/>
                    <a:pt x="1664" y="3296"/>
                  </a:cubicBezTo>
                  <a:cubicBezTo>
                    <a:pt x="2098" y="3298"/>
                    <a:pt x="2098" y="3298"/>
                    <a:pt x="2098" y="3298"/>
                  </a:cubicBezTo>
                  <a:cubicBezTo>
                    <a:pt x="2334" y="3149"/>
                    <a:pt x="2334" y="3149"/>
                    <a:pt x="2334" y="3149"/>
                  </a:cubicBezTo>
                  <a:cubicBezTo>
                    <a:pt x="2432" y="2844"/>
                    <a:pt x="2432" y="2844"/>
                    <a:pt x="2432" y="2844"/>
                  </a:cubicBezTo>
                  <a:cubicBezTo>
                    <a:pt x="2486" y="2885"/>
                    <a:pt x="2486" y="2885"/>
                    <a:pt x="2486" y="2885"/>
                  </a:cubicBezTo>
                  <a:cubicBezTo>
                    <a:pt x="2494" y="2861"/>
                    <a:pt x="2494" y="2861"/>
                    <a:pt x="2494" y="2861"/>
                  </a:cubicBezTo>
                  <a:cubicBezTo>
                    <a:pt x="2843" y="3141"/>
                    <a:pt x="2843" y="3141"/>
                    <a:pt x="2843" y="3141"/>
                  </a:cubicBezTo>
                  <a:cubicBezTo>
                    <a:pt x="2843" y="3140"/>
                    <a:pt x="2844" y="3140"/>
                    <a:pt x="2844" y="3139"/>
                  </a:cubicBezTo>
                  <a:cubicBezTo>
                    <a:pt x="2824" y="3124"/>
                    <a:pt x="2824" y="3124"/>
                    <a:pt x="2824" y="3124"/>
                  </a:cubicBezTo>
                  <a:cubicBezTo>
                    <a:pt x="2822" y="3124"/>
                    <a:pt x="2822" y="3124"/>
                    <a:pt x="2822" y="3124"/>
                  </a:cubicBezTo>
                  <a:cubicBezTo>
                    <a:pt x="2934" y="3004"/>
                    <a:pt x="3017" y="2857"/>
                    <a:pt x="3063" y="2697"/>
                  </a:cubicBezTo>
                  <a:cubicBezTo>
                    <a:pt x="3080" y="2623"/>
                    <a:pt x="3088" y="2547"/>
                    <a:pt x="3088" y="2468"/>
                  </a:cubicBezTo>
                  <a:cubicBezTo>
                    <a:pt x="3088" y="1091"/>
                    <a:pt x="3088" y="1091"/>
                    <a:pt x="3088" y="1091"/>
                  </a:cubicBezTo>
                  <a:cubicBezTo>
                    <a:pt x="3088" y="492"/>
                    <a:pt x="2574" y="0"/>
                    <a:pt x="194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B4A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97538" y="4076700"/>
              <a:ext cx="114300" cy="92075"/>
            </a:xfrm>
            <a:custGeom>
              <a:avLst/>
              <a:gdLst>
                <a:gd name="T0" fmla="*/ 360 w 366"/>
                <a:gd name="T1" fmla="*/ 0 h 293"/>
                <a:gd name="T2" fmla="*/ 37 w 366"/>
                <a:gd name="T3" fmla="*/ 259 h 293"/>
                <a:gd name="T4" fmla="*/ 40 w 366"/>
                <a:gd name="T5" fmla="*/ 262 h 293"/>
                <a:gd name="T6" fmla="*/ 37 w 366"/>
                <a:gd name="T7" fmla="*/ 262 h 293"/>
                <a:gd name="T8" fmla="*/ 0 w 366"/>
                <a:gd name="T9" fmla="*/ 290 h 293"/>
                <a:gd name="T10" fmla="*/ 3 w 366"/>
                <a:gd name="T11" fmla="*/ 293 h 293"/>
                <a:gd name="T12" fmla="*/ 33 w 366"/>
                <a:gd name="T13" fmla="*/ 270 h 293"/>
                <a:gd name="T14" fmla="*/ 36 w 366"/>
                <a:gd name="T15" fmla="*/ 270 h 293"/>
                <a:gd name="T16" fmla="*/ 37 w 366"/>
                <a:gd name="T17" fmla="*/ 271 h 293"/>
                <a:gd name="T18" fmla="*/ 366 w 366"/>
                <a:gd name="T19" fmla="*/ 19 h 293"/>
                <a:gd name="T20" fmla="*/ 360 w 366"/>
                <a:gd name="T2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93">
                  <a:moveTo>
                    <a:pt x="360" y="0"/>
                  </a:moveTo>
                  <a:cubicBezTo>
                    <a:pt x="37" y="259"/>
                    <a:pt x="37" y="259"/>
                    <a:pt x="37" y="259"/>
                  </a:cubicBezTo>
                  <a:cubicBezTo>
                    <a:pt x="38" y="260"/>
                    <a:pt x="39" y="261"/>
                    <a:pt x="40" y="262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1" y="291"/>
                    <a:pt x="2" y="292"/>
                    <a:pt x="3" y="293"/>
                  </a:cubicBezTo>
                  <a:cubicBezTo>
                    <a:pt x="33" y="270"/>
                    <a:pt x="33" y="270"/>
                    <a:pt x="33" y="270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66" y="19"/>
                    <a:pt x="366" y="19"/>
                    <a:pt x="366" y="19"/>
                  </a:cubicBezTo>
                  <a:cubicBezTo>
                    <a:pt x="360" y="0"/>
                    <a:pt x="360" y="0"/>
                    <a:pt x="360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699125" y="4160838"/>
              <a:ext cx="11113" cy="14287"/>
            </a:xfrm>
            <a:custGeom>
              <a:avLst/>
              <a:gdLst>
                <a:gd name="T0" fmla="*/ 33 w 34"/>
                <a:gd name="T1" fmla="*/ 0 h 45"/>
                <a:gd name="T2" fmla="*/ 30 w 34"/>
                <a:gd name="T3" fmla="*/ 0 h 45"/>
                <a:gd name="T4" fmla="*/ 0 w 34"/>
                <a:gd name="T5" fmla="*/ 23 h 45"/>
                <a:gd name="T6" fmla="*/ 19 w 34"/>
                <a:gd name="T7" fmla="*/ 45 h 45"/>
                <a:gd name="T8" fmla="*/ 19 w 34"/>
                <a:gd name="T9" fmla="*/ 13 h 45"/>
                <a:gd name="T10" fmla="*/ 34 w 34"/>
                <a:gd name="T11" fmla="*/ 1 h 45"/>
                <a:gd name="T12" fmla="*/ 33 w 34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5">
                  <a:moveTo>
                    <a:pt x="3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31"/>
                    <a:pt x="12" y="38"/>
                    <a:pt x="19" y="4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392863" y="4076700"/>
              <a:ext cx="111125" cy="88900"/>
            </a:xfrm>
            <a:custGeom>
              <a:avLst/>
              <a:gdLst>
                <a:gd name="T0" fmla="*/ 8 w 357"/>
                <a:gd name="T1" fmla="*/ 0 h 285"/>
                <a:gd name="T2" fmla="*/ 0 w 357"/>
                <a:gd name="T3" fmla="*/ 24 h 285"/>
                <a:gd name="T4" fmla="*/ 322 w 357"/>
                <a:gd name="T5" fmla="*/ 272 h 285"/>
                <a:gd name="T6" fmla="*/ 324 w 357"/>
                <a:gd name="T7" fmla="*/ 271 h 285"/>
                <a:gd name="T8" fmla="*/ 327 w 357"/>
                <a:gd name="T9" fmla="*/ 271 h 285"/>
                <a:gd name="T10" fmla="*/ 329 w 357"/>
                <a:gd name="T11" fmla="*/ 273 h 285"/>
                <a:gd name="T12" fmla="*/ 332 w 357"/>
                <a:gd name="T13" fmla="*/ 271 h 285"/>
                <a:gd name="T14" fmla="*/ 334 w 357"/>
                <a:gd name="T15" fmla="*/ 271 h 285"/>
                <a:gd name="T16" fmla="*/ 352 w 357"/>
                <a:gd name="T17" fmla="*/ 285 h 285"/>
                <a:gd name="T18" fmla="*/ 357 w 357"/>
                <a:gd name="T19" fmla="*/ 280 h 285"/>
                <a:gd name="T20" fmla="*/ 8 w 357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7" h="285">
                  <a:moveTo>
                    <a:pt x="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27" y="271"/>
                    <a:pt x="327" y="271"/>
                    <a:pt x="327" y="271"/>
                  </a:cubicBezTo>
                  <a:cubicBezTo>
                    <a:pt x="329" y="273"/>
                    <a:pt x="329" y="273"/>
                    <a:pt x="329" y="273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352" y="285"/>
                    <a:pt x="352" y="285"/>
                    <a:pt x="352" y="285"/>
                  </a:cubicBezTo>
                  <a:cubicBezTo>
                    <a:pt x="354" y="283"/>
                    <a:pt x="355" y="282"/>
                    <a:pt x="357" y="28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94463" y="4160838"/>
              <a:ext cx="7938" cy="6350"/>
            </a:xfrm>
            <a:custGeom>
              <a:avLst/>
              <a:gdLst>
                <a:gd name="T0" fmla="*/ 5 w 23"/>
                <a:gd name="T1" fmla="*/ 0 h 18"/>
                <a:gd name="T2" fmla="*/ 3 w 23"/>
                <a:gd name="T3" fmla="*/ 0 h 18"/>
                <a:gd name="T4" fmla="*/ 0 w 23"/>
                <a:gd name="T5" fmla="*/ 2 h 18"/>
                <a:gd name="T6" fmla="*/ 17 w 23"/>
                <a:gd name="T7" fmla="*/ 15 h 18"/>
                <a:gd name="T8" fmla="*/ 20 w 23"/>
                <a:gd name="T9" fmla="*/ 18 h 18"/>
                <a:gd name="T10" fmla="*/ 23 w 23"/>
                <a:gd name="T11" fmla="*/ 14 h 18"/>
                <a:gd name="T12" fmla="*/ 5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7"/>
                    <a:pt x="22" y="15"/>
                    <a:pt x="23" y="1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492875" y="4160838"/>
              <a:ext cx="7938" cy="9525"/>
            </a:xfrm>
            <a:custGeom>
              <a:avLst/>
              <a:gdLst>
                <a:gd name="T0" fmla="*/ 5 w 27"/>
                <a:gd name="T1" fmla="*/ 0 h 31"/>
                <a:gd name="T2" fmla="*/ 2 w 27"/>
                <a:gd name="T3" fmla="*/ 0 h 31"/>
                <a:gd name="T4" fmla="*/ 0 w 27"/>
                <a:gd name="T5" fmla="*/ 1 h 31"/>
                <a:gd name="T6" fmla="*/ 16 w 27"/>
                <a:gd name="T7" fmla="*/ 13 h 31"/>
                <a:gd name="T8" fmla="*/ 16 w 27"/>
                <a:gd name="T9" fmla="*/ 31 h 31"/>
                <a:gd name="T10" fmla="*/ 27 w 27"/>
                <a:gd name="T11" fmla="*/ 18 h 31"/>
                <a:gd name="T12" fmla="*/ 24 w 27"/>
                <a:gd name="T13" fmla="*/ 15 h 31"/>
                <a:gd name="T14" fmla="*/ 7 w 27"/>
                <a:gd name="T15" fmla="*/ 2 h 31"/>
                <a:gd name="T16" fmla="*/ 5 w 27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1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0" y="26"/>
                    <a:pt x="24" y="22"/>
                    <a:pt x="27" y="18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63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081713" y="4303713"/>
              <a:ext cx="36513" cy="36512"/>
            </a:xfrm>
            <a:custGeom>
              <a:avLst/>
              <a:gdLst>
                <a:gd name="T0" fmla="*/ 62 w 118"/>
                <a:gd name="T1" fmla="*/ 0 h 119"/>
                <a:gd name="T2" fmla="*/ 60 w 118"/>
                <a:gd name="T3" fmla="*/ 2 h 119"/>
                <a:gd name="T4" fmla="*/ 58 w 118"/>
                <a:gd name="T5" fmla="*/ 0 h 119"/>
                <a:gd name="T6" fmla="*/ 58 w 118"/>
                <a:gd name="T7" fmla="*/ 4 h 119"/>
                <a:gd name="T8" fmla="*/ 16 w 118"/>
                <a:gd name="T9" fmla="*/ 35 h 119"/>
                <a:gd name="T10" fmla="*/ 57 w 118"/>
                <a:gd name="T11" fmla="*/ 60 h 119"/>
                <a:gd name="T12" fmla="*/ 0 w 118"/>
                <a:gd name="T13" fmla="*/ 116 h 119"/>
                <a:gd name="T14" fmla="*/ 59 w 118"/>
                <a:gd name="T15" fmla="*/ 119 h 119"/>
                <a:gd name="T16" fmla="*/ 118 w 118"/>
                <a:gd name="T17" fmla="*/ 116 h 119"/>
                <a:gd name="T18" fmla="*/ 61 w 118"/>
                <a:gd name="T19" fmla="*/ 60 h 119"/>
                <a:gd name="T20" fmla="*/ 103 w 118"/>
                <a:gd name="T21" fmla="*/ 34 h 119"/>
                <a:gd name="T22" fmla="*/ 62 w 118"/>
                <a:gd name="T23" fmla="*/ 4 h 119"/>
                <a:gd name="T24" fmla="*/ 62 w 118"/>
                <a:gd name="T2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19">
                  <a:moveTo>
                    <a:pt x="62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9" y="118"/>
                    <a:pt x="39" y="119"/>
                    <a:pt x="59" y="119"/>
                  </a:cubicBezTo>
                  <a:cubicBezTo>
                    <a:pt x="79" y="119"/>
                    <a:pt x="99" y="118"/>
                    <a:pt x="118" y="116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B34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099175" y="4165600"/>
              <a:ext cx="246063" cy="173037"/>
            </a:xfrm>
            <a:custGeom>
              <a:avLst/>
              <a:gdLst>
                <a:gd name="T0" fmla="*/ 795 w 795"/>
                <a:gd name="T1" fmla="*/ 0 h 559"/>
                <a:gd name="T2" fmla="*/ 559 w 795"/>
                <a:gd name="T3" fmla="*/ 149 h 559"/>
                <a:gd name="T4" fmla="*/ 42 w 795"/>
                <a:gd name="T5" fmla="*/ 477 h 559"/>
                <a:gd name="T6" fmla="*/ 0 w 795"/>
                <a:gd name="T7" fmla="*/ 503 h 559"/>
                <a:gd name="T8" fmla="*/ 57 w 795"/>
                <a:gd name="T9" fmla="*/ 559 h 559"/>
                <a:gd name="T10" fmla="*/ 406 w 795"/>
                <a:gd name="T11" fmla="*/ 408 h 559"/>
                <a:gd name="T12" fmla="*/ 672 w 795"/>
                <a:gd name="T13" fmla="*/ 378 h 559"/>
                <a:gd name="T14" fmla="*/ 795 w 795"/>
                <a:gd name="T15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5" h="559">
                  <a:moveTo>
                    <a:pt x="795" y="0"/>
                  </a:moveTo>
                  <a:cubicBezTo>
                    <a:pt x="559" y="149"/>
                    <a:pt x="559" y="149"/>
                    <a:pt x="559" y="149"/>
                  </a:cubicBezTo>
                  <a:cubicBezTo>
                    <a:pt x="42" y="477"/>
                    <a:pt x="42" y="477"/>
                    <a:pt x="42" y="477"/>
                  </a:cubicBezTo>
                  <a:cubicBezTo>
                    <a:pt x="0" y="503"/>
                    <a:pt x="0" y="503"/>
                    <a:pt x="0" y="503"/>
                  </a:cubicBezTo>
                  <a:cubicBezTo>
                    <a:pt x="57" y="559"/>
                    <a:pt x="57" y="559"/>
                    <a:pt x="57" y="559"/>
                  </a:cubicBezTo>
                  <a:cubicBezTo>
                    <a:pt x="265" y="537"/>
                    <a:pt x="406" y="408"/>
                    <a:pt x="406" y="408"/>
                  </a:cubicBezTo>
                  <a:cubicBezTo>
                    <a:pt x="498" y="408"/>
                    <a:pt x="587" y="398"/>
                    <a:pt x="672" y="378"/>
                  </a:cubicBezTo>
                  <a:cubicBezTo>
                    <a:pt x="795" y="0"/>
                    <a:pt x="795" y="0"/>
                    <a:pt x="795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857875" y="4168775"/>
              <a:ext cx="241300" cy="169862"/>
            </a:xfrm>
            <a:custGeom>
              <a:avLst/>
              <a:gdLst>
                <a:gd name="T0" fmla="*/ 0 w 780"/>
                <a:gd name="T1" fmla="*/ 0 h 550"/>
                <a:gd name="T2" fmla="*/ 118 w 780"/>
                <a:gd name="T3" fmla="*/ 372 h 550"/>
                <a:gd name="T4" fmla="*/ 374 w 780"/>
                <a:gd name="T5" fmla="*/ 399 h 550"/>
                <a:gd name="T6" fmla="*/ 723 w 780"/>
                <a:gd name="T7" fmla="*/ 550 h 550"/>
                <a:gd name="T8" fmla="*/ 780 w 780"/>
                <a:gd name="T9" fmla="*/ 494 h 550"/>
                <a:gd name="T10" fmla="*/ 739 w 780"/>
                <a:gd name="T11" fmla="*/ 469 h 550"/>
                <a:gd name="T12" fmla="*/ 221 w 780"/>
                <a:gd name="T13" fmla="*/ 140 h 550"/>
                <a:gd name="T14" fmla="*/ 0 w 780"/>
                <a:gd name="T1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550">
                  <a:moveTo>
                    <a:pt x="0" y="0"/>
                  </a:moveTo>
                  <a:cubicBezTo>
                    <a:pt x="118" y="372"/>
                    <a:pt x="118" y="372"/>
                    <a:pt x="118" y="372"/>
                  </a:cubicBezTo>
                  <a:cubicBezTo>
                    <a:pt x="201" y="390"/>
                    <a:pt x="286" y="399"/>
                    <a:pt x="374" y="399"/>
                  </a:cubicBezTo>
                  <a:cubicBezTo>
                    <a:pt x="374" y="399"/>
                    <a:pt x="515" y="528"/>
                    <a:pt x="723" y="550"/>
                  </a:cubicBezTo>
                  <a:cubicBezTo>
                    <a:pt x="780" y="494"/>
                    <a:pt x="780" y="494"/>
                    <a:pt x="780" y="494"/>
                  </a:cubicBezTo>
                  <a:cubicBezTo>
                    <a:pt x="739" y="469"/>
                    <a:pt x="739" y="469"/>
                    <a:pt x="739" y="469"/>
                  </a:cubicBezTo>
                  <a:cubicBezTo>
                    <a:pt x="221" y="140"/>
                    <a:pt x="221" y="140"/>
                    <a:pt x="221" y="1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705475" y="4071938"/>
              <a:ext cx="188913" cy="212725"/>
            </a:xfrm>
            <a:custGeom>
              <a:avLst/>
              <a:gdLst>
                <a:gd name="T0" fmla="*/ 392 w 610"/>
                <a:gd name="T1" fmla="*/ 0 h 686"/>
                <a:gd name="T2" fmla="*/ 344 w 610"/>
                <a:gd name="T3" fmla="*/ 37 h 686"/>
                <a:gd name="T4" fmla="*/ 15 w 610"/>
                <a:gd name="T5" fmla="*/ 289 h 686"/>
                <a:gd name="T6" fmla="*/ 0 w 610"/>
                <a:gd name="T7" fmla="*/ 301 h 686"/>
                <a:gd name="T8" fmla="*/ 0 w 610"/>
                <a:gd name="T9" fmla="*/ 333 h 686"/>
                <a:gd name="T10" fmla="*/ 610 w 610"/>
                <a:gd name="T11" fmla="*/ 686 h 686"/>
                <a:gd name="T12" fmla="*/ 492 w 610"/>
                <a:gd name="T13" fmla="*/ 314 h 686"/>
                <a:gd name="T14" fmla="*/ 392 w 610"/>
                <a:gd name="T15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0" h="686">
                  <a:moveTo>
                    <a:pt x="392" y="0"/>
                  </a:moveTo>
                  <a:cubicBezTo>
                    <a:pt x="344" y="37"/>
                    <a:pt x="344" y="37"/>
                    <a:pt x="344" y="37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156" y="506"/>
                    <a:pt x="369" y="632"/>
                    <a:pt x="610" y="686"/>
                  </a:cubicBezTo>
                  <a:cubicBezTo>
                    <a:pt x="492" y="314"/>
                    <a:pt x="492" y="314"/>
                    <a:pt x="492" y="314"/>
                  </a:cubicBezTo>
                  <a:cubicBezTo>
                    <a:pt x="392" y="0"/>
                    <a:pt x="392" y="0"/>
                    <a:pt x="392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308725" y="4071938"/>
              <a:ext cx="188913" cy="211137"/>
            </a:xfrm>
            <a:custGeom>
              <a:avLst/>
              <a:gdLst>
                <a:gd name="T0" fmla="*/ 221 w 613"/>
                <a:gd name="T1" fmla="*/ 0 h 683"/>
                <a:gd name="T2" fmla="*/ 123 w 613"/>
                <a:gd name="T3" fmla="*/ 305 h 683"/>
                <a:gd name="T4" fmla="*/ 0 w 613"/>
                <a:gd name="T5" fmla="*/ 683 h 683"/>
                <a:gd name="T6" fmla="*/ 613 w 613"/>
                <a:gd name="T7" fmla="*/ 319 h 683"/>
                <a:gd name="T8" fmla="*/ 613 w 613"/>
                <a:gd name="T9" fmla="*/ 301 h 683"/>
                <a:gd name="T10" fmla="*/ 597 w 613"/>
                <a:gd name="T11" fmla="*/ 289 h 683"/>
                <a:gd name="T12" fmla="*/ 275 w 613"/>
                <a:gd name="T13" fmla="*/ 41 h 683"/>
                <a:gd name="T14" fmla="*/ 221 w 613"/>
                <a:gd name="T15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683">
                  <a:moveTo>
                    <a:pt x="221" y="0"/>
                  </a:moveTo>
                  <a:cubicBezTo>
                    <a:pt x="123" y="305"/>
                    <a:pt x="123" y="305"/>
                    <a:pt x="123" y="305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244" y="627"/>
                    <a:pt x="457" y="497"/>
                    <a:pt x="613" y="319"/>
                  </a:cubicBezTo>
                  <a:cubicBezTo>
                    <a:pt x="613" y="301"/>
                    <a:pt x="613" y="301"/>
                    <a:pt x="613" y="301"/>
                  </a:cubicBezTo>
                  <a:cubicBezTo>
                    <a:pt x="597" y="289"/>
                    <a:pt x="597" y="289"/>
                    <a:pt x="597" y="289"/>
                  </a:cubicBezTo>
                  <a:cubicBezTo>
                    <a:pt x="275" y="41"/>
                    <a:pt x="275" y="41"/>
                    <a:pt x="275" y="41"/>
                  </a:cubicBezTo>
                  <a:cubicBezTo>
                    <a:pt x="221" y="0"/>
                    <a:pt x="221" y="0"/>
                    <a:pt x="221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622925" y="3173413"/>
              <a:ext cx="962025" cy="1149350"/>
            </a:xfrm>
            <a:custGeom>
              <a:avLst/>
              <a:gdLst>
                <a:gd name="T0" fmla="*/ 3104 w 3104"/>
                <a:gd name="T1" fmla="*/ 1090 h 3711"/>
                <a:gd name="T2" fmla="*/ 3104 w 3104"/>
                <a:gd name="T3" fmla="*/ 2468 h 3711"/>
                <a:gd name="T4" fmla="*/ 3064 w 3104"/>
                <a:gd name="T5" fmla="*/ 2754 h 3711"/>
                <a:gd name="T6" fmla="*/ 2822 w 3104"/>
                <a:gd name="T7" fmla="*/ 3181 h 3711"/>
                <a:gd name="T8" fmla="*/ 1959 w 3104"/>
                <a:gd name="T9" fmla="*/ 3557 h 3711"/>
                <a:gd name="T10" fmla="*/ 1551 w 3104"/>
                <a:gd name="T11" fmla="*/ 3711 h 3711"/>
                <a:gd name="T12" fmla="*/ 1144 w 3104"/>
                <a:gd name="T13" fmla="*/ 3557 h 3711"/>
                <a:gd name="T14" fmla="*/ 281 w 3104"/>
                <a:gd name="T15" fmla="*/ 3181 h 3711"/>
                <a:gd name="T16" fmla="*/ 0 w 3104"/>
                <a:gd name="T17" fmla="*/ 2468 h 3711"/>
                <a:gd name="T18" fmla="*/ 0 w 3104"/>
                <a:gd name="T19" fmla="*/ 1090 h 3711"/>
                <a:gd name="T20" fmla="*/ 24 w 3104"/>
                <a:gd name="T21" fmla="*/ 864 h 3711"/>
                <a:gd name="T22" fmla="*/ 1144 w 3104"/>
                <a:gd name="T23" fmla="*/ 0 h 3711"/>
                <a:gd name="T24" fmla="*/ 1959 w 3104"/>
                <a:gd name="T25" fmla="*/ 0 h 3711"/>
                <a:gd name="T26" fmla="*/ 3104 w 3104"/>
                <a:gd name="T2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04" h="3711">
                  <a:moveTo>
                    <a:pt x="3104" y="1090"/>
                  </a:moveTo>
                  <a:cubicBezTo>
                    <a:pt x="3104" y="2468"/>
                    <a:pt x="3104" y="2468"/>
                    <a:pt x="3104" y="2468"/>
                  </a:cubicBezTo>
                  <a:cubicBezTo>
                    <a:pt x="3104" y="2567"/>
                    <a:pt x="3090" y="2663"/>
                    <a:pt x="3064" y="2754"/>
                  </a:cubicBezTo>
                  <a:cubicBezTo>
                    <a:pt x="3017" y="2914"/>
                    <a:pt x="2934" y="3060"/>
                    <a:pt x="2822" y="3181"/>
                  </a:cubicBezTo>
                  <a:cubicBezTo>
                    <a:pt x="2612" y="3411"/>
                    <a:pt x="2303" y="3557"/>
                    <a:pt x="1959" y="3557"/>
                  </a:cubicBezTo>
                  <a:cubicBezTo>
                    <a:pt x="1959" y="3557"/>
                    <a:pt x="1792" y="3711"/>
                    <a:pt x="1551" y="3711"/>
                  </a:cubicBezTo>
                  <a:cubicBezTo>
                    <a:pt x="1311" y="3711"/>
                    <a:pt x="1144" y="3557"/>
                    <a:pt x="1144" y="3557"/>
                  </a:cubicBezTo>
                  <a:cubicBezTo>
                    <a:pt x="800" y="3557"/>
                    <a:pt x="491" y="3411"/>
                    <a:pt x="281" y="3181"/>
                  </a:cubicBezTo>
                  <a:cubicBezTo>
                    <a:pt x="106" y="2990"/>
                    <a:pt x="0" y="2740"/>
                    <a:pt x="0" y="2468"/>
                  </a:cubicBezTo>
                  <a:cubicBezTo>
                    <a:pt x="0" y="1090"/>
                    <a:pt x="0" y="1090"/>
                    <a:pt x="0" y="1090"/>
                  </a:cubicBezTo>
                  <a:cubicBezTo>
                    <a:pt x="0" y="1013"/>
                    <a:pt x="8" y="937"/>
                    <a:pt x="24" y="864"/>
                  </a:cubicBezTo>
                  <a:cubicBezTo>
                    <a:pt x="134" y="372"/>
                    <a:pt x="595" y="0"/>
                    <a:pt x="1144" y="0"/>
                  </a:cubicBezTo>
                  <a:cubicBezTo>
                    <a:pt x="1959" y="0"/>
                    <a:pt x="1959" y="0"/>
                    <a:pt x="1959" y="0"/>
                  </a:cubicBezTo>
                  <a:cubicBezTo>
                    <a:pt x="2588" y="0"/>
                    <a:pt x="3104" y="492"/>
                    <a:pt x="3104" y="1090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103938" y="3173413"/>
              <a:ext cx="481013" cy="1149350"/>
            </a:xfrm>
            <a:custGeom>
              <a:avLst/>
              <a:gdLst>
                <a:gd name="T0" fmla="*/ 1552 w 1552"/>
                <a:gd name="T1" fmla="*/ 1090 h 3711"/>
                <a:gd name="T2" fmla="*/ 1552 w 1552"/>
                <a:gd name="T3" fmla="*/ 2468 h 3711"/>
                <a:gd name="T4" fmla="*/ 1512 w 1552"/>
                <a:gd name="T5" fmla="*/ 2754 h 3711"/>
                <a:gd name="T6" fmla="*/ 1270 w 1552"/>
                <a:gd name="T7" fmla="*/ 3181 h 3711"/>
                <a:gd name="T8" fmla="*/ 407 w 1552"/>
                <a:gd name="T9" fmla="*/ 3557 h 3711"/>
                <a:gd name="T10" fmla="*/ 0 w 1552"/>
                <a:gd name="T11" fmla="*/ 3711 h 3711"/>
                <a:gd name="T12" fmla="*/ 0 w 1552"/>
                <a:gd name="T13" fmla="*/ 0 h 3711"/>
                <a:gd name="T14" fmla="*/ 407 w 1552"/>
                <a:gd name="T15" fmla="*/ 0 h 3711"/>
                <a:gd name="T16" fmla="*/ 1552 w 1552"/>
                <a:gd name="T1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2" h="3711">
                  <a:moveTo>
                    <a:pt x="1552" y="1090"/>
                  </a:moveTo>
                  <a:cubicBezTo>
                    <a:pt x="1552" y="2468"/>
                    <a:pt x="1552" y="2468"/>
                    <a:pt x="1552" y="2468"/>
                  </a:cubicBezTo>
                  <a:cubicBezTo>
                    <a:pt x="1552" y="2567"/>
                    <a:pt x="1538" y="2663"/>
                    <a:pt x="1512" y="2754"/>
                  </a:cubicBezTo>
                  <a:cubicBezTo>
                    <a:pt x="1465" y="2914"/>
                    <a:pt x="1382" y="3060"/>
                    <a:pt x="1270" y="3181"/>
                  </a:cubicBezTo>
                  <a:cubicBezTo>
                    <a:pt x="1060" y="3411"/>
                    <a:pt x="751" y="3557"/>
                    <a:pt x="407" y="3557"/>
                  </a:cubicBezTo>
                  <a:cubicBezTo>
                    <a:pt x="407" y="3557"/>
                    <a:pt x="240" y="3711"/>
                    <a:pt x="0" y="37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36" y="0"/>
                    <a:pt x="1552" y="492"/>
                    <a:pt x="1552" y="1090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894388" y="3960813"/>
              <a:ext cx="430213" cy="255587"/>
            </a:xfrm>
            <a:custGeom>
              <a:avLst/>
              <a:gdLst>
                <a:gd name="T0" fmla="*/ 1338 w 1389"/>
                <a:gd name="T1" fmla="*/ 248 h 829"/>
                <a:gd name="T2" fmla="*/ 787 w 1389"/>
                <a:gd name="T3" fmla="*/ 671 h 829"/>
                <a:gd name="T4" fmla="*/ 27 w 1389"/>
                <a:gd name="T5" fmla="*/ 279 h 829"/>
                <a:gd name="T6" fmla="*/ 0 w 1389"/>
                <a:gd name="T7" fmla="*/ 212 h 829"/>
                <a:gd name="T8" fmla="*/ 1369 w 1389"/>
                <a:gd name="T9" fmla="*/ 0 h 829"/>
                <a:gd name="T10" fmla="*/ 1338 w 1389"/>
                <a:gd name="T11" fmla="*/ 248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9" h="829">
                  <a:moveTo>
                    <a:pt x="1338" y="248"/>
                  </a:moveTo>
                  <a:cubicBezTo>
                    <a:pt x="1282" y="399"/>
                    <a:pt x="1140" y="581"/>
                    <a:pt x="787" y="671"/>
                  </a:cubicBezTo>
                  <a:cubicBezTo>
                    <a:pt x="787" y="671"/>
                    <a:pt x="270" y="829"/>
                    <a:pt x="27" y="279"/>
                  </a:cubicBezTo>
                  <a:cubicBezTo>
                    <a:pt x="17" y="258"/>
                    <a:pt x="8" y="235"/>
                    <a:pt x="0" y="212"/>
                  </a:cubicBezTo>
                  <a:cubicBezTo>
                    <a:pt x="0" y="212"/>
                    <a:pt x="602" y="504"/>
                    <a:pt x="1369" y="0"/>
                  </a:cubicBezTo>
                  <a:cubicBezTo>
                    <a:pt x="1369" y="0"/>
                    <a:pt x="1389" y="112"/>
                    <a:pt x="1338" y="2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888038" y="3954463"/>
              <a:ext cx="439738" cy="255587"/>
            </a:xfrm>
            <a:custGeom>
              <a:avLst/>
              <a:gdLst>
                <a:gd name="T0" fmla="*/ 644 w 1422"/>
                <a:gd name="T1" fmla="*/ 724 h 828"/>
                <a:gd name="T2" fmla="*/ 38 w 1422"/>
                <a:gd name="T3" fmla="*/ 304 h 828"/>
                <a:gd name="T4" fmla="*/ 10 w 1422"/>
                <a:gd name="T5" fmla="*/ 236 h 828"/>
                <a:gd name="T6" fmla="*/ 0 w 1422"/>
                <a:gd name="T7" fmla="*/ 208 h 828"/>
                <a:gd name="T8" fmla="*/ 27 w 1422"/>
                <a:gd name="T9" fmla="*/ 221 h 828"/>
                <a:gd name="T10" fmla="*/ 1384 w 1422"/>
                <a:gd name="T11" fmla="*/ 10 h 828"/>
                <a:gd name="T12" fmla="*/ 1399 w 1422"/>
                <a:gd name="T13" fmla="*/ 0 h 828"/>
                <a:gd name="T14" fmla="*/ 1403 w 1422"/>
                <a:gd name="T15" fmla="*/ 18 h 828"/>
                <a:gd name="T16" fmla="*/ 1372 w 1422"/>
                <a:gd name="T17" fmla="*/ 272 h 828"/>
                <a:gd name="T18" fmla="*/ 1372 w 1422"/>
                <a:gd name="T19" fmla="*/ 272 h 828"/>
                <a:gd name="T20" fmla="*/ 812 w 1422"/>
                <a:gd name="T21" fmla="*/ 703 h 828"/>
                <a:gd name="T22" fmla="*/ 644 w 1422"/>
                <a:gd name="T23" fmla="*/ 724 h 828"/>
                <a:gd name="T24" fmla="*/ 43 w 1422"/>
                <a:gd name="T25" fmla="*/ 254 h 828"/>
                <a:gd name="T26" fmla="*/ 60 w 1422"/>
                <a:gd name="T27" fmla="*/ 294 h 828"/>
                <a:gd name="T28" fmla="*/ 806 w 1422"/>
                <a:gd name="T29" fmla="*/ 680 h 828"/>
                <a:gd name="T30" fmla="*/ 1349 w 1422"/>
                <a:gd name="T31" fmla="*/ 264 h 828"/>
                <a:gd name="T32" fmla="*/ 1349 w 1422"/>
                <a:gd name="T33" fmla="*/ 264 h 828"/>
                <a:gd name="T34" fmla="*/ 1381 w 1422"/>
                <a:gd name="T35" fmla="*/ 40 h 828"/>
                <a:gd name="T36" fmla="*/ 43 w 1422"/>
                <a:gd name="T37" fmla="*/ 25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2" h="828">
                  <a:moveTo>
                    <a:pt x="644" y="724"/>
                  </a:moveTo>
                  <a:cubicBezTo>
                    <a:pt x="468" y="724"/>
                    <a:pt x="195" y="659"/>
                    <a:pt x="38" y="304"/>
                  </a:cubicBezTo>
                  <a:cubicBezTo>
                    <a:pt x="29" y="284"/>
                    <a:pt x="20" y="261"/>
                    <a:pt x="10" y="23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33" y="224"/>
                    <a:pt x="633" y="504"/>
                    <a:pt x="1384" y="10"/>
                  </a:cubicBezTo>
                  <a:cubicBezTo>
                    <a:pt x="1399" y="0"/>
                    <a:pt x="1399" y="0"/>
                    <a:pt x="1399" y="0"/>
                  </a:cubicBezTo>
                  <a:cubicBezTo>
                    <a:pt x="1403" y="18"/>
                    <a:pt x="1403" y="18"/>
                    <a:pt x="1403" y="18"/>
                  </a:cubicBezTo>
                  <a:cubicBezTo>
                    <a:pt x="1403" y="22"/>
                    <a:pt x="1422" y="135"/>
                    <a:pt x="1372" y="272"/>
                  </a:cubicBezTo>
                  <a:cubicBezTo>
                    <a:pt x="1372" y="272"/>
                    <a:pt x="1372" y="272"/>
                    <a:pt x="1372" y="272"/>
                  </a:cubicBezTo>
                  <a:cubicBezTo>
                    <a:pt x="1318" y="417"/>
                    <a:pt x="1178" y="609"/>
                    <a:pt x="812" y="703"/>
                  </a:cubicBezTo>
                  <a:cubicBezTo>
                    <a:pt x="810" y="704"/>
                    <a:pt x="742" y="724"/>
                    <a:pt x="644" y="724"/>
                  </a:cubicBezTo>
                  <a:close/>
                  <a:moveTo>
                    <a:pt x="43" y="254"/>
                  </a:moveTo>
                  <a:cubicBezTo>
                    <a:pt x="48" y="268"/>
                    <a:pt x="54" y="282"/>
                    <a:pt x="60" y="294"/>
                  </a:cubicBezTo>
                  <a:cubicBezTo>
                    <a:pt x="295" y="828"/>
                    <a:pt x="785" y="686"/>
                    <a:pt x="806" y="680"/>
                  </a:cubicBezTo>
                  <a:cubicBezTo>
                    <a:pt x="1161" y="588"/>
                    <a:pt x="1298" y="403"/>
                    <a:pt x="1349" y="264"/>
                  </a:cubicBezTo>
                  <a:cubicBezTo>
                    <a:pt x="1349" y="264"/>
                    <a:pt x="1349" y="264"/>
                    <a:pt x="1349" y="264"/>
                  </a:cubicBezTo>
                  <a:cubicBezTo>
                    <a:pt x="1386" y="164"/>
                    <a:pt x="1384" y="77"/>
                    <a:pt x="1381" y="40"/>
                  </a:cubicBezTo>
                  <a:cubicBezTo>
                    <a:pt x="715" y="470"/>
                    <a:pt x="167" y="301"/>
                    <a:pt x="43" y="25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5902325" y="4037013"/>
              <a:ext cx="406400" cy="179387"/>
            </a:xfrm>
            <a:custGeom>
              <a:avLst/>
              <a:gdLst>
                <a:gd name="T0" fmla="*/ 1311 w 1311"/>
                <a:gd name="T1" fmla="*/ 0 h 581"/>
                <a:gd name="T2" fmla="*/ 760 w 1311"/>
                <a:gd name="T3" fmla="*/ 423 h 581"/>
                <a:gd name="T4" fmla="*/ 0 w 1311"/>
                <a:gd name="T5" fmla="*/ 31 h 581"/>
                <a:gd name="T6" fmla="*/ 1311 w 1311"/>
                <a:gd name="T7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1" h="581">
                  <a:moveTo>
                    <a:pt x="1311" y="0"/>
                  </a:moveTo>
                  <a:cubicBezTo>
                    <a:pt x="1255" y="151"/>
                    <a:pt x="1113" y="333"/>
                    <a:pt x="760" y="423"/>
                  </a:cubicBezTo>
                  <a:cubicBezTo>
                    <a:pt x="760" y="423"/>
                    <a:pt x="243" y="581"/>
                    <a:pt x="0" y="31"/>
                  </a:cubicBezTo>
                  <a:cubicBezTo>
                    <a:pt x="253" y="171"/>
                    <a:pt x="797" y="382"/>
                    <a:pt x="1311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5511800" y="2873376"/>
              <a:ext cx="1187450" cy="1074737"/>
            </a:xfrm>
            <a:custGeom>
              <a:avLst/>
              <a:gdLst>
                <a:gd name="T0" fmla="*/ 3513 w 3835"/>
                <a:gd name="T1" fmla="*/ 3429 h 3473"/>
                <a:gd name="T2" fmla="*/ 3473 w 3835"/>
                <a:gd name="T3" fmla="*/ 3473 h 3473"/>
                <a:gd name="T4" fmla="*/ 3413 w 3835"/>
                <a:gd name="T5" fmla="*/ 2583 h 3473"/>
                <a:gd name="T6" fmla="*/ 3144 w 3835"/>
                <a:gd name="T7" fmla="*/ 2102 h 3473"/>
                <a:gd name="T8" fmla="*/ 2912 w 3835"/>
                <a:gd name="T9" fmla="*/ 1443 h 3473"/>
                <a:gd name="T10" fmla="*/ 1712 w 3835"/>
                <a:gd name="T11" fmla="*/ 1900 h 3473"/>
                <a:gd name="T12" fmla="*/ 725 w 3835"/>
                <a:gd name="T13" fmla="*/ 1617 h 3473"/>
                <a:gd name="T14" fmla="*/ 704 w 3835"/>
                <a:gd name="T15" fmla="*/ 2041 h 3473"/>
                <a:gd name="T16" fmla="*/ 363 w 3835"/>
                <a:gd name="T17" fmla="*/ 2751 h 3473"/>
                <a:gd name="T18" fmla="*/ 371 w 3835"/>
                <a:gd name="T19" fmla="*/ 3394 h 3473"/>
                <a:gd name="T20" fmla="*/ 239 w 3835"/>
                <a:gd name="T21" fmla="*/ 3268 h 3473"/>
                <a:gd name="T22" fmla="*/ 91 w 3835"/>
                <a:gd name="T23" fmla="*/ 2943 h 3473"/>
                <a:gd name="T24" fmla="*/ 79 w 3835"/>
                <a:gd name="T25" fmla="*/ 1723 h 3473"/>
                <a:gd name="T26" fmla="*/ 297 w 3835"/>
                <a:gd name="T27" fmla="*/ 1185 h 3473"/>
                <a:gd name="T28" fmla="*/ 114 w 3835"/>
                <a:gd name="T29" fmla="*/ 293 h 3473"/>
                <a:gd name="T30" fmla="*/ 707 w 3835"/>
                <a:gd name="T31" fmla="*/ 598 h 3473"/>
                <a:gd name="T32" fmla="*/ 557 w 3835"/>
                <a:gd name="T33" fmla="*/ 46 h 3473"/>
                <a:gd name="T34" fmla="*/ 1273 w 3835"/>
                <a:gd name="T35" fmla="*/ 234 h 3473"/>
                <a:gd name="T36" fmla="*/ 1659 w 3835"/>
                <a:gd name="T37" fmla="*/ 151 h 3473"/>
                <a:gd name="T38" fmla="*/ 1858 w 3835"/>
                <a:gd name="T39" fmla="*/ 95 h 3473"/>
                <a:gd name="T40" fmla="*/ 2940 w 3835"/>
                <a:gd name="T41" fmla="*/ 333 h 3473"/>
                <a:gd name="T42" fmla="*/ 3187 w 3835"/>
                <a:gd name="T43" fmla="*/ 775 h 3473"/>
                <a:gd name="T44" fmla="*/ 3785 w 3835"/>
                <a:gd name="T45" fmla="*/ 1870 h 3473"/>
                <a:gd name="T46" fmla="*/ 3769 w 3835"/>
                <a:gd name="T47" fmla="*/ 2821 h 3473"/>
                <a:gd name="T48" fmla="*/ 3624 w 3835"/>
                <a:gd name="T49" fmla="*/ 3268 h 3473"/>
                <a:gd name="T50" fmla="*/ 3513 w 3835"/>
                <a:gd name="T51" fmla="*/ 3429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35" h="3473">
                  <a:moveTo>
                    <a:pt x="3513" y="3429"/>
                  </a:moveTo>
                  <a:cubicBezTo>
                    <a:pt x="3473" y="3473"/>
                    <a:pt x="3473" y="3473"/>
                    <a:pt x="3473" y="3473"/>
                  </a:cubicBezTo>
                  <a:cubicBezTo>
                    <a:pt x="3473" y="3473"/>
                    <a:pt x="3459" y="2762"/>
                    <a:pt x="3413" y="2583"/>
                  </a:cubicBezTo>
                  <a:cubicBezTo>
                    <a:pt x="3413" y="2583"/>
                    <a:pt x="3307" y="2181"/>
                    <a:pt x="3144" y="2102"/>
                  </a:cubicBezTo>
                  <a:cubicBezTo>
                    <a:pt x="3144" y="2102"/>
                    <a:pt x="3288" y="1607"/>
                    <a:pt x="2912" y="1443"/>
                  </a:cubicBezTo>
                  <a:cubicBezTo>
                    <a:pt x="2912" y="1443"/>
                    <a:pt x="2456" y="1903"/>
                    <a:pt x="1712" y="1900"/>
                  </a:cubicBezTo>
                  <a:cubicBezTo>
                    <a:pt x="1712" y="1900"/>
                    <a:pt x="1194" y="1939"/>
                    <a:pt x="725" y="1617"/>
                  </a:cubicBezTo>
                  <a:cubicBezTo>
                    <a:pt x="725" y="1617"/>
                    <a:pt x="613" y="1801"/>
                    <a:pt x="704" y="2041"/>
                  </a:cubicBezTo>
                  <a:cubicBezTo>
                    <a:pt x="704" y="2041"/>
                    <a:pt x="401" y="2360"/>
                    <a:pt x="363" y="2751"/>
                  </a:cubicBezTo>
                  <a:cubicBezTo>
                    <a:pt x="363" y="2751"/>
                    <a:pt x="347" y="3262"/>
                    <a:pt x="371" y="3394"/>
                  </a:cubicBezTo>
                  <a:cubicBezTo>
                    <a:pt x="371" y="3394"/>
                    <a:pt x="344" y="3381"/>
                    <a:pt x="239" y="3268"/>
                  </a:cubicBezTo>
                  <a:cubicBezTo>
                    <a:pt x="155" y="3178"/>
                    <a:pt x="120" y="3060"/>
                    <a:pt x="91" y="2943"/>
                  </a:cubicBezTo>
                  <a:cubicBezTo>
                    <a:pt x="1" y="2578"/>
                    <a:pt x="0" y="2021"/>
                    <a:pt x="79" y="1723"/>
                  </a:cubicBezTo>
                  <a:cubicBezTo>
                    <a:pt x="79" y="1723"/>
                    <a:pt x="195" y="1224"/>
                    <a:pt x="297" y="1185"/>
                  </a:cubicBezTo>
                  <a:cubicBezTo>
                    <a:pt x="297" y="1185"/>
                    <a:pt x="65" y="475"/>
                    <a:pt x="114" y="293"/>
                  </a:cubicBezTo>
                  <a:cubicBezTo>
                    <a:pt x="114" y="293"/>
                    <a:pt x="251" y="639"/>
                    <a:pt x="707" y="598"/>
                  </a:cubicBezTo>
                  <a:cubicBezTo>
                    <a:pt x="707" y="598"/>
                    <a:pt x="512" y="330"/>
                    <a:pt x="557" y="46"/>
                  </a:cubicBezTo>
                  <a:cubicBezTo>
                    <a:pt x="557" y="46"/>
                    <a:pt x="904" y="302"/>
                    <a:pt x="1273" y="234"/>
                  </a:cubicBezTo>
                  <a:cubicBezTo>
                    <a:pt x="1273" y="234"/>
                    <a:pt x="1507" y="209"/>
                    <a:pt x="1659" y="151"/>
                  </a:cubicBezTo>
                  <a:cubicBezTo>
                    <a:pt x="1723" y="127"/>
                    <a:pt x="1789" y="107"/>
                    <a:pt x="1858" y="95"/>
                  </a:cubicBezTo>
                  <a:cubicBezTo>
                    <a:pt x="2117" y="50"/>
                    <a:pt x="2672" y="0"/>
                    <a:pt x="2940" y="333"/>
                  </a:cubicBezTo>
                  <a:cubicBezTo>
                    <a:pt x="2940" y="333"/>
                    <a:pt x="3152" y="553"/>
                    <a:pt x="3187" y="775"/>
                  </a:cubicBezTo>
                  <a:cubicBezTo>
                    <a:pt x="3187" y="775"/>
                    <a:pt x="3757" y="1174"/>
                    <a:pt x="3785" y="1870"/>
                  </a:cubicBezTo>
                  <a:cubicBezTo>
                    <a:pt x="3785" y="1870"/>
                    <a:pt x="3835" y="2376"/>
                    <a:pt x="3769" y="2821"/>
                  </a:cubicBezTo>
                  <a:cubicBezTo>
                    <a:pt x="3746" y="2976"/>
                    <a:pt x="3697" y="3127"/>
                    <a:pt x="3624" y="3268"/>
                  </a:cubicBezTo>
                  <a:cubicBezTo>
                    <a:pt x="3594" y="3326"/>
                    <a:pt x="3557" y="3380"/>
                    <a:pt x="3513" y="3429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584825" y="3055938"/>
              <a:ext cx="660400" cy="498475"/>
            </a:xfrm>
            <a:custGeom>
              <a:avLst/>
              <a:gdLst>
                <a:gd name="T0" fmla="*/ 0 w 2132"/>
                <a:gd name="T1" fmla="*/ 0 h 1612"/>
                <a:gd name="T2" fmla="*/ 2132 w 2132"/>
                <a:gd name="T3" fmla="*/ 1034 h 1612"/>
                <a:gd name="T4" fmla="*/ 0 w 2132"/>
                <a:gd name="T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2" h="1612">
                  <a:moveTo>
                    <a:pt x="0" y="0"/>
                  </a:moveTo>
                  <a:cubicBezTo>
                    <a:pt x="0" y="0"/>
                    <a:pt x="459" y="1612"/>
                    <a:pt x="2132" y="1034"/>
                  </a:cubicBezTo>
                  <a:cubicBezTo>
                    <a:pt x="2132" y="1034"/>
                    <a:pt x="482" y="1139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726113" y="2962275"/>
              <a:ext cx="611188" cy="436562"/>
            </a:xfrm>
            <a:custGeom>
              <a:avLst/>
              <a:gdLst>
                <a:gd name="T0" fmla="*/ 0 w 1977"/>
                <a:gd name="T1" fmla="*/ 0 h 1411"/>
                <a:gd name="T2" fmla="*/ 1977 w 1977"/>
                <a:gd name="T3" fmla="*/ 791 h 1411"/>
                <a:gd name="T4" fmla="*/ 0 w 1977"/>
                <a:gd name="T5" fmla="*/ 0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7" h="1411">
                  <a:moveTo>
                    <a:pt x="0" y="0"/>
                  </a:moveTo>
                  <a:cubicBezTo>
                    <a:pt x="0" y="0"/>
                    <a:pt x="522" y="1411"/>
                    <a:pt x="1977" y="791"/>
                  </a:cubicBezTo>
                  <a:cubicBezTo>
                    <a:pt x="1977" y="791"/>
                    <a:pt x="510" y="987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585470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5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5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5" y="46"/>
                  </a:cubicBezTo>
                  <a:cubicBezTo>
                    <a:pt x="255" y="6"/>
                    <a:pt x="165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0867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9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9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24205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4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4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4" y="46"/>
                  </a:cubicBezTo>
                  <a:cubicBezTo>
                    <a:pt x="255" y="6"/>
                    <a:pt x="164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29602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8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8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630863" y="3563938"/>
              <a:ext cx="965200" cy="365125"/>
            </a:xfrm>
            <a:custGeom>
              <a:avLst/>
              <a:gdLst>
                <a:gd name="T0" fmla="*/ 3109 w 3118"/>
                <a:gd name="T1" fmla="*/ 286 h 1180"/>
                <a:gd name="T2" fmla="*/ 3044 w 3118"/>
                <a:gd name="T3" fmla="*/ 225 h 1180"/>
                <a:gd name="T4" fmla="*/ 2887 w 3118"/>
                <a:gd name="T5" fmla="*/ 161 h 1180"/>
                <a:gd name="T6" fmla="*/ 2517 w 3118"/>
                <a:gd name="T7" fmla="*/ 17 h 1180"/>
                <a:gd name="T8" fmla="*/ 2157 w 3118"/>
                <a:gd name="T9" fmla="*/ 39 h 1180"/>
                <a:gd name="T10" fmla="*/ 1832 w 3118"/>
                <a:gd name="T11" fmla="*/ 223 h 1180"/>
                <a:gd name="T12" fmla="*/ 1772 w 3118"/>
                <a:gd name="T13" fmla="*/ 280 h 1180"/>
                <a:gd name="T14" fmla="*/ 1671 w 3118"/>
                <a:gd name="T15" fmla="*/ 289 h 1180"/>
                <a:gd name="T16" fmla="*/ 1559 w 3118"/>
                <a:gd name="T17" fmla="*/ 249 h 1180"/>
                <a:gd name="T18" fmla="*/ 1447 w 3118"/>
                <a:gd name="T19" fmla="*/ 289 h 1180"/>
                <a:gd name="T20" fmla="*/ 1346 w 3118"/>
                <a:gd name="T21" fmla="*/ 280 h 1180"/>
                <a:gd name="T22" fmla="*/ 1285 w 3118"/>
                <a:gd name="T23" fmla="*/ 223 h 1180"/>
                <a:gd name="T24" fmla="*/ 961 w 3118"/>
                <a:gd name="T25" fmla="*/ 39 h 1180"/>
                <a:gd name="T26" fmla="*/ 601 w 3118"/>
                <a:gd name="T27" fmla="*/ 17 h 1180"/>
                <a:gd name="T28" fmla="*/ 231 w 3118"/>
                <a:gd name="T29" fmla="*/ 161 h 1180"/>
                <a:gd name="T30" fmla="*/ 74 w 3118"/>
                <a:gd name="T31" fmla="*/ 225 h 1180"/>
                <a:gd name="T32" fmla="*/ 9 w 3118"/>
                <a:gd name="T33" fmla="*/ 286 h 1180"/>
                <a:gd name="T34" fmla="*/ 0 w 3118"/>
                <a:gd name="T35" fmla="*/ 340 h 1180"/>
                <a:gd name="T36" fmla="*/ 0 w 3118"/>
                <a:gd name="T37" fmla="*/ 408 h 1180"/>
                <a:gd name="T38" fmla="*/ 29 w 3118"/>
                <a:gd name="T39" fmla="*/ 441 h 1180"/>
                <a:gd name="T40" fmla="*/ 111 w 3118"/>
                <a:gd name="T41" fmla="*/ 562 h 1180"/>
                <a:gd name="T42" fmla="*/ 147 w 3118"/>
                <a:gd name="T43" fmla="*/ 709 h 1180"/>
                <a:gd name="T44" fmla="*/ 383 w 3118"/>
                <a:gd name="T45" fmla="*/ 1037 h 1180"/>
                <a:gd name="T46" fmla="*/ 886 w 3118"/>
                <a:gd name="T47" fmla="*/ 1133 h 1180"/>
                <a:gd name="T48" fmla="*/ 1227 w 3118"/>
                <a:gd name="T49" fmla="*/ 942 h 1180"/>
                <a:gd name="T50" fmla="*/ 1387 w 3118"/>
                <a:gd name="T51" fmla="*/ 655 h 1180"/>
                <a:gd name="T52" fmla="*/ 1416 w 3118"/>
                <a:gd name="T53" fmla="*/ 558 h 1180"/>
                <a:gd name="T54" fmla="*/ 1504 w 3118"/>
                <a:gd name="T55" fmla="*/ 481 h 1180"/>
                <a:gd name="T56" fmla="*/ 1559 w 3118"/>
                <a:gd name="T57" fmla="*/ 478 h 1180"/>
                <a:gd name="T58" fmla="*/ 1614 w 3118"/>
                <a:gd name="T59" fmla="*/ 481 h 1180"/>
                <a:gd name="T60" fmla="*/ 1702 w 3118"/>
                <a:gd name="T61" fmla="*/ 558 h 1180"/>
                <a:gd name="T62" fmla="*/ 1731 w 3118"/>
                <a:gd name="T63" fmla="*/ 655 h 1180"/>
                <a:gd name="T64" fmla="*/ 1891 w 3118"/>
                <a:gd name="T65" fmla="*/ 942 h 1180"/>
                <a:gd name="T66" fmla="*/ 2232 w 3118"/>
                <a:gd name="T67" fmla="*/ 1133 h 1180"/>
                <a:gd name="T68" fmla="*/ 2735 w 3118"/>
                <a:gd name="T69" fmla="*/ 1037 h 1180"/>
                <a:gd name="T70" fmla="*/ 2971 w 3118"/>
                <a:gd name="T71" fmla="*/ 709 h 1180"/>
                <a:gd name="T72" fmla="*/ 3007 w 3118"/>
                <a:gd name="T73" fmla="*/ 562 h 1180"/>
                <a:gd name="T74" fmla="*/ 3089 w 3118"/>
                <a:gd name="T75" fmla="*/ 441 h 1180"/>
                <a:gd name="T76" fmla="*/ 3118 w 3118"/>
                <a:gd name="T77" fmla="*/ 408 h 1180"/>
                <a:gd name="T78" fmla="*/ 3118 w 3118"/>
                <a:gd name="T79" fmla="*/ 340 h 1180"/>
                <a:gd name="T80" fmla="*/ 3109 w 3118"/>
                <a:gd name="T81" fmla="*/ 286 h 1180"/>
                <a:gd name="T82" fmla="*/ 1058 w 3118"/>
                <a:gd name="T83" fmla="*/ 967 h 1180"/>
                <a:gd name="T84" fmla="*/ 732 w 3118"/>
                <a:gd name="T85" fmla="*/ 1067 h 1180"/>
                <a:gd name="T86" fmla="*/ 340 w 3118"/>
                <a:gd name="T87" fmla="*/ 888 h 1180"/>
                <a:gd name="T88" fmla="*/ 358 w 3118"/>
                <a:gd name="T89" fmla="*/ 255 h 1180"/>
                <a:gd name="T90" fmla="*/ 1128 w 3118"/>
                <a:gd name="T91" fmla="*/ 256 h 1180"/>
                <a:gd name="T92" fmla="*/ 1058 w 3118"/>
                <a:gd name="T93" fmla="*/ 967 h 1180"/>
                <a:gd name="T94" fmla="*/ 2778 w 3118"/>
                <a:gd name="T95" fmla="*/ 888 h 1180"/>
                <a:gd name="T96" fmla="*/ 2386 w 3118"/>
                <a:gd name="T97" fmla="*/ 1067 h 1180"/>
                <a:gd name="T98" fmla="*/ 2060 w 3118"/>
                <a:gd name="T99" fmla="*/ 967 h 1180"/>
                <a:gd name="T100" fmla="*/ 1990 w 3118"/>
                <a:gd name="T101" fmla="*/ 256 h 1180"/>
                <a:gd name="T102" fmla="*/ 2760 w 3118"/>
                <a:gd name="T103" fmla="*/ 255 h 1180"/>
                <a:gd name="T104" fmla="*/ 2778 w 3118"/>
                <a:gd name="T105" fmla="*/ 88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1180">
                  <a:moveTo>
                    <a:pt x="3109" y="286"/>
                  </a:moveTo>
                  <a:cubicBezTo>
                    <a:pt x="3101" y="252"/>
                    <a:pt x="3084" y="230"/>
                    <a:pt x="3044" y="225"/>
                  </a:cubicBezTo>
                  <a:cubicBezTo>
                    <a:pt x="2987" y="218"/>
                    <a:pt x="2935" y="192"/>
                    <a:pt x="2887" y="161"/>
                  </a:cubicBezTo>
                  <a:cubicBezTo>
                    <a:pt x="2774" y="88"/>
                    <a:pt x="2651" y="37"/>
                    <a:pt x="2517" y="17"/>
                  </a:cubicBezTo>
                  <a:cubicBezTo>
                    <a:pt x="2395" y="0"/>
                    <a:pt x="2277" y="13"/>
                    <a:pt x="2157" y="39"/>
                  </a:cubicBezTo>
                  <a:cubicBezTo>
                    <a:pt x="2029" y="66"/>
                    <a:pt x="1927" y="137"/>
                    <a:pt x="1832" y="223"/>
                  </a:cubicBezTo>
                  <a:cubicBezTo>
                    <a:pt x="1812" y="241"/>
                    <a:pt x="1792" y="261"/>
                    <a:pt x="1772" y="280"/>
                  </a:cubicBezTo>
                  <a:cubicBezTo>
                    <a:pt x="1737" y="313"/>
                    <a:pt x="1711" y="315"/>
                    <a:pt x="1671" y="289"/>
                  </a:cubicBezTo>
                  <a:cubicBezTo>
                    <a:pt x="1634" y="265"/>
                    <a:pt x="1597" y="253"/>
                    <a:pt x="1559" y="249"/>
                  </a:cubicBezTo>
                  <a:cubicBezTo>
                    <a:pt x="1521" y="253"/>
                    <a:pt x="1484" y="265"/>
                    <a:pt x="1447" y="289"/>
                  </a:cubicBezTo>
                  <a:cubicBezTo>
                    <a:pt x="1407" y="315"/>
                    <a:pt x="1380" y="313"/>
                    <a:pt x="1346" y="280"/>
                  </a:cubicBezTo>
                  <a:cubicBezTo>
                    <a:pt x="1326" y="261"/>
                    <a:pt x="1306" y="241"/>
                    <a:pt x="1285" y="223"/>
                  </a:cubicBezTo>
                  <a:cubicBezTo>
                    <a:pt x="1191" y="137"/>
                    <a:pt x="1089" y="66"/>
                    <a:pt x="961" y="39"/>
                  </a:cubicBezTo>
                  <a:cubicBezTo>
                    <a:pt x="841" y="13"/>
                    <a:pt x="723" y="0"/>
                    <a:pt x="601" y="17"/>
                  </a:cubicBezTo>
                  <a:cubicBezTo>
                    <a:pt x="467" y="37"/>
                    <a:pt x="344" y="88"/>
                    <a:pt x="231" y="161"/>
                  </a:cubicBezTo>
                  <a:cubicBezTo>
                    <a:pt x="183" y="192"/>
                    <a:pt x="131" y="218"/>
                    <a:pt x="74" y="225"/>
                  </a:cubicBezTo>
                  <a:cubicBezTo>
                    <a:pt x="34" y="230"/>
                    <a:pt x="17" y="252"/>
                    <a:pt x="9" y="286"/>
                  </a:cubicBezTo>
                  <a:cubicBezTo>
                    <a:pt x="6" y="304"/>
                    <a:pt x="3" y="322"/>
                    <a:pt x="0" y="340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9" y="420"/>
                    <a:pt x="17" y="434"/>
                    <a:pt x="29" y="441"/>
                  </a:cubicBezTo>
                  <a:cubicBezTo>
                    <a:pt x="75" y="470"/>
                    <a:pt x="100" y="510"/>
                    <a:pt x="111" y="562"/>
                  </a:cubicBezTo>
                  <a:cubicBezTo>
                    <a:pt x="121" y="611"/>
                    <a:pt x="132" y="661"/>
                    <a:pt x="147" y="709"/>
                  </a:cubicBezTo>
                  <a:cubicBezTo>
                    <a:pt x="189" y="844"/>
                    <a:pt x="260" y="958"/>
                    <a:pt x="383" y="1037"/>
                  </a:cubicBezTo>
                  <a:cubicBezTo>
                    <a:pt x="539" y="1136"/>
                    <a:pt x="703" y="1180"/>
                    <a:pt x="886" y="1133"/>
                  </a:cubicBezTo>
                  <a:cubicBezTo>
                    <a:pt x="1016" y="1099"/>
                    <a:pt x="1133" y="1042"/>
                    <a:pt x="1227" y="942"/>
                  </a:cubicBezTo>
                  <a:cubicBezTo>
                    <a:pt x="1304" y="860"/>
                    <a:pt x="1353" y="762"/>
                    <a:pt x="1387" y="655"/>
                  </a:cubicBezTo>
                  <a:cubicBezTo>
                    <a:pt x="1397" y="623"/>
                    <a:pt x="1405" y="590"/>
                    <a:pt x="1416" y="558"/>
                  </a:cubicBezTo>
                  <a:cubicBezTo>
                    <a:pt x="1430" y="515"/>
                    <a:pt x="1459" y="487"/>
                    <a:pt x="1504" y="481"/>
                  </a:cubicBezTo>
                  <a:cubicBezTo>
                    <a:pt x="1522" y="479"/>
                    <a:pt x="1541" y="478"/>
                    <a:pt x="1559" y="478"/>
                  </a:cubicBezTo>
                  <a:cubicBezTo>
                    <a:pt x="1577" y="478"/>
                    <a:pt x="1596" y="479"/>
                    <a:pt x="1614" y="481"/>
                  </a:cubicBezTo>
                  <a:cubicBezTo>
                    <a:pt x="1659" y="487"/>
                    <a:pt x="1688" y="515"/>
                    <a:pt x="1702" y="558"/>
                  </a:cubicBezTo>
                  <a:cubicBezTo>
                    <a:pt x="1713" y="590"/>
                    <a:pt x="1721" y="623"/>
                    <a:pt x="1731" y="655"/>
                  </a:cubicBezTo>
                  <a:cubicBezTo>
                    <a:pt x="1765" y="762"/>
                    <a:pt x="1814" y="860"/>
                    <a:pt x="1891" y="942"/>
                  </a:cubicBezTo>
                  <a:cubicBezTo>
                    <a:pt x="1985" y="1042"/>
                    <a:pt x="2102" y="1099"/>
                    <a:pt x="2232" y="1133"/>
                  </a:cubicBezTo>
                  <a:cubicBezTo>
                    <a:pt x="2415" y="1180"/>
                    <a:pt x="2579" y="1136"/>
                    <a:pt x="2735" y="1037"/>
                  </a:cubicBezTo>
                  <a:cubicBezTo>
                    <a:pt x="2858" y="958"/>
                    <a:pt x="2929" y="844"/>
                    <a:pt x="2971" y="709"/>
                  </a:cubicBezTo>
                  <a:cubicBezTo>
                    <a:pt x="2986" y="661"/>
                    <a:pt x="2997" y="611"/>
                    <a:pt x="3007" y="562"/>
                  </a:cubicBezTo>
                  <a:cubicBezTo>
                    <a:pt x="3018" y="510"/>
                    <a:pt x="3043" y="470"/>
                    <a:pt x="3089" y="441"/>
                  </a:cubicBezTo>
                  <a:cubicBezTo>
                    <a:pt x="3101" y="434"/>
                    <a:pt x="3109" y="420"/>
                    <a:pt x="3118" y="408"/>
                  </a:cubicBezTo>
                  <a:cubicBezTo>
                    <a:pt x="3118" y="340"/>
                    <a:pt x="3118" y="340"/>
                    <a:pt x="3118" y="340"/>
                  </a:cubicBezTo>
                  <a:cubicBezTo>
                    <a:pt x="3115" y="322"/>
                    <a:pt x="3112" y="304"/>
                    <a:pt x="3109" y="286"/>
                  </a:cubicBezTo>
                  <a:close/>
                  <a:moveTo>
                    <a:pt x="1058" y="967"/>
                  </a:moveTo>
                  <a:cubicBezTo>
                    <a:pt x="963" y="1035"/>
                    <a:pt x="857" y="1066"/>
                    <a:pt x="732" y="1067"/>
                  </a:cubicBezTo>
                  <a:cubicBezTo>
                    <a:pt x="582" y="1063"/>
                    <a:pt x="446" y="1008"/>
                    <a:pt x="340" y="888"/>
                  </a:cubicBezTo>
                  <a:cubicBezTo>
                    <a:pt x="176" y="702"/>
                    <a:pt x="185" y="432"/>
                    <a:pt x="358" y="255"/>
                  </a:cubicBezTo>
                  <a:cubicBezTo>
                    <a:pt x="565" y="43"/>
                    <a:pt x="921" y="44"/>
                    <a:pt x="1128" y="256"/>
                  </a:cubicBezTo>
                  <a:cubicBezTo>
                    <a:pt x="1332" y="466"/>
                    <a:pt x="1300" y="796"/>
                    <a:pt x="1058" y="967"/>
                  </a:cubicBezTo>
                  <a:close/>
                  <a:moveTo>
                    <a:pt x="2778" y="888"/>
                  </a:moveTo>
                  <a:cubicBezTo>
                    <a:pt x="2672" y="1008"/>
                    <a:pt x="2536" y="1063"/>
                    <a:pt x="2386" y="1067"/>
                  </a:cubicBezTo>
                  <a:cubicBezTo>
                    <a:pt x="2261" y="1066"/>
                    <a:pt x="2155" y="1035"/>
                    <a:pt x="2060" y="967"/>
                  </a:cubicBezTo>
                  <a:cubicBezTo>
                    <a:pt x="1818" y="796"/>
                    <a:pt x="1786" y="466"/>
                    <a:pt x="1990" y="256"/>
                  </a:cubicBezTo>
                  <a:cubicBezTo>
                    <a:pt x="2197" y="44"/>
                    <a:pt x="2553" y="43"/>
                    <a:pt x="2760" y="255"/>
                  </a:cubicBezTo>
                  <a:cubicBezTo>
                    <a:pt x="2933" y="432"/>
                    <a:pt x="2942" y="702"/>
                    <a:pt x="2778" y="888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5745163" y="3446463"/>
              <a:ext cx="252413" cy="149225"/>
            </a:xfrm>
            <a:custGeom>
              <a:avLst/>
              <a:gdLst>
                <a:gd name="T0" fmla="*/ 0 w 814"/>
                <a:gd name="T1" fmla="*/ 100 h 485"/>
                <a:gd name="T2" fmla="*/ 345 w 814"/>
                <a:gd name="T3" fmla="*/ 97 h 485"/>
                <a:gd name="T4" fmla="*/ 814 w 814"/>
                <a:gd name="T5" fmla="*/ 485 h 485"/>
                <a:gd name="T6" fmla="*/ 477 w 814"/>
                <a:gd name="T7" fmla="*/ 274 h 485"/>
                <a:gd name="T8" fmla="*/ 396 w 814"/>
                <a:gd name="T9" fmla="*/ 230 h 485"/>
                <a:gd name="T10" fmla="*/ 0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0" y="100"/>
                  </a:moveTo>
                  <a:cubicBezTo>
                    <a:pt x="0" y="100"/>
                    <a:pt x="111" y="0"/>
                    <a:pt x="345" y="97"/>
                  </a:cubicBezTo>
                  <a:cubicBezTo>
                    <a:pt x="345" y="97"/>
                    <a:pt x="811" y="296"/>
                    <a:pt x="814" y="485"/>
                  </a:cubicBezTo>
                  <a:cubicBezTo>
                    <a:pt x="477" y="274"/>
                    <a:pt x="477" y="274"/>
                    <a:pt x="477" y="274"/>
                  </a:cubicBezTo>
                  <a:cubicBezTo>
                    <a:pt x="451" y="257"/>
                    <a:pt x="424" y="243"/>
                    <a:pt x="396" y="230"/>
                  </a:cubicBezTo>
                  <a:cubicBezTo>
                    <a:pt x="319" y="194"/>
                    <a:pt x="159" y="126"/>
                    <a:pt x="0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27763" y="3446463"/>
              <a:ext cx="252413" cy="149225"/>
            </a:xfrm>
            <a:custGeom>
              <a:avLst/>
              <a:gdLst>
                <a:gd name="T0" fmla="*/ 814 w 814"/>
                <a:gd name="T1" fmla="*/ 100 h 485"/>
                <a:gd name="T2" fmla="*/ 469 w 814"/>
                <a:gd name="T3" fmla="*/ 97 h 485"/>
                <a:gd name="T4" fmla="*/ 0 w 814"/>
                <a:gd name="T5" fmla="*/ 485 h 485"/>
                <a:gd name="T6" fmla="*/ 337 w 814"/>
                <a:gd name="T7" fmla="*/ 274 h 485"/>
                <a:gd name="T8" fmla="*/ 418 w 814"/>
                <a:gd name="T9" fmla="*/ 230 h 485"/>
                <a:gd name="T10" fmla="*/ 814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814" y="100"/>
                  </a:moveTo>
                  <a:cubicBezTo>
                    <a:pt x="814" y="100"/>
                    <a:pt x="703" y="0"/>
                    <a:pt x="469" y="97"/>
                  </a:cubicBezTo>
                  <a:cubicBezTo>
                    <a:pt x="469" y="97"/>
                    <a:pt x="3" y="296"/>
                    <a:pt x="0" y="485"/>
                  </a:cubicBezTo>
                  <a:cubicBezTo>
                    <a:pt x="337" y="274"/>
                    <a:pt x="337" y="274"/>
                    <a:pt x="337" y="274"/>
                  </a:cubicBezTo>
                  <a:cubicBezTo>
                    <a:pt x="363" y="257"/>
                    <a:pt x="390" y="243"/>
                    <a:pt x="418" y="230"/>
                  </a:cubicBezTo>
                  <a:cubicBezTo>
                    <a:pt x="495" y="194"/>
                    <a:pt x="655" y="126"/>
                    <a:pt x="814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135563" y="4338638"/>
              <a:ext cx="471488" cy="919162"/>
            </a:xfrm>
            <a:custGeom>
              <a:avLst/>
              <a:gdLst>
                <a:gd name="T0" fmla="*/ 968 w 1521"/>
                <a:gd name="T1" fmla="*/ 1322 h 2965"/>
                <a:gd name="T2" fmla="*/ 1521 w 1521"/>
                <a:gd name="T3" fmla="*/ 906 h 2965"/>
                <a:gd name="T4" fmla="*/ 1171 w 1521"/>
                <a:gd name="T5" fmla="*/ 219 h 2965"/>
                <a:gd name="T6" fmla="*/ 822 w 1521"/>
                <a:gd name="T7" fmla="*/ 178 h 2965"/>
                <a:gd name="T8" fmla="*/ 315 w 1521"/>
                <a:gd name="T9" fmla="*/ 666 h 2965"/>
                <a:gd name="T10" fmla="*/ 45 w 1521"/>
                <a:gd name="T11" fmla="*/ 1456 h 2965"/>
                <a:gd name="T12" fmla="*/ 23 w 1521"/>
                <a:gd name="T13" fmla="*/ 2135 h 2965"/>
                <a:gd name="T14" fmla="*/ 247 w 1521"/>
                <a:gd name="T15" fmla="*/ 2965 h 2965"/>
                <a:gd name="T16" fmla="*/ 992 w 1521"/>
                <a:gd name="T17" fmla="*/ 2808 h 2965"/>
                <a:gd name="T18" fmla="*/ 799 w 1521"/>
                <a:gd name="T19" fmla="*/ 2152 h 2965"/>
                <a:gd name="T20" fmla="*/ 968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968" y="1322"/>
                  </a:moveTo>
                  <a:cubicBezTo>
                    <a:pt x="1211" y="1047"/>
                    <a:pt x="1276" y="1074"/>
                    <a:pt x="1521" y="906"/>
                  </a:cubicBezTo>
                  <a:cubicBezTo>
                    <a:pt x="1464" y="799"/>
                    <a:pt x="1220" y="329"/>
                    <a:pt x="1171" y="219"/>
                  </a:cubicBezTo>
                  <a:cubicBezTo>
                    <a:pt x="1074" y="0"/>
                    <a:pt x="1025" y="79"/>
                    <a:pt x="822" y="178"/>
                  </a:cubicBezTo>
                  <a:cubicBezTo>
                    <a:pt x="682" y="246"/>
                    <a:pt x="393" y="525"/>
                    <a:pt x="315" y="666"/>
                  </a:cubicBezTo>
                  <a:cubicBezTo>
                    <a:pt x="161" y="943"/>
                    <a:pt x="101" y="1143"/>
                    <a:pt x="45" y="1456"/>
                  </a:cubicBezTo>
                  <a:cubicBezTo>
                    <a:pt x="13" y="1631"/>
                    <a:pt x="0" y="1958"/>
                    <a:pt x="23" y="2135"/>
                  </a:cubicBezTo>
                  <a:cubicBezTo>
                    <a:pt x="60" y="2427"/>
                    <a:pt x="145" y="2745"/>
                    <a:pt x="247" y="2965"/>
                  </a:cubicBezTo>
                  <a:cubicBezTo>
                    <a:pt x="247" y="2965"/>
                    <a:pt x="800" y="2844"/>
                    <a:pt x="992" y="2808"/>
                  </a:cubicBezTo>
                  <a:cubicBezTo>
                    <a:pt x="992" y="2808"/>
                    <a:pt x="820" y="2346"/>
                    <a:pt x="799" y="2152"/>
                  </a:cubicBezTo>
                  <a:cubicBezTo>
                    <a:pt x="768" y="1857"/>
                    <a:pt x="771" y="1545"/>
                    <a:pt x="968" y="1322"/>
                  </a:cubicBezTo>
                  <a:close/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99238" y="4338638"/>
              <a:ext cx="469900" cy="919162"/>
            </a:xfrm>
            <a:custGeom>
              <a:avLst/>
              <a:gdLst>
                <a:gd name="T0" fmla="*/ 553 w 1521"/>
                <a:gd name="T1" fmla="*/ 1322 h 2965"/>
                <a:gd name="T2" fmla="*/ 0 w 1521"/>
                <a:gd name="T3" fmla="*/ 906 h 2965"/>
                <a:gd name="T4" fmla="*/ 350 w 1521"/>
                <a:gd name="T5" fmla="*/ 219 h 2965"/>
                <a:gd name="T6" fmla="*/ 698 w 1521"/>
                <a:gd name="T7" fmla="*/ 178 h 2965"/>
                <a:gd name="T8" fmla="*/ 1205 w 1521"/>
                <a:gd name="T9" fmla="*/ 666 h 2965"/>
                <a:gd name="T10" fmla="*/ 1476 w 1521"/>
                <a:gd name="T11" fmla="*/ 1456 h 2965"/>
                <a:gd name="T12" fmla="*/ 1498 w 1521"/>
                <a:gd name="T13" fmla="*/ 2135 h 2965"/>
                <a:gd name="T14" fmla="*/ 1274 w 1521"/>
                <a:gd name="T15" fmla="*/ 2965 h 2965"/>
                <a:gd name="T16" fmla="*/ 529 w 1521"/>
                <a:gd name="T17" fmla="*/ 2808 h 2965"/>
                <a:gd name="T18" fmla="*/ 721 w 1521"/>
                <a:gd name="T19" fmla="*/ 2152 h 2965"/>
                <a:gd name="T20" fmla="*/ 553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553" y="1322"/>
                  </a:moveTo>
                  <a:cubicBezTo>
                    <a:pt x="309" y="1047"/>
                    <a:pt x="244" y="1074"/>
                    <a:pt x="0" y="906"/>
                  </a:cubicBezTo>
                  <a:cubicBezTo>
                    <a:pt x="56" y="799"/>
                    <a:pt x="300" y="329"/>
                    <a:pt x="350" y="219"/>
                  </a:cubicBezTo>
                  <a:cubicBezTo>
                    <a:pt x="447" y="0"/>
                    <a:pt x="496" y="79"/>
                    <a:pt x="698" y="178"/>
                  </a:cubicBezTo>
                  <a:cubicBezTo>
                    <a:pt x="839" y="246"/>
                    <a:pt x="1127" y="525"/>
                    <a:pt x="1205" y="666"/>
                  </a:cubicBezTo>
                  <a:cubicBezTo>
                    <a:pt x="1360" y="943"/>
                    <a:pt x="1419" y="1143"/>
                    <a:pt x="1476" y="1456"/>
                  </a:cubicBezTo>
                  <a:cubicBezTo>
                    <a:pt x="1508" y="1631"/>
                    <a:pt x="1521" y="1958"/>
                    <a:pt x="1498" y="2135"/>
                  </a:cubicBezTo>
                  <a:cubicBezTo>
                    <a:pt x="1461" y="2427"/>
                    <a:pt x="1376" y="2745"/>
                    <a:pt x="1274" y="2965"/>
                  </a:cubicBezTo>
                  <a:cubicBezTo>
                    <a:pt x="1274" y="2965"/>
                    <a:pt x="721" y="2844"/>
                    <a:pt x="529" y="2808"/>
                  </a:cubicBezTo>
                  <a:cubicBezTo>
                    <a:pt x="529" y="2808"/>
                    <a:pt x="701" y="2346"/>
                    <a:pt x="721" y="2152"/>
                  </a:cubicBezTo>
                  <a:cubicBezTo>
                    <a:pt x="753" y="1857"/>
                    <a:pt x="750" y="1545"/>
                    <a:pt x="553" y="1322"/>
                  </a:cubicBez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3419475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0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4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0" y="3265"/>
                  </a:cubicBezTo>
                  <a:cubicBezTo>
                    <a:pt x="400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8" y="2029"/>
                    <a:pt x="416" y="1866"/>
                    <a:pt x="424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672013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6 w 1053"/>
                <a:gd name="T31" fmla="*/ 2496 h 3357"/>
                <a:gd name="T32" fmla="*/ 510 w 1053"/>
                <a:gd name="T33" fmla="*/ 2313 h 3357"/>
                <a:gd name="T34" fmla="*/ 579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8" y="2542"/>
                    <a:pt x="386" y="2496"/>
                  </a:cubicBezTo>
                  <a:cubicBezTo>
                    <a:pt x="386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79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248150" y="6130925"/>
              <a:ext cx="430213" cy="266700"/>
            </a:xfrm>
            <a:custGeom>
              <a:avLst/>
              <a:gdLst>
                <a:gd name="T0" fmla="*/ 33 w 1392"/>
                <a:gd name="T1" fmla="*/ 350 h 861"/>
                <a:gd name="T2" fmla="*/ 3 w 1392"/>
                <a:gd name="T3" fmla="*/ 485 h 861"/>
                <a:gd name="T4" fmla="*/ 154 w 1392"/>
                <a:gd name="T5" fmla="*/ 679 h 861"/>
                <a:gd name="T6" fmla="*/ 435 w 1392"/>
                <a:gd name="T7" fmla="*/ 766 h 861"/>
                <a:gd name="T8" fmla="*/ 1274 w 1392"/>
                <a:gd name="T9" fmla="*/ 779 h 861"/>
                <a:gd name="T10" fmla="*/ 1354 w 1392"/>
                <a:gd name="T11" fmla="*/ 738 h 861"/>
                <a:gd name="T12" fmla="*/ 1373 w 1392"/>
                <a:gd name="T13" fmla="*/ 605 h 861"/>
                <a:gd name="T14" fmla="*/ 1273 w 1392"/>
                <a:gd name="T15" fmla="*/ 507 h 861"/>
                <a:gd name="T16" fmla="*/ 1140 w 1392"/>
                <a:gd name="T17" fmla="*/ 456 h 861"/>
                <a:gd name="T18" fmla="*/ 538 w 1392"/>
                <a:gd name="T19" fmla="*/ 52 h 861"/>
                <a:gd name="T20" fmla="*/ 485 w 1392"/>
                <a:gd name="T21" fmla="*/ 8 h 861"/>
                <a:gd name="T22" fmla="*/ 419 w 1392"/>
                <a:gd name="T23" fmla="*/ 6 h 861"/>
                <a:gd name="T24" fmla="*/ 256 w 1392"/>
                <a:gd name="T25" fmla="*/ 25 h 861"/>
                <a:gd name="T26" fmla="*/ 142 w 1392"/>
                <a:gd name="T27" fmla="*/ 57 h 861"/>
                <a:gd name="T28" fmla="*/ 92 w 1392"/>
                <a:gd name="T29" fmla="*/ 192 h 861"/>
                <a:gd name="T30" fmla="*/ 33 w 1392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2" h="861">
                  <a:moveTo>
                    <a:pt x="33" y="350"/>
                  </a:moveTo>
                  <a:cubicBezTo>
                    <a:pt x="17" y="393"/>
                    <a:pt x="0" y="438"/>
                    <a:pt x="3" y="485"/>
                  </a:cubicBezTo>
                  <a:cubicBezTo>
                    <a:pt x="9" y="570"/>
                    <a:pt x="79" y="638"/>
                    <a:pt x="154" y="679"/>
                  </a:cubicBezTo>
                  <a:cubicBezTo>
                    <a:pt x="241" y="725"/>
                    <a:pt x="339" y="747"/>
                    <a:pt x="435" y="766"/>
                  </a:cubicBezTo>
                  <a:cubicBezTo>
                    <a:pt x="713" y="821"/>
                    <a:pt x="1004" y="861"/>
                    <a:pt x="1274" y="779"/>
                  </a:cubicBezTo>
                  <a:cubicBezTo>
                    <a:pt x="1303" y="771"/>
                    <a:pt x="1333" y="760"/>
                    <a:pt x="1354" y="738"/>
                  </a:cubicBezTo>
                  <a:cubicBezTo>
                    <a:pt x="1387" y="704"/>
                    <a:pt x="1392" y="649"/>
                    <a:pt x="1373" y="605"/>
                  </a:cubicBezTo>
                  <a:cubicBezTo>
                    <a:pt x="1354" y="562"/>
                    <a:pt x="1315" y="529"/>
                    <a:pt x="1273" y="507"/>
                  </a:cubicBezTo>
                  <a:cubicBezTo>
                    <a:pt x="1231" y="485"/>
                    <a:pt x="1185" y="471"/>
                    <a:pt x="1140" y="456"/>
                  </a:cubicBezTo>
                  <a:cubicBezTo>
                    <a:pt x="909" y="376"/>
                    <a:pt x="699" y="236"/>
                    <a:pt x="538" y="52"/>
                  </a:cubicBezTo>
                  <a:cubicBezTo>
                    <a:pt x="522" y="35"/>
                    <a:pt x="506" y="17"/>
                    <a:pt x="485" y="8"/>
                  </a:cubicBezTo>
                  <a:cubicBezTo>
                    <a:pt x="464" y="0"/>
                    <a:pt x="441" y="3"/>
                    <a:pt x="419" y="6"/>
                  </a:cubicBezTo>
                  <a:cubicBezTo>
                    <a:pt x="365" y="12"/>
                    <a:pt x="310" y="19"/>
                    <a:pt x="256" y="25"/>
                  </a:cubicBezTo>
                  <a:cubicBezTo>
                    <a:pt x="222" y="29"/>
                    <a:pt x="161" y="23"/>
                    <a:pt x="142" y="57"/>
                  </a:cubicBezTo>
                  <a:cubicBezTo>
                    <a:pt x="119" y="96"/>
                    <a:pt x="108" y="149"/>
                    <a:pt x="92" y="192"/>
                  </a:cubicBezTo>
                  <a:cubicBezTo>
                    <a:pt x="72" y="244"/>
                    <a:pt x="53" y="297"/>
                    <a:pt x="33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727450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8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7" y="0"/>
                    <a:pt x="950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805238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4 w 1313"/>
                <a:gd name="T3" fmla="*/ 2169 h 2169"/>
                <a:gd name="T4" fmla="*/ 1117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3" y="1641"/>
                    <a:pt x="524" y="2169"/>
                  </a:cubicBezTo>
                  <a:cubicBezTo>
                    <a:pt x="1117" y="2169"/>
                    <a:pt x="1117" y="2169"/>
                    <a:pt x="1117" y="2169"/>
                  </a:cubicBezTo>
                  <a:cubicBezTo>
                    <a:pt x="1117" y="2169"/>
                    <a:pt x="1041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3951288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202113" y="5434013"/>
              <a:ext cx="404813" cy="671512"/>
            </a:xfrm>
            <a:custGeom>
              <a:avLst/>
              <a:gdLst>
                <a:gd name="T0" fmla="*/ 1308 w 1308"/>
                <a:gd name="T1" fmla="*/ 0 h 2169"/>
                <a:gd name="T2" fmla="*/ 778 w 1308"/>
                <a:gd name="T3" fmla="*/ 2169 h 2169"/>
                <a:gd name="T4" fmla="*/ 186 w 1308"/>
                <a:gd name="T5" fmla="*/ 2169 h 2169"/>
                <a:gd name="T6" fmla="*/ 234 w 1308"/>
                <a:gd name="T7" fmla="*/ 391 h 2169"/>
                <a:gd name="T8" fmla="*/ 0 w 1308"/>
                <a:gd name="T9" fmla="*/ 394 h 2169"/>
                <a:gd name="T10" fmla="*/ 0 w 1308"/>
                <a:gd name="T11" fmla="*/ 2 h 2169"/>
                <a:gd name="T12" fmla="*/ 1308 w 1308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2169">
                  <a:moveTo>
                    <a:pt x="1308" y="0"/>
                  </a:moveTo>
                  <a:cubicBezTo>
                    <a:pt x="1308" y="0"/>
                    <a:pt x="950" y="1641"/>
                    <a:pt x="778" y="2169"/>
                  </a:cubicBezTo>
                  <a:cubicBezTo>
                    <a:pt x="186" y="2169"/>
                    <a:pt x="186" y="2169"/>
                    <a:pt x="186" y="2169"/>
                  </a:cubicBezTo>
                  <a:cubicBezTo>
                    <a:pt x="186" y="2169"/>
                    <a:pt x="267" y="845"/>
                    <a:pt x="234" y="391"/>
                  </a:cubicBezTo>
                  <a:cubicBezTo>
                    <a:pt x="234" y="391"/>
                    <a:pt x="52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246563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486150" y="4354513"/>
              <a:ext cx="1452563" cy="1144587"/>
            </a:xfrm>
            <a:custGeom>
              <a:avLst/>
              <a:gdLst>
                <a:gd name="T0" fmla="*/ 4692 w 4692"/>
                <a:gd name="T1" fmla="*/ 919 h 3699"/>
                <a:gd name="T2" fmla="*/ 4192 w 4692"/>
                <a:gd name="T3" fmla="*/ 1526 h 3699"/>
                <a:gd name="T4" fmla="*/ 3861 w 4692"/>
                <a:gd name="T5" fmla="*/ 1381 h 3699"/>
                <a:gd name="T6" fmla="*/ 3620 w 4692"/>
                <a:gd name="T7" fmla="*/ 3487 h 3699"/>
                <a:gd name="T8" fmla="*/ 2367 w 4692"/>
                <a:gd name="T9" fmla="*/ 3679 h 3699"/>
                <a:gd name="T10" fmla="*/ 1027 w 4692"/>
                <a:gd name="T11" fmla="*/ 3487 h 3699"/>
                <a:gd name="T12" fmla="*/ 831 w 4692"/>
                <a:gd name="T13" fmla="*/ 1381 h 3699"/>
                <a:gd name="T14" fmla="*/ 501 w 4692"/>
                <a:gd name="T15" fmla="*/ 1526 h 3699"/>
                <a:gd name="T16" fmla="*/ 0 w 4692"/>
                <a:gd name="T17" fmla="*/ 919 h 3699"/>
                <a:gd name="T18" fmla="*/ 1192 w 4692"/>
                <a:gd name="T19" fmla="*/ 28 h 3699"/>
                <a:gd name="T20" fmla="*/ 1224 w 4692"/>
                <a:gd name="T21" fmla="*/ 4 h 3699"/>
                <a:gd name="T22" fmla="*/ 1227 w 4692"/>
                <a:gd name="T23" fmla="*/ 4 h 3699"/>
                <a:gd name="T24" fmla="*/ 2241 w 4692"/>
                <a:gd name="T25" fmla="*/ 1 h 3699"/>
                <a:gd name="T26" fmla="*/ 2241 w 4692"/>
                <a:gd name="T27" fmla="*/ 0 h 3699"/>
                <a:gd name="T28" fmla="*/ 2347 w 4692"/>
                <a:gd name="T29" fmla="*/ 0 h 3699"/>
                <a:gd name="T30" fmla="*/ 2453 w 4692"/>
                <a:gd name="T31" fmla="*/ 0 h 3699"/>
                <a:gd name="T32" fmla="*/ 2453 w 4692"/>
                <a:gd name="T33" fmla="*/ 1 h 3699"/>
                <a:gd name="T34" fmla="*/ 3466 w 4692"/>
                <a:gd name="T35" fmla="*/ 4 h 3699"/>
                <a:gd name="T36" fmla="*/ 3468 w 4692"/>
                <a:gd name="T37" fmla="*/ 4 h 3699"/>
                <a:gd name="T38" fmla="*/ 3485 w 4692"/>
                <a:gd name="T39" fmla="*/ 17 h 3699"/>
                <a:gd name="T40" fmla="*/ 4692 w 4692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2" h="3699">
                  <a:moveTo>
                    <a:pt x="4692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1" y="1381"/>
                    <a:pt x="831" y="1381"/>
                    <a:pt x="831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1" y="1"/>
                    <a:pt x="2241" y="1"/>
                    <a:pt x="2241" y="1"/>
                  </a:cubicBezTo>
                  <a:cubicBezTo>
                    <a:pt x="2241" y="0"/>
                    <a:pt x="2241" y="0"/>
                    <a:pt x="2241" y="0"/>
                  </a:cubicBezTo>
                  <a:cubicBezTo>
                    <a:pt x="2347" y="0"/>
                    <a:pt x="2347" y="0"/>
                    <a:pt x="2347" y="0"/>
                  </a:cubicBezTo>
                  <a:cubicBezTo>
                    <a:pt x="2453" y="0"/>
                    <a:pt x="2453" y="0"/>
                    <a:pt x="2453" y="0"/>
                  </a:cubicBezTo>
                  <a:cubicBezTo>
                    <a:pt x="2453" y="1"/>
                    <a:pt x="2453" y="1"/>
                    <a:pt x="2453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2" y="919"/>
                    <a:pt x="4692" y="919"/>
                    <a:pt x="4692" y="919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789363" y="3503613"/>
              <a:ext cx="842963" cy="858837"/>
            </a:xfrm>
            <a:custGeom>
              <a:avLst/>
              <a:gdLst>
                <a:gd name="T0" fmla="*/ 1716 w 2724"/>
                <a:gd name="T1" fmla="*/ 0 h 2776"/>
                <a:gd name="T2" fmla="*/ 997 w 2724"/>
                <a:gd name="T3" fmla="*/ 0 h 2776"/>
                <a:gd name="T4" fmla="*/ 23 w 2724"/>
                <a:gd name="T5" fmla="*/ 711 h 2776"/>
                <a:gd name="T6" fmla="*/ 0 w 2724"/>
                <a:gd name="T7" fmla="*/ 909 h 2776"/>
                <a:gd name="T8" fmla="*/ 0 w 2724"/>
                <a:gd name="T9" fmla="*/ 2124 h 2776"/>
                <a:gd name="T10" fmla="*/ 250 w 2724"/>
                <a:gd name="T11" fmla="*/ 2752 h 2776"/>
                <a:gd name="T12" fmla="*/ 247 w 2724"/>
                <a:gd name="T13" fmla="*/ 2752 h 2776"/>
                <a:gd name="T14" fmla="*/ 215 w 2724"/>
                <a:gd name="T15" fmla="*/ 2776 h 2776"/>
                <a:gd name="T16" fmla="*/ 215 w 2724"/>
                <a:gd name="T17" fmla="*/ 2776 h 2776"/>
                <a:gd name="T18" fmla="*/ 247 w 2724"/>
                <a:gd name="T19" fmla="*/ 2752 h 2776"/>
                <a:gd name="T20" fmla="*/ 250 w 2724"/>
                <a:gd name="T21" fmla="*/ 2752 h 2776"/>
                <a:gd name="T22" fmla="*/ 1264 w 2724"/>
                <a:gd name="T23" fmla="*/ 2749 h 2776"/>
                <a:gd name="T24" fmla="*/ 1264 w 2724"/>
                <a:gd name="T25" fmla="*/ 2748 h 2776"/>
                <a:gd name="T26" fmla="*/ 1370 w 2724"/>
                <a:gd name="T27" fmla="*/ 2748 h 2776"/>
                <a:gd name="T28" fmla="*/ 1476 w 2724"/>
                <a:gd name="T29" fmla="*/ 2748 h 2776"/>
                <a:gd name="T30" fmla="*/ 1476 w 2724"/>
                <a:gd name="T31" fmla="*/ 2749 h 2776"/>
                <a:gd name="T32" fmla="*/ 2489 w 2724"/>
                <a:gd name="T33" fmla="*/ 2752 h 2776"/>
                <a:gd name="T34" fmla="*/ 2491 w 2724"/>
                <a:gd name="T35" fmla="*/ 2752 h 2776"/>
                <a:gd name="T36" fmla="*/ 2508 w 2724"/>
                <a:gd name="T37" fmla="*/ 2765 h 2776"/>
                <a:gd name="T38" fmla="*/ 2508 w 2724"/>
                <a:gd name="T39" fmla="*/ 2765 h 2776"/>
                <a:gd name="T40" fmla="*/ 2491 w 2724"/>
                <a:gd name="T41" fmla="*/ 2752 h 2776"/>
                <a:gd name="T42" fmla="*/ 2489 w 2724"/>
                <a:gd name="T43" fmla="*/ 2752 h 2776"/>
                <a:gd name="T44" fmla="*/ 2701 w 2724"/>
                <a:gd name="T45" fmla="*/ 2375 h 2776"/>
                <a:gd name="T46" fmla="*/ 2724 w 2724"/>
                <a:gd name="T47" fmla="*/ 2173 h 2776"/>
                <a:gd name="T48" fmla="*/ 2724 w 2724"/>
                <a:gd name="T49" fmla="*/ 959 h 2776"/>
                <a:gd name="T50" fmla="*/ 1716 w 2724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4" h="2776">
                  <a:moveTo>
                    <a:pt x="1716" y="0"/>
                  </a:moveTo>
                  <a:cubicBezTo>
                    <a:pt x="997" y="0"/>
                    <a:pt x="997" y="0"/>
                    <a:pt x="997" y="0"/>
                  </a:cubicBezTo>
                  <a:cubicBezTo>
                    <a:pt x="533" y="0"/>
                    <a:pt x="138" y="303"/>
                    <a:pt x="23" y="711"/>
                  </a:cubicBezTo>
                  <a:cubicBezTo>
                    <a:pt x="8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5" y="2584"/>
                    <a:pt x="250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50" y="2752"/>
                    <a:pt x="250" y="2752"/>
                    <a:pt x="250" y="2752"/>
                  </a:cubicBezTo>
                  <a:cubicBezTo>
                    <a:pt x="1264" y="2749"/>
                    <a:pt x="1264" y="2749"/>
                    <a:pt x="1264" y="2749"/>
                  </a:cubicBezTo>
                  <a:cubicBezTo>
                    <a:pt x="1264" y="2748"/>
                    <a:pt x="1264" y="2748"/>
                    <a:pt x="1264" y="2748"/>
                  </a:cubicBezTo>
                  <a:cubicBezTo>
                    <a:pt x="1370" y="2748"/>
                    <a:pt x="1370" y="2748"/>
                    <a:pt x="1370" y="2748"/>
                  </a:cubicBezTo>
                  <a:cubicBezTo>
                    <a:pt x="1476" y="2748"/>
                    <a:pt x="1476" y="2748"/>
                    <a:pt x="1476" y="2748"/>
                  </a:cubicBezTo>
                  <a:cubicBezTo>
                    <a:pt x="1476" y="2749"/>
                    <a:pt x="1476" y="2749"/>
                    <a:pt x="1476" y="2749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587" y="2644"/>
                    <a:pt x="2661" y="2516"/>
                    <a:pt x="2701" y="2375"/>
                  </a:cubicBezTo>
                  <a:cubicBezTo>
                    <a:pt x="2716" y="2310"/>
                    <a:pt x="2724" y="2242"/>
                    <a:pt x="2724" y="2173"/>
                  </a:cubicBezTo>
                  <a:cubicBezTo>
                    <a:pt x="2724" y="959"/>
                    <a:pt x="2724" y="959"/>
                    <a:pt x="2724" y="959"/>
                  </a:cubicBezTo>
                  <a:cubicBezTo>
                    <a:pt x="2724" y="431"/>
                    <a:pt x="2270" y="0"/>
                    <a:pt x="1716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56038" y="4354513"/>
              <a:ext cx="709613" cy="160337"/>
            </a:xfrm>
            <a:custGeom>
              <a:avLst/>
              <a:gdLst>
                <a:gd name="T0" fmla="*/ 1261 w 2293"/>
                <a:gd name="T1" fmla="*/ 0 h 520"/>
                <a:gd name="T2" fmla="*/ 1155 w 2293"/>
                <a:gd name="T3" fmla="*/ 0 h 520"/>
                <a:gd name="T4" fmla="*/ 1049 w 2293"/>
                <a:gd name="T5" fmla="*/ 0 h 520"/>
                <a:gd name="T6" fmla="*/ 1049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1 w 2293"/>
                <a:gd name="T27" fmla="*/ 1 h 520"/>
                <a:gd name="T28" fmla="*/ 1261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1" y="0"/>
                  </a:moveTo>
                  <a:cubicBezTo>
                    <a:pt x="1155" y="0"/>
                    <a:pt x="1155" y="0"/>
                    <a:pt x="1155" y="0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1049" y="1"/>
                    <a:pt x="1049" y="1"/>
                    <a:pt x="1049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1" y="1"/>
                    <a:pt x="1261" y="1"/>
                    <a:pt x="1261" y="1"/>
                  </a:cubicBezTo>
                  <a:cubicBezTo>
                    <a:pt x="1261" y="0"/>
                    <a:pt x="1261" y="0"/>
                    <a:pt x="1261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789363" y="3489325"/>
              <a:ext cx="846138" cy="1011237"/>
            </a:xfrm>
            <a:custGeom>
              <a:avLst/>
              <a:gdLst>
                <a:gd name="T0" fmla="*/ 2736 w 2736"/>
                <a:gd name="T1" fmla="*/ 957 h 3267"/>
                <a:gd name="T2" fmla="*/ 2736 w 2736"/>
                <a:gd name="T3" fmla="*/ 2172 h 3267"/>
                <a:gd name="T4" fmla="*/ 2701 w 2736"/>
                <a:gd name="T5" fmla="*/ 2423 h 3267"/>
                <a:gd name="T6" fmla="*/ 2489 w 2736"/>
                <a:gd name="T7" fmla="*/ 2800 h 3267"/>
                <a:gd name="T8" fmla="*/ 1728 w 2736"/>
                <a:gd name="T9" fmla="*/ 3131 h 3267"/>
                <a:gd name="T10" fmla="*/ 1369 w 2736"/>
                <a:gd name="T11" fmla="*/ 3267 h 3267"/>
                <a:gd name="T12" fmla="*/ 1010 w 2736"/>
                <a:gd name="T13" fmla="*/ 3131 h 3267"/>
                <a:gd name="T14" fmla="*/ 249 w 2736"/>
                <a:gd name="T15" fmla="*/ 2800 h 3267"/>
                <a:gd name="T16" fmla="*/ 0 w 2736"/>
                <a:gd name="T17" fmla="*/ 2172 h 3267"/>
                <a:gd name="T18" fmla="*/ 0 w 2736"/>
                <a:gd name="T19" fmla="*/ 957 h 3267"/>
                <a:gd name="T20" fmla="*/ 23 w 2736"/>
                <a:gd name="T21" fmla="*/ 760 h 3267"/>
                <a:gd name="T22" fmla="*/ 1010 w 2736"/>
                <a:gd name="T23" fmla="*/ 0 h 3267"/>
                <a:gd name="T24" fmla="*/ 1728 w 2736"/>
                <a:gd name="T25" fmla="*/ 0 h 3267"/>
                <a:gd name="T26" fmla="*/ 2736 w 2736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6" h="3267">
                  <a:moveTo>
                    <a:pt x="2736" y="957"/>
                  </a:moveTo>
                  <a:cubicBezTo>
                    <a:pt x="2736" y="2172"/>
                    <a:pt x="2736" y="2172"/>
                    <a:pt x="2736" y="2172"/>
                  </a:cubicBezTo>
                  <a:cubicBezTo>
                    <a:pt x="2736" y="2259"/>
                    <a:pt x="2724" y="2343"/>
                    <a:pt x="2701" y="2423"/>
                  </a:cubicBezTo>
                  <a:cubicBezTo>
                    <a:pt x="2660" y="2564"/>
                    <a:pt x="2587" y="2693"/>
                    <a:pt x="2489" y="2800"/>
                  </a:cubicBezTo>
                  <a:cubicBezTo>
                    <a:pt x="2303" y="3003"/>
                    <a:pt x="2031" y="3131"/>
                    <a:pt x="1728" y="3131"/>
                  </a:cubicBezTo>
                  <a:cubicBezTo>
                    <a:pt x="1728" y="3131"/>
                    <a:pt x="1581" y="3267"/>
                    <a:pt x="1369" y="3267"/>
                  </a:cubicBezTo>
                  <a:cubicBezTo>
                    <a:pt x="1158" y="3267"/>
                    <a:pt x="1010" y="3131"/>
                    <a:pt x="1010" y="3131"/>
                  </a:cubicBezTo>
                  <a:cubicBezTo>
                    <a:pt x="707" y="3131"/>
                    <a:pt x="434" y="3003"/>
                    <a:pt x="249" y="2800"/>
                  </a:cubicBezTo>
                  <a:cubicBezTo>
                    <a:pt x="94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8" y="824"/>
                    <a:pt x="23" y="760"/>
                  </a:cubicBezTo>
                  <a:cubicBezTo>
                    <a:pt x="119" y="327"/>
                    <a:pt x="527" y="0"/>
                    <a:pt x="1010" y="0"/>
                  </a:cubicBezTo>
                  <a:cubicBezTo>
                    <a:pt x="1728" y="0"/>
                    <a:pt x="1728" y="0"/>
                    <a:pt x="1728" y="0"/>
                  </a:cubicBezTo>
                  <a:cubicBezTo>
                    <a:pt x="2283" y="0"/>
                    <a:pt x="2736" y="430"/>
                    <a:pt x="2736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029075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4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4022725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3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8 w 1253"/>
                <a:gd name="T31" fmla="*/ 233 h 730"/>
                <a:gd name="T32" fmla="*/ 1188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1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9" y="197"/>
                    <a:pt x="557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7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8" y="233"/>
                  </a:cubicBezTo>
                  <a:cubicBezTo>
                    <a:pt x="1188" y="233"/>
                    <a:pt x="1188" y="233"/>
                    <a:pt x="1188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035425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0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690938" y="3222625"/>
              <a:ext cx="1046163" cy="947737"/>
            </a:xfrm>
            <a:custGeom>
              <a:avLst/>
              <a:gdLst>
                <a:gd name="T0" fmla="*/ 3095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1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5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5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7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5" y="44"/>
                    <a:pt x="2354" y="0"/>
                    <a:pt x="2591" y="293"/>
                  </a:cubicBezTo>
                  <a:cubicBezTo>
                    <a:pt x="2591" y="293"/>
                    <a:pt x="2777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1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5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756025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3879850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49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994150" y="3943350"/>
              <a:ext cx="101600" cy="82550"/>
            </a:xfrm>
            <a:custGeom>
              <a:avLst/>
              <a:gdLst>
                <a:gd name="T0" fmla="*/ 44 w 331"/>
                <a:gd name="T1" fmla="*/ 58 h 267"/>
                <a:gd name="T2" fmla="*/ 15 w 331"/>
                <a:gd name="T3" fmla="*/ 182 h 267"/>
                <a:gd name="T4" fmla="*/ 81 w 331"/>
                <a:gd name="T5" fmla="*/ 249 h 267"/>
                <a:gd name="T6" fmla="*/ 175 w 331"/>
                <a:gd name="T7" fmla="*/ 265 h 267"/>
                <a:gd name="T8" fmla="*/ 280 w 331"/>
                <a:gd name="T9" fmla="*/ 231 h 267"/>
                <a:gd name="T10" fmla="*/ 331 w 331"/>
                <a:gd name="T11" fmla="*/ 135 h 267"/>
                <a:gd name="T12" fmla="*/ 276 w 331"/>
                <a:gd name="T13" fmla="*/ 41 h 267"/>
                <a:gd name="T14" fmla="*/ 87 w 331"/>
                <a:gd name="T15" fmla="*/ 27 h 267"/>
                <a:gd name="T16" fmla="*/ 44 w 331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267">
                  <a:moveTo>
                    <a:pt x="44" y="58"/>
                  </a:moveTo>
                  <a:cubicBezTo>
                    <a:pt x="13" y="91"/>
                    <a:pt x="0" y="140"/>
                    <a:pt x="15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1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040188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335463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4381500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3795713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5 w 2748"/>
                <a:gd name="T85" fmla="*/ 941 h 1040"/>
                <a:gd name="T86" fmla="*/ 300 w 2748"/>
                <a:gd name="T87" fmla="*/ 783 h 1040"/>
                <a:gd name="T88" fmla="*/ 315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2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2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1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49" y="758"/>
                    <a:pt x="1192" y="672"/>
                    <a:pt x="1222" y="578"/>
                  </a:cubicBezTo>
                  <a:cubicBezTo>
                    <a:pt x="1231" y="549"/>
                    <a:pt x="1238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8" y="845"/>
                    <a:pt x="2581" y="744"/>
                    <a:pt x="2618" y="625"/>
                  </a:cubicBezTo>
                  <a:cubicBezTo>
                    <a:pt x="2631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5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5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5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4" y="937"/>
                    <a:pt x="2102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2" y="225"/>
                  </a:cubicBezTo>
                  <a:cubicBezTo>
                    <a:pt x="2585" y="381"/>
                    <a:pt x="2592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894138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3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289425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5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033838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1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7194550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1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5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1" y="3265"/>
                  </a:cubicBezTo>
                  <a:cubicBezTo>
                    <a:pt x="401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9" y="2029"/>
                    <a:pt x="416" y="1866"/>
                    <a:pt x="425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447088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7 w 1053"/>
                <a:gd name="T31" fmla="*/ 2496 h 3357"/>
                <a:gd name="T32" fmla="*/ 510 w 1053"/>
                <a:gd name="T33" fmla="*/ 2313 h 3357"/>
                <a:gd name="T34" fmla="*/ 580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9" y="2542"/>
                    <a:pt x="387" y="2496"/>
                  </a:cubicBezTo>
                  <a:cubicBezTo>
                    <a:pt x="387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80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8023225" y="6130925"/>
              <a:ext cx="430213" cy="266700"/>
            </a:xfrm>
            <a:custGeom>
              <a:avLst/>
              <a:gdLst>
                <a:gd name="T0" fmla="*/ 32 w 1391"/>
                <a:gd name="T1" fmla="*/ 350 h 861"/>
                <a:gd name="T2" fmla="*/ 2 w 1391"/>
                <a:gd name="T3" fmla="*/ 485 h 861"/>
                <a:gd name="T4" fmla="*/ 153 w 1391"/>
                <a:gd name="T5" fmla="*/ 679 h 861"/>
                <a:gd name="T6" fmla="*/ 434 w 1391"/>
                <a:gd name="T7" fmla="*/ 766 h 861"/>
                <a:gd name="T8" fmla="*/ 1274 w 1391"/>
                <a:gd name="T9" fmla="*/ 779 h 861"/>
                <a:gd name="T10" fmla="*/ 1353 w 1391"/>
                <a:gd name="T11" fmla="*/ 738 h 861"/>
                <a:gd name="T12" fmla="*/ 1372 w 1391"/>
                <a:gd name="T13" fmla="*/ 605 h 861"/>
                <a:gd name="T14" fmla="*/ 1272 w 1391"/>
                <a:gd name="T15" fmla="*/ 507 h 861"/>
                <a:gd name="T16" fmla="*/ 1139 w 1391"/>
                <a:gd name="T17" fmla="*/ 456 h 861"/>
                <a:gd name="T18" fmla="*/ 537 w 1391"/>
                <a:gd name="T19" fmla="*/ 52 h 861"/>
                <a:gd name="T20" fmla="*/ 484 w 1391"/>
                <a:gd name="T21" fmla="*/ 8 h 861"/>
                <a:gd name="T22" fmla="*/ 418 w 1391"/>
                <a:gd name="T23" fmla="*/ 6 h 861"/>
                <a:gd name="T24" fmla="*/ 255 w 1391"/>
                <a:gd name="T25" fmla="*/ 25 h 861"/>
                <a:gd name="T26" fmla="*/ 141 w 1391"/>
                <a:gd name="T27" fmla="*/ 57 h 861"/>
                <a:gd name="T28" fmla="*/ 91 w 1391"/>
                <a:gd name="T29" fmla="*/ 192 h 861"/>
                <a:gd name="T30" fmla="*/ 32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32" y="350"/>
                  </a:moveTo>
                  <a:cubicBezTo>
                    <a:pt x="16" y="393"/>
                    <a:pt x="0" y="438"/>
                    <a:pt x="2" y="485"/>
                  </a:cubicBezTo>
                  <a:cubicBezTo>
                    <a:pt x="8" y="570"/>
                    <a:pt x="78" y="638"/>
                    <a:pt x="153" y="679"/>
                  </a:cubicBezTo>
                  <a:cubicBezTo>
                    <a:pt x="240" y="725"/>
                    <a:pt x="338" y="747"/>
                    <a:pt x="434" y="766"/>
                  </a:cubicBezTo>
                  <a:cubicBezTo>
                    <a:pt x="712" y="821"/>
                    <a:pt x="1003" y="861"/>
                    <a:pt x="1274" y="779"/>
                  </a:cubicBezTo>
                  <a:cubicBezTo>
                    <a:pt x="1302" y="771"/>
                    <a:pt x="1332" y="760"/>
                    <a:pt x="1353" y="738"/>
                  </a:cubicBezTo>
                  <a:cubicBezTo>
                    <a:pt x="1386" y="704"/>
                    <a:pt x="1391" y="649"/>
                    <a:pt x="1372" y="605"/>
                  </a:cubicBezTo>
                  <a:cubicBezTo>
                    <a:pt x="1353" y="562"/>
                    <a:pt x="1314" y="529"/>
                    <a:pt x="1272" y="507"/>
                  </a:cubicBezTo>
                  <a:cubicBezTo>
                    <a:pt x="1230" y="485"/>
                    <a:pt x="1184" y="471"/>
                    <a:pt x="1139" y="456"/>
                  </a:cubicBezTo>
                  <a:cubicBezTo>
                    <a:pt x="908" y="376"/>
                    <a:pt x="698" y="236"/>
                    <a:pt x="537" y="52"/>
                  </a:cubicBezTo>
                  <a:cubicBezTo>
                    <a:pt x="521" y="35"/>
                    <a:pt x="505" y="17"/>
                    <a:pt x="484" y="8"/>
                  </a:cubicBezTo>
                  <a:cubicBezTo>
                    <a:pt x="463" y="0"/>
                    <a:pt x="440" y="3"/>
                    <a:pt x="418" y="6"/>
                  </a:cubicBezTo>
                  <a:cubicBezTo>
                    <a:pt x="364" y="12"/>
                    <a:pt x="310" y="19"/>
                    <a:pt x="255" y="25"/>
                  </a:cubicBezTo>
                  <a:cubicBezTo>
                    <a:pt x="221" y="29"/>
                    <a:pt x="160" y="23"/>
                    <a:pt x="141" y="57"/>
                  </a:cubicBezTo>
                  <a:cubicBezTo>
                    <a:pt x="118" y="96"/>
                    <a:pt x="107" y="149"/>
                    <a:pt x="91" y="192"/>
                  </a:cubicBezTo>
                  <a:cubicBezTo>
                    <a:pt x="71" y="244"/>
                    <a:pt x="52" y="297"/>
                    <a:pt x="32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7502525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9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8" y="0"/>
                    <a:pt x="951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7578725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5 w 1313"/>
                <a:gd name="T3" fmla="*/ 2169 h 2169"/>
                <a:gd name="T4" fmla="*/ 1118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4" y="1641"/>
                    <a:pt x="525" y="2169"/>
                  </a:cubicBezTo>
                  <a:cubicBezTo>
                    <a:pt x="1118" y="2169"/>
                    <a:pt x="1118" y="2169"/>
                    <a:pt x="1118" y="2169"/>
                  </a:cubicBezTo>
                  <a:cubicBezTo>
                    <a:pt x="1118" y="2169"/>
                    <a:pt x="1042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7726363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7977188" y="5434013"/>
              <a:ext cx="404813" cy="671512"/>
            </a:xfrm>
            <a:custGeom>
              <a:avLst/>
              <a:gdLst>
                <a:gd name="T0" fmla="*/ 1309 w 1309"/>
                <a:gd name="T1" fmla="*/ 0 h 2169"/>
                <a:gd name="T2" fmla="*/ 780 w 1309"/>
                <a:gd name="T3" fmla="*/ 2169 h 2169"/>
                <a:gd name="T4" fmla="*/ 187 w 1309"/>
                <a:gd name="T5" fmla="*/ 2169 h 2169"/>
                <a:gd name="T6" fmla="*/ 235 w 1309"/>
                <a:gd name="T7" fmla="*/ 391 h 2169"/>
                <a:gd name="T8" fmla="*/ 0 w 1309"/>
                <a:gd name="T9" fmla="*/ 394 h 2169"/>
                <a:gd name="T10" fmla="*/ 0 w 1309"/>
                <a:gd name="T11" fmla="*/ 2 h 2169"/>
                <a:gd name="T12" fmla="*/ 1309 w 1309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9" h="2169">
                  <a:moveTo>
                    <a:pt x="1309" y="0"/>
                  </a:moveTo>
                  <a:cubicBezTo>
                    <a:pt x="1309" y="0"/>
                    <a:pt x="951" y="1641"/>
                    <a:pt x="780" y="2169"/>
                  </a:cubicBezTo>
                  <a:cubicBezTo>
                    <a:pt x="187" y="2169"/>
                    <a:pt x="187" y="2169"/>
                    <a:pt x="187" y="2169"/>
                  </a:cubicBezTo>
                  <a:cubicBezTo>
                    <a:pt x="187" y="2169"/>
                    <a:pt x="267" y="845"/>
                    <a:pt x="235" y="391"/>
                  </a:cubicBezTo>
                  <a:cubicBezTo>
                    <a:pt x="235" y="391"/>
                    <a:pt x="56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9" y="0"/>
                    <a:pt x="1309" y="0"/>
                    <a:pt x="1309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8021638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7261225" y="4354513"/>
              <a:ext cx="1452563" cy="1144587"/>
            </a:xfrm>
            <a:custGeom>
              <a:avLst/>
              <a:gdLst>
                <a:gd name="T0" fmla="*/ 4693 w 4693"/>
                <a:gd name="T1" fmla="*/ 919 h 3699"/>
                <a:gd name="T2" fmla="*/ 4192 w 4693"/>
                <a:gd name="T3" fmla="*/ 1526 h 3699"/>
                <a:gd name="T4" fmla="*/ 3861 w 4693"/>
                <a:gd name="T5" fmla="*/ 1381 h 3699"/>
                <a:gd name="T6" fmla="*/ 3620 w 4693"/>
                <a:gd name="T7" fmla="*/ 3487 h 3699"/>
                <a:gd name="T8" fmla="*/ 2367 w 4693"/>
                <a:gd name="T9" fmla="*/ 3679 h 3699"/>
                <a:gd name="T10" fmla="*/ 1027 w 4693"/>
                <a:gd name="T11" fmla="*/ 3487 h 3699"/>
                <a:gd name="T12" fmla="*/ 832 w 4693"/>
                <a:gd name="T13" fmla="*/ 1381 h 3699"/>
                <a:gd name="T14" fmla="*/ 501 w 4693"/>
                <a:gd name="T15" fmla="*/ 1526 h 3699"/>
                <a:gd name="T16" fmla="*/ 0 w 4693"/>
                <a:gd name="T17" fmla="*/ 919 h 3699"/>
                <a:gd name="T18" fmla="*/ 1192 w 4693"/>
                <a:gd name="T19" fmla="*/ 28 h 3699"/>
                <a:gd name="T20" fmla="*/ 1224 w 4693"/>
                <a:gd name="T21" fmla="*/ 4 h 3699"/>
                <a:gd name="T22" fmla="*/ 1227 w 4693"/>
                <a:gd name="T23" fmla="*/ 4 h 3699"/>
                <a:gd name="T24" fmla="*/ 2240 w 4693"/>
                <a:gd name="T25" fmla="*/ 1 h 3699"/>
                <a:gd name="T26" fmla="*/ 2240 w 4693"/>
                <a:gd name="T27" fmla="*/ 0 h 3699"/>
                <a:gd name="T28" fmla="*/ 2346 w 4693"/>
                <a:gd name="T29" fmla="*/ 0 h 3699"/>
                <a:gd name="T30" fmla="*/ 2452 w 4693"/>
                <a:gd name="T31" fmla="*/ 0 h 3699"/>
                <a:gd name="T32" fmla="*/ 2452 w 4693"/>
                <a:gd name="T33" fmla="*/ 1 h 3699"/>
                <a:gd name="T34" fmla="*/ 3466 w 4693"/>
                <a:gd name="T35" fmla="*/ 4 h 3699"/>
                <a:gd name="T36" fmla="*/ 3468 w 4693"/>
                <a:gd name="T37" fmla="*/ 4 h 3699"/>
                <a:gd name="T38" fmla="*/ 3485 w 4693"/>
                <a:gd name="T39" fmla="*/ 17 h 3699"/>
                <a:gd name="T40" fmla="*/ 4693 w 4693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3" h="3699">
                  <a:moveTo>
                    <a:pt x="4693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2" y="1381"/>
                    <a:pt x="832" y="1381"/>
                    <a:pt x="832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0" y="1"/>
                    <a:pt x="2240" y="1"/>
                    <a:pt x="2240" y="1"/>
                  </a:cubicBezTo>
                  <a:cubicBezTo>
                    <a:pt x="2240" y="0"/>
                    <a:pt x="2240" y="0"/>
                    <a:pt x="2240" y="0"/>
                  </a:cubicBezTo>
                  <a:cubicBezTo>
                    <a:pt x="2346" y="0"/>
                    <a:pt x="2346" y="0"/>
                    <a:pt x="2346" y="0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452" y="1"/>
                    <a:pt x="2452" y="1"/>
                    <a:pt x="2452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3" y="919"/>
                    <a:pt x="4693" y="919"/>
                    <a:pt x="4693" y="919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7564438" y="3503613"/>
              <a:ext cx="842963" cy="858837"/>
            </a:xfrm>
            <a:custGeom>
              <a:avLst/>
              <a:gdLst>
                <a:gd name="T0" fmla="*/ 1713 w 2720"/>
                <a:gd name="T1" fmla="*/ 0 h 2776"/>
                <a:gd name="T2" fmla="*/ 994 w 2720"/>
                <a:gd name="T3" fmla="*/ 0 h 2776"/>
                <a:gd name="T4" fmla="*/ 21 w 2720"/>
                <a:gd name="T5" fmla="*/ 711 h 2776"/>
                <a:gd name="T6" fmla="*/ 0 w 2720"/>
                <a:gd name="T7" fmla="*/ 909 h 2776"/>
                <a:gd name="T8" fmla="*/ 0 w 2720"/>
                <a:gd name="T9" fmla="*/ 2124 h 2776"/>
                <a:gd name="T10" fmla="*/ 247 w 2720"/>
                <a:gd name="T11" fmla="*/ 2752 h 2776"/>
                <a:gd name="T12" fmla="*/ 244 w 2720"/>
                <a:gd name="T13" fmla="*/ 2752 h 2776"/>
                <a:gd name="T14" fmla="*/ 212 w 2720"/>
                <a:gd name="T15" fmla="*/ 2776 h 2776"/>
                <a:gd name="T16" fmla="*/ 212 w 2720"/>
                <a:gd name="T17" fmla="*/ 2776 h 2776"/>
                <a:gd name="T18" fmla="*/ 244 w 2720"/>
                <a:gd name="T19" fmla="*/ 2752 h 2776"/>
                <a:gd name="T20" fmla="*/ 247 w 2720"/>
                <a:gd name="T21" fmla="*/ 2752 h 2776"/>
                <a:gd name="T22" fmla="*/ 1260 w 2720"/>
                <a:gd name="T23" fmla="*/ 2749 h 2776"/>
                <a:gd name="T24" fmla="*/ 1260 w 2720"/>
                <a:gd name="T25" fmla="*/ 2748 h 2776"/>
                <a:gd name="T26" fmla="*/ 1366 w 2720"/>
                <a:gd name="T27" fmla="*/ 2748 h 2776"/>
                <a:gd name="T28" fmla="*/ 1472 w 2720"/>
                <a:gd name="T29" fmla="*/ 2748 h 2776"/>
                <a:gd name="T30" fmla="*/ 1472 w 2720"/>
                <a:gd name="T31" fmla="*/ 2749 h 2776"/>
                <a:gd name="T32" fmla="*/ 2486 w 2720"/>
                <a:gd name="T33" fmla="*/ 2752 h 2776"/>
                <a:gd name="T34" fmla="*/ 2488 w 2720"/>
                <a:gd name="T35" fmla="*/ 2752 h 2776"/>
                <a:gd name="T36" fmla="*/ 2505 w 2720"/>
                <a:gd name="T37" fmla="*/ 2765 h 2776"/>
                <a:gd name="T38" fmla="*/ 2505 w 2720"/>
                <a:gd name="T39" fmla="*/ 2765 h 2776"/>
                <a:gd name="T40" fmla="*/ 2488 w 2720"/>
                <a:gd name="T41" fmla="*/ 2752 h 2776"/>
                <a:gd name="T42" fmla="*/ 2486 w 2720"/>
                <a:gd name="T43" fmla="*/ 2752 h 2776"/>
                <a:gd name="T44" fmla="*/ 2698 w 2720"/>
                <a:gd name="T45" fmla="*/ 2375 h 2776"/>
                <a:gd name="T46" fmla="*/ 2720 w 2720"/>
                <a:gd name="T47" fmla="*/ 2173 h 2776"/>
                <a:gd name="T48" fmla="*/ 2720 w 2720"/>
                <a:gd name="T49" fmla="*/ 959 h 2776"/>
                <a:gd name="T50" fmla="*/ 1713 w 2720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0" h="2776">
                  <a:moveTo>
                    <a:pt x="1713" y="0"/>
                  </a:moveTo>
                  <a:cubicBezTo>
                    <a:pt x="994" y="0"/>
                    <a:pt x="994" y="0"/>
                    <a:pt x="994" y="0"/>
                  </a:cubicBezTo>
                  <a:cubicBezTo>
                    <a:pt x="530" y="0"/>
                    <a:pt x="137" y="303"/>
                    <a:pt x="21" y="711"/>
                  </a:cubicBezTo>
                  <a:cubicBezTo>
                    <a:pt x="7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2" y="2584"/>
                    <a:pt x="247" y="2752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1260" y="2749"/>
                    <a:pt x="1260" y="2749"/>
                    <a:pt x="1260" y="2749"/>
                  </a:cubicBezTo>
                  <a:cubicBezTo>
                    <a:pt x="1260" y="2748"/>
                    <a:pt x="1260" y="2748"/>
                    <a:pt x="1260" y="2748"/>
                  </a:cubicBezTo>
                  <a:cubicBezTo>
                    <a:pt x="1366" y="2748"/>
                    <a:pt x="1366" y="2748"/>
                    <a:pt x="1366" y="2748"/>
                  </a:cubicBezTo>
                  <a:cubicBezTo>
                    <a:pt x="1472" y="2748"/>
                    <a:pt x="1472" y="2748"/>
                    <a:pt x="1472" y="2748"/>
                  </a:cubicBezTo>
                  <a:cubicBezTo>
                    <a:pt x="1472" y="2749"/>
                    <a:pt x="1472" y="2749"/>
                    <a:pt x="1472" y="2749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584" y="2644"/>
                    <a:pt x="2657" y="2516"/>
                    <a:pt x="2698" y="2375"/>
                  </a:cubicBezTo>
                  <a:cubicBezTo>
                    <a:pt x="2713" y="2310"/>
                    <a:pt x="2720" y="2242"/>
                    <a:pt x="2720" y="2173"/>
                  </a:cubicBezTo>
                  <a:cubicBezTo>
                    <a:pt x="2720" y="959"/>
                    <a:pt x="2720" y="959"/>
                    <a:pt x="2720" y="959"/>
                  </a:cubicBezTo>
                  <a:cubicBezTo>
                    <a:pt x="2720" y="431"/>
                    <a:pt x="2267" y="0"/>
                    <a:pt x="171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7631113" y="4354513"/>
              <a:ext cx="709613" cy="160337"/>
            </a:xfrm>
            <a:custGeom>
              <a:avLst/>
              <a:gdLst>
                <a:gd name="T0" fmla="*/ 1260 w 2293"/>
                <a:gd name="T1" fmla="*/ 0 h 520"/>
                <a:gd name="T2" fmla="*/ 1154 w 2293"/>
                <a:gd name="T3" fmla="*/ 0 h 520"/>
                <a:gd name="T4" fmla="*/ 1048 w 2293"/>
                <a:gd name="T5" fmla="*/ 0 h 520"/>
                <a:gd name="T6" fmla="*/ 1048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0 w 2293"/>
                <a:gd name="T27" fmla="*/ 1 h 520"/>
                <a:gd name="T28" fmla="*/ 1260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0" y="0"/>
                  </a:moveTo>
                  <a:cubicBezTo>
                    <a:pt x="1154" y="0"/>
                    <a:pt x="1154" y="0"/>
                    <a:pt x="1154" y="0"/>
                  </a:cubicBezTo>
                  <a:cubicBezTo>
                    <a:pt x="1048" y="0"/>
                    <a:pt x="1048" y="0"/>
                    <a:pt x="1048" y="0"/>
                  </a:cubicBezTo>
                  <a:cubicBezTo>
                    <a:pt x="1048" y="1"/>
                    <a:pt x="1048" y="1"/>
                    <a:pt x="1048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0" y="1"/>
                    <a:pt x="1260" y="1"/>
                    <a:pt x="1260" y="1"/>
                  </a:cubicBezTo>
                  <a:cubicBezTo>
                    <a:pt x="1260" y="0"/>
                    <a:pt x="1260" y="0"/>
                    <a:pt x="126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7564438" y="3489325"/>
              <a:ext cx="846138" cy="1011237"/>
            </a:xfrm>
            <a:custGeom>
              <a:avLst/>
              <a:gdLst>
                <a:gd name="T0" fmla="*/ 2732 w 2732"/>
                <a:gd name="T1" fmla="*/ 957 h 3267"/>
                <a:gd name="T2" fmla="*/ 2732 w 2732"/>
                <a:gd name="T3" fmla="*/ 2172 h 3267"/>
                <a:gd name="T4" fmla="*/ 2698 w 2732"/>
                <a:gd name="T5" fmla="*/ 2423 h 3267"/>
                <a:gd name="T6" fmla="*/ 2485 w 2732"/>
                <a:gd name="T7" fmla="*/ 2800 h 3267"/>
                <a:gd name="T8" fmla="*/ 1725 w 2732"/>
                <a:gd name="T9" fmla="*/ 3131 h 3267"/>
                <a:gd name="T10" fmla="*/ 1366 w 2732"/>
                <a:gd name="T11" fmla="*/ 3267 h 3267"/>
                <a:gd name="T12" fmla="*/ 1007 w 2732"/>
                <a:gd name="T13" fmla="*/ 3131 h 3267"/>
                <a:gd name="T14" fmla="*/ 247 w 2732"/>
                <a:gd name="T15" fmla="*/ 2800 h 3267"/>
                <a:gd name="T16" fmla="*/ 0 w 2732"/>
                <a:gd name="T17" fmla="*/ 2172 h 3267"/>
                <a:gd name="T18" fmla="*/ 0 w 2732"/>
                <a:gd name="T19" fmla="*/ 957 h 3267"/>
                <a:gd name="T20" fmla="*/ 21 w 2732"/>
                <a:gd name="T21" fmla="*/ 760 h 3267"/>
                <a:gd name="T22" fmla="*/ 1007 w 2732"/>
                <a:gd name="T23" fmla="*/ 0 h 3267"/>
                <a:gd name="T24" fmla="*/ 1725 w 2732"/>
                <a:gd name="T25" fmla="*/ 0 h 3267"/>
                <a:gd name="T26" fmla="*/ 2732 w 2732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2" h="3267">
                  <a:moveTo>
                    <a:pt x="2732" y="957"/>
                  </a:moveTo>
                  <a:cubicBezTo>
                    <a:pt x="2732" y="2172"/>
                    <a:pt x="2732" y="2172"/>
                    <a:pt x="2732" y="2172"/>
                  </a:cubicBezTo>
                  <a:cubicBezTo>
                    <a:pt x="2732" y="2259"/>
                    <a:pt x="2721" y="2343"/>
                    <a:pt x="2698" y="2423"/>
                  </a:cubicBezTo>
                  <a:cubicBezTo>
                    <a:pt x="2657" y="2564"/>
                    <a:pt x="2584" y="2693"/>
                    <a:pt x="2485" y="2800"/>
                  </a:cubicBezTo>
                  <a:cubicBezTo>
                    <a:pt x="2300" y="3003"/>
                    <a:pt x="2028" y="3131"/>
                    <a:pt x="1725" y="3131"/>
                  </a:cubicBezTo>
                  <a:cubicBezTo>
                    <a:pt x="1725" y="3131"/>
                    <a:pt x="1578" y="3267"/>
                    <a:pt x="1366" y="3267"/>
                  </a:cubicBezTo>
                  <a:cubicBezTo>
                    <a:pt x="1155" y="3267"/>
                    <a:pt x="1007" y="3131"/>
                    <a:pt x="1007" y="3131"/>
                  </a:cubicBezTo>
                  <a:cubicBezTo>
                    <a:pt x="704" y="3131"/>
                    <a:pt x="433" y="3003"/>
                    <a:pt x="247" y="2800"/>
                  </a:cubicBezTo>
                  <a:cubicBezTo>
                    <a:pt x="93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7" y="824"/>
                    <a:pt x="21" y="760"/>
                  </a:cubicBezTo>
                  <a:cubicBezTo>
                    <a:pt x="118" y="327"/>
                    <a:pt x="524" y="0"/>
                    <a:pt x="1007" y="0"/>
                  </a:cubicBezTo>
                  <a:cubicBezTo>
                    <a:pt x="1725" y="0"/>
                    <a:pt x="1725" y="0"/>
                    <a:pt x="1725" y="0"/>
                  </a:cubicBezTo>
                  <a:cubicBezTo>
                    <a:pt x="2280" y="0"/>
                    <a:pt x="2732" y="430"/>
                    <a:pt x="2732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7804150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5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7797800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4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9 w 1253"/>
                <a:gd name="T31" fmla="*/ 233 h 730"/>
                <a:gd name="T32" fmla="*/ 1189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2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9" y="197"/>
                    <a:pt x="558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8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9" y="233"/>
                  </a:cubicBezTo>
                  <a:cubicBezTo>
                    <a:pt x="1189" y="233"/>
                    <a:pt x="1189" y="233"/>
                    <a:pt x="1189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7810500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1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7466013" y="3222625"/>
              <a:ext cx="1046163" cy="947737"/>
            </a:xfrm>
            <a:custGeom>
              <a:avLst/>
              <a:gdLst>
                <a:gd name="T0" fmla="*/ 3096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2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6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6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8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6" y="44"/>
                    <a:pt x="2354" y="0"/>
                    <a:pt x="2591" y="293"/>
                  </a:cubicBezTo>
                  <a:cubicBezTo>
                    <a:pt x="2591" y="293"/>
                    <a:pt x="2778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2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6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31100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7654925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50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7769225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6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7815263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110538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5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156575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7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7570788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6 w 2748"/>
                <a:gd name="T85" fmla="*/ 941 h 1040"/>
                <a:gd name="T86" fmla="*/ 300 w 2748"/>
                <a:gd name="T87" fmla="*/ 783 h 1040"/>
                <a:gd name="T88" fmla="*/ 316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3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3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2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50" y="758"/>
                    <a:pt x="1192" y="672"/>
                    <a:pt x="1222" y="578"/>
                  </a:cubicBezTo>
                  <a:cubicBezTo>
                    <a:pt x="1231" y="549"/>
                    <a:pt x="1239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9" y="845"/>
                    <a:pt x="2581" y="744"/>
                    <a:pt x="2618" y="625"/>
                  </a:cubicBezTo>
                  <a:cubicBezTo>
                    <a:pt x="2632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6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6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6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5" y="937"/>
                    <a:pt x="2103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3" y="225"/>
                  </a:cubicBezTo>
                  <a:cubicBezTo>
                    <a:pt x="2585" y="381"/>
                    <a:pt x="2593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7669213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4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8064500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6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7808913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2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2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22" name="Straight Arrow Connector 121"/>
          <p:cNvCxnSpPr/>
          <p:nvPr/>
        </p:nvCxnSpPr>
        <p:spPr>
          <a:xfrm flipV="1">
            <a:off x="4574027" y="2794907"/>
            <a:ext cx="0" cy="40277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3440290" y="1979206"/>
            <a:ext cx="2263421" cy="784830"/>
            <a:chOff x="8598577" y="1290881"/>
            <a:chExt cx="3017894" cy="1046440"/>
          </a:xfrm>
        </p:grpSpPr>
        <p:sp>
          <p:nvSpPr>
            <p:cNvPr id="123" name="TextBox 122"/>
            <p:cNvSpPr txBox="1"/>
            <p:nvPr/>
          </p:nvSpPr>
          <p:spPr>
            <a:xfrm>
              <a:off x="8598577" y="1660213"/>
              <a:ext cx="3017894" cy="677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9441529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  <p:cxnSp>
        <p:nvCxnSpPr>
          <p:cNvPr id="127" name="Elbow Connector 126"/>
          <p:cNvCxnSpPr/>
          <p:nvPr/>
        </p:nvCxnSpPr>
        <p:spPr>
          <a:xfrm rot="10800000">
            <a:off x="2612572" y="3365930"/>
            <a:ext cx="447414" cy="435448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rot="10800000" flipH="1">
            <a:off x="6092282" y="3365930"/>
            <a:ext cx="447414" cy="435448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697705" y="3220537"/>
            <a:ext cx="1785257" cy="992580"/>
            <a:chOff x="9236129" y="1290881"/>
            <a:chExt cx="2380342" cy="1323440"/>
          </a:xfrm>
        </p:grpSpPr>
        <p:sp>
          <p:nvSpPr>
            <p:cNvPr id="130" name="TextBox 129"/>
            <p:cNvSpPr txBox="1"/>
            <p:nvPr/>
          </p:nvSpPr>
          <p:spPr>
            <a:xfrm>
              <a:off x="9236129" y="1660213"/>
              <a:ext cx="2380342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284483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6672733" y="3220537"/>
            <a:ext cx="1785257" cy="992580"/>
            <a:chOff x="9236129" y="1290881"/>
            <a:chExt cx="2380342" cy="1323440"/>
          </a:xfrm>
        </p:grpSpPr>
        <p:sp>
          <p:nvSpPr>
            <p:cNvPr id="133" name="TextBox 132"/>
            <p:cNvSpPr txBox="1"/>
            <p:nvPr/>
          </p:nvSpPr>
          <p:spPr>
            <a:xfrm>
              <a:off x="9236129" y="1660213"/>
              <a:ext cx="2380342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9236129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1072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3842148" y="2183606"/>
            <a:ext cx="2141935" cy="1539479"/>
          </a:xfrm>
          <a:custGeom>
            <a:avLst/>
            <a:gdLst>
              <a:gd name="T0" fmla="*/ 1275 w 1598"/>
              <a:gd name="T1" fmla="*/ 502 h 1148"/>
              <a:gd name="T2" fmla="*/ 1360 w 1598"/>
              <a:gd name="T3" fmla="*/ 317 h 1148"/>
              <a:gd name="T4" fmla="*/ 1116 w 1598"/>
              <a:gd name="T5" fmla="*/ 73 h 1148"/>
              <a:gd name="T6" fmla="*/ 936 w 1598"/>
              <a:gd name="T7" fmla="*/ 152 h 1148"/>
              <a:gd name="T8" fmla="*/ 614 w 1598"/>
              <a:gd name="T9" fmla="*/ 37 h 1148"/>
              <a:gd name="T10" fmla="*/ 0 w 1598"/>
              <a:gd name="T11" fmla="*/ 790 h 1148"/>
              <a:gd name="T12" fmla="*/ 764 w 1598"/>
              <a:gd name="T13" fmla="*/ 559 h 1148"/>
              <a:gd name="T14" fmla="*/ 1598 w 1598"/>
              <a:gd name="T15" fmla="*/ 1148 h 1148"/>
              <a:gd name="T16" fmla="*/ 1275 w 1598"/>
              <a:gd name="T17" fmla="*/ 502 h 1148"/>
              <a:gd name="T18" fmla="*/ 1116 w 1598"/>
              <a:gd name="T19" fmla="*/ 523 h 1148"/>
              <a:gd name="T20" fmla="*/ 910 w 1598"/>
              <a:gd name="T21" fmla="*/ 317 h 1148"/>
              <a:gd name="T22" fmla="*/ 1116 w 1598"/>
              <a:gd name="T23" fmla="*/ 111 h 1148"/>
              <a:gd name="T24" fmla="*/ 1322 w 1598"/>
              <a:gd name="T25" fmla="*/ 317 h 1148"/>
              <a:gd name="T26" fmla="*/ 1116 w 1598"/>
              <a:gd name="T27" fmla="*/ 52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8" h="1148">
                <a:moveTo>
                  <a:pt x="1275" y="502"/>
                </a:moveTo>
                <a:cubicBezTo>
                  <a:pt x="1327" y="457"/>
                  <a:pt x="1360" y="391"/>
                  <a:pt x="1360" y="317"/>
                </a:cubicBezTo>
                <a:cubicBezTo>
                  <a:pt x="1360" y="182"/>
                  <a:pt x="1251" y="73"/>
                  <a:pt x="1116" y="73"/>
                </a:cubicBezTo>
                <a:cubicBezTo>
                  <a:pt x="1045" y="73"/>
                  <a:pt x="980" y="104"/>
                  <a:pt x="936" y="152"/>
                </a:cubicBezTo>
                <a:cubicBezTo>
                  <a:pt x="839" y="88"/>
                  <a:pt x="731" y="45"/>
                  <a:pt x="614" y="37"/>
                </a:cubicBezTo>
                <a:cubicBezTo>
                  <a:pt x="94" y="0"/>
                  <a:pt x="0" y="790"/>
                  <a:pt x="0" y="790"/>
                </a:cubicBezTo>
                <a:cubicBezTo>
                  <a:pt x="0" y="790"/>
                  <a:pt x="408" y="480"/>
                  <a:pt x="764" y="559"/>
                </a:cubicBezTo>
                <a:cubicBezTo>
                  <a:pt x="1274" y="671"/>
                  <a:pt x="1598" y="1148"/>
                  <a:pt x="1598" y="1148"/>
                </a:cubicBezTo>
                <a:cubicBezTo>
                  <a:pt x="1598" y="1148"/>
                  <a:pt x="1487" y="807"/>
                  <a:pt x="1275" y="502"/>
                </a:cubicBezTo>
                <a:close/>
                <a:moveTo>
                  <a:pt x="1116" y="523"/>
                </a:moveTo>
                <a:cubicBezTo>
                  <a:pt x="1002" y="523"/>
                  <a:pt x="910" y="430"/>
                  <a:pt x="910" y="317"/>
                </a:cubicBezTo>
                <a:cubicBezTo>
                  <a:pt x="910" y="203"/>
                  <a:pt x="1002" y="111"/>
                  <a:pt x="1116" y="111"/>
                </a:cubicBezTo>
                <a:cubicBezTo>
                  <a:pt x="1230" y="111"/>
                  <a:pt x="1322" y="203"/>
                  <a:pt x="1322" y="317"/>
                </a:cubicBezTo>
                <a:cubicBezTo>
                  <a:pt x="1322" y="430"/>
                  <a:pt x="1230" y="523"/>
                  <a:pt x="1116" y="52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4140995" y="3506391"/>
            <a:ext cx="2340769" cy="1963341"/>
          </a:xfrm>
          <a:custGeom>
            <a:avLst/>
            <a:gdLst>
              <a:gd name="T0" fmla="*/ 1109 w 1746"/>
              <a:gd name="T1" fmla="*/ 0 h 1464"/>
              <a:gd name="T2" fmla="*/ 927 w 1746"/>
              <a:gd name="T3" fmla="*/ 778 h 1464"/>
              <a:gd name="T4" fmla="*/ 0 w 1746"/>
              <a:gd name="T5" fmla="*/ 1205 h 1464"/>
              <a:gd name="T6" fmla="*/ 673 w 1746"/>
              <a:gd name="T7" fmla="*/ 1252 h 1464"/>
              <a:gd name="T8" fmla="*/ 915 w 1746"/>
              <a:gd name="T9" fmla="*/ 1464 h 1464"/>
              <a:gd name="T10" fmla="*/ 1159 w 1746"/>
              <a:gd name="T11" fmla="*/ 1220 h 1464"/>
              <a:gd name="T12" fmla="*/ 1149 w 1746"/>
              <a:gd name="T13" fmla="*/ 1150 h 1464"/>
              <a:gd name="T14" fmla="*/ 1454 w 1746"/>
              <a:gd name="T15" fmla="*/ 909 h 1464"/>
              <a:gd name="T16" fmla="*/ 1109 w 1746"/>
              <a:gd name="T17" fmla="*/ 0 h 1464"/>
              <a:gd name="T18" fmla="*/ 915 w 1746"/>
              <a:gd name="T19" fmla="*/ 1426 h 1464"/>
              <a:gd name="T20" fmla="*/ 709 w 1746"/>
              <a:gd name="T21" fmla="*/ 1220 h 1464"/>
              <a:gd name="T22" fmla="*/ 915 w 1746"/>
              <a:gd name="T23" fmla="*/ 1014 h 1464"/>
              <a:gd name="T24" fmla="*/ 1121 w 1746"/>
              <a:gd name="T25" fmla="*/ 1220 h 1464"/>
              <a:gd name="T26" fmla="*/ 915 w 1746"/>
              <a:gd name="T27" fmla="*/ 1426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46" h="1464">
                <a:moveTo>
                  <a:pt x="1109" y="0"/>
                </a:moveTo>
                <a:cubicBezTo>
                  <a:pt x="1109" y="0"/>
                  <a:pt x="1173" y="509"/>
                  <a:pt x="927" y="778"/>
                </a:cubicBezTo>
                <a:cubicBezTo>
                  <a:pt x="575" y="1164"/>
                  <a:pt x="0" y="1205"/>
                  <a:pt x="0" y="1205"/>
                </a:cubicBezTo>
                <a:cubicBezTo>
                  <a:pt x="0" y="1205"/>
                  <a:pt x="322" y="1273"/>
                  <a:pt x="673" y="1252"/>
                </a:cubicBezTo>
                <a:cubicBezTo>
                  <a:pt x="689" y="1372"/>
                  <a:pt x="791" y="1464"/>
                  <a:pt x="915" y="1464"/>
                </a:cubicBezTo>
                <a:cubicBezTo>
                  <a:pt x="1050" y="1464"/>
                  <a:pt x="1159" y="1355"/>
                  <a:pt x="1159" y="1220"/>
                </a:cubicBezTo>
                <a:cubicBezTo>
                  <a:pt x="1159" y="1196"/>
                  <a:pt x="1155" y="1172"/>
                  <a:pt x="1149" y="1150"/>
                </a:cubicBezTo>
                <a:cubicBezTo>
                  <a:pt x="1272" y="1097"/>
                  <a:pt x="1379" y="1020"/>
                  <a:pt x="1454" y="909"/>
                </a:cubicBezTo>
                <a:cubicBezTo>
                  <a:pt x="1746" y="477"/>
                  <a:pt x="1109" y="0"/>
                  <a:pt x="1109" y="0"/>
                </a:cubicBezTo>
                <a:close/>
                <a:moveTo>
                  <a:pt x="915" y="1426"/>
                </a:moveTo>
                <a:cubicBezTo>
                  <a:pt x="801" y="1426"/>
                  <a:pt x="709" y="1334"/>
                  <a:pt x="709" y="1220"/>
                </a:cubicBezTo>
                <a:cubicBezTo>
                  <a:pt x="709" y="1106"/>
                  <a:pt x="801" y="1014"/>
                  <a:pt x="915" y="1014"/>
                </a:cubicBezTo>
                <a:cubicBezTo>
                  <a:pt x="1029" y="1014"/>
                  <a:pt x="1121" y="1106"/>
                  <a:pt x="1121" y="1220"/>
                </a:cubicBezTo>
                <a:cubicBezTo>
                  <a:pt x="1121" y="1334"/>
                  <a:pt x="1029" y="1426"/>
                  <a:pt x="915" y="14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2949179" y="2826544"/>
            <a:ext cx="1556147" cy="2515791"/>
          </a:xfrm>
          <a:custGeom>
            <a:avLst/>
            <a:gdLst>
              <a:gd name="T0" fmla="*/ 578 w 1161"/>
              <a:gd name="T1" fmla="*/ 1016 h 1876"/>
              <a:gd name="T2" fmla="*/ 672 w 1161"/>
              <a:gd name="T3" fmla="*/ 0 h 1876"/>
              <a:gd name="T4" fmla="*/ 348 w 1161"/>
              <a:gd name="T5" fmla="*/ 460 h 1876"/>
              <a:gd name="T6" fmla="*/ 244 w 1161"/>
              <a:gd name="T7" fmla="*/ 437 h 1876"/>
              <a:gd name="T8" fmla="*/ 0 w 1161"/>
              <a:gd name="T9" fmla="*/ 681 h 1876"/>
              <a:gd name="T10" fmla="*/ 164 w 1161"/>
              <a:gd name="T11" fmla="*/ 911 h 1876"/>
              <a:gd name="T12" fmla="*/ 201 w 1161"/>
              <a:gd name="T13" fmla="*/ 1407 h 1876"/>
              <a:gd name="T14" fmla="*/ 1161 w 1161"/>
              <a:gd name="T15" fmla="*/ 1563 h 1876"/>
              <a:gd name="T16" fmla="*/ 578 w 1161"/>
              <a:gd name="T17" fmla="*/ 1016 h 1876"/>
              <a:gd name="T18" fmla="*/ 244 w 1161"/>
              <a:gd name="T19" fmla="*/ 887 h 1876"/>
              <a:gd name="T20" fmla="*/ 38 w 1161"/>
              <a:gd name="T21" fmla="*/ 681 h 1876"/>
              <a:gd name="T22" fmla="*/ 244 w 1161"/>
              <a:gd name="T23" fmla="*/ 475 h 1876"/>
              <a:gd name="T24" fmla="*/ 450 w 1161"/>
              <a:gd name="T25" fmla="*/ 681 h 1876"/>
              <a:gd name="T26" fmla="*/ 244 w 1161"/>
              <a:gd name="T27" fmla="*/ 887 h 1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1" h="1876">
                <a:moveTo>
                  <a:pt x="578" y="1016"/>
                </a:moveTo>
                <a:cubicBezTo>
                  <a:pt x="421" y="518"/>
                  <a:pt x="672" y="0"/>
                  <a:pt x="672" y="0"/>
                </a:cubicBezTo>
                <a:cubicBezTo>
                  <a:pt x="672" y="0"/>
                  <a:pt x="497" y="194"/>
                  <a:pt x="348" y="460"/>
                </a:cubicBezTo>
                <a:cubicBezTo>
                  <a:pt x="316" y="445"/>
                  <a:pt x="281" y="437"/>
                  <a:pt x="244" y="437"/>
                </a:cubicBezTo>
                <a:cubicBezTo>
                  <a:pt x="109" y="437"/>
                  <a:pt x="0" y="546"/>
                  <a:pt x="0" y="681"/>
                </a:cubicBezTo>
                <a:cubicBezTo>
                  <a:pt x="0" y="788"/>
                  <a:pt x="68" y="879"/>
                  <a:pt x="164" y="911"/>
                </a:cubicBezTo>
                <a:cubicBezTo>
                  <a:pt x="126" y="1081"/>
                  <a:pt x="127" y="1253"/>
                  <a:pt x="201" y="1407"/>
                </a:cubicBezTo>
                <a:cubicBezTo>
                  <a:pt x="430" y="1876"/>
                  <a:pt x="1161" y="1563"/>
                  <a:pt x="1161" y="1563"/>
                </a:cubicBezTo>
                <a:cubicBezTo>
                  <a:pt x="1161" y="1563"/>
                  <a:pt x="688" y="1364"/>
                  <a:pt x="578" y="1016"/>
                </a:cubicBezTo>
                <a:close/>
                <a:moveTo>
                  <a:pt x="244" y="887"/>
                </a:moveTo>
                <a:cubicBezTo>
                  <a:pt x="130" y="887"/>
                  <a:pt x="38" y="794"/>
                  <a:pt x="38" y="681"/>
                </a:cubicBezTo>
                <a:cubicBezTo>
                  <a:pt x="38" y="567"/>
                  <a:pt x="130" y="475"/>
                  <a:pt x="244" y="475"/>
                </a:cubicBezTo>
                <a:cubicBezTo>
                  <a:pt x="357" y="475"/>
                  <a:pt x="450" y="567"/>
                  <a:pt x="450" y="681"/>
                </a:cubicBezTo>
                <a:cubicBezTo>
                  <a:pt x="450" y="794"/>
                  <a:pt x="357" y="887"/>
                  <a:pt x="244" y="8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4146843" y="3424708"/>
            <a:ext cx="850314" cy="941315"/>
            <a:chOff x="6350" y="1588"/>
            <a:chExt cx="904875" cy="1001712"/>
          </a:xfrm>
          <a:solidFill>
            <a:schemeClr val="bg1">
              <a:lumMod val="50000"/>
            </a:schemeClr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164379" y="3592277"/>
            <a:ext cx="208792" cy="305157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14792" y="5013213"/>
            <a:ext cx="304152" cy="256974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189759" y="2465221"/>
            <a:ext cx="304153" cy="286085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28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28619" y="3670460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14885" y="339346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984082" y="2540869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84083" y="226386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84082" y="5148268"/>
            <a:ext cx="255031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84083" y="48712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295115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481263" y="1945481"/>
            <a:ext cx="4181475" cy="357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2717006" y="2234804"/>
            <a:ext cx="3686175" cy="2636044"/>
            <a:chOff x="2282" y="1157"/>
            <a:chExt cx="3096" cy="2214"/>
          </a:xfrm>
        </p:grpSpPr>
        <p:sp>
          <p:nvSpPr>
            <p:cNvPr id="123" name="Freeform 5"/>
            <p:cNvSpPr>
              <a:spLocks noEditPoints="1"/>
            </p:cNvSpPr>
            <p:nvPr/>
          </p:nvSpPr>
          <p:spPr bwMode="auto">
            <a:xfrm>
              <a:off x="4252" y="1429"/>
              <a:ext cx="782" cy="1937"/>
            </a:xfrm>
            <a:custGeom>
              <a:avLst/>
              <a:gdLst>
                <a:gd name="T0" fmla="*/ 36 w 550"/>
                <a:gd name="T1" fmla="*/ 853 h 1361"/>
                <a:gd name="T2" fmla="*/ 18 w 550"/>
                <a:gd name="T3" fmla="*/ 871 h 1361"/>
                <a:gd name="T4" fmla="*/ 18 w 550"/>
                <a:gd name="T5" fmla="*/ 905 h 1361"/>
                <a:gd name="T6" fmla="*/ 0 w 550"/>
                <a:gd name="T7" fmla="*/ 905 h 1361"/>
                <a:gd name="T8" fmla="*/ 0 w 550"/>
                <a:gd name="T9" fmla="*/ 945 h 1361"/>
                <a:gd name="T10" fmla="*/ 18 w 550"/>
                <a:gd name="T11" fmla="*/ 945 h 1361"/>
                <a:gd name="T12" fmla="*/ 18 w 550"/>
                <a:gd name="T13" fmla="*/ 1325 h 1361"/>
                <a:gd name="T14" fmla="*/ 0 w 550"/>
                <a:gd name="T15" fmla="*/ 1325 h 1361"/>
                <a:gd name="T16" fmla="*/ 0 w 550"/>
                <a:gd name="T17" fmla="*/ 1361 h 1361"/>
                <a:gd name="T18" fmla="*/ 36 w 550"/>
                <a:gd name="T19" fmla="*/ 1361 h 1361"/>
                <a:gd name="T20" fmla="*/ 36 w 550"/>
                <a:gd name="T21" fmla="*/ 853 h 1361"/>
                <a:gd name="T22" fmla="*/ 334 w 550"/>
                <a:gd name="T23" fmla="*/ 0 h 1361"/>
                <a:gd name="T24" fmla="*/ 84 w 550"/>
                <a:gd name="T25" fmla="*/ 0 h 1361"/>
                <a:gd name="T26" fmla="*/ 84 w 550"/>
                <a:gd name="T27" fmla="*/ 199 h 1361"/>
                <a:gd name="T28" fmla="*/ 0 w 550"/>
                <a:gd name="T29" fmla="*/ 199 h 1361"/>
                <a:gd name="T30" fmla="*/ 0 w 550"/>
                <a:gd name="T31" fmla="*/ 547 h 1361"/>
                <a:gd name="T32" fmla="*/ 18 w 550"/>
                <a:gd name="T33" fmla="*/ 547 h 1361"/>
                <a:gd name="T34" fmla="*/ 18 w 550"/>
                <a:gd name="T35" fmla="*/ 681 h 1361"/>
                <a:gd name="T36" fmla="*/ 18 w 550"/>
                <a:gd name="T37" fmla="*/ 687 h 1361"/>
                <a:gd name="T38" fmla="*/ 18 w 550"/>
                <a:gd name="T39" fmla="*/ 728 h 1361"/>
                <a:gd name="T40" fmla="*/ 18 w 550"/>
                <a:gd name="T41" fmla="*/ 734 h 1361"/>
                <a:gd name="T42" fmla="*/ 18 w 550"/>
                <a:gd name="T43" fmla="*/ 819 h 1361"/>
                <a:gd name="T44" fmla="*/ 206 w 550"/>
                <a:gd name="T45" fmla="*/ 631 h 1361"/>
                <a:gd name="T46" fmla="*/ 206 w 550"/>
                <a:gd name="T47" fmla="*/ 631 h 1361"/>
                <a:gd name="T48" fmla="*/ 206 w 550"/>
                <a:gd name="T49" fmla="*/ 631 h 1361"/>
                <a:gd name="T50" fmla="*/ 446 w 550"/>
                <a:gd name="T51" fmla="*/ 871 h 1361"/>
                <a:gd name="T52" fmla="*/ 420 w 550"/>
                <a:gd name="T53" fmla="*/ 897 h 1361"/>
                <a:gd name="T54" fmla="*/ 384 w 550"/>
                <a:gd name="T55" fmla="*/ 862 h 1361"/>
                <a:gd name="T56" fmla="*/ 384 w 550"/>
                <a:gd name="T57" fmla="*/ 981 h 1361"/>
                <a:gd name="T58" fmla="*/ 384 w 550"/>
                <a:gd name="T59" fmla="*/ 998 h 1361"/>
                <a:gd name="T60" fmla="*/ 527 w 550"/>
                <a:gd name="T61" fmla="*/ 1142 h 1361"/>
                <a:gd name="T62" fmla="*/ 505 w 550"/>
                <a:gd name="T63" fmla="*/ 1164 h 1361"/>
                <a:gd name="T64" fmla="*/ 500 w 550"/>
                <a:gd name="T65" fmla="*/ 1159 h 1361"/>
                <a:gd name="T66" fmla="*/ 500 w 550"/>
                <a:gd name="T67" fmla="*/ 1361 h 1361"/>
                <a:gd name="T68" fmla="*/ 550 w 550"/>
                <a:gd name="T69" fmla="*/ 1361 h 1361"/>
                <a:gd name="T70" fmla="*/ 550 w 550"/>
                <a:gd name="T71" fmla="*/ 410 h 1361"/>
                <a:gd name="T72" fmla="*/ 395 w 550"/>
                <a:gd name="T73" fmla="*/ 410 h 1361"/>
                <a:gd name="T74" fmla="*/ 395 w 550"/>
                <a:gd name="T75" fmla="*/ 199 h 1361"/>
                <a:gd name="T76" fmla="*/ 334 w 550"/>
                <a:gd name="T77" fmla="*/ 199 h 1361"/>
                <a:gd name="T78" fmla="*/ 334 w 550"/>
                <a:gd name="T79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0" h="1361">
                  <a:moveTo>
                    <a:pt x="36" y="853"/>
                  </a:moveTo>
                  <a:cubicBezTo>
                    <a:pt x="18" y="871"/>
                    <a:pt x="18" y="871"/>
                    <a:pt x="18" y="871"/>
                  </a:cubicBezTo>
                  <a:cubicBezTo>
                    <a:pt x="18" y="905"/>
                    <a:pt x="18" y="905"/>
                    <a:pt x="18" y="905"/>
                  </a:cubicBezTo>
                  <a:cubicBezTo>
                    <a:pt x="0" y="905"/>
                    <a:pt x="0" y="905"/>
                    <a:pt x="0" y="905"/>
                  </a:cubicBezTo>
                  <a:cubicBezTo>
                    <a:pt x="0" y="945"/>
                    <a:pt x="0" y="945"/>
                    <a:pt x="0" y="945"/>
                  </a:cubicBezTo>
                  <a:cubicBezTo>
                    <a:pt x="18" y="945"/>
                    <a:pt x="18" y="945"/>
                    <a:pt x="18" y="945"/>
                  </a:cubicBezTo>
                  <a:cubicBezTo>
                    <a:pt x="18" y="1325"/>
                    <a:pt x="18" y="1325"/>
                    <a:pt x="18" y="1325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0" y="1361"/>
                    <a:pt x="0" y="1361"/>
                    <a:pt x="0" y="1361"/>
                  </a:cubicBezTo>
                  <a:cubicBezTo>
                    <a:pt x="36" y="1361"/>
                    <a:pt x="36" y="1361"/>
                    <a:pt x="36" y="1361"/>
                  </a:cubicBezTo>
                  <a:cubicBezTo>
                    <a:pt x="36" y="853"/>
                    <a:pt x="36" y="853"/>
                    <a:pt x="36" y="853"/>
                  </a:cubicBezTo>
                  <a:moveTo>
                    <a:pt x="33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547"/>
                    <a:pt x="0" y="547"/>
                    <a:pt x="0" y="547"/>
                  </a:cubicBezTo>
                  <a:cubicBezTo>
                    <a:pt x="18" y="547"/>
                    <a:pt x="18" y="547"/>
                    <a:pt x="18" y="547"/>
                  </a:cubicBezTo>
                  <a:cubicBezTo>
                    <a:pt x="18" y="681"/>
                    <a:pt x="18" y="681"/>
                    <a:pt x="18" y="681"/>
                  </a:cubicBezTo>
                  <a:cubicBezTo>
                    <a:pt x="18" y="683"/>
                    <a:pt x="18" y="685"/>
                    <a:pt x="18" y="687"/>
                  </a:cubicBezTo>
                  <a:cubicBezTo>
                    <a:pt x="18" y="728"/>
                    <a:pt x="18" y="728"/>
                    <a:pt x="18" y="728"/>
                  </a:cubicBezTo>
                  <a:cubicBezTo>
                    <a:pt x="18" y="730"/>
                    <a:pt x="18" y="732"/>
                    <a:pt x="18" y="734"/>
                  </a:cubicBezTo>
                  <a:cubicBezTo>
                    <a:pt x="18" y="819"/>
                    <a:pt x="18" y="819"/>
                    <a:pt x="18" y="819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446" y="871"/>
                    <a:pt x="446" y="871"/>
                    <a:pt x="446" y="871"/>
                  </a:cubicBezTo>
                  <a:cubicBezTo>
                    <a:pt x="420" y="897"/>
                    <a:pt x="420" y="897"/>
                    <a:pt x="420" y="897"/>
                  </a:cubicBezTo>
                  <a:cubicBezTo>
                    <a:pt x="384" y="862"/>
                    <a:pt x="384" y="862"/>
                    <a:pt x="384" y="862"/>
                  </a:cubicBezTo>
                  <a:cubicBezTo>
                    <a:pt x="384" y="981"/>
                    <a:pt x="384" y="981"/>
                    <a:pt x="384" y="981"/>
                  </a:cubicBezTo>
                  <a:cubicBezTo>
                    <a:pt x="384" y="998"/>
                    <a:pt x="384" y="998"/>
                    <a:pt x="384" y="998"/>
                  </a:cubicBezTo>
                  <a:cubicBezTo>
                    <a:pt x="527" y="1142"/>
                    <a:pt x="527" y="1142"/>
                    <a:pt x="527" y="1142"/>
                  </a:cubicBezTo>
                  <a:cubicBezTo>
                    <a:pt x="505" y="1164"/>
                    <a:pt x="505" y="1164"/>
                    <a:pt x="505" y="1164"/>
                  </a:cubicBezTo>
                  <a:cubicBezTo>
                    <a:pt x="500" y="1159"/>
                    <a:pt x="500" y="1159"/>
                    <a:pt x="500" y="1159"/>
                  </a:cubicBezTo>
                  <a:cubicBezTo>
                    <a:pt x="500" y="1361"/>
                    <a:pt x="500" y="1361"/>
                    <a:pt x="500" y="1361"/>
                  </a:cubicBezTo>
                  <a:cubicBezTo>
                    <a:pt x="550" y="1361"/>
                    <a:pt x="550" y="1361"/>
                    <a:pt x="550" y="1361"/>
                  </a:cubicBezTo>
                  <a:cubicBezTo>
                    <a:pt x="550" y="410"/>
                    <a:pt x="550" y="410"/>
                    <a:pt x="550" y="410"/>
                  </a:cubicBezTo>
                  <a:cubicBezTo>
                    <a:pt x="395" y="410"/>
                    <a:pt x="395" y="410"/>
                    <a:pt x="395" y="410"/>
                  </a:cubicBezTo>
                  <a:cubicBezTo>
                    <a:pt x="395" y="199"/>
                    <a:pt x="395" y="199"/>
                    <a:pt x="395" y="199"/>
                  </a:cubicBezTo>
                  <a:cubicBezTo>
                    <a:pt x="334" y="199"/>
                    <a:pt x="334" y="199"/>
                    <a:pt x="334" y="199"/>
                  </a:cubicBezTo>
                  <a:cubicBezTo>
                    <a:pt x="334" y="0"/>
                    <a:pt x="334" y="0"/>
                    <a:pt x="334" y="0"/>
                  </a:cubicBezTo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6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7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8"/>
            <p:cNvSpPr>
              <a:spLocks noEditPoints="1"/>
            </p:cNvSpPr>
            <p:nvPr/>
          </p:nvSpPr>
          <p:spPr bwMode="auto">
            <a:xfrm>
              <a:off x="3432" y="1251"/>
              <a:ext cx="730" cy="2115"/>
            </a:xfrm>
            <a:custGeom>
              <a:avLst/>
              <a:gdLst>
                <a:gd name="T0" fmla="*/ 513 w 513"/>
                <a:gd name="T1" fmla="*/ 1450 h 1486"/>
                <a:gd name="T2" fmla="*/ 97 w 513"/>
                <a:gd name="T3" fmla="*/ 1450 h 1486"/>
                <a:gd name="T4" fmla="*/ 97 w 513"/>
                <a:gd name="T5" fmla="*/ 1457 h 1486"/>
                <a:gd name="T6" fmla="*/ 0 w 513"/>
                <a:gd name="T7" fmla="*/ 1457 h 1486"/>
                <a:gd name="T8" fmla="*/ 0 w 513"/>
                <a:gd name="T9" fmla="*/ 1486 h 1486"/>
                <a:gd name="T10" fmla="*/ 513 w 513"/>
                <a:gd name="T11" fmla="*/ 1486 h 1486"/>
                <a:gd name="T12" fmla="*/ 513 w 513"/>
                <a:gd name="T13" fmla="*/ 1450 h 1486"/>
                <a:gd name="T14" fmla="*/ 513 w 513"/>
                <a:gd name="T15" fmla="*/ 1030 h 1486"/>
                <a:gd name="T16" fmla="*/ 97 w 513"/>
                <a:gd name="T17" fmla="*/ 1030 h 1486"/>
                <a:gd name="T18" fmla="*/ 97 w 513"/>
                <a:gd name="T19" fmla="*/ 1070 h 1486"/>
                <a:gd name="T20" fmla="*/ 513 w 513"/>
                <a:gd name="T21" fmla="*/ 1070 h 1486"/>
                <a:gd name="T22" fmla="*/ 513 w 513"/>
                <a:gd name="T23" fmla="*/ 1030 h 1486"/>
                <a:gd name="T24" fmla="*/ 513 w 513"/>
                <a:gd name="T25" fmla="*/ 0 h 1486"/>
                <a:gd name="T26" fmla="*/ 470 w 513"/>
                <a:gd name="T27" fmla="*/ 0 h 1486"/>
                <a:gd name="T28" fmla="*/ 470 w 513"/>
                <a:gd name="T29" fmla="*/ 64 h 1486"/>
                <a:gd name="T30" fmla="*/ 332 w 513"/>
                <a:gd name="T31" fmla="*/ 64 h 1486"/>
                <a:gd name="T32" fmla="*/ 332 w 513"/>
                <a:gd name="T33" fmla="*/ 195 h 1486"/>
                <a:gd name="T34" fmla="*/ 0 w 513"/>
                <a:gd name="T35" fmla="*/ 195 h 1486"/>
                <a:gd name="T36" fmla="*/ 0 w 513"/>
                <a:gd name="T37" fmla="*/ 755 h 1486"/>
                <a:gd name="T38" fmla="*/ 13 w 513"/>
                <a:gd name="T39" fmla="*/ 755 h 1486"/>
                <a:gd name="T40" fmla="*/ 13 w 513"/>
                <a:gd name="T41" fmla="*/ 783 h 1486"/>
                <a:gd name="T42" fmla="*/ 12 w 513"/>
                <a:gd name="T43" fmla="*/ 783 h 1486"/>
                <a:gd name="T44" fmla="*/ 12 w 513"/>
                <a:gd name="T45" fmla="*/ 882 h 1486"/>
                <a:gd name="T46" fmla="*/ 91 w 513"/>
                <a:gd name="T47" fmla="*/ 882 h 1486"/>
                <a:gd name="T48" fmla="*/ 91 w 513"/>
                <a:gd name="T49" fmla="*/ 859 h 1486"/>
                <a:gd name="T50" fmla="*/ 91 w 513"/>
                <a:gd name="T51" fmla="*/ 853 h 1486"/>
                <a:gd name="T52" fmla="*/ 91 w 513"/>
                <a:gd name="T53" fmla="*/ 812 h 1486"/>
                <a:gd name="T54" fmla="*/ 91 w 513"/>
                <a:gd name="T55" fmla="*/ 806 h 1486"/>
                <a:gd name="T56" fmla="*/ 91 w 513"/>
                <a:gd name="T57" fmla="*/ 672 h 1486"/>
                <a:gd name="T58" fmla="*/ 513 w 513"/>
                <a:gd name="T59" fmla="*/ 672 h 1486"/>
                <a:gd name="T60" fmla="*/ 513 w 513"/>
                <a:gd name="T61" fmla="*/ 212 h 1486"/>
                <a:gd name="T62" fmla="*/ 513 w 513"/>
                <a:gd name="T63" fmla="*/ 195 h 1486"/>
                <a:gd name="T64" fmla="*/ 513 w 513"/>
                <a:gd name="T65" fmla="*/ 147 h 1486"/>
                <a:gd name="T66" fmla="*/ 513 w 513"/>
                <a:gd name="T67" fmla="*/ 64 h 1486"/>
                <a:gd name="T68" fmla="*/ 513 w 513"/>
                <a:gd name="T69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3" h="1486">
                  <a:moveTo>
                    <a:pt x="513" y="1450"/>
                  </a:moveTo>
                  <a:cubicBezTo>
                    <a:pt x="97" y="1450"/>
                    <a:pt x="97" y="1450"/>
                    <a:pt x="97" y="1450"/>
                  </a:cubicBezTo>
                  <a:cubicBezTo>
                    <a:pt x="97" y="1457"/>
                    <a:pt x="97" y="1457"/>
                    <a:pt x="97" y="1457"/>
                  </a:cubicBezTo>
                  <a:cubicBezTo>
                    <a:pt x="0" y="1457"/>
                    <a:pt x="0" y="1457"/>
                    <a:pt x="0" y="145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513" y="1486"/>
                    <a:pt x="513" y="1486"/>
                    <a:pt x="513" y="1486"/>
                  </a:cubicBezTo>
                  <a:cubicBezTo>
                    <a:pt x="513" y="1450"/>
                    <a:pt x="513" y="1450"/>
                    <a:pt x="513" y="1450"/>
                  </a:cubicBezTo>
                  <a:moveTo>
                    <a:pt x="513" y="1030"/>
                  </a:moveTo>
                  <a:cubicBezTo>
                    <a:pt x="97" y="1030"/>
                    <a:pt x="97" y="1030"/>
                    <a:pt x="97" y="1030"/>
                  </a:cubicBezTo>
                  <a:cubicBezTo>
                    <a:pt x="97" y="1070"/>
                    <a:pt x="97" y="1070"/>
                    <a:pt x="97" y="1070"/>
                  </a:cubicBezTo>
                  <a:cubicBezTo>
                    <a:pt x="513" y="1070"/>
                    <a:pt x="513" y="1070"/>
                    <a:pt x="513" y="1070"/>
                  </a:cubicBezTo>
                  <a:cubicBezTo>
                    <a:pt x="513" y="1030"/>
                    <a:pt x="513" y="1030"/>
                    <a:pt x="513" y="1030"/>
                  </a:cubicBezTo>
                  <a:moveTo>
                    <a:pt x="513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470" y="64"/>
                    <a:pt x="470" y="64"/>
                    <a:pt x="470" y="64"/>
                  </a:cubicBezTo>
                  <a:cubicBezTo>
                    <a:pt x="332" y="64"/>
                    <a:pt x="332" y="64"/>
                    <a:pt x="332" y="64"/>
                  </a:cubicBezTo>
                  <a:cubicBezTo>
                    <a:pt x="332" y="195"/>
                    <a:pt x="332" y="195"/>
                    <a:pt x="332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13" y="755"/>
                    <a:pt x="13" y="755"/>
                    <a:pt x="13" y="755"/>
                  </a:cubicBezTo>
                  <a:cubicBezTo>
                    <a:pt x="13" y="783"/>
                    <a:pt x="13" y="783"/>
                    <a:pt x="13" y="783"/>
                  </a:cubicBezTo>
                  <a:cubicBezTo>
                    <a:pt x="12" y="783"/>
                    <a:pt x="12" y="783"/>
                    <a:pt x="12" y="783"/>
                  </a:cubicBezTo>
                  <a:cubicBezTo>
                    <a:pt x="12" y="882"/>
                    <a:pt x="12" y="882"/>
                    <a:pt x="12" y="882"/>
                  </a:cubicBezTo>
                  <a:cubicBezTo>
                    <a:pt x="91" y="882"/>
                    <a:pt x="91" y="882"/>
                    <a:pt x="91" y="882"/>
                  </a:cubicBezTo>
                  <a:cubicBezTo>
                    <a:pt x="91" y="859"/>
                    <a:pt x="91" y="859"/>
                    <a:pt x="91" y="859"/>
                  </a:cubicBezTo>
                  <a:cubicBezTo>
                    <a:pt x="91" y="857"/>
                    <a:pt x="91" y="855"/>
                    <a:pt x="91" y="853"/>
                  </a:cubicBezTo>
                  <a:cubicBezTo>
                    <a:pt x="91" y="812"/>
                    <a:pt x="91" y="812"/>
                    <a:pt x="91" y="812"/>
                  </a:cubicBezTo>
                  <a:cubicBezTo>
                    <a:pt x="91" y="810"/>
                    <a:pt x="91" y="808"/>
                    <a:pt x="91" y="806"/>
                  </a:cubicBezTo>
                  <a:cubicBezTo>
                    <a:pt x="91" y="672"/>
                    <a:pt x="91" y="672"/>
                    <a:pt x="91" y="672"/>
                  </a:cubicBezTo>
                  <a:cubicBezTo>
                    <a:pt x="513" y="672"/>
                    <a:pt x="513" y="672"/>
                    <a:pt x="513" y="672"/>
                  </a:cubicBezTo>
                  <a:cubicBezTo>
                    <a:pt x="513" y="212"/>
                    <a:pt x="513" y="212"/>
                    <a:pt x="513" y="212"/>
                  </a:cubicBezTo>
                  <a:cubicBezTo>
                    <a:pt x="513" y="195"/>
                    <a:pt x="513" y="195"/>
                    <a:pt x="513" y="195"/>
                  </a:cubicBezTo>
                  <a:cubicBezTo>
                    <a:pt x="513" y="147"/>
                    <a:pt x="513" y="147"/>
                    <a:pt x="513" y="147"/>
                  </a:cubicBezTo>
                  <a:cubicBezTo>
                    <a:pt x="513" y="64"/>
                    <a:pt x="513" y="64"/>
                    <a:pt x="513" y="64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B7D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Freeform 9"/>
            <p:cNvSpPr>
              <a:spLocks/>
            </p:cNvSpPr>
            <p:nvPr/>
          </p:nvSpPr>
          <p:spPr bwMode="auto">
            <a:xfrm>
              <a:off x="4758" y="2344"/>
              <a:ext cx="620" cy="462"/>
            </a:xfrm>
            <a:custGeom>
              <a:avLst/>
              <a:gdLst>
                <a:gd name="T0" fmla="*/ 609 w 620"/>
                <a:gd name="T1" fmla="*/ 0 h 462"/>
                <a:gd name="T2" fmla="*/ 609 w 620"/>
                <a:gd name="T3" fmla="*/ 451 h 462"/>
                <a:gd name="T4" fmla="*/ 0 w 620"/>
                <a:gd name="T5" fmla="*/ 451 h 462"/>
                <a:gd name="T6" fmla="*/ 0 w 620"/>
                <a:gd name="T7" fmla="*/ 462 h 462"/>
                <a:gd name="T8" fmla="*/ 620 w 620"/>
                <a:gd name="T9" fmla="*/ 462 h 462"/>
                <a:gd name="T10" fmla="*/ 620 w 620"/>
                <a:gd name="T11" fmla="*/ 0 h 462"/>
                <a:gd name="T12" fmla="*/ 609 w 620"/>
                <a:gd name="T13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0" h="462">
                  <a:moveTo>
                    <a:pt x="609" y="0"/>
                  </a:moveTo>
                  <a:lnTo>
                    <a:pt x="609" y="451"/>
                  </a:lnTo>
                  <a:lnTo>
                    <a:pt x="0" y="451"/>
                  </a:lnTo>
                  <a:lnTo>
                    <a:pt x="0" y="462"/>
                  </a:lnTo>
                  <a:lnTo>
                    <a:pt x="620" y="462"/>
                  </a:lnTo>
                  <a:lnTo>
                    <a:pt x="620" y="0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Freeform 10"/>
            <p:cNvSpPr>
              <a:spLocks/>
            </p:cNvSpPr>
            <p:nvPr/>
          </p:nvSpPr>
          <p:spPr bwMode="auto">
            <a:xfrm>
              <a:off x="3589" y="1157"/>
              <a:ext cx="299" cy="946"/>
            </a:xfrm>
            <a:custGeom>
              <a:avLst/>
              <a:gdLst>
                <a:gd name="T0" fmla="*/ 0 w 299"/>
                <a:gd name="T1" fmla="*/ 12 h 946"/>
                <a:gd name="T2" fmla="*/ 287 w 299"/>
                <a:gd name="T3" fmla="*/ 12 h 946"/>
                <a:gd name="T4" fmla="*/ 287 w 299"/>
                <a:gd name="T5" fmla="*/ 946 h 946"/>
                <a:gd name="T6" fmla="*/ 299 w 299"/>
                <a:gd name="T7" fmla="*/ 946 h 946"/>
                <a:gd name="T8" fmla="*/ 299 w 299"/>
                <a:gd name="T9" fmla="*/ 0 h 946"/>
                <a:gd name="T10" fmla="*/ 0 w 299"/>
                <a:gd name="T11" fmla="*/ 0 h 946"/>
                <a:gd name="T12" fmla="*/ 0 w 299"/>
                <a:gd name="T13" fmla="*/ 12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946">
                  <a:moveTo>
                    <a:pt x="0" y="12"/>
                  </a:moveTo>
                  <a:lnTo>
                    <a:pt x="287" y="12"/>
                  </a:lnTo>
                  <a:lnTo>
                    <a:pt x="287" y="946"/>
                  </a:lnTo>
                  <a:lnTo>
                    <a:pt x="299" y="946"/>
                  </a:lnTo>
                  <a:lnTo>
                    <a:pt x="29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11"/>
            <p:cNvSpPr>
              <a:spLocks/>
            </p:cNvSpPr>
            <p:nvPr/>
          </p:nvSpPr>
          <p:spPr bwMode="auto">
            <a:xfrm>
              <a:off x="2282" y="2315"/>
              <a:ext cx="682" cy="537"/>
            </a:xfrm>
            <a:custGeom>
              <a:avLst/>
              <a:gdLst>
                <a:gd name="T0" fmla="*/ 0 w 682"/>
                <a:gd name="T1" fmla="*/ 0 h 537"/>
                <a:gd name="T2" fmla="*/ 0 w 682"/>
                <a:gd name="T3" fmla="*/ 537 h 537"/>
                <a:gd name="T4" fmla="*/ 682 w 682"/>
                <a:gd name="T5" fmla="*/ 537 h 537"/>
                <a:gd name="T6" fmla="*/ 682 w 682"/>
                <a:gd name="T7" fmla="*/ 525 h 537"/>
                <a:gd name="T8" fmla="*/ 11 w 682"/>
                <a:gd name="T9" fmla="*/ 525 h 537"/>
                <a:gd name="T10" fmla="*/ 11 w 682"/>
                <a:gd name="T11" fmla="*/ 0 h 537"/>
                <a:gd name="T12" fmla="*/ 0 w 682"/>
                <a:gd name="T13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537">
                  <a:moveTo>
                    <a:pt x="0" y="0"/>
                  </a:moveTo>
                  <a:lnTo>
                    <a:pt x="0" y="537"/>
                  </a:lnTo>
                  <a:lnTo>
                    <a:pt x="682" y="537"/>
                  </a:lnTo>
                  <a:lnTo>
                    <a:pt x="682" y="525"/>
                  </a:lnTo>
                  <a:lnTo>
                    <a:pt x="11" y="525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2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13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907"/>
              <a:ext cx="173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Freeform 15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16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24"/>
              <a:ext cx="616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340"/>
              <a:ext cx="50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Rectangle 21"/>
            <p:cNvSpPr>
              <a:spLocks noChangeArrowheads="1"/>
            </p:cNvSpPr>
            <p:nvPr/>
          </p:nvSpPr>
          <p:spPr bwMode="auto">
            <a:xfrm>
              <a:off x="4280" y="3321"/>
              <a:ext cx="697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66" name="Picture 2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821"/>
              <a:ext cx="502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845"/>
              <a:ext cx="1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7" name="Rectangle 24"/>
            <p:cNvSpPr>
              <a:spLocks noChangeArrowheads="1"/>
            </p:cNvSpPr>
            <p:nvPr/>
          </p:nvSpPr>
          <p:spPr bwMode="auto">
            <a:xfrm>
              <a:off x="4343" y="2664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Rectangle 25"/>
            <p:cNvSpPr>
              <a:spLocks noChangeArrowheads="1"/>
            </p:cNvSpPr>
            <p:nvPr/>
          </p:nvSpPr>
          <p:spPr bwMode="auto">
            <a:xfrm>
              <a:off x="4385" y="266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Rectangle 26"/>
            <p:cNvSpPr>
              <a:spLocks noChangeArrowheads="1"/>
            </p:cNvSpPr>
            <p:nvPr/>
          </p:nvSpPr>
          <p:spPr bwMode="auto">
            <a:xfrm>
              <a:off x="4626" y="2906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Rectangle 27"/>
            <p:cNvSpPr>
              <a:spLocks noChangeArrowheads="1"/>
            </p:cNvSpPr>
            <p:nvPr/>
          </p:nvSpPr>
          <p:spPr bwMode="auto">
            <a:xfrm>
              <a:off x="4646" y="2934"/>
              <a:ext cx="38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4610" y="2966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Rectangle 29"/>
            <p:cNvSpPr>
              <a:spLocks noChangeArrowheads="1"/>
            </p:cNvSpPr>
            <p:nvPr/>
          </p:nvSpPr>
          <p:spPr bwMode="auto">
            <a:xfrm>
              <a:off x="4341" y="2991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Rectangle 30"/>
            <p:cNvSpPr>
              <a:spLocks noChangeArrowheads="1"/>
            </p:cNvSpPr>
            <p:nvPr/>
          </p:nvSpPr>
          <p:spPr bwMode="auto">
            <a:xfrm>
              <a:off x="4363" y="3023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Rectangle 31"/>
            <p:cNvSpPr>
              <a:spLocks noChangeArrowheads="1"/>
            </p:cNvSpPr>
            <p:nvPr/>
          </p:nvSpPr>
          <p:spPr bwMode="auto">
            <a:xfrm>
              <a:off x="4681" y="3219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Rectangle 32"/>
            <p:cNvSpPr>
              <a:spLocks noChangeArrowheads="1"/>
            </p:cNvSpPr>
            <p:nvPr/>
          </p:nvSpPr>
          <p:spPr bwMode="auto">
            <a:xfrm>
              <a:off x="4334" y="3168"/>
              <a:ext cx="40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Rectangle 33"/>
            <p:cNvSpPr>
              <a:spLocks noChangeArrowheads="1"/>
            </p:cNvSpPr>
            <p:nvPr/>
          </p:nvSpPr>
          <p:spPr bwMode="auto">
            <a:xfrm>
              <a:off x="4684" y="3119"/>
              <a:ext cx="39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7" name="Rectangle 34"/>
            <p:cNvSpPr>
              <a:spLocks noChangeArrowheads="1"/>
            </p:cNvSpPr>
            <p:nvPr/>
          </p:nvSpPr>
          <p:spPr bwMode="auto">
            <a:xfrm>
              <a:off x="4701" y="309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8" name="Rectangle 35"/>
            <p:cNvSpPr>
              <a:spLocks noChangeArrowheads="1"/>
            </p:cNvSpPr>
            <p:nvPr/>
          </p:nvSpPr>
          <p:spPr bwMode="auto">
            <a:xfrm>
              <a:off x="4674" y="2697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Rectangle 36"/>
            <p:cNvSpPr>
              <a:spLocks noChangeArrowheads="1"/>
            </p:cNvSpPr>
            <p:nvPr/>
          </p:nvSpPr>
          <p:spPr bwMode="auto">
            <a:xfrm>
              <a:off x="4513" y="2499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Rectangle 37"/>
            <p:cNvSpPr>
              <a:spLocks noChangeArrowheads="1"/>
            </p:cNvSpPr>
            <p:nvPr/>
          </p:nvSpPr>
          <p:spPr bwMode="auto">
            <a:xfrm>
              <a:off x="4533" y="2475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Rectangle 38"/>
            <p:cNvSpPr>
              <a:spLocks noChangeArrowheads="1"/>
            </p:cNvSpPr>
            <p:nvPr/>
          </p:nvSpPr>
          <p:spPr bwMode="auto">
            <a:xfrm>
              <a:off x="4366" y="2690"/>
              <a:ext cx="38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39"/>
            <p:cNvSpPr>
              <a:spLocks/>
            </p:cNvSpPr>
            <p:nvPr/>
          </p:nvSpPr>
          <p:spPr bwMode="auto">
            <a:xfrm>
              <a:off x="4469" y="3050"/>
              <a:ext cx="164" cy="271"/>
            </a:xfrm>
            <a:custGeom>
              <a:avLst/>
              <a:gdLst>
                <a:gd name="T0" fmla="*/ 115 w 115"/>
                <a:gd name="T1" fmla="*/ 58 h 191"/>
                <a:gd name="T2" fmla="*/ 57 w 115"/>
                <a:gd name="T3" fmla="*/ 0 h 191"/>
                <a:gd name="T4" fmla="*/ 0 w 115"/>
                <a:gd name="T5" fmla="*/ 58 h 191"/>
                <a:gd name="T6" fmla="*/ 0 w 115"/>
                <a:gd name="T7" fmla="*/ 191 h 191"/>
                <a:gd name="T8" fmla="*/ 115 w 115"/>
                <a:gd name="T9" fmla="*/ 191 h 191"/>
                <a:gd name="T10" fmla="*/ 115 w 115"/>
                <a:gd name="T11" fmla="*/ 5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91">
                  <a:moveTo>
                    <a:pt x="115" y="58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15" y="191"/>
                    <a:pt x="115" y="191"/>
                    <a:pt x="115" y="191"/>
                  </a:cubicBezTo>
                  <a:lnTo>
                    <a:pt x="115" y="58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40"/>
            <p:cNvSpPr>
              <a:spLocks/>
            </p:cNvSpPr>
            <p:nvPr/>
          </p:nvSpPr>
          <p:spPr bwMode="auto">
            <a:xfrm>
              <a:off x="4481" y="3062"/>
              <a:ext cx="141" cy="248"/>
            </a:xfrm>
            <a:custGeom>
              <a:avLst/>
              <a:gdLst>
                <a:gd name="T0" fmla="*/ 0 w 99"/>
                <a:gd name="T1" fmla="*/ 174 h 174"/>
                <a:gd name="T2" fmla="*/ 0 w 99"/>
                <a:gd name="T3" fmla="*/ 49 h 174"/>
                <a:gd name="T4" fmla="*/ 49 w 99"/>
                <a:gd name="T5" fmla="*/ 0 h 174"/>
                <a:gd name="T6" fmla="*/ 99 w 99"/>
                <a:gd name="T7" fmla="*/ 49 h 174"/>
                <a:gd name="T8" fmla="*/ 99 w 99"/>
                <a:gd name="T9" fmla="*/ 174 h 174"/>
                <a:gd name="T10" fmla="*/ 0 w 99"/>
                <a:gd name="T1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74">
                  <a:moveTo>
                    <a:pt x="0" y="174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74"/>
                    <a:pt x="99" y="174"/>
                    <a:pt x="99" y="174"/>
                  </a:cubicBezTo>
                  <a:lnTo>
                    <a:pt x="0" y="174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41"/>
            <p:cNvSpPr>
              <a:spLocks/>
            </p:cNvSpPr>
            <p:nvPr/>
          </p:nvSpPr>
          <p:spPr bwMode="auto">
            <a:xfrm>
              <a:off x="4481" y="3107"/>
              <a:ext cx="141" cy="203"/>
            </a:xfrm>
            <a:custGeom>
              <a:avLst/>
              <a:gdLst>
                <a:gd name="T0" fmla="*/ 99 w 99"/>
                <a:gd name="T1" fmla="*/ 18 h 143"/>
                <a:gd name="T2" fmla="*/ 95 w 99"/>
                <a:gd name="T3" fmla="*/ 0 h 143"/>
                <a:gd name="T4" fmla="*/ 0 w 99"/>
                <a:gd name="T5" fmla="*/ 129 h 143"/>
                <a:gd name="T6" fmla="*/ 0 w 99"/>
                <a:gd name="T7" fmla="*/ 143 h 143"/>
                <a:gd name="T8" fmla="*/ 99 w 99"/>
                <a:gd name="T9" fmla="*/ 143 h 143"/>
                <a:gd name="T10" fmla="*/ 99 w 99"/>
                <a:gd name="T11" fmla="*/ 1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43">
                  <a:moveTo>
                    <a:pt x="99" y="18"/>
                  </a:moveTo>
                  <a:cubicBezTo>
                    <a:pt x="99" y="11"/>
                    <a:pt x="97" y="5"/>
                    <a:pt x="95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99" y="143"/>
                    <a:pt x="99" y="143"/>
                    <a:pt x="99" y="143"/>
                  </a:cubicBezTo>
                  <a:lnTo>
                    <a:pt x="99" y="18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Rectangle 42"/>
            <p:cNvSpPr>
              <a:spLocks noChangeArrowheads="1"/>
            </p:cNvSpPr>
            <p:nvPr/>
          </p:nvSpPr>
          <p:spPr bwMode="auto">
            <a:xfrm>
              <a:off x="4445" y="3321"/>
              <a:ext cx="212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Rectangle 43"/>
            <p:cNvSpPr>
              <a:spLocks noChangeArrowheads="1"/>
            </p:cNvSpPr>
            <p:nvPr/>
          </p:nvSpPr>
          <p:spPr bwMode="auto">
            <a:xfrm>
              <a:off x="4431" y="3337"/>
              <a:ext cx="240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Rectangle 44"/>
            <p:cNvSpPr>
              <a:spLocks noChangeArrowheads="1"/>
            </p:cNvSpPr>
            <p:nvPr/>
          </p:nvSpPr>
          <p:spPr bwMode="auto">
            <a:xfrm>
              <a:off x="4465" y="3290"/>
              <a:ext cx="172" cy="16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8" name="Rectangle 45"/>
            <p:cNvSpPr>
              <a:spLocks noChangeArrowheads="1"/>
            </p:cNvSpPr>
            <p:nvPr/>
          </p:nvSpPr>
          <p:spPr bwMode="auto">
            <a:xfrm>
              <a:off x="4455" y="3306"/>
              <a:ext cx="192" cy="1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9" name="Rectangle 46"/>
            <p:cNvSpPr>
              <a:spLocks noChangeArrowheads="1"/>
            </p:cNvSpPr>
            <p:nvPr/>
          </p:nvSpPr>
          <p:spPr bwMode="auto">
            <a:xfrm>
              <a:off x="4422" y="3353"/>
              <a:ext cx="256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0" name="Freeform 47"/>
            <p:cNvSpPr>
              <a:spLocks/>
            </p:cNvSpPr>
            <p:nvPr/>
          </p:nvSpPr>
          <p:spPr bwMode="auto">
            <a:xfrm>
              <a:off x="4469" y="2572"/>
              <a:ext cx="164" cy="220"/>
            </a:xfrm>
            <a:custGeom>
              <a:avLst/>
              <a:gdLst>
                <a:gd name="T0" fmla="*/ 115 w 115"/>
                <a:gd name="T1" fmla="*/ 57 h 155"/>
                <a:gd name="T2" fmla="*/ 57 w 115"/>
                <a:gd name="T3" fmla="*/ 0 h 155"/>
                <a:gd name="T4" fmla="*/ 0 w 115"/>
                <a:gd name="T5" fmla="*/ 57 h 155"/>
                <a:gd name="T6" fmla="*/ 0 w 115"/>
                <a:gd name="T7" fmla="*/ 155 h 155"/>
                <a:gd name="T8" fmla="*/ 115 w 115"/>
                <a:gd name="T9" fmla="*/ 155 h 155"/>
                <a:gd name="T10" fmla="*/ 115 w 115"/>
                <a:gd name="T1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5">
                  <a:moveTo>
                    <a:pt x="115" y="57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15" y="155"/>
                    <a:pt x="115" y="155"/>
                    <a:pt x="115" y="155"/>
                  </a:cubicBezTo>
                  <a:lnTo>
                    <a:pt x="115" y="57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1" name="Freeform 48"/>
            <p:cNvSpPr>
              <a:spLocks/>
            </p:cNvSpPr>
            <p:nvPr/>
          </p:nvSpPr>
          <p:spPr bwMode="auto">
            <a:xfrm>
              <a:off x="4481" y="2583"/>
              <a:ext cx="141" cy="198"/>
            </a:xfrm>
            <a:custGeom>
              <a:avLst/>
              <a:gdLst>
                <a:gd name="T0" fmla="*/ 0 w 99"/>
                <a:gd name="T1" fmla="*/ 139 h 139"/>
                <a:gd name="T2" fmla="*/ 0 w 99"/>
                <a:gd name="T3" fmla="*/ 49 h 139"/>
                <a:gd name="T4" fmla="*/ 49 w 99"/>
                <a:gd name="T5" fmla="*/ 0 h 139"/>
                <a:gd name="T6" fmla="*/ 99 w 99"/>
                <a:gd name="T7" fmla="*/ 49 h 139"/>
                <a:gd name="T8" fmla="*/ 99 w 99"/>
                <a:gd name="T9" fmla="*/ 139 h 139"/>
                <a:gd name="T10" fmla="*/ 0 w 99"/>
                <a:gd name="T1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39">
                  <a:moveTo>
                    <a:pt x="0" y="13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39"/>
                    <a:pt x="99" y="139"/>
                    <a:pt x="99" y="139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2" name="Freeform 49"/>
            <p:cNvSpPr>
              <a:spLocks/>
            </p:cNvSpPr>
            <p:nvPr/>
          </p:nvSpPr>
          <p:spPr bwMode="auto">
            <a:xfrm>
              <a:off x="4481" y="2610"/>
              <a:ext cx="141" cy="171"/>
            </a:xfrm>
            <a:custGeom>
              <a:avLst/>
              <a:gdLst>
                <a:gd name="T0" fmla="*/ 99 w 99"/>
                <a:gd name="T1" fmla="*/ 30 h 120"/>
                <a:gd name="T2" fmla="*/ 88 w 99"/>
                <a:gd name="T3" fmla="*/ 0 h 120"/>
                <a:gd name="T4" fmla="*/ 0 w 99"/>
                <a:gd name="T5" fmla="*/ 119 h 120"/>
                <a:gd name="T6" fmla="*/ 0 w 99"/>
                <a:gd name="T7" fmla="*/ 120 h 120"/>
                <a:gd name="T8" fmla="*/ 99 w 99"/>
                <a:gd name="T9" fmla="*/ 120 h 120"/>
                <a:gd name="T10" fmla="*/ 99 w 99"/>
                <a:gd name="T11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20">
                  <a:moveTo>
                    <a:pt x="99" y="30"/>
                  </a:moveTo>
                  <a:cubicBezTo>
                    <a:pt x="99" y="19"/>
                    <a:pt x="95" y="8"/>
                    <a:pt x="88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9" y="120"/>
                    <a:pt x="99" y="120"/>
                    <a:pt x="99" y="120"/>
                  </a:cubicBezTo>
                  <a:lnTo>
                    <a:pt x="99" y="3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3" name="Rectangle 50"/>
            <p:cNvSpPr>
              <a:spLocks noChangeArrowheads="1"/>
            </p:cNvSpPr>
            <p:nvPr/>
          </p:nvSpPr>
          <p:spPr bwMode="auto">
            <a:xfrm>
              <a:off x="4548" y="2580"/>
              <a:ext cx="5" cy="20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4" name="Freeform 51"/>
            <p:cNvSpPr>
              <a:spLocks/>
            </p:cNvSpPr>
            <p:nvPr/>
          </p:nvSpPr>
          <p:spPr bwMode="auto">
            <a:xfrm>
              <a:off x="4548" y="2580"/>
              <a:ext cx="5" cy="204"/>
            </a:xfrm>
            <a:custGeom>
              <a:avLst/>
              <a:gdLst>
                <a:gd name="T0" fmla="*/ 0 w 5"/>
                <a:gd name="T1" fmla="*/ 0 h 204"/>
                <a:gd name="T2" fmla="*/ 0 w 5"/>
                <a:gd name="T3" fmla="*/ 204 h 204"/>
                <a:gd name="T4" fmla="*/ 5 w 5"/>
                <a:gd name="T5" fmla="*/ 204 h 204"/>
                <a:gd name="T6" fmla="*/ 5 w 5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04">
                  <a:moveTo>
                    <a:pt x="0" y="0"/>
                  </a:moveTo>
                  <a:lnTo>
                    <a:pt x="0" y="204"/>
                  </a:lnTo>
                  <a:lnTo>
                    <a:pt x="5" y="20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5" name="Rectangle 52"/>
            <p:cNvSpPr>
              <a:spLocks noChangeArrowheads="1"/>
            </p:cNvSpPr>
            <p:nvPr/>
          </p:nvSpPr>
          <p:spPr bwMode="auto">
            <a:xfrm>
              <a:off x="4474" y="2697"/>
              <a:ext cx="155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6" name="Freeform 53"/>
            <p:cNvSpPr>
              <a:spLocks/>
            </p:cNvSpPr>
            <p:nvPr/>
          </p:nvSpPr>
          <p:spPr bwMode="auto">
            <a:xfrm>
              <a:off x="4474" y="2697"/>
              <a:ext cx="155" cy="5"/>
            </a:xfrm>
            <a:custGeom>
              <a:avLst/>
              <a:gdLst>
                <a:gd name="T0" fmla="*/ 0 w 155"/>
                <a:gd name="T1" fmla="*/ 5 h 5"/>
                <a:gd name="T2" fmla="*/ 155 w 155"/>
                <a:gd name="T3" fmla="*/ 5 h 5"/>
                <a:gd name="T4" fmla="*/ 155 w 155"/>
                <a:gd name="T5" fmla="*/ 0 h 5"/>
                <a:gd name="T6" fmla="*/ 0 w 15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5">
                  <a:moveTo>
                    <a:pt x="0" y="5"/>
                  </a:moveTo>
                  <a:lnTo>
                    <a:pt x="155" y="5"/>
                  </a:lnTo>
                  <a:lnTo>
                    <a:pt x="15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7" name="Oval 54"/>
            <p:cNvSpPr>
              <a:spLocks noChangeArrowheads="1"/>
            </p:cNvSpPr>
            <p:nvPr/>
          </p:nvSpPr>
          <p:spPr bwMode="auto">
            <a:xfrm>
              <a:off x="4494" y="3186"/>
              <a:ext cx="19" cy="20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8" name="Freeform 55"/>
            <p:cNvSpPr>
              <a:spLocks/>
            </p:cNvSpPr>
            <p:nvPr/>
          </p:nvSpPr>
          <p:spPr bwMode="auto">
            <a:xfrm>
              <a:off x="4203" y="2300"/>
              <a:ext cx="683" cy="380"/>
            </a:xfrm>
            <a:custGeom>
              <a:avLst/>
              <a:gdLst>
                <a:gd name="T0" fmla="*/ 683 w 683"/>
                <a:gd name="T1" fmla="*/ 341 h 380"/>
                <a:gd name="T2" fmla="*/ 342 w 683"/>
                <a:gd name="T3" fmla="*/ 0 h 380"/>
                <a:gd name="T4" fmla="*/ 342 w 683"/>
                <a:gd name="T5" fmla="*/ 0 h 380"/>
                <a:gd name="T6" fmla="*/ 342 w 683"/>
                <a:gd name="T7" fmla="*/ 0 h 380"/>
                <a:gd name="T8" fmla="*/ 0 w 683"/>
                <a:gd name="T9" fmla="*/ 341 h 380"/>
                <a:gd name="T10" fmla="*/ 37 w 683"/>
                <a:gd name="T11" fmla="*/ 380 h 380"/>
                <a:gd name="T12" fmla="*/ 342 w 683"/>
                <a:gd name="T13" fmla="*/ 75 h 380"/>
                <a:gd name="T14" fmla="*/ 646 w 683"/>
                <a:gd name="T15" fmla="*/ 380 h 380"/>
                <a:gd name="T16" fmla="*/ 683 w 683"/>
                <a:gd name="T17" fmla="*/ 34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380">
                  <a:moveTo>
                    <a:pt x="683" y="341"/>
                  </a:moveTo>
                  <a:lnTo>
                    <a:pt x="342" y="0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0" y="341"/>
                  </a:lnTo>
                  <a:lnTo>
                    <a:pt x="37" y="380"/>
                  </a:lnTo>
                  <a:lnTo>
                    <a:pt x="342" y="75"/>
                  </a:lnTo>
                  <a:lnTo>
                    <a:pt x="646" y="380"/>
                  </a:lnTo>
                  <a:lnTo>
                    <a:pt x="683" y="341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9" name="Rectangle 56"/>
            <p:cNvSpPr>
              <a:spLocks noChangeArrowheads="1"/>
            </p:cNvSpPr>
            <p:nvPr/>
          </p:nvSpPr>
          <p:spPr bwMode="auto">
            <a:xfrm>
              <a:off x="4303" y="2792"/>
              <a:ext cx="495" cy="47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0" name="Freeform 57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1" name="Freeform 58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03" name="Picture 5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" y="2545"/>
              <a:ext cx="713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4" name="Picture 60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321"/>
              <a:ext cx="90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5" name="Picture 6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" y="2321"/>
              <a:ext cx="24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6" name="Picture 6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105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7" name="Picture 6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479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8" name="Picture 6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165"/>
              <a:ext cx="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9" name="Picture 6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" y="2165"/>
              <a:ext cx="28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Rectangle 66"/>
            <p:cNvSpPr>
              <a:spLocks noChangeArrowheads="1"/>
            </p:cNvSpPr>
            <p:nvPr/>
          </p:nvSpPr>
          <p:spPr bwMode="auto">
            <a:xfrm>
              <a:off x="3048" y="2130"/>
              <a:ext cx="322" cy="40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3" name="Rectangle 67"/>
            <p:cNvSpPr>
              <a:spLocks noChangeArrowheads="1"/>
            </p:cNvSpPr>
            <p:nvPr/>
          </p:nvSpPr>
          <p:spPr bwMode="auto">
            <a:xfrm>
              <a:off x="2954" y="2288"/>
              <a:ext cx="520" cy="42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4" name="Rectangle 68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5" name="Rectangle 69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6" name="Rectangle 70"/>
            <p:cNvSpPr>
              <a:spLocks noChangeArrowheads="1"/>
            </p:cNvSpPr>
            <p:nvPr/>
          </p:nvSpPr>
          <p:spPr bwMode="auto">
            <a:xfrm>
              <a:off x="2856" y="3323"/>
              <a:ext cx="714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7" name="Oval 71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8" name="Oval 72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9" name="Oval 73"/>
            <p:cNvSpPr>
              <a:spLocks noChangeArrowheads="1"/>
            </p:cNvSpPr>
            <p:nvPr/>
          </p:nvSpPr>
          <p:spPr bwMode="auto">
            <a:xfrm>
              <a:off x="3158" y="2374"/>
              <a:ext cx="109" cy="109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0" name="Freeform 74"/>
            <p:cNvSpPr>
              <a:spLocks/>
            </p:cNvSpPr>
            <p:nvPr/>
          </p:nvSpPr>
          <p:spPr bwMode="auto">
            <a:xfrm>
              <a:off x="3178" y="2382"/>
              <a:ext cx="89" cy="101"/>
            </a:xfrm>
            <a:custGeom>
              <a:avLst/>
              <a:gdLst>
                <a:gd name="T0" fmla="*/ 25 w 63"/>
                <a:gd name="T1" fmla="*/ 71 h 71"/>
                <a:gd name="T2" fmla="*/ 63 w 63"/>
                <a:gd name="T3" fmla="*/ 32 h 71"/>
                <a:gd name="T4" fmla="*/ 46 w 63"/>
                <a:gd name="T5" fmla="*/ 0 h 71"/>
                <a:gd name="T6" fmla="*/ 0 w 63"/>
                <a:gd name="T7" fmla="*/ 62 h 71"/>
                <a:gd name="T8" fmla="*/ 25 w 6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1">
                  <a:moveTo>
                    <a:pt x="25" y="71"/>
                  </a:moveTo>
                  <a:cubicBezTo>
                    <a:pt x="46" y="71"/>
                    <a:pt x="63" y="53"/>
                    <a:pt x="63" y="32"/>
                  </a:cubicBezTo>
                  <a:cubicBezTo>
                    <a:pt x="63" y="19"/>
                    <a:pt x="56" y="7"/>
                    <a:pt x="46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" y="67"/>
                    <a:pt x="15" y="71"/>
                    <a:pt x="25" y="71"/>
                  </a:cubicBez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1" name="Rectangle 75"/>
            <p:cNvSpPr>
              <a:spLocks noChangeArrowheads="1"/>
            </p:cNvSpPr>
            <p:nvPr/>
          </p:nvSpPr>
          <p:spPr bwMode="auto">
            <a:xfrm>
              <a:off x="3211" y="2370"/>
              <a:ext cx="5" cy="11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2" name="Freeform 76"/>
            <p:cNvSpPr>
              <a:spLocks/>
            </p:cNvSpPr>
            <p:nvPr/>
          </p:nvSpPr>
          <p:spPr bwMode="auto">
            <a:xfrm>
              <a:off x="3211" y="2370"/>
              <a:ext cx="5" cy="116"/>
            </a:xfrm>
            <a:custGeom>
              <a:avLst/>
              <a:gdLst>
                <a:gd name="T0" fmla="*/ 0 w 5"/>
                <a:gd name="T1" fmla="*/ 0 h 116"/>
                <a:gd name="T2" fmla="*/ 0 w 5"/>
                <a:gd name="T3" fmla="*/ 116 h 116"/>
                <a:gd name="T4" fmla="*/ 5 w 5"/>
                <a:gd name="T5" fmla="*/ 116 h 116"/>
                <a:gd name="T6" fmla="*/ 5 w 5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6">
                  <a:moveTo>
                    <a:pt x="0" y="0"/>
                  </a:moveTo>
                  <a:lnTo>
                    <a:pt x="0" y="116"/>
                  </a:lnTo>
                  <a:lnTo>
                    <a:pt x="5" y="11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3" name="Rectangle 77"/>
            <p:cNvSpPr>
              <a:spLocks noChangeArrowheads="1"/>
            </p:cNvSpPr>
            <p:nvPr/>
          </p:nvSpPr>
          <p:spPr bwMode="auto">
            <a:xfrm>
              <a:off x="3154" y="2425"/>
              <a:ext cx="118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4" name="Freeform 78"/>
            <p:cNvSpPr>
              <a:spLocks/>
            </p:cNvSpPr>
            <p:nvPr/>
          </p:nvSpPr>
          <p:spPr bwMode="auto">
            <a:xfrm>
              <a:off x="3154" y="2425"/>
              <a:ext cx="118" cy="6"/>
            </a:xfrm>
            <a:custGeom>
              <a:avLst/>
              <a:gdLst>
                <a:gd name="T0" fmla="*/ 118 w 118"/>
                <a:gd name="T1" fmla="*/ 0 h 6"/>
                <a:gd name="T2" fmla="*/ 0 w 118"/>
                <a:gd name="T3" fmla="*/ 0 h 6"/>
                <a:gd name="T4" fmla="*/ 0 w 118"/>
                <a:gd name="T5" fmla="*/ 6 h 6"/>
                <a:gd name="T6" fmla="*/ 118 w 118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6">
                  <a:moveTo>
                    <a:pt x="11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18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5" name="Rectangle 79"/>
            <p:cNvSpPr>
              <a:spLocks noChangeArrowheads="1"/>
            </p:cNvSpPr>
            <p:nvPr/>
          </p:nvSpPr>
          <p:spPr bwMode="auto">
            <a:xfrm>
              <a:off x="3119" y="3003"/>
              <a:ext cx="195" cy="29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6" name="Rectangle 80"/>
            <p:cNvSpPr>
              <a:spLocks noChangeArrowheads="1"/>
            </p:cNvSpPr>
            <p:nvPr/>
          </p:nvSpPr>
          <p:spPr bwMode="auto">
            <a:xfrm>
              <a:off x="3131" y="3014"/>
              <a:ext cx="173" cy="269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7" name="Freeform 81"/>
            <p:cNvSpPr>
              <a:spLocks/>
            </p:cNvSpPr>
            <p:nvPr/>
          </p:nvSpPr>
          <p:spPr bwMode="auto">
            <a:xfrm>
              <a:off x="3131" y="3020"/>
              <a:ext cx="173" cy="263"/>
            </a:xfrm>
            <a:custGeom>
              <a:avLst/>
              <a:gdLst>
                <a:gd name="T0" fmla="*/ 173 w 173"/>
                <a:gd name="T1" fmla="*/ 263 h 263"/>
                <a:gd name="T2" fmla="*/ 173 w 173"/>
                <a:gd name="T3" fmla="*/ 0 h 263"/>
                <a:gd name="T4" fmla="*/ 0 w 173"/>
                <a:gd name="T5" fmla="*/ 263 h 263"/>
                <a:gd name="T6" fmla="*/ 173 w 173"/>
                <a:gd name="T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3">
                  <a:moveTo>
                    <a:pt x="173" y="263"/>
                  </a:moveTo>
                  <a:lnTo>
                    <a:pt x="173" y="0"/>
                  </a:lnTo>
                  <a:lnTo>
                    <a:pt x="0" y="263"/>
                  </a:lnTo>
                  <a:lnTo>
                    <a:pt x="173" y="263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8" name="Oval 82"/>
            <p:cNvSpPr>
              <a:spLocks noChangeArrowheads="1"/>
            </p:cNvSpPr>
            <p:nvPr/>
          </p:nvSpPr>
          <p:spPr bwMode="auto">
            <a:xfrm>
              <a:off x="3142" y="3151"/>
              <a:ext cx="26" cy="24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9" name="Rectangle 83"/>
            <p:cNvSpPr>
              <a:spLocks noChangeArrowheads="1"/>
            </p:cNvSpPr>
            <p:nvPr/>
          </p:nvSpPr>
          <p:spPr bwMode="auto">
            <a:xfrm>
              <a:off x="3083" y="3317"/>
              <a:ext cx="26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0" name="Rectangle 84"/>
            <p:cNvSpPr>
              <a:spLocks noChangeArrowheads="1"/>
            </p:cNvSpPr>
            <p:nvPr/>
          </p:nvSpPr>
          <p:spPr bwMode="auto">
            <a:xfrm>
              <a:off x="3065" y="3334"/>
              <a:ext cx="305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1" name="Rectangle 85"/>
            <p:cNvSpPr>
              <a:spLocks noChangeArrowheads="1"/>
            </p:cNvSpPr>
            <p:nvPr/>
          </p:nvSpPr>
          <p:spPr bwMode="auto">
            <a:xfrm>
              <a:off x="3108" y="3283"/>
              <a:ext cx="21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4" name="Rectangle 86"/>
            <p:cNvSpPr>
              <a:spLocks noChangeArrowheads="1"/>
            </p:cNvSpPr>
            <p:nvPr/>
          </p:nvSpPr>
          <p:spPr bwMode="auto">
            <a:xfrm>
              <a:off x="3095" y="3300"/>
              <a:ext cx="244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5" name="Rectangle 87"/>
            <p:cNvSpPr>
              <a:spLocks noChangeArrowheads="1"/>
            </p:cNvSpPr>
            <p:nvPr/>
          </p:nvSpPr>
          <p:spPr bwMode="auto">
            <a:xfrm>
              <a:off x="3055" y="3351"/>
              <a:ext cx="325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6" name="Rectangle 88"/>
            <p:cNvSpPr>
              <a:spLocks noChangeArrowheads="1"/>
            </p:cNvSpPr>
            <p:nvPr/>
          </p:nvSpPr>
          <p:spPr bwMode="auto">
            <a:xfrm>
              <a:off x="3364" y="2701"/>
              <a:ext cx="150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7" name="Rectangle 89"/>
            <p:cNvSpPr>
              <a:spLocks noChangeArrowheads="1"/>
            </p:cNvSpPr>
            <p:nvPr/>
          </p:nvSpPr>
          <p:spPr bwMode="auto">
            <a:xfrm>
              <a:off x="3378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8" name="Freeform 90"/>
            <p:cNvSpPr>
              <a:spLocks/>
            </p:cNvSpPr>
            <p:nvPr/>
          </p:nvSpPr>
          <p:spPr bwMode="auto">
            <a:xfrm>
              <a:off x="3378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9" name="Rectangle 91"/>
            <p:cNvSpPr>
              <a:spLocks noChangeArrowheads="1"/>
            </p:cNvSpPr>
            <p:nvPr/>
          </p:nvSpPr>
          <p:spPr bwMode="auto">
            <a:xfrm>
              <a:off x="3437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0" name="Freeform 92"/>
            <p:cNvSpPr>
              <a:spLocks/>
            </p:cNvSpPr>
            <p:nvPr/>
          </p:nvSpPr>
          <p:spPr bwMode="auto">
            <a:xfrm>
              <a:off x="3437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1" name="Rectangle 93"/>
            <p:cNvSpPr>
              <a:spLocks noChangeArrowheads="1"/>
            </p:cNvSpPr>
            <p:nvPr/>
          </p:nvSpPr>
          <p:spPr bwMode="auto">
            <a:xfrm>
              <a:off x="3373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2" name="Freeform 94"/>
            <p:cNvSpPr>
              <a:spLocks/>
            </p:cNvSpPr>
            <p:nvPr/>
          </p:nvSpPr>
          <p:spPr bwMode="auto">
            <a:xfrm>
              <a:off x="3373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3" name="Rectangle 95"/>
            <p:cNvSpPr>
              <a:spLocks noChangeArrowheads="1"/>
            </p:cNvSpPr>
            <p:nvPr/>
          </p:nvSpPr>
          <p:spPr bwMode="auto">
            <a:xfrm>
              <a:off x="3138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4" name="Rectangle 96"/>
            <p:cNvSpPr>
              <a:spLocks noChangeArrowheads="1"/>
            </p:cNvSpPr>
            <p:nvPr/>
          </p:nvSpPr>
          <p:spPr bwMode="auto">
            <a:xfrm>
              <a:off x="3151" y="2717"/>
              <a:ext cx="124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5" name="Freeform 97"/>
            <p:cNvSpPr>
              <a:spLocks/>
            </p:cNvSpPr>
            <p:nvPr/>
          </p:nvSpPr>
          <p:spPr bwMode="auto">
            <a:xfrm>
              <a:off x="3152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6" name="Rectangle 98"/>
            <p:cNvSpPr>
              <a:spLocks noChangeArrowheads="1"/>
            </p:cNvSpPr>
            <p:nvPr/>
          </p:nvSpPr>
          <p:spPr bwMode="auto">
            <a:xfrm>
              <a:off x="3211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7" name="Freeform 99"/>
            <p:cNvSpPr>
              <a:spLocks/>
            </p:cNvSpPr>
            <p:nvPr/>
          </p:nvSpPr>
          <p:spPr bwMode="auto">
            <a:xfrm>
              <a:off x="3211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9" name="Rectangle 100"/>
            <p:cNvSpPr>
              <a:spLocks noChangeArrowheads="1"/>
            </p:cNvSpPr>
            <p:nvPr/>
          </p:nvSpPr>
          <p:spPr bwMode="auto">
            <a:xfrm>
              <a:off x="3147" y="2794"/>
              <a:ext cx="132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0" name="Freeform 101"/>
            <p:cNvSpPr>
              <a:spLocks/>
            </p:cNvSpPr>
            <p:nvPr/>
          </p:nvSpPr>
          <p:spPr bwMode="auto">
            <a:xfrm>
              <a:off x="3147" y="2794"/>
              <a:ext cx="132" cy="5"/>
            </a:xfrm>
            <a:custGeom>
              <a:avLst/>
              <a:gdLst>
                <a:gd name="T0" fmla="*/ 0 w 132"/>
                <a:gd name="T1" fmla="*/ 5 h 5"/>
                <a:gd name="T2" fmla="*/ 132 w 132"/>
                <a:gd name="T3" fmla="*/ 5 h 5"/>
                <a:gd name="T4" fmla="*/ 132 w 132"/>
                <a:gd name="T5" fmla="*/ 0 h 5"/>
                <a:gd name="T6" fmla="*/ 0 w 13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5">
                  <a:moveTo>
                    <a:pt x="0" y="5"/>
                  </a:moveTo>
                  <a:lnTo>
                    <a:pt x="132" y="5"/>
                  </a:ln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3" name="Rectangle 102"/>
            <p:cNvSpPr>
              <a:spLocks noChangeArrowheads="1"/>
            </p:cNvSpPr>
            <p:nvPr/>
          </p:nvSpPr>
          <p:spPr bwMode="auto">
            <a:xfrm>
              <a:off x="2912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4" name="Rectangle 103"/>
            <p:cNvSpPr>
              <a:spLocks noChangeArrowheads="1"/>
            </p:cNvSpPr>
            <p:nvPr/>
          </p:nvSpPr>
          <p:spPr bwMode="auto">
            <a:xfrm>
              <a:off x="2925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5" name="Freeform 104"/>
            <p:cNvSpPr>
              <a:spLocks/>
            </p:cNvSpPr>
            <p:nvPr/>
          </p:nvSpPr>
          <p:spPr bwMode="auto">
            <a:xfrm>
              <a:off x="2925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8" name="Rectangle 105"/>
            <p:cNvSpPr>
              <a:spLocks noChangeArrowheads="1"/>
            </p:cNvSpPr>
            <p:nvPr/>
          </p:nvSpPr>
          <p:spPr bwMode="auto">
            <a:xfrm>
              <a:off x="2983" y="2712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9" name="Freeform 106"/>
            <p:cNvSpPr>
              <a:spLocks/>
            </p:cNvSpPr>
            <p:nvPr/>
          </p:nvSpPr>
          <p:spPr bwMode="auto">
            <a:xfrm>
              <a:off x="2983" y="2712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0" name="Rectangle 107"/>
            <p:cNvSpPr>
              <a:spLocks noChangeArrowheads="1"/>
            </p:cNvSpPr>
            <p:nvPr/>
          </p:nvSpPr>
          <p:spPr bwMode="auto">
            <a:xfrm>
              <a:off x="2920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1" name="Freeform 108"/>
            <p:cNvSpPr>
              <a:spLocks/>
            </p:cNvSpPr>
            <p:nvPr/>
          </p:nvSpPr>
          <p:spPr bwMode="auto">
            <a:xfrm>
              <a:off x="2920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2" name="Rectangle 109"/>
            <p:cNvSpPr>
              <a:spLocks noChangeArrowheads="1"/>
            </p:cNvSpPr>
            <p:nvPr/>
          </p:nvSpPr>
          <p:spPr bwMode="auto">
            <a:xfrm>
              <a:off x="3364" y="3003"/>
              <a:ext cx="150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3" name="Rectangle 110"/>
            <p:cNvSpPr>
              <a:spLocks noChangeArrowheads="1"/>
            </p:cNvSpPr>
            <p:nvPr/>
          </p:nvSpPr>
          <p:spPr bwMode="auto">
            <a:xfrm>
              <a:off x="3378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4" name="Freeform 111"/>
            <p:cNvSpPr>
              <a:spLocks/>
            </p:cNvSpPr>
            <p:nvPr/>
          </p:nvSpPr>
          <p:spPr bwMode="auto">
            <a:xfrm>
              <a:off x="3378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5" name="Rectangle 112"/>
            <p:cNvSpPr>
              <a:spLocks noChangeArrowheads="1"/>
            </p:cNvSpPr>
            <p:nvPr/>
          </p:nvSpPr>
          <p:spPr bwMode="auto">
            <a:xfrm>
              <a:off x="3437" y="3014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6" name="Freeform 113"/>
            <p:cNvSpPr>
              <a:spLocks/>
            </p:cNvSpPr>
            <p:nvPr/>
          </p:nvSpPr>
          <p:spPr bwMode="auto">
            <a:xfrm>
              <a:off x="3437" y="3014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7" name="Rectangle 114"/>
            <p:cNvSpPr>
              <a:spLocks noChangeArrowheads="1"/>
            </p:cNvSpPr>
            <p:nvPr/>
          </p:nvSpPr>
          <p:spPr bwMode="auto">
            <a:xfrm>
              <a:off x="3373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8" name="Freeform 115"/>
            <p:cNvSpPr>
              <a:spLocks/>
            </p:cNvSpPr>
            <p:nvPr/>
          </p:nvSpPr>
          <p:spPr bwMode="auto">
            <a:xfrm>
              <a:off x="3373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9" name="Rectangle 116"/>
            <p:cNvSpPr>
              <a:spLocks noChangeArrowheads="1"/>
            </p:cNvSpPr>
            <p:nvPr/>
          </p:nvSpPr>
          <p:spPr bwMode="auto">
            <a:xfrm>
              <a:off x="2912" y="3003"/>
              <a:ext cx="149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0" name="Rectangle 117"/>
            <p:cNvSpPr>
              <a:spLocks noChangeArrowheads="1"/>
            </p:cNvSpPr>
            <p:nvPr/>
          </p:nvSpPr>
          <p:spPr bwMode="auto">
            <a:xfrm>
              <a:off x="2925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1" name="Freeform 118"/>
            <p:cNvSpPr>
              <a:spLocks/>
            </p:cNvSpPr>
            <p:nvPr/>
          </p:nvSpPr>
          <p:spPr bwMode="auto">
            <a:xfrm>
              <a:off x="2925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2" name="Rectangle 119"/>
            <p:cNvSpPr>
              <a:spLocks noChangeArrowheads="1"/>
            </p:cNvSpPr>
            <p:nvPr/>
          </p:nvSpPr>
          <p:spPr bwMode="auto">
            <a:xfrm>
              <a:off x="2983" y="3014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3" name="Freeform 120"/>
            <p:cNvSpPr>
              <a:spLocks/>
            </p:cNvSpPr>
            <p:nvPr/>
          </p:nvSpPr>
          <p:spPr bwMode="auto">
            <a:xfrm>
              <a:off x="2983" y="3014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4" name="Rectangle 121"/>
            <p:cNvSpPr>
              <a:spLocks noChangeArrowheads="1"/>
            </p:cNvSpPr>
            <p:nvPr/>
          </p:nvSpPr>
          <p:spPr bwMode="auto">
            <a:xfrm>
              <a:off x="2920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5" name="Freeform 122"/>
            <p:cNvSpPr>
              <a:spLocks/>
            </p:cNvSpPr>
            <p:nvPr/>
          </p:nvSpPr>
          <p:spPr bwMode="auto">
            <a:xfrm>
              <a:off x="2920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6" name="Rectangle 123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7" name="Rectangle 124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69" name="Picture 125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769"/>
              <a:ext cx="723" cy="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8" name="Rectangle 126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9" name="Rectangle 127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72" name="Picture 128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3" name="Picture 129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4" name="Picture 130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5" name="Picture 131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7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6" name="Picture 132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7" name="Picture 133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8" name="Picture 134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9" name="Picture 135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0" name="Picture 13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1" name="Picture 137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5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0" name="Rectangle 138"/>
            <p:cNvSpPr>
              <a:spLocks noChangeArrowheads="1"/>
            </p:cNvSpPr>
            <p:nvPr/>
          </p:nvSpPr>
          <p:spPr bwMode="auto">
            <a:xfrm>
              <a:off x="3522" y="3311"/>
              <a:ext cx="789" cy="59"/>
            </a:xfrm>
            <a:prstGeom prst="rect">
              <a:avLst/>
            </a:prstGeom>
            <a:solidFill>
              <a:srgbClr val="277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1" name="Freeform 139"/>
            <p:cNvSpPr>
              <a:spLocks/>
            </p:cNvSpPr>
            <p:nvPr/>
          </p:nvSpPr>
          <p:spPr bwMode="auto">
            <a:xfrm>
              <a:off x="356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2" name="Freeform 140"/>
            <p:cNvSpPr>
              <a:spLocks/>
            </p:cNvSpPr>
            <p:nvPr/>
          </p:nvSpPr>
          <p:spPr bwMode="auto">
            <a:xfrm>
              <a:off x="365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3" name="Freeform 141"/>
            <p:cNvSpPr>
              <a:spLocks/>
            </p:cNvSpPr>
            <p:nvPr/>
          </p:nvSpPr>
          <p:spPr bwMode="auto">
            <a:xfrm>
              <a:off x="3741" y="2276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4" name="Freeform 142"/>
            <p:cNvSpPr>
              <a:spLocks/>
            </p:cNvSpPr>
            <p:nvPr/>
          </p:nvSpPr>
          <p:spPr bwMode="auto">
            <a:xfrm>
              <a:off x="382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5" name="Freeform 143"/>
            <p:cNvSpPr>
              <a:spLocks/>
            </p:cNvSpPr>
            <p:nvPr/>
          </p:nvSpPr>
          <p:spPr bwMode="auto">
            <a:xfrm>
              <a:off x="391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6" name="Freeform 144"/>
            <p:cNvSpPr>
              <a:spLocks/>
            </p:cNvSpPr>
            <p:nvPr/>
          </p:nvSpPr>
          <p:spPr bwMode="auto">
            <a:xfrm>
              <a:off x="4009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7" name="Freeform 145"/>
            <p:cNvSpPr>
              <a:spLocks/>
            </p:cNvSpPr>
            <p:nvPr/>
          </p:nvSpPr>
          <p:spPr bwMode="auto">
            <a:xfrm>
              <a:off x="4098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8" name="Freeform 146"/>
            <p:cNvSpPr>
              <a:spLocks/>
            </p:cNvSpPr>
            <p:nvPr/>
          </p:nvSpPr>
          <p:spPr bwMode="auto">
            <a:xfrm>
              <a:off x="4188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9" name="Freeform 147"/>
            <p:cNvSpPr>
              <a:spLocks/>
            </p:cNvSpPr>
            <p:nvPr/>
          </p:nvSpPr>
          <p:spPr bwMode="auto">
            <a:xfrm>
              <a:off x="3528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0" name="Freeform 148"/>
            <p:cNvSpPr>
              <a:spLocks/>
            </p:cNvSpPr>
            <p:nvPr/>
          </p:nvSpPr>
          <p:spPr bwMode="auto">
            <a:xfrm>
              <a:off x="361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1" name="Freeform 149"/>
            <p:cNvSpPr>
              <a:spLocks/>
            </p:cNvSpPr>
            <p:nvPr/>
          </p:nvSpPr>
          <p:spPr bwMode="auto">
            <a:xfrm>
              <a:off x="370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2" name="Freeform 150"/>
            <p:cNvSpPr>
              <a:spLocks/>
            </p:cNvSpPr>
            <p:nvPr/>
          </p:nvSpPr>
          <p:spPr bwMode="auto">
            <a:xfrm>
              <a:off x="3797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2" name="Freeform 151"/>
            <p:cNvSpPr>
              <a:spLocks/>
            </p:cNvSpPr>
            <p:nvPr/>
          </p:nvSpPr>
          <p:spPr bwMode="auto">
            <a:xfrm>
              <a:off x="3886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3" name="Freeform 152"/>
            <p:cNvSpPr>
              <a:spLocks/>
            </p:cNvSpPr>
            <p:nvPr/>
          </p:nvSpPr>
          <p:spPr bwMode="auto">
            <a:xfrm>
              <a:off x="3976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4" name="Freeform 153"/>
            <p:cNvSpPr>
              <a:spLocks/>
            </p:cNvSpPr>
            <p:nvPr/>
          </p:nvSpPr>
          <p:spPr bwMode="auto">
            <a:xfrm>
              <a:off x="406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5" name="Freeform 154"/>
            <p:cNvSpPr>
              <a:spLocks/>
            </p:cNvSpPr>
            <p:nvPr/>
          </p:nvSpPr>
          <p:spPr bwMode="auto">
            <a:xfrm>
              <a:off x="415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6" name="Freeform 155"/>
            <p:cNvSpPr>
              <a:spLocks/>
            </p:cNvSpPr>
            <p:nvPr/>
          </p:nvSpPr>
          <p:spPr bwMode="auto">
            <a:xfrm>
              <a:off x="4245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7" name="Freeform 156"/>
            <p:cNvSpPr>
              <a:spLocks/>
            </p:cNvSpPr>
            <p:nvPr/>
          </p:nvSpPr>
          <p:spPr bwMode="auto">
            <a:xfrm>
              <a:off x="356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8" name="Freeform 157"/>
            <p:cNvSpPr>
              <a:spLocks/>
            </p:cNvSpPr>
            <p:nvPr/>
          </p:nvSpPr>
          <p:spPr bwMode="auto">
            <a:xfrm>
              <a:off x="365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9" name="Freeform 158"/>
            <p:cNvSpPr>
              <a:spLocks/>
            </p:cNvSpPr>
            <p:nvPr/>
          </p:nvSpPr>
          <p:spPr bwMode="auto">
            <a:xfrm>
              <a:off x="3741" y="2196"/>
              <a:ext cx="88" cy="146"/>
            </a:xfrm>
            <a:custGeom>
              <a:avLst/>
              <a:gdLst>
                <a:gd name="T0" fmla="*/ 62 w 62"/>
                <a:gd name="T1" fmla="*/ 72 h 103"/>
                <a:gd name="T2" fmla="*/ 31 w 62"/>
                <a:gd name="T3" fmla="*/ 103 h 103"/>
                <a:gd name="T4" fmla="*/ 0 w 62"/>
                <a:gd name="T5" fmla="*/ 72 h 103"/>
                <a:gd name="T6" fmla="*/ 0 w 62"/>
                <a:gd name="T7" fmla="*/ 31 h 103"/>
                <a:gd name="T8" fmla="*/ 31 w 62"/>
                <a:gd name="T9" fmla="*/ 0 h 103"/>
                <a:gd name="T10" fmla="*/ 62 w 62"/>
                <a:gd name="T11" fmla="*/ 31 h 103"/>
                <a:gd name="T12" fmla="*/ 62 w 62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3">
                  <a:moveTo>
                    <a:pt x="62" y="72"/>
                  </a:moveTo>
                  <a:cubicBezTo>
                    <a:pt x="62" y="89"/>
                    <a:pt x="48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0" name="Freeform 159"/>
            <p:cNvSpPr>
              <a:spLocks/>
            </p:cNvSpPr>
            <p:nvPr/>
          </p:nvSpPr>
          <p:spPr bwMode="auto">
            <a:xfrm>
              <a:off x="382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1" name="Freeform 160"/>
            <p:cNvSpPr>
              <a:spLocks/>
            </p:cNvSpPr>
            <p:nvPr/>
          </p:nvSpPr>
          <p:spPr bwMode="auto">
            <a:xfrm>
              <a:off x="391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2" name="Freeform 161"/>
            <p:cNvSpPr>
              <a:spLocks/>
            </p:cNvSpPr>
            <p:nvPr/>
          </p:nvSpPr>
          <p:spPr bwMode="auto">
            <a:xfrm>
              <a:off x="4009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3" name="Freeform 162"/>
            <p:cNvSpPr>
              <a:spLocks/>
            </p:cNvSpPr>
            <p:nvPr/>
          </p:nvSpPr>
          <p:spPr bwMode="auto">
            <a:xfrm>
              <a:off x="4098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4" name="Freeform 163"/>
            <p:cNvSpPr>
              <a:spLocks/>
            </p:cNvSpPr>
            <p:nvPr/>
          </p:nvSpPr>
          <p:spPr bwMode="auto">
            <a:xfrm>
              <a:off x="4188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5" name="Freeform 164"/>
            <p:cNvSpPr>
              <a:spLocks/>
            </p:cNvSpPr>
            <p:nvPr/>
          </p:nvSpPr>
          <p:spPr bwMode="auto">
            <a:xfrm>
              <a:off x="3528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6" name="Freeform 165"/>
            <p:cNvSpPr>
              <a:spLocks/>
            </p:cNvSpPr>
            <p:nvPr/>
          </p:nvSpPr>
          <p:spPr bwMode="auto">
            <a:xfrm>
              <a:off x="361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7" name="Freeform 166"/>
            <p:cNvSpPr>
              <a:spLocks/>
            </p:cNvSpPr>
            <p:nvPr/>
          </p:nvSpPr>
          <p:spPr bwMode="auto">
            <a:xfrm>
              <a:off x="370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8" name="Freeform 167"/>
            <p:cNvSpPr>
              <a:spLocks/>
            </p:cNvSpPr>
            <p:nvPr/>
          </p:nvSpPr>
          <p:spPr bwMode="auto">
            <a:xfrm>
              <a:off x="3797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9" name="Freeform 168"/>
            <p:cNvSpPr>
              <a:spLocks/>
            </p:cNvSpPr>
            <p:nvPr/>
          </p:nvSpPr>
          <p:spPr bwMode="auto">
            <a:xfrm>
              <a:off x="3886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0" name="Freeform 169"/>
            <p:cNvSpPr>
              <a:spLocks/>
            </p:cNvSpPr>
            <p:nvPr/>
          </p:nvSpPr>
          <p:spPr bwMode="auto">
            <a:xfrm>
              <a:off x="3976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1" name="Freeform 170"/>
            <p:cNvSpPr>
              <a:spLocks/>
            </p:cNvSpPr>
            <p:nvPr/>
          </p:nvSpPr>
          <p:spPr bwMode="auto">
            <a:xfrm>
              <a:off x="406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2" name="Freeform 171"/>
            <p:cNvSpPr>
              <a:spLocks/>
            </p:cNvSpPr>
            <p:nvPr/>
          </p:nvSpPr>
          <p:spPr bwMode="auto">
            <a:xfrm>
              <a:off x="415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3" name="Freeform 172"/>
            <p:cNvSpPr>
              <a:spLocks/>
            </p:cNvSpPr>
            <p:nvPr/>
          </p:nvSpPr>
          <p:spPr bwMode="auto">
            <a:xfrm>
              <a:off x="4245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4" name="Freeform 173"/>
            <p:cNvSpPr>
              <a:spLocks/>
            </p:cNvSpPr>
            <p:nvPr/>
          </p:nvSpPr>
          <p:spPr bwMode="auto">
            <a:xfrm>
              <a:off x="356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5" name="Freeform 174"/>
            <p:cNvSpPr>
              <a:spLocks/>
            </p:cNvSpPr>
            <p:nvPr/>
          </p:nvSpPr>
          <p:spPr bwMode="auto">
            <a:xfrm>
              <a:off x="365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6" name="Freeform 175"/>
            <p:cNvSpPr>
              <a:spLocks/>
            </p:cNvSpPr>
            <p:nvPr/>
          </p:nvSpPr>
          <p:spPr bwMode="auto">
            <a:xfrm>
              <a:off x="3741" y="211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7" name="Freeform 176"/>
            <p:cNvSpPr>
              <a:spLocks/>
            </p:cNvSpPr>
            <p:nvPr/>
          </p:nvSpPr>
          <p:spPr bwMode="auto">
            <a:xfrm>
              <a:off x="382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8" name="Freeform 177"/>
            <p:cNvSpPr>
              <a:spLocks/>
            </p:cNvSpPr>
            <p:nvPr/>
          </p:nvSpPr>
          <p:spPr bwMode="auto">
            <a:xfrm>
              <a:off x="391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9" name="Freeform 178"/>
            <p:cNvSpPr>
              <a:spLocks/>
            </p:cNvSpPr>
            <p:nvPr/>
          </p:nvSpPr>
          <p:spPr bwMode="auto">
            <a:xfrm>
              <a:off x="4009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0" name="Freeform 179"/>
            <p:cNvSpPr>
              <a:spLocks/>
            </p:cNvSpPr>
            <p:nvPr/>
          </p:nvSpPr>
          <p:spPr bwMode="auto">
            <a:xfrm>
              <a:off x="4098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1" name="Freeform 180"/>
            <p:cNvSpPr>
              <a:spLocks/>
            </p:cNvSpPr>
            <p:nvPr/>
          </p:nvSpPr>
          <p:spPr bwMode="auto">
            <a:xfrm>
              <a:off x="4188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2" name="Freeform 181"/>
            <p:cNvSpPr>
              <a:spLocks/>
            </p:cNvSpPr>
            <p:nvPr/>
          </p:nvSpPr>
          <p:spPr bwMode="auto">
            <a:xfrm>
              <a:off x="3528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3" name="Freeform 182"/>
            <p:cNvSpPr>
              <a:spLocks/>
            </p:cNvSpPr>
            <p:nvPr/>
          </p:nvSpPr>
          <p:spPr bwMode="auto">
            <a:xfrm>
              <a:off x="361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4" name="Freeform 183"/>
            <p:cNvSpPr>
              <a:spLocks/>
            </p:cNvSpPr>
            <p:nvPr/>
          </p:nvSpPr>
          <p:spPr bwMode="auto">
            <a:xfrm>
              <a:off x="370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5" name="Freeform 184"/>
            <p:cNvSpPr>
              <a:spLocks/>
            </p:cNvSpPr>
            <p:nvPr/>
          </p:nvSpPr>
          <p:spPr bwMode="auto">
            <a:xfrm>
              <a:off x="3797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6" name="Freeform 185"/>
            <p:cNvSpPr>
              <a:spLocks/>
            </p:cNvSpPr>
            <p:nvPr/>
          </p:nvSpPr>
          <p:spPr bwMode="auto">
            <a:xfrm>
              <a:off x="3886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7" name="Freeform 186"/>
            <p:cNvSpPr>
              <a:spLocks/>
            </p:cNvSpPr>
            <p:nvPr/>
          </p:nvSpPr>
          <p:spPr bwMode="auto">
            <a:xfrm>
              <a:off x="3976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8" name="Freeform 187"/>
            <p:cNvSpPr>
              <a:spLocks/>
            </p:cNvSpPr>
            <p:nvPr/>
          </p:nvSpPr>
          <p:spPr bwMode="auto">
            <a:xfrm>
              <a:off x="406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9" name="Freeform 188"/>
            <p:cNvSpPr>
              <a:spLocks/>
            </p:cNvSpPr>
            <p:nvPr/>
          </p:nvSpPr>
          <p:spPr bwMode="auto">
            <a:xfrm>
              <a:off x="415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0" name="Freeform 189"/>
            <p:cNvSpPr>
              <a:spLocks/>
            </p:cNvSpPr>
            <p:nvPr/>
          </p:nvSpPr>
          <p:spPr bwMode="auto">
            <a:xfrm>
              <a:off x="4245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1" name="Freeform 190"/>
            <p:cNvSpPr>
              <a:spLocks/>
            </p:cNvSpPr>
            <p:nvPr/>
          </p:nvSpPr>
          <p:spPr bwMode="auto">
            <a:xfrm>
              <a:off x="356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2" name="Freeform 191"/>
            <p:cNvSpPr>
              <a:spLocks/>
            </p:cNvSpPr>
            <p:nvPr/>
          </p:nvSpPr>
          <p:spPr bwMode="auto">
            <a:xfrm>
              <a:off x="365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3" name="Freeform 192"/>
            <p:cNvSpPr>
              <a:spLocks/>
            </p:cNvSpPr>
            <p:nvPr/>
          </p:nvSpPr>
          <p:spPr bwMode="auto">
            <a:xfrm>
              <a:off x="3741" y="203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4" name="Freeform 193"/>
            <p:cNvSpPr>
              <a:spLocks/>
            </p:cNvSpPr>
            <p:nvPr/>
          </p:nvSpPr>
          <p:spPr bwMode="auto">
            <a:xfrm>
              <a:off x="382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5" name="Freeform 194"/>
            <p:cNvSpPr>
              <a:spLocks/>
            </p:cNvSpPr>
            <p:nvPr/>
          </p:nvSpPr>
          <p:spPr bwMode="auto">
            <a:xfrm>
              <a:off x="391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6" name="Freeform 195"/>
            <p:cNvSpPr>
              <a:spLocks/>
            </p:cNvSpPr>
            <p:nvPr/>
          </p:nvSpPr>
          <p:spPr bwMode="auto">
            <a:xfrm>
              <a:off x="4009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7" name="Freeform 196"/>
            <p:cNvSpPr>
              <a:spLocks/>
            </p:cNvSpPr>
            <p:nvPr/>
          </p:nvSpPr>
          <p:spPr bwMode="auto">
            <a:xfrm>
              <a:off x="4098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8" name="Freeform 197"/>
            <p:cNvSpPr>
              <a:spLocks/>
            </p:cNvSpPr>
            <p:nvPr/>
          </p:nvSpPr>
          <p:spPr bwMode="auto">
            <a:xfrm>
              <a:off x="4188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9" name="Freeform 198"/>
            <p:cNvSpPr>
              <a:spLocks/>
            </p:cNvSpPr>
            <p:nvPr/>
          </p:nvSpPr>
          <p:spPr bwMode="auto">
            <a:xfrm>
              <a:off x="3528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0" name="Freeform 199"/>
            <p:cNvSpPr>
              <a:spLocks/>
            </p:cNvSpPr>
            <p:nvPr/>
          </p:nvSpPr>
          <p:spPr bwMode="auto">
            <a:xfrm>
              <a:off x="361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1" name="Freeform 200"/>
            <p:cNvSpPr>
              <a:spLocks/>
            </p:cNvSpPr>
            <p:nvPr/>
          </p:nvSpPr>
          <p:spPr bwMode="auto">
            <a:xfrm>
              <a:off x="370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2" name="Freeform 201"/>
            <p:cNvSpPr>
              <a:spLocks/>
            </p:cNvSpPr>
            <p:nvPr/>
          </p:nvSpPr>
          <p:spPr bwMode="auto">
            <a:xfrm>
              <a:off x="3797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3" name="Freeform 202"/>
            <p:cNvSpPr>
              <a:spLocks/>
            </p:cNvSpPr>
            <p:nvPr/>
          </p:nvSpPr>
          <p:spPr bwMode="auto">
            <a:xfrm>
              <a:off x="3886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4" name="Freeform 203"/>
            <p:cNvSpPr>
              <a:spLocks/>
            </p:cNvSpPr>
            <p:nvPr/>
          </p:nvSpPr>
          <p:spPr bwMode="auto">
            <a:xfrm>
              <a:off x="3976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5" name="Freeform 204"/>
            <p:cNvSpPr>
              <a:spLocks/>
            </p:cNvSpPr>
            <p:nvPr/>
          </p:nvSpPr>
          <p:spPr bwMode="auto">
            <a:xfrm>
              <a:off x="4065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Freeform 206"/>
          <p:cNvSpPr>
            <a:spLocks/>
          </p:cNvSpPr>
          <p:nvPr/>
        </p:nvSpPr>
        <p:spPr bwMode="auto">
          <a:xfrm>
            <a:off x="4947048" y="3232547"/>
            <a:ext cx="107156" cy="176213"/>
          </a:xfrm>
          <a:custGeom>
            <a:avLst/>
            <a:gdLst>
              <a:gd name="T0" fmla="*/ 63 w 63"/>
              <a:gd name="T1" fmla="*/ 72 h 104"/>
              <a:gd name="T2" fmla="*/ 31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1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1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207"/>
          <p:cNvSpPr>
            <a:spLocks/>
          </p:cNvSpPr>
          <p:nvPr/>
        </p:nvSpPr>
        <p:spPr bwMode="auto">
          <a:xfrm>
            <a:off x="5054204" y="3232547"/>
            <a:ext cx="105966" cy="176213"/>
          </a:xfrm>
          <a:custGeom>
            <a:avLst/>
            <a:gdLst>
              <a:gd name="T0" fmla="*/ 63 w 63"/>
              <a:gd name="T1" fmla="*/ 72 h 104"/>
              <a:gd name="T2" fmla="*/ 32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208"/>
          <p:cNvSpPr>
            <a:spLocks/>
          </p:cNvSpPr>
          <p:nvPr/>
        </p:nvSpPr>
        <p:spPr bwMode="auto">
          <a:xfrm>
            <a:off x="4238626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209"/>
          <p:cNvSpPr>
            <a:spLocks/>
          </p:cNvSpPr>
          <p:nvPr/>
        </p:nvSpPr>
        <p:spPr bwMode="auto">
          <a:xfrm>
            <a:off x="4345782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4454129" y="3184923"/>
            <a:ext cx="104775" cy="175022"/>
          </a:xfrm>
          <a:custGeom>
            <a:avLst/>
            <a:gdLst>
              <a:gd name="T0" fmla="*/ 62 w 62"/>
              <a:gd name="T1" fmla="*/ 72 h 103"/>
              <a:gd name="T2" fmla="*/ 31 w 62"/>
              <a:gd name="T3" fmla="*/ 103 h 103"/>
              <a:gd name="T4" fmla="*/ 0 w 62"/>
              <a:gd name="T5" fmla="*/ 72 h 103"/>
              <a:gd name="T6" fmla="*/ 0 w 62"/>
              <a:gd name="T7" fmla="*/ 31 h 103"/>
              <a:gd name="T8" fmla="*/ 31 w 62"/>
              <a:gd name="T9" fmla="*/ 0 h 103"/>
              <a:gd name="T10" fmla="*/ 62 w 62"/>
              <a:gd name="T11" fmla="*/ 31 h 103"/>
              <a:gd name="T12" fmla="*/ 62 w 62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3">
                <a:moveTo>
                  <a:pt x="62" y="72"/>
                </a:moveTo>
                <a:cubicBezTo>
                  <a:pt x="62" y="89"/>
                  <a:pt x="48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211"/>
          <p:cNvSpPr>
            <a:spLocks/>
          </p:cNvSpPr>
          <p:nvPr/>
        </p:nvSpPr>
        <p:spPr bwMode="auto">
          <a:xfrm>
            <a:off x="4558904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4666060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4773216" y="3184923"/>
            <a:ext cx="10596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4879182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4986338" y="3184923"/>
            <a:ext cx="10596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216"/>
          <p:cNvSpPr>
            <a:spLocks/>
          </p:cNvSpPr>
          <p:nvPr/>
        </p:nvSpPr>
        <p:spPr bwMode="auto">
          <a:xfrm>
            <a:off x="4200525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4306492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4413648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4520804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4626769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21"/>
          <p:cNvSpPr>
            <a:spLocks/>
          </p:cNvSpPr>
          <p:nvPr/>
        </p:nvSpPr>
        <p:spPr bwMode="auto">
          <a:xfrm>
            <a:off x="4733925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4839892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4947048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5054204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4238626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4345782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4454129" y="3088481"/>
            <a:ext cx="104775" cy="176213"/>
          </a:xfrm>
          <a:custGeom>
            <a:avLst/>
            <a:gdLst>
              <a:gd name="T0" fmla="*/ 62 w 62"/>
              <a:gd name="T1" fmla="*/ 73 h 104"/>
              <a:gd name="T2" fmla="*/ 31 w 62"/>
              <a:gd name="T3" fmla="*/ 104 h 104"/>
              <a:gd name="T4" fmla="*/ 0 w 62"/>
              <a:gd name="T5" fmla="*/ 73 h 104"/>
              <a:gd name="T6" fmla="*/ 0 w 62"/>
              <a:gd name="T7" fmla="*/ 32 h 104"/>
              <a:gd name="T8" fmla="*/ 31 w 62"/>
              <a:gd name="T9" fmla="*/ 0 h 104"/>
              <a:gd name="T10" fmla="*/ 62 w 62"/>
              <a:gd name="T11" fmla="*/ 32 h 104"/>
              <a:gd name="T12" fmla="*/ 62 w 62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4">
                <a:moveTo>
                  <a:pt x="62" y="73"/>
                </a:moveTo>
                <a:cubicBezTo>
                  <a:pt x="62" y="90"/>
                  <a:pt x="48" y="104"/>
                  <a:pt x="31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1" y="0"/>
                </a:cubicBezTo>
                <a:cubicBezTo>
                  <a:pt x="48" y="0"/>
                  <a:pt x="62" y="15"/>
                  <a:pt x="62" y="32"/>
                </a:cubicBezTo>
                <a:lnTo>
                  <a:pt x="62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4558904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4666060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4773216" y="3088481"/>
            <a:ext cx="10596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4879182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4986338" y="3088481"/>
            <a:ext cx="10596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4196954" y="3175397"/>
            <a:ext cx="45244" cy="567929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5091113" y="3175397"/>
            <a:ext cx="45244" cy="567929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4586288" y="3856435"/>
            <a:ext cx="163116" cy="163116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4345781" y="3856435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4358879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4358879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4423173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4423173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4354116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4354116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4586288" y="3856435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4599385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4599385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4663679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4663679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4594622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4594622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4825604" y="3856435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4839891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4" name="Freeform 252"/>
          <p:cNvSpPr>
            <a:spLocks/>
          </p:cNvSpPr>
          <p:nvPr/>
        </p:nvSpPr>
        <p:spPr bwMode="auto">
          <a:xfrm>
            <a:off x="4839891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4902994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4902994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4835129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256"/>
          <p:cNvSpPr>
            <a:spLocks/>
          </p:cNvSpPr>
          <p:nvPr/>
        </p:nvSpPr>
        <p:spPr bwMode="auto">
          <a:xfrm>
            <a:off x="4835129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4345781" y="4242197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4358879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259"/>
          <p:cNvSpPr>
            <a:spLocks/>
          </p:cNvSpPr>
          <p:nvPr/>
        </p:nvSpPr>
        <p:spPr bwMode="auto">
          <a:xfrm>
            <a:off x="4358879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4423173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3" name="Freeform 261"/>
          <p:cNvSpPr>
            <a:spLocks/>
          </p:cNvSpPr>
          <p:nvPr/>
        </p:nvSpPr>
        <p:spPr bwMode="auto">
          <a:xfrm>
            <a:off x="4423173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4354116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5" name="Freeform 263"/>
          <p:cNvSpPr>
            <a:spLocks/>
          </p:cNvSpPr>
          <p:nvPr/>
        </p:nvSpPr>
        <p:spPr bwMode="auto">
          <a:xfrm>
            <a:off x="4354116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4345781" y="4481513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4358879" y="4494610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266"/>
          <p:cNvSpPr>
            <a:spLocks/>
          </p:cNvSpPr>
          <p:nvPr/>
        </p:nvSpPr>
        <p:spPr bwMode="auto">
          <a:xfrm>
            <a:off x="4358879" y="4496991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4423173" y="4491038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0" name="Freeform 268"/>
          <p:cNvSpPr>
            <a:spLocks/>
          </p:cNvSpPr>
          <p:nvPr/>
        </p:nvSpPr>
        <p:spPr bwMode="auto">
          <a:xfrm>
            <a:off x="4423173" y="4491038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4354116" y="4558904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2" name="Freeform 270"/>
          <p:cNvSpPr>
            <a:spLocks/>
          </p:cNvSpPr>
          <p:nvPr/>
        </p:nvSpPr>
        <p:spPr bwMode="auto">
          <a:xfrm>
            <a:off x="4354116" y="4558904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4833938" y="4481513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4847035" y="4494610"/>
            <a:ext cx="133350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5" name="Freeform 273"/>
          <p:cNvSpPr>
            <a:spLocks/>
          </p:cNvSpPr>
          <p:nvPr/>
        </p:nvSpPr>
        <p:spPr bwMode="auto">
          <a:xfrm>
            <a:off x="4847035" y="4496991"/>
            <a:ext cx="133350" cy="132160"/>
          </a:xfrm>
          <a:custGeom>
            <a:avLst/>
            <a:gdLst>
              <a:gd name="T0" fmla="*/ 112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111">
                <a:moveTo>
                  <a:pt x="112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4911329" y="4491038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7" name="Freeform 275"/>
          <p:cNvSpPr>
            <a:spLocks/>
          </p:cNvSpPr>
          <p:nvPr/>
        </p:nvSpPr>
        <p:spPr bwMode="auto">
          <a:xfrm>
            <a:off x="4911329" y="4491038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4842272" y="4558904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9" name="Freeform 277"/>
          <p:cNvSpPr>
            <a:spLocks/>
          </p:cNvSpPr>
          <p:nvPr/>
        </p:nvSpPr>
        <p:spPr bwMode="auto">
          <a:xfrm>
            <a:off x="4842272" y="4558904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4586288" y="4242197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4599385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2" name="Freeform 280"/>
          <p:cNvSpPr>
            <a:spLocks/>
          </p:cNvSpPr>
          <p:nvPr/>
        </p:nvSpPr>
        <p:spPr bwMode="auto">
          <a:xfrm>
            <a:off x="4599385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4663679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4" name="Freeform 282"/>
          <p:cNvSpPr>
            <a:spLocks/>
          </p:cNvSpPr>
          <p:nvPr/>
        </p:nvSpPr>
        <p:spPr bwMode="auto">
          <a:xfrm>
            <a:off x="4663679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4594622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6" name="Freeform 284"/>
          <p:cNvSpPr>
            <a:spLocks/>
          </p:cNvSpPr>
          <p:nvPr/>
        </p:nvSpPr>
        <p:spPr bwMode="auto">
          <a:xfrm>
            <a:off x="4594622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4825604" y="4242197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4839891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9" name="Freeform 287"/>
          <p:cNvSpPr>
            <a:spLocks/>
          </p:cNvSpPr>
          <p:nvPr/>
        </p:nvSpPr>
        <p:spPr bwMode="auto">
          <a:xfrm>
            <a:off x="4839891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4902994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1" name="Freeform 289"/>
          <p:cNvSpPr>
            <a:spLocks/>
          </p:cNvSpPr>
          <p:nvPr/>
        </p:nvSpPr>
        <p:spPr bwMode="auto">
          <a:xfrm>
            <a:off x="4902994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4835129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3" name="Freeform 291"/>
          <p:cNvSpPr>
            <a:spLocks/>
          </p:cNvSpPr>
          <p:nvPr/>
        </p:nvSpPr>
        <p:spPr bwMode="auto">
          <a:xfrm>
            <a:off x="4835129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4554141" y="4476750"/>
            <a:ext cx="225029" cy="3381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4567238" y="4489848"/>
            <a:ext cx="200025" cy="311944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6" name="Freeform 294"/>
          <p:cNvSpPr>
            <a:spLocks/>
          </p:cNvSpPr>
          <p:nvPr/>
        </p:nvSpPr>
        <p:spPr bwMode="auto">
          <a:xfrm>
            <a:off x="4567238" y="4496991"/>
            <a:ext cx="200025" cy="304800"/>
          </a:xfrm>
          <a:custGeom>
            <a:avLst/>
            <a:gdLst>
              <a:gd name="T0" fmla="*/ 168 w 168"/>
              <a:gd name="T1" fmla="*/ 256 h 256"/>
              <a:gd name="T2" fmla="*/ 168 w 168"/>
              <a:gd name="T3" fmla="*/ 0 h 256"/>
              <a:gd name="T4" fmla="*/ 0 w 168"/>
              <a:gd name="T5" fmla="*/ 256 h 256"/>
              <a:gd name="T6" fmla="*/ 168 w 168"/>
              <a:gd name="T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56">
                <a:moveTo>
                  <a:pt x="168" y="256"/>
                </a:moveTo>
                <a:lnTo>
                  <a:pt x="168" y="0"/>
                </a:lnTo>
                <a:lnTo>
                  <a:pt x="0" y="256"/>
                </a:lnTo>
                <a:lnTo>
                  <a:pt x="168" y="256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4510088" y="4808935"/>
            <a:ext cx="311944" cy="20241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4489847" y="4829175"/>
            <a:ext cx="352425" cy="20241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4538662" y="4769644"/>
            <a:ext cx="252413" cy="20241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4525566" y="4787504"/>
            <a:ext cx="280988" cy="21431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4477941" y="4849416"/>
            <a:ext cx="376238" cy="17860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Oval 300"/>
          <p:cNvSpPr>
            <a:spLocks noChangeArrowheads="1"/>
          </p:cNvSpPr>
          <p:nvPr/>
        </p:nvSpPr>
        <p:spPr bwMode="auto">
          <a:xfrm>
            <a:off x="4579144" y="4630341"/>
            <a:ext cx="29766" cy="28575"/>
          </a:xfrm>
          <a:prstGeom prst="ellipse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4198144" y="4056460"/>
            <a:ext cx="937022" cy="1047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4" name="Freeform 302"/>
          <p:cNvSpPr>
            <a:spLocks/>
          </p:cNvSpPr>
          <p:nvPr/>
        </p:nvSpPr>
        <p:spPr bwMode="auto">
          <a:xfrm>
            <a:off x="3063478" y="5033962"/>
            <a:ext cx="1415654" cy="501254"/>
          </a:xfrm>
          <a:custGeom>
            <a:avLst/>
            <a:gdLst>
              <a:gd name="T0" fmla="*/ 105 w 836"/>
              <a:gd name="T1" fmla="*/ 2 h 296"/>
              <a:gd name="T2" fmla="*/ 308 w 836"/>
              <a:gd name="T3" fmla="*/ 180 h 296"/>
              <a:gd name="T4" fmla="*/ 554 w 836"/>
              <a:gd name="T5" fmla="*/ 290 h 296"/>
              <a:gd name="T6" fmla="*/ 828 w 836"/>
              <a:gd name="T7" fmla="*/ 156 h 296"/>
              <a:gd name="T8" fmla="*/ 828 w 836"/>
              <a:gd name="T9" fmla="*/ 0 h 296"/>
              <a:gd name="T10" fmla="*/ 105 w 836"/>
              <a:gd name="T11" fmla="*/ 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6" h="296">
                <a:moveTo>
                  <a:pt x="105" y="2"/>
                </a:moveTo>
                <a:cubicBezTo>
                  <a:pt x="105" y="2"/>
                  <a:pt x="0" y="162"/>
                  <a:pt x="308" y="180"/>
                </a:cubicBezTo>
                <a:cubicBezTo>
                  <a:pt x="308" y="186"/>
                  <a:pt x="300" y="292"/>
                  <a:pt x="554" y="290"/>
                </a:cubicBezTo>
                <a:cubicBezTo>
                  <a:pt x="573" y="291"/>
                  <a:pt x="812" y="296"/>
                  <a:pt x="828" y="156"/>
                </a:cubicBezTo>
                <a:cubicBezTo>
                  <a:pt x="836" y="160"/>
                  <a:pt x="828" y="0"/>
                  <a:pt x="828" y="0"/>
                </a:cubicBezTo>
                <a:lnTo>
                  <a:pt x="105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5" name="Freeform 303"/>
          <p:cNvSpPr>
            <a:spLocks/>
          </p:cNvSpPr>
          <p:nvPr/>
        </p:nvSpPr>
        <p:spPr bwMode="auto">
          <a:xfrm>
            <a:off x="2899173" y="4869656"/>
            <a:ext cx="3355181" cy="658416"/>
          </a:xfrm>
          <a:custGeom>
            <a:avLst/>
            <a:gdLst>
              <a:gd name="T0" fmla="*/ 0 w 1981"/>
              <a:gd name="T1" fmla="*/ 0 h 389"/>
              <a:gd name="T2" fmla="*/ 1949 w 1981"/>
              <a:gd name="T3" fmla="*/ 0 h 389"/>
              <a:gd name="T4" fmla="*/ 1309 w 1981"/>
              <a:gd name="T5" fmla="*/ 255 h 389"/>
              <a:gd name="T6" fmla="*/ 1105 w 1981"/>
              <a:gd name="T7" fmla="*/ 379 h 389"/>
              <a:gd name="T8" fmla="*/ 848 w 1981"/>
              <a:gd name="T9" fmla="*/ 314 h 389"/>
              <a:gd name="T10" fmla="*/ 410 w 1981"/>
              <a:gd name="T11" fmla="*/ 166 h 389"/>
              <a:gd name="T12" fmla="*/ 0 w 1981"/>
              <a:gd name="T13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1" h="389">
                <a:moveTo>
                  <a:pt x="0" y="0"/>
                </a:moveTo>
                <a:cubicBezTo>
                  <a:pt x="1949" y="0"/>
                  <a:pt x="1949" y="0"/>
                  <a:pt x="1949" y="0"/>
                </a:cubicBezTo>
                <a:cubicBezTo>
                  <a:pt x="1949" y="0"/>
                  <a:pt x="1981" y="311"/>
                  <a:pt x="1309" y="255"/>
                </a:cubicBezTo>
                <a:cubicBezTo>
                  <a:pt x="1336" y="259"/>
                  <a:pt x="1278" y="369"/>
                  <a:pt x="1105" y="379"/>
                </a:cubicBezTo>
                <a:cubicBezTo>
                  <a:pt x="1098" y="379"/>
                  <a:pt x="910" y="389"/>
                  <a:pt x="848" y="314"/>
                </a:cubicBezTo>
                <a:cubicBezTo>
                  <a:pt x="844" y="322"/>
                  <a:pt x="484" y="359"/>
                  <a:pt x="410" y="166"/>
                </a:cubicBezTo>
                <a:cubicBezTo>
                  <a:pt x="434" y="177"/>
                  <a:pt x="58" y="186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6" name="Freeform 304"/>
          <p:cNvSpPr>
            <a:spLocks/>
          </p:cNvSpPr>
          <p:nvPr/>
        </p:nvSpPr>
        <p:spPr bwMode="auto">
          <a:xfrm>
            <a:off x="2845594" y="4841081"/>
            <a:ext cx="3444479" cy="33338"/>
          </a:xfrm>
          <a:custGeom>
            <a:avLst/>
            <a:gdLst>
              <a:gd name="T0" fmla="*/ 2022 w 2034"/>
              <a:gd name="T1" fmla="*/ 20 h 20"/>
              <a:gd name="T2" fmla="*/ 11 w 2034"/>
              <a:gd name="T3" fmla="*/ 20 h 20"/>
              <a:gd name="T4" fmla="*/ 0 w 2034"/>
              <a:gd name="T5" fmla="*/ 10 h 20"/>
              <a:gd name="T6" fmla="*/ 11 w 2034"/>
              <a:gd name="T7" fmla="*/ 0 h 20"/>
              <a:gd name="T8" fmla="*/ 2022 w 2034"/>
              <a:gd name="T9" fmla="*/ 0 h 20"/>
              <a:gd name="T10" fmla="*/ 2034 w 2034"/>
              <a:gd name="T11" fmla="*/ 10 h 20"/>
              <a:gd name="T12" fmla="*/ 2022 w 2034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4" h="20">
                <a:moveTo>
                  <a:pt x="2022" y="20"/>
                </a:moveTo>
                <a:cubicBezTo>
                  <a:pt x="11" y="20"/>
                  <a:pt x="11" y="20"/>
                  <a:pt x="11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2022" y="0"/>
                  <a:pt x="2022" y="0"/>
                  <a:pt x="2022" y="0"/>
                </a:cubicBezTo>
                <a:cubicBezTo>
                  <a:pt x="2029" y="0"/>
                  <a:pt x="2034" y="5"/>
                  <a:pt x="2034" y="10"/>
                </a:cubicBezTo>
                <a:cubicBezTo>
                  <a:pt x="2034" y="16"/>
                  <a:pt x="2029" y="20"/>
                  <a:pt x="2022" y="20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7" name="Oval 305"/>
          <p:cNvSpPr>
            <a:spLocks noChangeArrowheads="1"/>
          </p:cNvSpPr>
          <p:nvPr/>
        </p:nvSpPr>
        <p:spPr bwMode="auto">
          <a:xfrm>
            <a:off x="3186112" y="4300538"/>
            <a:ext cx="310754" cy="390525"/>
          </a:xfrm>
          <a:prstGeom prst="ellipse">
            <a:avLst/>
          </a:prstGeom>
          <a:solidFill>
            <a:srgbClr val="808E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8" name="Freeform 306"/>
          <p:cNvSpPr>
            <a:spLocks/>
          </p:cNvSpPr>
          <p:nvPr/>
        </p:nvSpPr>
        <p:spPr bwMode="auto">
          <a:xfrm>
            <a:off x="3259932" y="4424362"/>
            <a:ext cx="164306" cy="425054"/>
          </a:xfrm>
          <a:custGeom>
            <a:avLst/>
            <a:gdLst>
              <a:gd name="T0" fmla="*/ 95 w 97"/>
              <a:gd name="T1" fmla="*/ 74 h 251"/>
              <a:gd name="T2" fmla="*/ 90 w 97"/>
              <a:gd name="T3" fmla="*/ 75 h 251"/>
              <a:gd name="T4" fmla="*/ 78 w 97"/>
              <a:gd name="T5" fmla="*/ 93 h 251"/>
              <a:gd name="T6" fmla="*/ 78 w 97"/>
              <a:gd name="T7" fmla="*/ 65 h 251"/>
              <a:gd name="T8" fmla="*/ 74 w 97"/>
              <a:gd name="T9" fmla="*/ 61 h 251"/>
              <a:gd name="T10" fmla="*/ 70 w 97"/>
              <a:gd name="T11" fmla="*/ 65 h 251"/>
              <a:gd name="T12" fmla="*/ 70 w 97"/>
              <a:gd name="T13" fmla="*/ 102 h 251"/>
              <a:gd name="T14" fmla="*/ 71 w 97"/>
              <a:gd name="T15" fmla="*/ 102 h 251"/>
              <a:gd name="T16" fmla="*/ 52 w 97"/>
              <a:gd name="T17" fmla="*/ 127 h 251"/>
              <a:gd name="T18" fmla="*/ 52 w 97"/>
              <a:gd name="T19" fmla="*/ 63 h 251"/>
              <a:gd name="T20" fmla="*/ 53 w 97"/>
              <a:gd name="T21" fmla="*/ 62 h 251"/>
              <a:gd name="T22" fmla="*/ 84 w 97"/>
              <a:gd name="T23" fmla="*/ 9 h 251"/>
              <a:gd name="T24" fmla="*/ 83 w 97"/>
              <a:gd name="T25" fmla="*/ 4 h 251"/>
              <a:gd name="T26" fmla="*/ 78 w 97"/>
              <a:gd name="T27" fmla="*/ 6 h 251"/>
              <a:gd name="T28" fmla="*/ 52 w 97"/>
              <a:gd name="T29" fmla="*/ 49 h 251"/>
              <a:gd name="T30" fmla="*/ 52 w 97"/>
              <a:gd name="T31" fmla="*/ 3 h 251"/>
              <a:gd name="T32" fmla="*/ 49 w 97"/>
              <a:gd name="T33" fmla="*/ 0 h 251"/>
              <a:gd name="T34" fmla="*/ 45 w 97"/>
              <a:gd name="T35" fmla="*/ 3 h 251"/>
              <a:gd name="T36" fmla="*/ 45 w 97"/>
              <a:gd name="T37" fmla="*/ 105 h 251"/>
              <a:gd name="T38" fmla="*/ 21 w 97"/>
              <a:gd name="T39" fmla="*/ 76 h 251"/>
              <a:gd name="T40" fmla="*/ 30 w 97"/>
              <a:gd name="T41" fmla="*/ 26 h 251"/>
              <a:gd name="T42" fmla="*/ 28 w 97"/>
              <a:gd name="T43" fmla="*/ 22 h 251"/>
              <a:gd name="T44" fmla="*/ 23 w 97"/>
              <a:gd name="T45" fmla="*/ 25 h 251"/>
              <a:gd name="T46" fmla="*/ 15 w 97"/>
              <a:gd name="T47" fmla="*/ 69 h 251"/>
              <a:gd name="T48" fmla="*/ 6 w 97"/>
              <a:gd name="T49" fmla="*/ 58 h 251"/>
              <a:gd name="T50" fmla="*/ 1 w 97"/>
              <a:gd name="T51" fmla="*/ 58 h 251"/>
              <a:gd name="T52" fmla="*/ 1 w 97"/>
              <a:gd name="T53" fmla="*/ 63 h 251"/>
              <a:gd name="T54" fmla="*/ 45 w 97"/>
              <a:gd name="T55" fmla="*/ 116 h 251"/>
              <a:gd name="T56" fmla="*/ 45 w 97"/>
              <a:gd name="T57" fmla="*/ 247 h 251"/>
              <a:gd name="T58" fmla="*/ 49 w 97"/>
              <a:gd name="T59" fmla="*/ 251 h 251"/>
              <a:gd name="T60" fmla="*/ 52 w 97"/>
              <a:gd name="T61" fmla="*/ 247 h 251"/>
              <a:gd name="T62" fmla="*/ 52 w 97"/>
              <a:gd name="T63" fmla="*/ 139 h 251"/>
              <a:gd name="T64" fmla="*/ 96 w 97"/>
              <a:gd name="T65" fmla="*/ 79 h 251"/>
              <a:gd name="T66" fmla="*/ 95 w 97"/>
              <a:gd name="T67" fmla="*/ 74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7" h="251">
                <a:moveTo>
                  <a:pt x="95" y="74"/>
                </a:moveTo>
                <a:cubicBezTo>
                  <a:pt x="94" y="73"/>
                  <a:pt x="92" y="73"/>
                  <a:pt x="90" y="75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3"/>
                  <a:pt x="76" y="61"/>
                  <a:pt x="74" y="61"/>
                </a:cubicBezTo>
                <a:cubicBezTo>
                  <a:pt x="72" y="61"/>
                  <a:pt x="70" y="63"/>
                  <a:pt x="70" y="65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63"/>
                  <a:pt x="52" y="63"/>
                  <a:pt x="52" y="63"/>
                </a:cubicBezTo>
                <a:cubicBezTo>
                  <a:pt x="53" y="62"/>
                  <a:pt x="53" y="62"/>
                  <a:pt x="53" y="62"/>
                </a:cubicBezTo>
                <a:cubicBezTo>
                  <a:pt x="84" y="9"/>
                  <a:pt x="84" y="9"/>
                  <a:pt x="84" y="9"/>
                </a:cubicBezTo>
                <a:cubicBezTo>
                  <a:pt x="85" y="8"/>
                  <a:pt x="85" y="5"/>
                  <a:pt x="83" y="4"/>
                </a:cubicBezTo>
                <a:cubicBezTo>
                  <a:pt x="82" y="3"/>
                  <a:pt x="79" y="4"/>
                  <a:pt x="78" y="6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1"/>
                  <a:pt x="51" y="0"/>
                  <a:pt x="49" y="0"/>
                </a:cubicBezTo>
                <a:cubicBezTo>
                  <a:pt x="47" y="0"/>
                  <a:pt x="45" y="1"/>
                  <a:pt x="45" y="3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21" y="76"/>
                  <a:pt x="21" y="76"/>
                  <a:pt x="21" y="7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4"/>
                  <a:pt x="29" y="22"/>
                  <a:pt x="28" y="22"/>
                </a:cubicBezTo>
                <a:cubicBezTo>
                  <a:pt x="26" y="21"/>
                  <a:pt x="24" y="23"/>
                  <a:pt x="23" y="25"/>
                </a:cubicBezTo>
                <a:cubicBezTo>
                  <a:pt x="15" y="69"/>
                  <a:pt x="15" y="69"/>
                  <a:pt x="15" y="69"/>
                </a:cubicBezTo>
                <a:cubicBezTo>
                  <a:pt x="6" y="58"/>
                  <a:pt x="6" y="58"/>
                  <a:pt x="6" y="58"/>
                </a:cubicBezTo>
                <a:cubicBezTo>
                  <a:pt x="5" y="57"/>
                  <a:pt x="3" y="57"/>
                  <a:pt x="1" y="58"/>
                </a:cubicBezTo>
                <a:cubicBezTo>
                  <a:pt x="0" y="59"/>
                  <a:pt x="0" y="61"/>
                  <a:pt x="1" y="63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247"/>
                  <a:pt x="45" y="247"/>
                  <a:pt x="45" y="247"/>
                </a:cubicBezTo>
                <a:cubicBezTo>
                  <a:pt x="45" y="249"/>
                  <a:pt x="47" y="251"/>
                  <a:pt x="49" y="251"/>
                </a:cubicBezTo>
                <a:cubicBezTo>
                  <a:pt x="51" y="251"/>
                  <a:pt x="52" y="249"/>
                  <a:pt x="52" y="247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96" y="79"/>
                  <a:pt x="96" y="79"/>
                  <a:pt x="96" y="79"/>
                </a:cubicBezTo>
                <a:cubicBezTo>
                  <a:pt x="97" y="77"/>
                  <a:pt x="97" y="75"/>
                  <a:pt x="95" y="74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9" name="Freeform 307"/>
          <p:cNvSpPr>
            <a:spLocks/>
          </p:cNvSpPr>
          <p:nvPr/>
        </p:nvSpPr>
        <p:spPr bwMode="auto">
          <a:xfrm>
            <a:off x="4960144" y="4233863"/>
            <a:ext cx="300038" cy="448866"/>
          </a:xfrm>
          <a:custGeom>
            <a:avLst/>
            <a:gdLst>
              <a:gd name="T0" fmla="*/ 0 w 252"/>
              <a:gd name="T1" fmla="*/ 377 h 377"/>
              <a:gd name="T2" fmla="*/ 126 w 252"/>
              <a:gd name="T3" fmla="*/ 0 h 377"/>
              <a:gd name="T4" fmla="*/ 252 w 252"/>
              <a:gd name="T5" fmla="*/ 377 h 377"/>
              <a:gd name="T6" fmla="*/ 0 w 252"/>
              <a:gd name="T7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2" h="377">
                <a:moveTo>
                  <a:pt x="0" y="377"/>
                </a:moveTo>
                <a:lnTo>
                  <a:pt x="126" y="0"/>
                </a:lnTo>
                <a:lnTo>
                  <a:pt x="252" y="377"/>
                </a:lnTo>
                <a:lnTo>
                  <a:pt x="0" y="377"/>
                </a:lnTo>
                <a:close/>
              </a:path>
            </a:pathLst>
          </a:custGeom>
          <a:solidFill>
            <a:srgbClr val="A7C2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0" name="Freeform 308"/>
          <p:cNvSpPr>
            <a:spLocks/>
          </p:cNvSpPr>
          <p:nvPr/>
        </p:nvSpPr>
        <p:spPr bwMode="auto">
          <a:xfrm>
            <a:off x="5043488" y="4456510"/>
            <a:ext cx="133350" cy="392906"/>
          </a:xfrm>
          <a:custGeom>
            <a:avLst/>
            <a:gdLst>
              <a:gd name="T0" fmla="*/ 77 w 79"/>
              <a:gd name="T1" fmla="*/ 69 h 232"/>
              <a:gd name="T2" fmla="*/ 73 w 79"/>
              <a:gd name="T3" fmla="*/ 69 h 232"/>
              <a:gd name="T4" fmla="*/ 63 w 79"/>
              <a:gd name="T5" fmla="*/ 86 h 232"/>
              <a:gd name="T6" fmla="*/ 63 w 79"/>
              <a:gd name="T7" fmla="*/ 60 h 232"/>
              <a:gd name="T8" fmla="*/ 60 w 79"/>
              <a:gd name="T9" fmla="*/ 57 h 232"/>
              <a:gd name="T10" fmla="*/ 57 w 79"/>
              <a:gd name="T11" fmla="*/ 60 h 232"/>
              <a:gd name="T12" fmla="*/ 57 w 79"/>
              <a:gd name="T13" fmla="*/ 94 h 232"/>
              <a:gd name="T14" fmla="*/ 57 w 79"/>
              <a:gd name="T15" fmla="*/ 95 h 232"/>
              <a:gd name="T16" fmla="*/ 42 w 79"/>
              <a:gd name="T17" fmla="*/ 118 h 232"/>
              <a:gd name="T18" fmla="*/ 42 w 79"/>
              <a:gd name="T19" fmla="*/ 58 h 232"/>
              <a:gd name="T20" fmla="*/ 43 w 79"/>
              <a:gd name="T21" fmla="*/ 58 h 232"/>
              <a:gd name="T22" fmla="*/ 68 w 79"/>
              <a:gd name="T23" fmla="*/ 9 h 232"/>
              <a:gd name="T24" fmla="*/ 67 w 79"/>
              <a:gd name="T25" fmla="*/ 4 h 232"/>
              <a:gd name="T26" fmla="*/ 63 w 79"/>
              <a:gd name="T27" fmla="*/ 5 h 232"/>
              <a:gd name="T28" fmla="*/ 42 w 79"/>
              <a:gd name="T29" fmla="*/ 46 h 232"/>
              <a:gd name="T30" fmla="*/ 42 w 79"/>
              <a:gd name="T31" fmla="*/ 3 h 232"/>
              <a:gd name="T32" fmla="*/ 40 w 79"/>
              <a:gd name="T33" fmla="*/ 0 h 232"/>
              <a:gd name="T34" fmla="*/ 37 w 79"/>
              <a:gd name="T35" fmla="*/ 3 h 232"/>
              <a:gd name="T36" fmla="*/ 37 w 79"/>
              <a:gd name="T37" fmla="*/ 97 h 232"/>
              <a:gd name="T38" fmla="*/ 17 w 79"/>
              <a:gd name="T39" fmla="*/ 71 h 232"/>
              <a:gd name="T40" fmla="*/ 25 w 79"/>
              <a:gd name="T41" fmla="*/ 24 h 232"/>
              <a:gd name="T42" fmla="*/ 22 w 79"/>
              <a:gd name="T43" fmla="*/ 20 h 232"/>
              <a:gd name="T44" fmla="*/ 19 w 79"/>
              <a:gd name="T45" fmla="*/ 23 h 232"/>
              <a:gd name="T46" fmla="*/ 13 w 79"/>
              <a:gd name="T47" fmla="*/ 64 h 232"/>
              <a:gd name="T48" fmla="*/ 5 w 79"/>
              <a:gd name="T49" fmla="*/ 54 h 232"/>
              <a:gd name="T50" fmla="*/ 1 w 79"/>
              <a:gd name="T51" fmla="*/ 54 h 232"/>
              <a:gd name="T52" fmla="*/ 1 w 79"/>
              <a:gd name="T53" fmla="*/ 58 h 232"/>
              <a:gd name="T54" fmla="*/ 37 w 79"/>
              <a:gd name="T55" fmla="*/ 108 h 232"/>
              <a:gd name="T56" fmla="*/ 37 w 79"/>
              <a:gd name="T57" fmla="*/ 228 h 232"/>
              <a:gd name="T58" fmla="*/ 40 w 79"/>
              <a:gd name="T59" fmla="*/ 232 h 232"/>
              <a:gd name="T60" fmla="*/ 42 w 79"/>
              <a:gd name="T61" fmla="*/ 228 h 232"/>
              <a:gd name="T62" fmla="*/ 42 w 79"/>
              <a:gd name="T63" fmla="*/ 129 h 232"/>
              <a:gd name="T64" fmla="*/ 78 w 79"/>
              <a:gd name="T65" fmla="*/ 73 h 232"/>
              <a:gd name="T66" fmla="*/ 77 w 79"/>
              <a:gd name="T67" fmla="*/ 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232">
                <a:moveTo>
                  <a:pt x="77" y="69"/>
                </a:moveTo>
                <a:cubicBezTo>
                  <a:pt x="76" y="67"/>
                  <a:pt x="74" y="68"/>
                  <a:pt x="73" y="69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60"/>
                  <a:pt x="63" y="60"/>
                  <a:pt x="63" y="60"/>
                </a:cubicBezTo>
                <a:cubicBezTo>
                  <a:pt x="63" y="58"/>
                  <a:pt x="61" y="57"/>
                  <a:pt x="60" y="57"/>
                </a:cubicBezTo>
                <a:cubicBezTo>
                  <a:pt x="58" y="57"/>
                  <a:pt x="57" y="58"/>
                  <a:pt x="57" y="60"/>
                </a:cubicBezTo>
                <a:cubicBezTo>
                  <a:pt x="57" y="94"/>
                  <a:pt x="57" y="94"/>
                  <a:pt x="57" y="94"/>
                </a:cubicBezTo>
                <a:cubicBezTo>
                  <a:pt x="57" y="95"/>
                  <a:pt x="57" y="95"/>
                  <a:pt x="57" y="95"/>
                </a:cubicBezTo>
                <a:cubicBezTo>
                  <a:pt x="42" y="118"/>
                  <a:pt x="42" y="118"/>
                  <a:pt x="42" y="118"/>
                </a:cubicBezTo>
                <a:cubicBezTo>
                  <a:pt x="42" y="58"/>
                  <a:pt x="42" y="58"/>
                  <a:pt x="42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7"/>
                  <a:pt x="69" y="5"/>
                  <a:pt x="67" y="4"/>
                </a:cubicBezTo>
                <a:cubicBezTo>
                  <a:pt x="66" y="3"/>
                  <a:pt x="64" y="4"/>
                  <a:pt x="63" y="5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1"/>
                  <a:pt x="41" y="0"/>
                  <a:pt x="40" y="0"/>
                </a:cubicBezTo>
                <a:cubicBezTo>
                  <a:pt x="38" y="0"/>
                  <a:pt x="37" y="1"/>
                  <a:pt x="37" y="3"/>
                </a:cubicBezTo>
                <a:cubicBezTo>
                  <a:pt x="37" y="97"/>
                  <a:pt x="37" y="97"/>
                  <a:pt x="37" y="97"/>
                </a:cubicBezTo>
                <a:cubicBezTo>
                  <a:pt x="17" y="71"/>
                  <a:pt x="17" y="71"/>
                  <a:pt x="17" y="71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2"/>
                  <a:pt x="24" y="20"/>
                  <a:pt x="22" y="20"/>
                </a:cubicBezTo>
                <a:cubicBezTo>
                  <a:pt x="21" y="20"/>
                  <a:pt x="19" y="21"/>
                  <a:pt x="19" y="23"/>
                </a:cubicBezTo>
                <a:cubicBezTo>
                  <a:pt x="13" y="64"/>
                  <a:pt x="13" y="64"/>
                  <a:pt x="13" y="6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3"/>
                  <a:pt x="3" y="52"/>
                  <a:pt x="1" y="54"/>
                </a:cubicBezTo>
                <a:cubicBezTo>
                  <a:pt x="0" y="55"/>
                  <a:pt x="0" y="57"/>
                  <a:pt x="1" y="5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7" y="228"/>
                  <a:pt x="37" y="228"/>
                  <a:pt x="37" y="228"/>
                </a:cubicBezTo>
                <a:cubicBezTo>
                  <a:pt x="37" y="230"/>
                  <a:pt x="38" y="232"/>
                  <a:pt x="40" y="232"/>
                </a:cubicBezTo>
                <a:cubicBezTo>
                  <a:pt x="41" y="232"/>
                  <a:pt x="42" y="230"/>
                  <a:pt x="42" y="228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72"/>
                  <a:pt x="78" y="70"/>
                  <a:pt x="77" y="69"/>
                </a:cubicBezTo>
                <a:close/>
              </a:path>
            </a:pathLst>
          </a:custGeom>
          <a:solidFill>
            <a:srgbClr val="6782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1" name="Freeform 309"/>
          <p:cNvSpPr>
            <a:spLocks/>
          </p:cNvSpPr>
          <p:nvPr/>
        </p:nvSpPr>
        <p:spPr bwMode="auto">
          <a:xfrm>
            <a:off x="6065044" y="3027760"/>
            <a:ext cx="597694" cy="659606"/>
          </a:xfrm>
          <a:custGeom>
            <a:avLst/>
            <a:gdLst>
              <a:gd name="T0" fmla="*/ 353 w 353"/>
              <a:gd name="T1" fmla="*/ 334 h 389"/>
              <a:gd name="T2" fmla="*/ 297 w 353"/>
              <a:gd name="T3" fmla="*/ 389 h 389"/>
              <a:gd name="T4" fmla="*/ 56 w 353"/>
              <a:gd name="T5" fmla="*/ 389 h 389"/>
              <a:gd name="T6" fmla="*/ 0 w 353"/>
              <a:gd name="T7" fmla="*/ 334 h 389"/>
              <a:gd name="T8" fmla="*/ 0 w 353"/>
              <a:gd name="T9" fmla="*/ 56 h 389"/>
              <a:gd name="T10" fmla="*/ 56 w 353"/>
              <a:gd name="T11" fmla="*/ 0 h 389"/>
              <a:gd name="T12" fmla="*/ 297 w 353"/>
              <a:gd name="T13" fmla="*/ 0 h 389"/>
              <a:gd name="T14" fmla="*/ 353 w 353"/>
              <a:gd name="T15" fmla="*/ 56 h 389"/>
              <a:gd name="T16" fmla="*/ 353 w 353"/>
              <a:gd name="T17" fmla="*/ 33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3" h="389">
                <a:moveTo>
                  <a:pt x="353" y="334"/>
                </a:moveTo>
                <a:cubicBezTo>
                  <a:pt x="353" y="364"/>
                  <a:pt x="328" y="389"/>
                  <a:pt x="297" y="389"/>
                </a:cubicBezTo>
                <a:cubicBezTo>
                  <a:pt x="56" y="389"/>
                  <a:pt x="56" y="389"/>
                  <a:pt x="56" y="389"/>
                </a:cubicBezTo>
                <a:cubicBezTo>
                  <a:pt x="25" y="389"/>
                  <a:pt x="0" y="364"/>
                  <a:pt x="0" y="33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297" y="0"/>
                  <a:pt x="297" y="0"/>
                  <a:pt x="297" y="0"/>
                </a:cubicBezTo>
                <a:cubicBezTo>
                  <a:pt x="328" y="0"/>
                  <a:pt x="353" y="25"/>
                  <a:pt x="353" y="56"/>
                </a:cubicBezTo>
                <a:lnTo>
                  <a:pt x="353" y="3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3711178" y="1946673"/>
            <a:ext cx="557213" cy="616744"/>
          </a:xfrm>
          <a:custGeom>
            <a:avLst/>
            <a:gdLst>
              <a:gd name="T0" fmla="*/ 329 w 329"/>
              <a:gd name="T1" fmla="*/ 312 h 364"/>
              <a:gd name="T2" fmla="*/ 277 w 329"/>
              <a:gd name="T3" fmla="*/ 364 h 364"/>
              <a:gd name="T4" fmla="*/ 52 w 329"/>
              <a:gd name="T5" fmla="*/ 364 h 364"/>
              <a:gd name="T6" fmla="*/ 0 w 329"/>
              <a:gd name="T7" fmla="*/ 312 h 364"/>
              <a:gd name="T8" fmla="*/ 0 w 329"/>
              <a:gd name="T9" fmla="*/ 52 h 364"/>
              <a:gd name="T10" fmla="*/ 52 w 329"/>
              <a:gd name="T11" fmla="*/ 0 h 364"/>
              <a:gd name="T12" fmla="*/ 277 w 329"/>
              <a:gd name="T13" fmla="*/ 0 h 364"/>
              <a:gd name="T14" fmla="*/ 329 w 329"/>
              <a:gd name="T15" fmla="*/ 52 h 364"/>
              <a:gd name="T16" fmla="*/ 329 w 329"/>
              <a:gd name="T17" fmla="*/ 312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9" h="364">
                <a:moveTo>
                  <a:pt x="329" y="312"/>
                </a:moveTo>
                <a:cubicBezTo>
                  <a:pt x="329" y="341"/>
                  <a:pt x="306" y="364"/>
                  <a:pt x="277" y="364"/>
                </a:cubicBezTo>
                <a:cubicBezTo>
                  <a:pt x="52" y="364"/>
                  <a:pt x="52" y="364"/>
                  <a:pt x="52" y="364"/>
                </a:cubicBezTo>
                <a:cubicBezTo>
                  <a:pt x="23" y="364"/>
                  <a:pt x="0" y="341"/>
                  <a:pt x="0" y="31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277" y="0"/>
                  <a:pt x="277" y="0"/>
                  <a:pt x="277" y="0"/>
                </a:cubicBezTo>
                <a:cubicBezTo>
                  <a:pt x="306" y="0"/>
                  <a:pt x="329" y="23"/>
                  <a:pt x="329" y="52"/>
                </a:cubicBezTo>
                <a:lnTo>
                  <a:pt x="329" y="3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3" name="Freeform 311"/>
          <p:cNvSpPr>
            <a:spLocks/>
          </p:cNvSpPr>
          <p:nvPr/>
        </p:nvSpPr>
        <p:spPr bwMode="auto">
          <a:xfrm>
            <a:off x="6129337" y="3158729"/>
            <a:ext cx="482204" cy="417910"/>
          </a:xfrm>
          <a:custGeom>
            <a:avLst/>
            <a:gdLst>
              <a:gd name="T0" fmla="*/ 161 w 285"/>
              <a:gd name="T1" fmla="*/ 0 h 247"/>
              <a:gd name="T2" fmla="*/ 36 w 285"/>
              <a:gd name="T3" fmla="*/ 109 h 247"/>
              <a:gd name="T4" fmla="*/ 38 w 285"/>
              <a:gd name="T5" fmla="*/ 128 h 247"/>
              <a:gd name="T6" fmla="*/ 0 w 285"/>
              <a:gd name="T7" fmla="*/ 174 h 247"/>
              <a:gd name="T8" fmla="*/ 13 w 285"/>
              <a:gd name="T9" fmla="*/ 206 h 247"/>
              <a:gd name="T10" fmla="*/ 3 w 285"/>
              <a:gd name="T11" fmla="*/ 224 h 247"/>
              <a:gd name="T12" fmla="*/ 29 w 285"/>
              <a:gd name="T13" fmla="*/ 247 h 247"/>
              <a:gd name="T14" fmla="*/ 55 w 285"/>
              <a:gd name="T15" fmla="*/ 224 h 247"/>
              <a:gd name="T16" fmla="*/ 54 w 285"/>
              <a:gd name="T17" fmla="*/ 224 h 247"/>
              <a:gd name="T18" fmla="*/ 56 w 285"/>
              <a:gd name="T19" fmla="*/ 224 h 247"/>
              <a:gd name="T20" fmla="*/ 100 w 285"/>
              <a:gd name="T21" fmla="*/ 205 h 247"/>
              <a:gd name="T22" fmla="*/ 161 w 285"/>
              <a:gd name="T23" fmla="*/ 219 h 247"/>
              <a:gd name="T24" fmla="*/ 285 w 285"/>
              <a:gd name="T25" fmla="*/ 109 h 247"/>
              <a:gd name="T26" fmla="*/ 161 w 285"/>
              <a:gd name="T27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5" h="247">
                <a:moveTo>
                  <a:pt x="161" y="0"/>
                </a:moveTo>
                <a:cubicBezTo>
                  <a:pt x="92" y="0"/>
                  <a:pt x="36" y="49"/>
                  <a:pt x="36" y="109"/>
                </a:cubicBezTo>
                <a:cubicBezTo>
                  <a:pt x="36" y="116"/>
                  <a:pt x="36" y="122"/>
                  <a:pt x="38" y="128"/>
                </a:cubicBezTo>
                <a:cubicBezTo>
                  <a:pt x="16" y="134"/>
                  <a:pt x="0" y="153"/>
                  <a:pt x="0" y="174"/>
                </a:cubicBezTo>
                <a:cubicBezTo>
                  <a:pt x="0" y="186"/>
                  <a:pt x="5" y="197"/>
                  <a:pt x="13" y="206"/>
                </a:cubicBezTo>
                <a:cubicBezTo>
                  <a:pt x="7" y="210"/>
                  <a:pt x="3" y="217"/>
                  <a:pt x="3" y="224"/>
                </a:cubicBezTo>
                <a:cubicBezTo>
                  <a:pt x="3" y="237"/>
                  <a:pt x="14" y="247"/>
                  <a:pt x="29" y="247"/>
                </a:cubicBezTo>
                <a:cubicBezTo>
                  <a:pt x="43" y="247"/>
                  <a:pt x="55" y="237"/>
                  <a:pt x="55" y="224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4"/>
                  <a:pt x="56" y="224"/>
                  <a:pt x="56" y="224"/>
                </a:cubicBezTo>
                <a:cubicBezTo>
                  <a:pt x="74" y="224"/>
                  <a:pt x="90" y="216"/>
                  <a:pt x="100" y="205"/>
                </a:cubicBezTo>
                <a:cubicBezTo>
                  <a:pt x="118" y="214"/>
                  <a:pt x="139" y="219"/>
                  <a:pt x="161" y="219"/>
                </a:cubicBezTo>
                <a:cubicBezTo>
                  <a:pt x="230" y="219"/>
                  <a:pt x="285" y="170"/>
                  <a:pt x="285" y="109"/>
                </a:cubicBezTo>
                <a:cubicBezTo>
                  <a:pt x="285" y="49"/>
                  <a:pt x="230" y="0"/>
                  <a:pt x="1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4" name="Oval 312"/>
          <p:cNvSpPr>
            <a:spLocks noChangeArrowheads="1"/>
          </p:cNvSpPr>
          <p:nvPr/>
        </p:nvSpPr>
        <p:spPr bwMode="auto">
          <a:xfrm>
            <a:off x="6287352" y="3328988"/>
            <a:ext cx="46435" cy="50006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6369504" y="3328988"/>
            <a:ext cx="47625" cy="50006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3" y="29"/>
                  <a:pt x="14" y="29"/>
                </a:cubicBezTo>
                <a:cubicBezTo>
                  <a:pt x="6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6" name="Freeform 314"/>
          <p:cNvSpPr>
            <a:spLocks/>
          </p:cNvSpPr>
          <p:nvPr/>
        </p:nvSpPr>
        <p:spPr bwMode="auto">
          <a:xfrm>
            <a:off x="6452848" y="3328988"/>
            <a:ext cx="47625" cy="50006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2" y="29"/>
                  <a:pt x="14" y="29"/>
                </a:cubicBezTo>
                <a:cubicBezTo>
                  <a:pt x="5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7" name="Freeform 315"/>
          <p:cNvSpPr>
            <a:spLocks/>
          </p:cNvSpPr>
          <p:nvPr/>
        </p:nvSpPr>
        <p:spPr bwMode="auto">
          <a:xfrm>
            <a:off x="3876675" y="2058592"/>
            <a:ext cx="225029" cy="392906"/>
          </a:xfrm>
          <a:custGeom>
            <a:avLst/>
            <a:gdLst>
              <a:gd name="T0" fmla="*/ 133 w 133"/>
              <a:gd name="T1" fmla="*/ 225 h 232"/>
              <a:gd name="T2" fmla="*/ 126 w 133"/>
              <a:gd name="T3" fmla="*/ 232 h 232"/>
              <a:gd name="T4" fmla="*/ 8 w 133"/>
              <a:gd name="T5" fmla="*/ 232 h 232"/>
              <a:gd name="T6" fmla="*/ 0 w 133"/>
              <a:gd name="T7" fmla="*/ 225 h 232"/>
              <a:gd name="T8" fmla="*/ 0 w 133"/>
              <a:gd name="T9" fmla="*/ 7 h 232"/>
              <a:gd name="T10" fmla="*/ 8 w 133"/>
              <a:gd name="T11" fmla="*/ 0 h 232"/>
              <a:gd name="T12" fmla="*/ 126 w 133"/>
              <a:gd name="T13" fmla="*/ 0 h 232"/>
              <a:gd name="T14" fmla="*/ 133 w 133"/>
              <a:gd name="T15" fmla="*/ 7 h 232"/>
              <a:gd name="T16" fmla="*/ 133 w 133"/>
              <a:gd name="T17" fmla="*/ 2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232">
                <a:moveTo>
                  <a:pt x="133" y="225"/>
                </a:moveTo>
                <a:cubicBezTo>
                  <a:pt x="133" y="229"/>
                  <a:pt x="130" y="232"/>
                  <a:pt x="126" y="232"/>
                </a:cubicBezTo>
                <a:cubicBezTo>
                  <a:pt x="8" y="232"/>
                  <a:pt x="8" y="232"/>
                  <a:pt x="8" y="232"/>
                </a:cubicBezTo>
                <a:cubicBezTo>
                  <a:pt x="3" y="232"/>
                  <a:pt x="0" y="229"/>
                  <a:pt x="0" y="22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lnTo>
                  <a:pt x="133" y="22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8" name="Freeform 316"/>
          <p:cNvSpPr>
            <a:spLocks/>
          </p:cNvSpPr>
          <p:nvPr/>
        </p:nvSpPr>
        <p:spPr bwMode="auto">
          <a:xfrm>
            <a:off x="3901679" y="2082404"/>
            <a:ext cx="175022" cy="304800"/>
          </a:xfrm>
          <a:custGeom>
            <a:avLst/>
            <a:gdLst>
              <a:gd name="T0" fmla="*/ 103 w 103"/>
              <a:gd name="T1" fmla="*/ 174 h 180"/>
              <a:gd name="T2" fmla="*/ 97 w 103"/>
              <a:gd name="T3" fmla="*/ 180 h 180"/>
              <a:gd name="T4" fmla="*/ 6 w 103"/>
              <a:gd name="T5" fmla="*/ 180 h 180"/>
              <a:gd name="T6" fmla="*/ 0 w 103"/>
              <a:gd name="T7" fmla="*/ 174 h 180"/>
              <a:gd name="T8" fmla="*/ 0 w 103"/>
              <a:gd name="T9" fmla="*/ 5 h 180"/>
              <a:gd name="T10" fmla="*/ 6 w 103"/>
              <a:gd name="T11" fmla="*/ 0 h 180"/>
              <a:gd name="T12" fmla="*/ 97 w 103"/>
              <a:gd name="T13" fmla="*/ 0 h 180"/>
              <a:gd name="T14" fmla="*/ 103 w 103"/>
              <a:gd name="T15" fmla="*/ 5 h 180"/>
              <a:gd name="T16" fmla="*/ 103 w 103"/>
              <a:gd name="T17" fmla="*/ 17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" h="180">
                <a:moveTo>
                  <a:pt x="103" y="174"/>
                </a:moveTo>
                <a:cubicBezTo>
                  <a:pt x="103" y="177"/>
                  <a:pt x="100" y="180"/>
                  <a:pt x="97" y="180"/>
                </a:cubicBezTo>
                <a:cubicBezTo>
                  <a:pt x="6" y="180"/>
                  <a:pt x="6" y="180"/>
                  <a:pt x="6" y="180"/>
                </a:cubicBezTo>
                <a:cubicBezTo>
                  <a:pt x="3" y="180"/>
                  <a:pt x="0" y="177"/>
                  <a:pt x="0" y="17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0" y="0"/>
                  <a:pt x="103" y="2"/>
                  <a:pt x="103" y="5"/>
                </a:cubicBezTo>
                <a:lnTo>
                  <a:pt x="103" y="1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9" name="Oval 317"/>
          <p:cNvSpPr>
            <a:spLocks noChangeArrowheads="1"/>
          </p:cNvSpPr>
          <p:nvPr/>
        </p:nvSpPr>
        <p:spPr bwMode="auto">
          <a:xfrm>
            <a:off x="3971925" y="2401491"/>
            <a:ext cx="36910" cy="3691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2481262" y="3103960"/>
            <a:ext cx="482204" cy="533400"/>
          </a:xfrm>
          <a:custGeom>
            <a:avLst/>
            <a:gdLst>
              <a:gd name="T0" fmla="*/ 285 w 285"/>
              <a:gd name="T1" fmla="*/ 270 h 315"/>
              <a:gd name="T2" fmla="*/ 240 w 285"/>
              <a:gd name="T3" fmla="*/ 315 h 315"/>
              <a:gd name="T4" fmla="*/ 45 w 285"/>
              <a:gd name="T5" fmla="*/ 315 h 315"/>
              <a:gd name="T6" fmla="*/ 0 w 285"/>
              <a:gd name="T7" fmla="*/ 270 h 315"/>
              <a:gd name="T8" fmla="*/ 0 w 285"/>
              <a:gd name="T9" fmla="*/ 45 h 315"/>
              <a:gd name="T10" fmla="*/ 45 w 285"/>
              <a:gd name="T11" fmla="*/ 0 h 315"/>
              <a:gd name="T12" fmla="*/ 240 w 285"/>
              <a:gd name="T13" fmla="*/ 0 h 315"/>
              <a:gd name="T14" fmla="*/ 285 w 285"/>
              <a:gd name="T15" fmla="*/ 45 h 315"/>
              <a:gd name="T16" fmla="*/ 285 w 285"/>
              <a:gd name="T17" fmla="*/ 27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5" h="315">
                <a:moveTo>
                  <a:pt x="285" y="270"/>
                </a:moveTo>
                <a:cubicBezTo>
                  <a:pt x="285" y="295"/>
                  <a:pt x="265" y="315"/>
                  <a:pt x="240" y="315"/>
                </a:cubicBezTo>
                <a:cubicBezTo>
                  <a:pt x="45" y="315"/>
                  <a:pt x="45" y="315"/>
                  <a:pt x="45" y="315"/>
                </a:cubicBezTo>
                <a:cubicBezTo>
                  <a:pt x="20" y="315"/>
                  <a:pt x="0" y="295"/>
                  <a:pt x="0" y="27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5" y="0"/>
                  <a:pt x="285" y="20"/>
                  <a:pt x="285" y="45"/>
                </a:cubicBezTo>
                <a:lnTo>
                  <a:pt x="285" y="2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2586037" y="3178969"/>
            <a:ext cx="271463" cy="406004"/>
          </a:xfrm>
          <a:custGeom>
            <a:avLst/>
            <a:gdLst>
              <a:gd name="T0" fmla="*/ 127 w 160"/>
              <a:gd name="T1" fmla="*/ 20 h 240"/>
              <a:gd name="T2" fmla="*/ 128 w 160"/>
              <a:gd name="T3" fmla="*/ 20 h 240"/>
              <a:gd name="T4" fmla="*/ 130 w 160"/>
              <a:gd name="T5" fmla="*/ 22 h 240"/>
              <a:gd name="T6" fmla="*/ 138 w 160"/>
              <a:gd name="T7" fmla="*/ 29 h 240"/>
              <a:gd name="T8" fmla="*/ 147 w 160"/>
              <a:gd name="T9" fmla="*/ 39 h 240"/>
              <a:gd name="T10" fmla="*/ 154 w 160"/>
              <a:gd name="T11" fmla="*/ 53 h 240"/>
              <a:gd name="T12" fmla="*/ 157 w 160"/>
              <a:gd name="T13" fmla="*/ 86 h 240"/>
              <a:gd name="T14" fmla="*/ 154 w 160"/>
              <a:gd name="T15" fmla="*/ 105 h 240"/>
              <a:gd name="T16" fmla="*/ 149 w 160"/>
              <a:gd name="T17" fmla="*/ 125 h 240"/>
              <a:gd name="T18" fmla="*/ 143 w 160"/>
              <a:gd name="T19" fmla="*/ 144 h 240"/>
              <a:gd name="T20" fmla="*/ 136 w 160"/>
              <a:gd name="T21" fmla="*/ 163 h 240"/>
              <a:gd name="T22" fmla="*/ 128 w 160"/>
              <a:gd name="T23" fmla="*/ 181 h 240"/>
              <a:gd name="T24" fmla="*/ 120 w 160"/>
              <a:gd name="T25" fmla="*/ 197 h 240"/>
              <a:gd name="T26" fmla="*/ 116 w 160"/>
              <a:gd name="T27" fmla="*/ 204 h 240"/>
              <a:gd name="T28" fmla="*/ 112 w 160"/>
              <a:gd name="T29" fmla="*/ 210 h 240"/>
              <a:gd name="T30" fmla="*/ 105 w 160"/>
              <a:gd name="T31" fmla="*/ 221 h 240"/>
              <a:gd name="T32" fmla="*/ 99 w 160"/>
              <a:gd name="T33" fmla="*/ 227 h 240"/>
              <a:gd name="T34" fmla="*/ 97 w 160"/>
              <a:gd name="T35" fmla="*/ 230 h 240"/>
              <a:gd name="T36" fmla="*/ 65 w 160"/>
              <a:gd name="T37" fmla="*/ 232 h 240"/>
              <a:gd name="T38" fmla="*/ 63 w 160"/>
              <a:gd name="T39" fmla="*/ 230 h 240"/>
              <a:gd name="T40" fmla="*/ 61 w 160"/>
              <a:gd name="T41" fmla="*/ 227 h 240"/>
              <a:gd name="T42" fmla="*/ 55 w 160"/>
              <a:gd name="T43" fmla="*/ 221 h 240"/>
              <a:gd name="T44" fmla="*/ 48 w 160"/>
              <a:gd name="T45" fmla="*/ 210 h 240"/>
              <a:gd name="T46" fmla="*/ 44 w 160"/>
              <a:gd name="T47" fmla="*/ 204 h 240"/>
              <a:gd name="T48" fmla="*/ 40 w 160"/>
              <a:gd name="T49" fmla="*/ 197 h 240"/>
              <a:gd name="T50" fmla="*/ 32 w 160"/>
              <a:gd name="T51" fmla="*/ 181 h 240"/>
              <a:gd name="T52" fmla="*/ 24 w 160"/>
              <a:gd name="T53" fmla="*/ 163 h 240"/>
              <a:gd name="T54" fmla="*/ 17 w 160"/>
              <a:gd name="T55" fmla="*/ 144 h 240"/>
              <a:gd name="T56" fmla="*/ 11 w 160"/>
              <a:gd name="T57" fmla="*/ 125 h 240"/>
              <a:gd name="T58" fmla="*/ 6 w 160"/>
              <a:gd name="T59" fmla="*/ 105 h 240"/>
              <a:gd name="T60" fmla="*/ 3 w 160"/>
              <a:gd name="T61" fmla="*/ 86 h 240"/>
              <a:gd name="T62" fmla="*/ 6 w 160"/>
              <a:gd name="T63" fmla="*/ 53 h 240"/>
              <a:gd name="T64" fmla="*/ 13 w 160"/>
              <a:gd name="T65" fmla="*/ 39 h 240"/>
              <a:gd name="T66" fmla="*/ 22 w 160"/>
              <a:gd name="T67" fmla="*/ 29 h 240"/>
              <a:gd name="T68" fmla="*/ 30 w 160"/>
              <a:gd name="T69" fmla="*/ 22 h 240"/>
              <a:gd name="T70" fmla="*/ 32 w 160"/>
              <a:gd name="T71" fmla="*/ 20 h 240"/>
              <a:gd name="T72" fmla="*/ 33 w 160"/>
              <a:gd name="T73" fmla="*/ 20 h 240"/>
              <a:gd name="T74" fmla="*/ 127 w 160"/>
              <a:gd name="T75" fmla="*/ 2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240">
                <a:moveTo>
                  <a:pt x="127" y="20"/>
                </a:moveTo>
                <a:cubicBezTo>
                  <a:pt x="127" y="20"/>
                  <a:pt x="127" y="20"/>
                  <a:pt x="128" y="20"/>
                </a:cubicBezTo>
                <a:cubicBezTo>
                  <a:pt x="129" y="21"/>
                  <a:pt x="129" y="21"/>
                  <a:pt x="130" y="22"/>
                </a:cubicBezTo>
                <a:cubicBezTo>
                  <a:pt x="133" y="24"/>
                  <a:pt x="135" y="26"/>
                  <a:pt x="138" y="29"/>
                </a:cubicBezTo>
                <a:cubicBezTo>
                  <a:pt x="141" y="32"/>
                  <a:pt x="144" y="35"/>
                  <a:pt x="147" y="39"/>
                </a:cubicBezTo>
                <a:cubicBezTo>
                  <a:pt x="150" y="43"/>
                  <a:pt x="152" y="48"/>
                  <a:pt x="154" y="53"/>
                </a:cubicBezTo>
                <a:cubicBezTo>
                  <a:pt x="158" y="62"/>
                  <a:pt x="160" y="74"/>
                  <a:pt x="157" y="86"/>
                </a:cubicBezTo>
                <a:cubicBezTo>
                  <a:pt x="157" y="92"/>
                  <a:pt x="155" y="99"/>
                  <a:pt x="154" y="105"/>
                </a:cubicBezTo>
                <a:cubicBezTo>
                  <a:pt x="153" y="112"/>
                  <a:pt x="151" y="118"/>
                  <a:pt x="149" y="125"/>
                </a:cubicBezTo>
                <a:cubicBezTo>
                  <a:pt x="148" y="131"/>
                  <a:pt x="146" y="138"/>
                  <a:pt x="143" y="144"/>
                </a:cubicBezTo>
                <a:cubicBezTo>
                  <a:pt x="141" y="151"/>
                  <a:pt x="139" y="157"/>
                  <a:pt x="136" y="163"/>
                </a:cubicBezTo>
                <a:cubicBezTo>
                  <a:pt x="134" y="169"/>
                  <a:pt x="131" y="175"/>
                  <a:pt x="128" y="181"/>
                </a:cubicBezTo>
                <a:cubicBezTo>
                  <a:pt x="126" y="187"/>
                  <a:pt x="123" y="192"/>
                  <a:pt x="120" y="197"/>
                </a:cubicBezTo>
                <a:cubicBezTo>
                  <a:pt x="119" y="199"/>
                  <a:pt x="117" y="202"/>
                  <a:pt x="116" y="204"/>
                </a:cubicBezTo>
                <a:cubicBezTo>
                  <a:pt x="114" y="206"/>
                  <a:pt x="113" y="208"/>
                  <a:pt x="112" y="210"/>
                </a:cubicBezTo>
                <a:cubicBezTo>
                  <a:pt x="109" y="214"/>
                  <a:pt x="107" y="218"/>
                  <a:pt x="105" y="221"/>
                </a:cubicBezTo>
                <a:cubicBezTo>
                  <a:pt x="102" y="224"/>
                  <a:pt x="101" y="226"/>
                  <a:pt x="99" y="227"/>
                </a:cubicBezTo>
                <a:cubicBezTo>
                  <a:pt x="98" y="229"/>
                  <a:pt x="97" y="230"/>
                  <a:pt x="97" y="230"/>
                </a:cubicBezTo>
                <a:cubicBezTo>
                  <a:pt x="89" y="239"/>
                  <a:pt x="75" y="240"/>
                  <a:pt x="65" y="232"/>
                </a:cubicBezTo>
                <a:cubicBezTo>
                  <a:pt x="64" y="231"/>
                  <a:pt x="63" y="230"/>
                  <a:pt x="63" y="230"/>
                </a:cubicBezTo>
                <a:cubicBezTo>
                  <a:pt x="63" y="230"/>
                  <a:pt x="62" y="229"/>
                  <a:pt x="61" y="227"/>
                </a:cubicBezTo>
                <a:cubicBezTo>
                  <a:pt x="59" y="226"/>
                  <a:pt x="58" y="224"/>
                  <a:pt x="55" y="221"/>
                </a:cubicBezTo>
                <a:cubicBezTo>
                  <a:pt x="53" y="218"/>
                  <a:pt x="51" y="214"/>
                  <a:pt x="48" y="210"/>
                </a:cubicBezTo>
                <a:cubicBezTo>
                  <a:pt x="47" y="208"/>
                  <a:pt x="46" y="206"/>
                  <a:pt x="44" y="204"/>
                </a:cubicBezTo>
                <a:cubicBezTo>
                  <a:pt x="43" y="202"/>
                  <a:pt x="41" y="199"/>
                  <a:pt x="40" y="197"/>
                </a:cubicBezTo>
                <a:cubicBezTo>
                  <a:pt x="37" y="192"/>
                  <a:pt x="34" y="187"/>
                  <a:pt x="32" y="181"/>
                </a:cubicBezTo>
                <a:cubicBezTo>
                  <a:pt x="29" y="175"/>
                  <a:pt x="26" y="169"/>
                  <a:pt x="24" y="163"/>
                </a:cubicBezTo>
                <a:cubicBezTo>
                  <a:pt x="21" y="157"/>
                  <a:pt x="19" y="151"/>
                  <a:pt x="17" y="144"/>
                </a:cubicBezTo>
                <a:cubicBezTo>
                  <a:pt x="14" y="138"/>
                  <a:pt x="12" y="131"/>
                  <a:pt x="11" y="125"/>
                </a:cubicBezTo>
                <a:cubicBezTo>
                  <a:pt x="9" y="118"/>
                  <a:pt x="7" y="112"/>
                  <a:pt x="6" y="105"/>
                </a:cubicBezTo>
                <a:cubicBezTo>
                  <a:pt x="5" y="99"/>
                  <a:pt x="3" y="92"/>
                  <a:pt x="3" y="86"/>
                </a:cubicBezTo>
                <a:cubicBezTo>
                  <a:pt x="0" y="74"/>
                  <a:pt x="2" y="62"/>
                  <a:pt x="6" y="53"/>
                </a:cubicBezTo>
                <a:cubicBezTo>
                  <a:pt x="8" y="48"/>
                  <a:pt x="10" y="43"/>
                  <a:pt x="13" y="39"/>
                </a:cubicBezTo>
                <a:cubicBezTo>
                  <a:pt x="16" y="35"/>
                  <a:pt x="19" y="32"/>
                  <a:pt x="22" y="29"/>
                </a:cubicBezTo>
                <a:cubicBezTo>
                  <a:pt x="25" y="26"/>
                  <a:pt x="27" y="24"/>
                  <a:pt x="30" y="22"/>
                </a:cubicBezTo>
                <a:cubicBezTo>
                  <a:pt x="31" y="21"/>
                  <a:pt x="31" y="21"/>
                  <a:pt x="3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62" y="0"/>
                  <a:pt x="99" y="1"/>
                  <a:pt x="127" y="2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2" name="Oval 320"/>
          <p:cNvSpPr>
            <a:spLocks noChangeArrowheads="1"/>
          </p:cNvSpPr>
          <p:nvPr/>
        </p:nvSpPr>
        <p:spPr bwMode="auto">
          <a:xfrm>
            <a:off x="2658667" y="3258741"/>
            <a:ext cx="126206" cy="12501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3" name="TextBox 322"/>
          <p:cNvSpPr txBox="1"/>
          <p:nvPr/>
        </p:nvSpPr>
        <p:spPr>
          <a:xfrm>
            <a:off x="474550" y="3366515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4" name="TextBox 323"/>
          <p:cNvSpPr txBox="1"/>
          <p:nvPr/>
        </p:nvSpPr>
        <p:spPr>
          <a:xfrm>
            <a:off x="1260816" y="3089515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951737" y="2165290"/>
            <a:ext cx="255031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6" name="TextBox 325"/>
          <p:cNvSpPr txBox="1"/>
          <p:nvPr/>
        </p:nvSpPr>
        <p:spPr>
          <a:xfrm>
            <a:off x="2503405" y="1888291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6887256" y="3302712"/>
            <a:ext cx="176790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6887256" y="302571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024172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2" name="Group 121"/>
          <p:cNvGrpSpPr/>
          <p:nvPr/>
        </p:nvGrpSpPr>
        <p:grpSpPr>
          <a:xfrm>
            <a:off x="2305050" y="1970485"/>
            <a:ext cx="4524375" cy="3765947"/>
            <a:chOff x="3073400" y="1484312"/>
            <a:chExt cx="6032500" cy="5021263"/>
          </a:xfrm>
        </p:grpSpPr>
        <p:sp>
          <p:nvSpPr>
            <p:cNvPr id="8" name="Freeform 275"/>
            <p:cNvSpPr>
              <a:spLocks/>
            </p:cNvSpPr>
            <p:nvPr/>
          </p:nvSpPr>
          <p:spPr bwMode="auto">
            <a:xfrm>
              <a:off x="3454400" y="6156325"/>
              <a:ext cx="5465763" cy="349250"/>
            </a:xfrm>
            <a:custGeom>
              <a:avLst/>
              <a:gdLst>
                <a:gd name="T0" fmla="*/ 1238 w 2476"/>
                <a:gd name="T1" fmla="*/ 0 h 158"/>
                <a:gd name="T2" fmla="*/ 63 w 2476"/>
                <a:gd name="T3" fmla="*/ 63 h 158"/>
                <a:gd name="T4" fmla="*/ 1259 w 2476"/>
                <a:gd name="T5" fmla="*/ 158 h 158"/>
                <a:gd name="T6" fmla="*/ 2434 w 2476"/>
                <a:gd name="T7" fmla="*/ 63 h 158"/>
                <a:gd name="T8" fmla="*/ 1238 w 2476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6" h="158">
                  <a:moveTo>
                    <a:pt x="1238" y="0"/>
                  </a:moveTo>
                  <a:cubicBezTo>
                    <a:pt x="584" y="0"/>
                    <a:pt x="89" y="45"/>
                    <a:pt x="63" y="63"/>
                  </a:cubicBezTo>
                  <a:cubicBezTo>
                    <a:pt x="0" y="106"/>
                    <a:pt x="216" y="158"/>
                    <a:pt x="1259" y="158"/>
                  </a:cubicBezTo>
                  <a:cubicBezTo>
                    <a:pt x="2302" y="158"/>
                    <a:pt x="2476" y="102"/>
                    <a:pt x="2434" y="63"/>
                  </a:cubicBezTo>
                  <a:cubicBezTo>
                    <a:pt x="2411" y="42"/>
                    <a:pt x="1893" y="0"/>
                    <a:pt x="1238" y="0"/>
                  </a:cubicBezTo>
                </a:path>
              </a:pathLst>
            </a:custGeom>
            <a:solidFill>
              <a:srgbClr val="D4D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276"/>
            <p:cNvSpPr>
              <a:spLocks/>
            </p:cNvSpPr>
            <p:nvPr/>
          </p:nvSpPr>
          <p:spPr bwMode="auto">
            <a:xfrm>
              <a:off x="3951288" y="4597400"/>
              <a:ext cx="401638" cy="417513"/>
            </a:xfrm>
            <a:custGeom>
              <a:avLst/>
              <a:gdLst>
                <a:gd name="T0" fmla="*/ 6 w 182"/>
                <a:gd name="T1" fmla="*/ 82 h 189"/>
                <a:gd name="T2" fmla="*/ 36 w 182"/>
                <a:gd name="T3" fmla="*/ 88 h 189"/>
                <a:gd name="T4" fmla="*/ 124 w 182"/>
                <a:gd name="T5" fmla="*/ 131 h 189"/>
                <a:gd name="T6" fmla="*/ 133 w 182"/>
                <a:gd name="T7" fmla="*/ 151 h 189"/>
                <a:gd name="T8" fmla="*/ 135 w 182"/>
                <a:gd name="T9" fmla="*/ 160 h 189"/>
                <a:gd name="T10" fmla="*/ 136 w 182"/>
                <a:gd name="T11" fmla="*/ 174 h 189"/>
                <a:gd name="T12" fmla="*/ 167 w 182"/>
                <a:gd name="T13" fmla="*/ 52 h 189"/>
                <a:gd name="T14" fmla="*/ 162 w 182"/>
                <a:gd name="T15" fmla="*/ 46 h 189"/>
                <a:gd name="T16" fmla="*/ 146 w 182"/>
                <a:gd name="T17" fmla="*/ 24 h 189"/>
                <a:gd name="T18" fmla="*/ 94 w 182"/>
                <a:gd name="T19" fmla="*/ 8 h 189"/>
                <a:gd name="T20" fmla="*/ 6 w 182"/>
                <a:gd name="T21" fmla="*/ 8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189">
                  <a:moveTo>
                    <a:pt x="6" y="82"/>
                  </a:moveTo>
                  <a:cubicBezTo>
                    <a:pt x="8" y="86"/>
                    <a:pt x="22" y="76"/>
                    <a:pt x="36" y="88"/>
                  </a:cubicBezTo>
                  <a:cubicBezTo>
                    <a:pt x="66" y="113"/>
                    <a:pt x="109" y="161"/>
                    <a:pt x="124" y="131"/>
                  </a:cubicBezTo>
                  <a:cubicBezTo>
                    <a:pt x="127" y="125"/>
                    <a:pt x="132" y="150"/>
                    <a:pt x="133" y="151"/>
                  </a:cubicBezTo>
                  <a:cubicBezTo>
                    <a:pt x="133" y="151"/>
                    <a:pt x="135" y="158"/>
                    <a:pt x="135" y="160"/>
                  </a:cubicBezTo>
                  <a:cubicBezTo>
                    <a:pt x="135" y="164"/>
                    <a:pt x="136" y="174"/>
                    <a:pt x="136" y="174"/>
                  </a:cubicBezTo>
                  <a:cubicBezTo>
                    <a:pt x="167" y="189"/>
                    <a:pt x="182" y="87"/>
                    <a:pt x="167" y="52"/>
                  </a:cubicBezTo>
                  <a:cubicBezTo>
                    <a:pt x="164" y="44"/>
                    <a:pt x="167" y="52"/>
                    <a:pt x="162" y="46"/>
                  </a:cubicBezTo>
                  <a:cubicBezTo>
                    <a:pt x="160" y="43"/>
                    <a:pt x="148" y="26"/>
                    <a:pt x="146" y="24"/>
                  </a:cubicBezTo>
                  <a:cubicBezTo>
                    <a:pt x="127" y="4"/>
                    <a:pt x="119" y="0"/>
                    <a:pt x="94" y="8"/>
                  </a:cubicBezTo>
                  <a:cubicBezTo>
                    <a:pt x="48" y="18"/>
                    <a:pt x="0" y="67"/>
                    <a:pt x="6" y="82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277"/>
            <p:cNvSpPr>
              <a:spLocks noEditPoints="1"/>
            </p:cNvSpPr>
            <p:nvPr/>
          </p:nvSpPr>
          <p:spPr bwMode="auto">
            <a:xfrm>
              <a:off x="3670300" y="4681538"/>
              <a:ext cx="598488" cy="595313"/>
            </a:xfrm>
            <a:custGeom>
              <a:avLst/>
              <a:gdLst>
                <a:gd name="T0" fmla="*/ 25 w 271"/>
                <a:gd name="T1" fmla="*/ 92 h 270"/>
                <a:gd name="T2" fmla="*/ 76 w 271"/>
                <a:gd name="T3" fmla="*/ 32 h 270"/>
                <a:gd name="T4" fmla="*/ 173 w 271"/>
                <a:gd name="T5" fmla="*/ 24 h 270"/>
                <a:gd name="T6" fmla="*/ 239 w 271"/>
                <a:gd name="T7" fmla="*/ 80 h 270"/>
                <a:gd name="T8" fmla="*/ 246 w 271"/>
                <a:gd name="T9" fmla="*/ 177 h 270"/>
                <a:gd name="T10" fmla="*/ 195 w 271"/>
                <a:gd name="T11" fmla="*/ 238 h 270"/>
                <a:gd name="T12" fmla="*/ 98 w 271"/>
                <a:gd name="T13" fmla="*/ 245 h 270"/>
                <a:gd name="T14" fmla="*/ 32 w 271"/>
                <a:gd name="T15" fmla="*/ 189 h 270"/>
                <a:gd name="T16" fmla="*/ 25 w 271"/>
                <a:gd name="T17" fmla="*/ 92 h 270"/>
                <a:gd name="T18" fmla="*/ 151 w 271"/>
                <a:gd name="T19" fmla="*/ 49 h 270"/>
                <a:gd name="T20" fmla="*/ 101 w 271"/>
                <a:gd name="T21" fmla="*/ 53 h 270"/>
                <a:gd name="T22" fmla="*/ 50 w 271"/>
                <a:gd name="T23" fmla="*/ 113 h 270"/>
                <a:gd name="T24" fmla="*/ 54 w 271"/>
                <a:gd name="T25" fmla="*/ 164 h 270"/>
                <a:gd name="T26" fmla="*/ 119 w 271"/>
                <a:gd name="T27" fmla="*/ 220 h 270"/>
                <a:gd name="T28" fmla="*/ 170 w 271"/>
                <a:gd name="T29" fmla="*/ 216 h 270"/>
                <a:gd name="T30" fmla="*/ 221 w 271"/>
                <a:gd name="T31" fmla="*/ 156 h 270"/>
                <a:gd name="T32" fmla="*/ 217 w 271"/>
                <a:gd name="T33" fmla="*/ 106 h 270"/>
                <a:gd name="T34" fmla="*/ 151 w 271"/>
                <a:gd name="T35" fmla="*/ 4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1" h="270">
                  <a:moveTo>
                    <a:pt x="25" y="92"/>
                  </a:moveTo>
                  <a:cubicBezTo>
                    <a:pt x="76" y="32"/>
                    <a:pt x="76" y="32"/>
                    <a:pt x="76" y="32"/>
                  </a:cubicBezTo>
                  <a:cubicBezTo>
                    <a:pt x="101" y="3"/>
                    <a:pt x="144" y="0"/>
                    <a:pt x="173" y="24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67" y="105"/>
                    <a:pt x="271" y="149"/>
                    <a:pt x="246" y="177"/>
                  </a:cubicBezTo>
                  <a:cubicBezTo>
                    <a:pt x="195" y="238"/>
                    <a:pt x="195" y="238"/>
                    <a:pt x="195" y="238"/>
                  </a:cubicBezTo>
                  <a:cubicBezTo>
                    <a:pt x="170" y="266"/>
                    <a:pt x="127" y="270"/>
                    <a:pt x="98" y="245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" y="164"/>
                    <a:pt x="0" y="121"/>
                    <a:pt x="25" y="92"/>
                  </a:cubicBezTo>
                  <a:close/>
                  <a:moveTo>
                    <a:pt x="151" y="49"/>
                  </a:moveTo>
                  <a:cubicBezTo>
                    <a:pt x="137" y="37"/>
                    <a:pt x="114" y="38"/>
                    <a:pt x="101" y="53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37" y="128"/>
                    <a:pt x="39" y="151"/>
                    <a:pt x="54" y="164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34" y="233"/>
                    <a:pt x="157" y="231"/>
                    <a:pt x="170" y="216"/>
                  </a:cubicBezTo>
                  <a:cubicBezTo>
                    <a:pt x="221" y="156"/>
                    <a:pt x="221" y="156"/>
                    <a:pt x="221" y="156"/>
                  </a:cubicBezTo>
                  <a:cubicBezTo>
                    <a:pt x="234" y="141"/>
                    <a:pt x="232" y="118"/>
                    <a:pt x="217" y="106"/>
                  </a:cubicBezTo>
                  <a:lnTo>
                    <a:pt x="151" y="4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78"/>
            <p:cNvSpPr>
              <a:spLocks/>
            </p:cNvSpPr>
            <p:nvPr/>
          </p:nvSpPr>
          <p:spPr bwMode="auto">
            <a:xfrm>
              <a:off x="3073400" y="4575175"/>
              <a:ext cx="1358900" cy="1317625"/>
            </a:xfrm>
            <a:custGeom>
              <a:avLst/>
              <a:gdLst>
                <a:gd name="T0" fmla="*/ 592 w 616"/>
                <a:gd name="T1" fmla="*/ 304 h 597"/>
                <a:gd name="T2" fmla="*/ 259 w 616"/>
                <a:gd name="T3" fmla="*/ 19 h 597"/>
                <a:gd name="T4" fmla="*/ 186 w 616"/>
                <a:gd name="T5" fmla="*/ 25 h 597"/>
                <a:gd name="T6" fmla="*/ 70 w 616"/>
                <a:gd name="T7" fmla="*/ 160 h 597"/>
                <a:gd name="T8" fmla="*/ 19 w 616"/>
                <a:gd name="T9" fmla="*/ 220 h 597"/>
                <a:gd name="T10" fmla="*/ 25 w 616"/>
                <a:gd name="T11" fmla="*/ 293 h 597"/>
                <a:gd name="T12" fmla="*/ 357 w 616"/>
                <a:gd name="T13" fmla="*/ 578 h 597"/>
                <a:gd name="T14" fmla="*/ 430 w 616"/>
                <a:gd name="T15" fmla="*/ 572 h 597"/>
                <a:gd name="T16" fmla="*/ 481 w 616"/>
                <a:gd name="T17" fmla="*/ 513 h 597"/>
                <a:gd name="T18" fmla="*/ 597 w 616"/>
                <a:gd name="T19" fmla="*/ 377 h 597"/>
                <a:gd name="T20" fmla="*/ 592 w 616"/>
                <a:gd name="T21" fmla="*/ 304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6" h="597">
                  <a:moveTo>
                    <a:pt x="592" y="304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37" y="0"/>
                    <a:pt x="205" y="3"/>
                    <a:pt x="186" y="25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0" y="242"/>
                    <a:pt x="3" y="275"/>
                    <a:pt x="25" y="293"/>
                  </a:cubicBezTo>
                  <a:cubicBezTo>
                    <a:pt x="357" y="578"/>
                    <a:pt x="357" y="578"/>
                    <a:pt x="357" y="578"/>
                  </a:cubicBezTo>
                  <a:cubicBezTo>
                    <a:pt x="379" y="597"/>
                    <a:pt x="412" y="594"/>
                    <a:pt x="430" y="572"/>
                  </a:cubicBezTo>
                  <a:cubicBezTo>
                    <a:pt x="481" y="513"/>
                    <a:pt x="481" y="513"/>
                    <a:pt x="481" y="513"/>
                  </a:cubicBezTo>
                  <a:cubicBezTo>
                    <a:pt x="597" y="377"/>
                    <a:pt x="597" y="377"/>
                    <a:pt x="597" y="377"/>
                  </a:cubicBezTo>
                  <a:cubicBezTo>
                    <a:pt x="616" y="355"/>
                    <a:pt x="614" y="322"/>
                    <a:pt x="592" y="30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279"/>
            <p:cNvSpPr>
              <a:spLocks/>
            </p:cNvSpPr>
            <p:nvPr/>
          </p:nvSpPr>
          <p:spPr bwMode="auto">
            <a:xfrm>
              <a:off x="4052888" y="3521075"/>
              <a:ext cx="1009650" cy="1206500"/>
            </a:xfrm>
            <a:custGeom>
              <a:avLst/>
              <a:gdLst>
                <a:gd name="T0" fmla="*/ 144 w 457"/>
                <a:gd name="T1" fmla="*/ 206 h 547"/>
                <a:gd name="T2" fmla="*/ 291 w 457"/>
                <a:gd name="T3" fmla="*/ 32 h 547"/>
                <a:gd name="T4" fmla="*/ 425 w 457"/>
                <a:gd name="T5" fmla="*/ 63 h 547"/>
                <a:gd name="T6" fmla="*/ 397 w 457"/>
                <a:gd name="T7" fmla="*/ 194 h 547"/>
                <a:gd name="T8" fmla="*/ 281 w 457"/>
                <a:gd name="T9" fmla="*/ 352 h 547"/>
                <a:gd name="T10" fmla="*/ 172 w 457"/>
                <a:gd name="T11" fmla="*/ 547 h 547"/>
                <a:gd name="T12" fmla="*/ 0 w 457"/>
                <a:gd name="T13" fmla="*/ 465 h 547"/>
                <a:gd name="T14" fmla="*/ 144 w 457"/>
                <a:gd name="T15" fmla="*/ 20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" h="547">
                  <a:moveTo>
                    <a:pt x="144" y="206"/>
                  </a:moveTo>
                  <a:cubicBezTo>
                    <a:pt x="175" y="161"/>
                    <a:pt x="291" y="32"/>
                    <a:pt x="291" y="32"/>
                  </a:cubicBezTo>
                  <a:cubicBezTo>
                    <a:pt x="334" y="0"/>
                    <a:pt x="393" y="20"/>
                    <a:pt x="425" y="63"/>
                  </a:cubicBezTo>
                  <a:cubicBezTo>
                    <a:pt x="457" y="106"/>
                    <a:pt x="436" y="156"/>
                    <a:pt x="397" y="194"/>
                  </a:cubicBezTo>
                  <a:cubicBezTo>
                    <a:pt x="363" y="228"/>
                    <a:pt x="281" y="352"/>
                    <a:pt x="281" y="352"/>
                  </a:cubicBezTo>
                  <a:cubicBezTo>
                    <a:pt x="172" y="547"/>
                    <a:pt x="172" y="547"/>
                    <a:pt x="172" y="547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102" y="267"/>
                    <a:pt x="144" y="206"/>
                  </a:cubicBezTo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280"/>
            <p:cNvSpPr>
              <a:spLocks/>
            </p:cNvSpPr>
            <p:nvPr/>
          </p:nvSpPr>
          <p:spPr bwMode="auto">
            <a:xfrm>
              <a:off x="4057650" y="4567238"/>
              <a:ext cx="334963" cy="206375"/>
            </a:xfrm>
            <a:custGeom>
              <a:avLst/>
              <a:gdLst>
                <a:gd name="T0" fmla="*/ 211 w 211"/>
                <a:gd name="T1" fmla="*/ 89 h 130"/>
                <a:gd name="T2" fmla="*/ 193 w 211"/>
                <a:gd name="T3" fmla="*/ 130 h 130"/>
                <a:gd name="T4" fmla="*/ 0 w 211"/>
                <a:gd name="T5" fmla="*/ 39 h 130"/>
                <a:gd name="T6" fmla="*/ 22 w 211"/>
                <a:gd name="T7" fmla="*/ 0 h 130"/>
                <a:gd name="T8" fmla="*/ 211 w 211"/>
                <a:gd name="T9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30">
                  <a:moveTo>
                    <a:pt x="211" y="89"/>
                  </a:moveTo>
                  <a:lnTo>
                    <a:pt x="193" y="130"/>
                  </a:lnTo>
                  <a:lnTo>
                    <a:pt x="0" y="39"/>
                  </a:lnTo>
                  <a:lnTo>
                    <a:pt x="22" y="0"/>
                  </a:lnTo>
                  <a:lnTo>
                    <a:pt x="211" y="8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281"/>
            <p:cNvSpPr>
              <a:spLocks/>
            </p:cNvSpPr>
            <p:nvPr/>
          </p:nvSpPr>
          <p:spPr bwMode="auto">
            <a:xfrm>
              <a:off x="4003675" y="4767263"/>
              <a:ext cx="98425" cy="106363"/>
            </a:xfrm>
            <a:custGeom>
              <a:avLst/>
              <a:gdLst>
                <a:gd name="T0" fmla="*/ 37 w 44"/>
                <a:gd name="T1" fmla="*/ 35 h 48"/>
                <a:gd name="T2" fmla="*/ 8 w 44"/>
                <a:gd name="T3" fmla="*/ 41 h 48"/>
                <a:gd name="T4" fmla="*/ 7 w 44"/>
                <a:gd name="T5" fmla="*/ 12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6" y="48"/>
                    <a:pt x="8" y="41"/>
                  </a:cubicBezTo>
                  <a:cubicBezTo>
                    <a:pt x="0" y="35"/>
                    <a:pt x="0" y="22"/>
                    <a:pt x="7" y="12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82"/>
            <p:cNvSpPr>
              <a:spLocks/>
            </p:cNvSpPr>
            <p:nvPr/>
          </p:nvSpPr>
          <p:spPr bwMode="auto">
            <a:xfrm>
              <a:off x="4057650" y="4813300"/>
              <a:ext cx="98425" cy="106363"/>
            </a:xfrm>
            <a:custGeom>
              <a:avLst/>
              <a:gdLst>
                <a:gd name="T0" fmla="*/ 37 w 45"/>
                <a:gd name="T1" fmla="*/ 35 h 48"/>
                <a:gd name="T2" fmla="*/ 9 w 45"/>
                <a:gd name="T3" fmla="*/ 41 h 48"/>
                <a:gd name="T4" fmla="*/ 8 w 45"/>
                <a:gd name="T5" fmla="*/ 13 h 48"/>
                <a:gd name="T6" fmla="*/ 36 w 45"/>
                <a:gd name="T7" fmla="*/ 6 h 48"/>
                <a:gd name="T8" fmla="*/ 37 w 45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8">
                  <a:moveTo>
                    <a:pt x="37" y="35"/>
                  </a:moveTo>
                  <a:cubicBezTo>
                    <a:pt x="30" y="45"/>
                    <a:pt x="17" y="48"/>
                    <a:pt x="9" y="41"/>
                  </a:cubicBezTo>
                  <a:cubicBezTo>
                    <a:pt x="1" y="35"/>
                    <a:pt x="0" y="22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5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83"/>
            <p:cNvSpPr>
              <a:spLocks/>
            </p:cNvSpPr>
            <p:nvPr/>
          </p:nvSpPr>
          <p:spPr bwMode="auto">
            <a:xfrm>
              <a:off x="4113213" y="4867275"/>
              <a:ext cx="96838" cy="106363"/>
            </a:xfrm>
            <a:custGeom>
              <a:avLst/>
              <a:gdLst>
                <a:gd name="T0" fmla="*/ 37 w 44"/>
                <a:gd name="T1" fmla="*/ 35 h 48"/>
                <a:gd name="T2" fmla="*/ 9 w 44"/>
                <a:gd name="T3" fmla="*/ 42 h 48"/>
                <a:gd name="T4" fmla="*/ 8 w 44"/>
                <a:gd name="T5" fmla="*/ 13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7" y="48"/>
                    <a:pt x="9" y="42"/>
                  </a:cubicBezTo>
                  <a:cubicBezTo>
                    <a:pt x="1" y="36"/>
                    <a:pt x="0" y="23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84"/>
            <p:cNvSpPr>
              <a:spLocks/>
            </p:cNvSpPr>
            <p:nvPr/>
          </p:nvSpPr>
          <p:spPr bwMode="auto">
            <a:xfrm>
              <a:off x="3951288" y="4714875"/>
              <a:ext cx="96838" cy="106363"/>
            </a:xfrm>
            <a:custGeom>
              <a:avLst/>
              <a:gdLst>
                <a:gd name="T0" fmla="*/ 36 w 44"/>
                <a:gd name="T1" fmla="*/ 35 h 48"/>
                <a:gd name="T2" fmla="*/ 8 w 44"/>
                <a:gd name="T3" fmla="*/ 42 h 48"/>
                <a:gd name="T4" fmla="*/ 7 w 44"/>
                <a:gd name="T5" fmla="*/ 13 h 48"/>
                <a:gd name="T6" fmla="*/ 35 w 44"/>
                <a:gd name="T7" fmla="*/ 6 h 48"/>
                <a:gd name="T8" fmla="*/ 36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6" y="35"/>
                  </a:moveTo>
                  <a:cubicBezTo>
                    <a:pt x="29" y="45"/>
                    <a:pt x="16" y="48"/>
                    <a:pt x="8" y="42"/>
                  </a:cubicBezTo>
                  <a:cubicBezTo>
                    <a:pt x="0" y="36"/>
                    <a:pt x="0" y="23"/>
                    <a:pt x="7" y="13"/>
                  </a:cubicBezTo>
                  <a:cubicBezTo>
                    <a:pt x="15" y="3"/>
                    <a:pt x="27" y="0"/>
                    <a:pt x="35" y="6"/>
                  </a:cubicBezTo>
                  <a:cubicBezTo>
                    <a:pt x="43" y="12"/>
                    <a:pt x="44" y="25"/>
                    <a:pt x="36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85"/>
            <p:cNvSpPr>
              <a:spLocks/>
            </p:cNvSpPr>
            <p:nvPr/>
          </p:nvSpPr>
          <p:spPr bwMode="auto">
            <a:xfrm>
              <a:off x="4814888" y="6003925"/>
              <a:ext cx="796925" cy="230188"/>
            </a:xfrm>
            <a:custGeom>
              <a:avLst/>
              <a:gdLst>
                <a:gd name="T0" fmla="*/ 0 w 361"/>
                <a:gd name="T1" fmla="*/ 2 h 104"/>
                <a:gd name="T2" fmla="*/ 0 w 361"/>
                <a:gd name="T3" fmla="*/ 96 h 104"/>
                <a:gd name="T4" fmla="*/ 91 w 361"/>
                <a:gd name="T5" fmla="*/ 96 h 104"/>
                <a:gd name="T6" fmla="*/ 97 w 361"/>
                <a:gd name="T7" fmla="*/ 79 h 104"/>
                <a:gd name="T8" fmla="*/ 170 w 361"/>
                <a:gd name="T9" fmla="*/ 96 h 104"/>
                <a:gd name="T10" fmla="*/ 341 w 361"/>
                <a:gd name="T11" fmla="*/ 96 h 104"/>
                <a:gd name="T12" fmla="*/ 341 w 361"/>
                <a:gd name="T13" fmla="*/ 45 h 104"/>
                <a:gd name="T14" fmla="*/ 198 w 361"/>
                <a:gd name="T15" fmla="*/ 0 h 104"/>
                <a:gd name="T16" fmla="*/ 0 w 361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104">
                  <a:moveTo>
                    <a:pt x="0" y="2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70" y="96"/>
                    <a:pt x="246" y="104"/>
                    <a:pt x="341" y="96"/>
                  </a:cubicBezTo>
                  <a:cubicBezTo>
                    <a:pt x="350" y="96"/>
                    <a:pt x="361" y="46"/>
                    <a:pt x="341" y="45"/>
                  </a:cubicBezTo>
                  <a:cubicBezTo>
                    <a:pt x="290" y="41"/>
                    <a:pt x="198" y="0"/>
                    <a:pt x="198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86"/>
            <p:cNvSpPr>
              <a:spLocks/>
            </p:cNvSpPr>
            <p:nvPr/>
          </p:nvSpPr>
          <p:spPr bwMode="auto">
            <a:xfrm>
              <a:off x="4651375" y="4676775"/>
              <a:ext cx="638175" cy="1382713"/>
            </a:xfrm>
            <a:custGeom>
              <a:avLst/>
              <a:gdLst>
                <a:gd name="T0" fmla="*/ 25 w 289"/>
                <a:gd name="T1" fmla="*/ 0 h 626"/>
                <a:gd name="T2" fmla="*/ 129 w 289"/>
                <a:gd name="T3" fmla="*/ 8 h 626"/>
                <a:gd name="T4" fmla="*/ 130 w 289"/>
                <a:gd name="T5" fmla="*/ 7 h 626"/>
                <a:gd name="T6" fmla="*/ 289 w 289"/>
                <a:gd name="T7" fmla="*/ 53 h 626"/>
                <a:gd name="T8" fmla="*/ 272 w 289"/>
                <a:gd name="T9" fmla="*/ 601 h 626"/>
                <a:gd name="T10" fmla="*/ 160 w 289"/>
                <a:gd name="T11" fmla="*/ 622 h 626"/>
                <a:gd name="T12" fmla="*/ 62 w 289"/>
                <a:gd name="T13" fmla="*/ 609 h 626"/>
                <a:gd name="T14" fmla="*/ 32 w 289"/>
                <a:gd name="T15" fmla="*/ 249 h 626"/>
                <a:gd name="T16" fmla="*/ 25 w 289"/>
                <a:gd name="T17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626">
                  <a:moveTo>
                    <a:pt x="25" y="0"/>
                  </a:moveTo>
                  <a:cubicBezTo>
                    <a:pt x="129" y="8"/>
                    <a:pt x="129" y="8"/>
                    <a:pt x="129" y="8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72" y="601"/>
                    <a:pt x="272" y="601"/>
                    <a:pt x="272" y="601"/>
                  </a:cubicBezTo>
                  <a:cubicBezTo>
                    <a:pt x="272" y="601"/>
                    <a:pt x="213" y="620"/>
                    <a:pt x="160" y="622"/>
                  </a:cubicBezTo>
                  <a:cubicBezTo>
                    <a:pt x="90" y="626"/>
                    <a:pt x="62" y="609"/>
                    <a:pt x="62" y="609"/>
                  </a:cubicBezTo>
                  <a:cubicBezTo>
                    <a:pt x="62" y="609"/>
                    <a:pt x="39" y="293"/>
                    <a:pt x="32" y="249"/>
                  </a:cubicBezTo>
                  <a:cubicBezTo>
                    <a:pt x="0" y="3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87"/>
            <p:cNvSpPr>
              <a:spLocks/>
            </p:cNvSpPr>
            <p:nvPr/>
          </p:nvSpPr>
          <p:spPr bwMode="auto">
            <a:xfrm>
              <a:off x="4395788" y="6100763"/>
              <a:ext cx="719138" cy="344488"/>
            </a:xfrm>
            <a:custGeom>
              <a:avLst/>
              <a:gdLst>
                <a:gd name="T0" fmla="*/ 0 w 326"/>
                <a:gd name="T1" fmla="*/ 4 h 156"/>
                <a:gd name="T2" fmla="*/ 0 w 326"/>
                <a:gd name="T3" fmla="*/ 79 h 156"/>
                <a:gd name="T4" fmla="*/ 32 w 326"/>
                <a:gd name="T5" fmla="*/ 93 h 156"/>
                <a:gd name="T6" fmla="*/ 44 w 326"/>
                <a:gd name="T7" fmla="*/ 86 h 156"/>
                <a:gd name="T8" fmla="*/ 103 w 326"/>
                <a:gd name="T9" fmla="*/ 116 h 156"/>
                <a:gd name="T10" fmla="*/ 274 w 326"/>
                <a:gd name="T11" fmla="*/ 151 h 156"/>
                <a:gd name="T12" fmla="*/ 314 w 326"/>
                <a:gd name="T13" fmla="*/ 111 h 156"/>
                <a:gd name="T14" fmla="*/ 171 w 326"/>
                <a:gd name="T15" fmla="*/ 0 h 156"/>
                <a:gd name="T16" fmla="*/ 0 w 326"/>
                <a:gd name="T17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156">
                  <a:moveTo>
                    <a:pt x="0" y="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80" y="103"/>
                    <a:pt x="103" y="116"/>
                  </a:cubicBezTo>
                  <a:cubicBezTo>
                    <a:pt x="139" y="137"/>
                    <a:pt x="232" y="156"/>
                    <a:pt x="274" y="151"/>
                  </a:cubicBezTo>
                  <a:cubicBezTo>
                    <a:pt x="288" y="149"/>
                    <a:pt x="326" y="119"/>
                    <a:pt x="314" y="111"/>
                  </a:cubicBezTo>
                  <a:cubicBezTo>
                    <a:pt x="220" y="49"/>
                    <a:pt x="171" y="0"/>
                    <a:pt x="17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88"/>
            <p:cNvSpPr>
              <a:spLocks/>
            </p:cNvSpPr>
            <p:nvPr/>
          </p:nvSpPr>
          <p:spPr bwMode="auto">
            <a:xfrm>
              <a:off x="7302500" y="6083300"/>
              <a:ext cx="722313" cy="361950"/>
            </a:xfrm>
            <a:custGeom>
              <a:avLst/>
              <a:gdLst>
                <a:gd name="T0" fmla="*/ 327 w 327"/>
                <a:gd name="T1" fmla="*/ 0 h 164"/>
                <a:gd name="T2" fmla="*/ 327 w 327"/>
                <a:gd name="T3" fmla="*/ 87 h 164"/>
                <a:gd name="T4" fmla="*/ 294 w 327"/>
                <a:gd name="T5" fmla="*/ 101 h 164"/>
                <a:gd name="T6" fmla="*/ 283 w 327"/>
                <a:gd name="T7" fmla="*/ 94 h 164"/>
                <a:gd name="T8" fmla="*/ 224 w 327"/>
                <a:gd name="T9" fmla="*/ 124 h 164"/>
                <a:gd name="T10" fmla="*/ 53 w 327"/>
                <a:gd name="T11" fmla="*/ 159 h 164"/>
                <a:gd name="T12" fmla="*/ 12 w 327"/>
                <a:gd name="T13" fmla="*/ 119 h 164"/>
                <a:gd name="T14" fmla="*/ 156 w 327"/>
                <a:gd name="T15" fmla="*/ 8 h 164"/>
                <a:gd name="T16" fmla="*/ 327 w 327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7" h="164">
                  <a:moveTo>
                    <a:pt x="327" y="0"/>
                  </a:moveTo>
                  <a:cubicBezTo>
                    <a:pt x="327" y="87"/>
                    <a:pt x="327" y="87"/>
                    <a:pt x="327" y="87"/>
                  </a:cubicBezTo>
                  <a:cubicBezTo>
                    <a:pt x="294" y="101"/>
                    <a:pt x="294" y="101"/>
                    <a:pt x="294" y="101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4"/>
                    <a:pt x="246" y="111"/>
                    <a:pt x="224" y="124"/>
                  </a:cubicBezTo>
                  <a:cubicBezTo>
                    <a:pt x="187" y="145"/>
                    <a:pt x="94" y="164"/>
                    <a:pt x="53" y="159"/>
                  </a:cubicBezTo>
                  <a:cubicBezTo>
                    <a:pt x="38" y="157"/>
                    <a:pt x="0" y="127"/>
                    <a:pt x="12" y="119"/>
                  </a:cubicBezTo>
                  <a:cubicBezTo>
                    <a:pt x="106" y="57"/>
                    <a:pt x="156" y="8"/>
                    <a:pt x="156" y="8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89"/>
            <p:cNvSpPr>
              <a:spLocks/>
            </p:cNvSpPr>
            <p:nvPr/>
          </p:nvSpPr>
          <p:spPr bwMode="auto">
            <a:xfrm>
              <a:off x="4341813" y="4776788"/>
              <a:ext cx="633413" cy="1395413"/>
            </a:xfrm>
            <a:custGeom>
              <a:avLst/>
              <a:gdLst>
                <a:gd name="T0" fmla="*/ 28 w 287"/>
                <a:gd name="T1" fmla="*/ 0 h 632"/>
                <a:gd name="T2" fmla="*/ 131 w 287"/>
                <a:gd name="T3" fmla="*/ 15 h 632"/>
                <a:gd name="T4" fmla="*/ 132 w 287"/>
                <a:gd name="T5" fmla="*/ 15 h 632"/>
                <a:gd name="T6" fmla="*/ 287 w 287"/>
                <a:gd name="T7" fmla="*/ 71 h 632"/>
                <a:gd name="T8" fmla="*/ 234 w 287"/>
                <a:gd name="T9" fmla="*/ 617 h 632"/>
                <a:gd name="T10" fmla="*/ 120 w 287"/>
                <a:gd name="T11" fmla="*/ 631 h 632"/>
                <a:gd name="T12" fmla="*/ 23 w 287"/>
                <a:gd name="T13" fmla="*/ 611 h 632"/>
                <a:gd name="T14" fmla="*/ 18 w 287"/>
                <a:gd name="T15" fmla="*/ 250 h 632"/>
                <a:gd name="T16" fmla="*/ 28 w 287"/>
                <a:gd name="T1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632">
                  <a:moveTo>
                    <a:pt x="28" y="0"/>
                  </a:move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2" y="15"/>
                    <a:pt x="132" y="15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34" y="617"/>
                    <a:pt x="234" y="617"/>
                    <a:pt x="234" y="617"/>
                  </a:cubicBezTo>
                  <a:cubicBezTo>
                    <a:pt x="234" y="617"/>
                    <a:pt x="173" y="632"/>
                    <a:pt x="120" y="631"/>
                  </a:cubicBezTo>
                  <a:cubicBezTo>
                    <a:pt x="50" y="629"/>
                    <a:pt x="23" y="611"/>
                    <a:pt x="23" y="611"/>
                  </a:cubicBezTo>
                  <a:cubicBezTo>
                    <a:pt x="23" y="611"/>
                    <a:pt x="22" y="294"/>
                    <a:pt x="18" y="250"/>
                  </a:cubicBezTo>
                  <a:cubicBezTo>
                    <a:pt x="0" y="33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90"/>
            <p:cNvSpPr>
              <a:spLocks/>
            </p:cNvSpPr>
            <p:nvPr/>
          </p:nvSpPr>
          <p:spPr bwMode="auto">
            <a:xfrm>
              <a:off x="4362450" y="4741863"/>
              <a:ext cx="923925" cy="447675"/>
            </a:xfrm>
            <a:custGeom>
              <a:avLst/>
              <a:gdLst>
                <a:gd name="T0" fmla="*/ 4 w 419"/>
                <a:gd name="T1" fmla="*/ 192 h 203"/>
                <a:gd name="T2" fmla="*/ 1 w 419"/>
                <a:gd name="T3" fmla="*/ 74 h 203"/>
                <a:gd name="T4" fmla="*/ 85 w 419"/>
                <a:gd name="T5" fmla="*/ 0 h 203"/>
                <a:gd name="T6" fmla="*/ 87 w 419"/>
                <a:gd name="T7" fmla="*/ 0 h 203"/>
                <a:gd name="T8" fmla="*/ 419 w 419"/>
                <a:gd name="T9" fmla="*/ 56 h 203"/>
                <a:gd name="T10" fmla="*/ 415 w 419"/>
                <a:gd name="T11" fmla="*/ 191 h 203"/>
                <a:gd name="T12" fmla="*/ 409 w 419"/>
                <a:gd name="T13" fmla="*/ 191 h 203"/>
                <a:gd name="T14" fmla="*/ 384 w 419"/>
                <a:gd name="T15" fmla="*/ 155 h 203"/>
                <a:gd name="T16" fmla="*/ 365 w 419"/>
                <a:gd name="T17" fmla="*/ 193 h 203"/>
                <a:gd name="T18" fmla="*/ 4 w 419"/>
                <a:gd name="T19" fmla="*/ 19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9" h="203">
                  <a:moveTo>
                    <a:pt x="4" y="192"/>
                  </a:moveTo>
                  <a:cubicBezTo>
                    <a:pt x="2" y="147"/>
                    <a:pt x="0" y="101"/>
                    <a:pt x="1" y="74"/>
                  </a:cubicBezTo>
                  <a:cubicBezTo>
                    <a:pt x="2" y="61"/>
                    <a:pt x="85" y="0"/>
                    <a:pt x="85" y="0"/>
                  </a:cubicBezTo>
                  <a:cubicBezTo>
                    <a:pt x="86" y="0"/>
                    <a:pt x="87" y="0"/>
                    <a:pt x="87" y="0"/>
                  </a:cubicBezTo>
                  <a:cubicBezTo>
                    <a:pt x="419" y="56"/>
                    <a:pt x="419" y="56"/>
                    <a:pt x="419" y="56"/>
                  </a:cubicBezTo>
                  <a:cubicBezTo>
                    <a:pt x="419" y="56"/>
                    <a:pt x="417" y="133"/>
                    <a:pt x="415" y="191"/>
                  </a:cubicBezTo>
                  <a:cubicBezTo>
                    <a:pt x="411" y="192"/>
                    <a:pt x="415" y="191"/>
                    <a:pt x="409" y="191"/>
                  </a:cubicBezTo>
                  <a:cubicBezTo>
                    <a:pt x="404" y="191"/>
                    <a:pt x="384" y="155"/>
                    <a:pt x="384" y="155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240" y="195"/>
                    <a:pt x="34" y="203"/>
                    <a:pt x="4" y="192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91"/>
            <p:cNvSpPr>
              <a:spLocks/>
            </p:cNvSpPr>
            <p:nvPr/>
          </p:nvSpPr>
          <p:spPr bwMode="auto">
            <a:xfrm>
              <a:off x="4308475" y="3500438"/>
              <a:ext cx="1093788" cy="1555750"/>
            </a:xfrm>
            <a:custGeom>
              <a:avLst/>
              <a:gdLst>
                <a:gd name="T0" fmla="*/ 471 w 495"/>
                <a:gd name="T1" fmla="*/ 207 h 705"/>
                <a:gd name="T2" fmla="*/ 211 w 495"/>
                <a:gd name="T3" fmla="*/ 15 h 705"/>
                <a:gd name="T4" fmla="*/ 203 w 495"/>
                <a:gd name="T5" fmla="*/ 16 h 705"/>
                <a:gd name="T6" fmla="*/ 17 w 495"/>
                <a:gd name="T7" fmla="*/ 226 h 705"/>
                <a:gd name="T8" fmla="*/ 0 w 495"/>
                <a:gd name="T9" fmla="*/ 692 h 705"/>
                <a:gd name="T10" fmla="*/ 378 w 495"/>
                <a:gd name="T11" fmla="*/ 703 h 705"/>
                <a:gd name="T12" fmla="*/ 414 w 495"/>
                <a:gd name="T13" fmla="*/ 639 h 705"/>
                <a:gd name="T14" fmla="*/ 436 w 495"/>
                <a:gd name="T15" fmla="*/ 703 h 705"/>
                <a:gd name="T16" fmla="*/ 470 w 495"/>
                <a:gd name="T17" fmla="*/ 702 h 705"/>
                <a:gd name="T18" fmla="*/ 471 w 495"/>
                <a:gd name="T19" fmla="*/ 207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5" h="705">
                  <a:moveTo>
                    <a:pt x="471" y="207"/>
                  </a:moveTo>
                  <a:cubicBezTo>
                    <a:pt x="460" y="95"/>
                    <a:pt x="323" y="0"/>
                    <a:pt x="211" y="15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92" y="31"/>
                    <a:pt x="32" y="7"/>
                    <a:pt x="17" y="226"/>
                  </a:cubicBezTo>
                  <a:cubicBezTo>
                    <a:pt x="10" y="316"/>
                    <a:pt x="0" y="692"/>
                    <a:pt x="0" y="692"/>
                  </a:cubicBezTo>
                  <a:cubicBezTo>
                    <a:pt x="18" y="705"/>
                    <a:pt x="242" y="705"/>
                    <a:pt x="378" y="703"/>
                  </a:cubicBezTo>
                  <a:cubicBezTo>
                    <a:pt x="414" y="639"/>
                    <a:pt x="414" y="639"/>
                    <a:pt x="414" y="639"/>
                  </a:cubicBezTo>
                  <a:cubicBezTo>
                    <a:pt x="436" y="703"/>
                    <a:pt x="436" y="703"/>
                    <a:pt x="436" y="703"/>
                  </a:cubicBezTo>
                  <a:cubicBezTo>
                    <a:pt x="458" y="702"/>
                    <a:pt x="470" y="702"/>
                    <a:pt x="470" y="702"/>
                  </a:cubicBezTo>
                  <a:cubicBezTo>
                    <a:pt x="470" y="702"/>
                    <a:pt x="495" y="458"/>
                    <a:pt x="471" y="207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92"/>
            <p:cNvSpPr>
              <a:spLocks/>
            </p:cNvSpPr>
            <p:nvPr/>
          </p:nvSpPr>
          <p:spPr bwMode="auto">
            <a:xfrm>
              <a:off x="6115050" y="3535363"/>
              <a:ext cx="1101725" cy="1000125"/>
            </a:xfrm>
            <a:custGeom>
              <a:avLst/>
              <a:gdLst>
                <a:gd name="T0" fmla="*/ 339 w 499"/>
                <a:gd name="T1" fmla="*/ 319 h 453"/>
                <a:gd name="T2" fmla="*/ 471 w 499"/>
                <a:gd name="T3" fmla="*/ 163 h 453"/>
                <a:gd name="T4" fmla="*/ 440 w 499"/>
                <a:gd name="T5" fmla="*/ 29 h 453"/>
                <a:gd name="T6" fmla="*/ 312 w 499"/>
                <a:gd name="T7" fmla="*/ 66 h 453"/>
                <a:gd name="T8" fmla="*/ 194 w 499"/>
                <a:gd name="T9" fmla="*/ 188 h 453"/>
                <a:gd name="T10" fmla="*/ 0 w 499"/>
                <a:gd name="T11" fmla="*/ 291 h 453"/>
                <a:gd name="T12" fmla="*/ 93 w 499"/>
                <a:gd name="T13" fmla="*/ 453 h 453"/>
                <a:gd name="T14" fmla="*/ 339 w 499"/>
                <a:gd name="T15" fmla="*/ 31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53">
                  <a:moveTo>
                    <a:pt x="339" y="319"/>
                  </a:moveTo>
                  <a:cubicBezTo>
                    <a:pt x="382" y="285"/>
                    <a:pt x="471" y="163"/>
                    <a:pt x="471" y="163"/>
                  </a:cubicBezTo>
                  <a:cubicBezTo>
                    <a:pt x="499" y="118"/>
                    <a:pt x="486" y="57"/>
                    <a:pt x="440" y="29"/>
                  </a:cubicBezTo>
                  <a:cubicBezTo>
                    <a:pt x="395" y="0"/>
                    <a:pt x="373" y="3"/>
                    <a:pt x="312" y="66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93" y="453"/>
                    <a:pt x="93" y="453"/>
                    <a:pt x="93" y="453"/>
                  </a:cubicBezTo>
                  <a:cubicBezTo>
                    <a:pt x="93" y="453"/>
                    <a:pt x="282" y="365"/>
                    <a:pt x="339" y="319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93"/>
            <p:cNvSpPr>
              <a:spLocks/>
            </p:cNvSpPr>
            <p:nvPr/>
          </p:nvSpPr>
          <p:spPr bwMode="auto">
            <a:xfrm>
              <a:off x="5843588" y="4256088"/>
              <a:ext cx="417513" cy="436563"/>
            </a:xfrm>
            <a:custGeom>
              <a:avLst/>
              <a:gdLst>
                <a:gd name="T0" fmla="*/ 78 w 189"/>
                <a:gd name="T1" fmla="*/ 190 h 198"/>
                <a:gd name="T2" fmla="*/ 39 w 189"/>
                <a:gd name="T3" fmla="*/ 125 h 198"/>
                <a:gd name="T4" fmla="*/ 38 w 189"/>
                <a:gd name="T5" fmla="*/ 100 h 198"/>
                <a:gd name="T6" fmla="*/ 20 w 189"/>
                <a:gd name="T7" fmla="*/ 90 h 198"/>
                <a:gd name="T8" fmla="*/ 46 w 189"/>
                <a:gd name="T9" fmla="*/ 52 h 198"/>
                <a:gd name="T10" fmla="*/ 24 w 189"/>
                <a:gd name="T11" fmla="*/ 44 h 198"/>
                <a:gd name="T12" fmla="*/ 137 w 189"/>
                <a:gd name="T13" fmla="*/ 22 h 198"/>
                <a:gd name="T14" fmla="*/ 155 w 189"/>
                <a:gd name="T15" fmla="*/ 48 h 198"/>
                <a:gd name="T16" fmla="*/ 173 w 189"/>
                <a:gd name="T17" fmla="*/ 69 h 198"/>
                <a:gd name="T18" fmla="*/ 176 w 189"/>
                <a:gd name="T19" fmla="*/ 123 h 198"/>
                <a:gd name="T20" fmla="*/ 78 w 189"/>
                <a:gd name="T21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98">
                  <a:moveTo>
                    <a:pt x="78" y="190"/>
                  </a:moveTo>
                  <a:cubicBezTo>
                    <a:pt x="36" y="198"/>
                    <a:pt x="48" y="139"/>
                    <a:pt x="39" y="125"/>
                  </a:cubicBezTo>
                  <a:cubicBezTo>
                    <a:pt x="30" y="111"/>
                    <a:pt x="49" y="111"/>
                    <a:pt x="38" y="100"/>
                  </a:cubicBezTo>
                  <a:cubicBezTo>
                    <a:pt x="30" y="92"/>
                    <a:pt x="30" y="101"/>
                    <a:pt x="20" y="90"/>
                  </a:cubicBezTo>
                  <a:cubicBezTo>
                    <a:pt x="5" y="73"/>
                    <a:pt x="51" y="56"/>
                    <a:pt x="46" y="52"/>
                  </a:cubicBezTo>
                  <a:cubicBezTo>
                    <a:pt x="46" y="52"/>
                    <a:pt x="27" y="46"/>
                    <a:pt x="24" y="44"/>
                  </a:cubicBezTo>
                  <a:cubicBezTo>
                    <a:pt x="0" y="18"/>
                    <a:pt x="105" y="0"/>
                    <a:pt x="137" y="22"/>
                  </a:cubicBezTo>
                  <a:cubicBezTo>
                    <a:pt x="143" y="27"/>
                    <a:pt x="151" y="41"/>
                    <a:pt x="155" y="48"/>
                  </a:cubicBezTo>
                  <a:cubicBezTo>
                    <a:pt x="157" y="50"/>
                    <a:pt x="171" y="67"/>
                    <a:pt x="173" y="69"/>
                  </a:cubicBezTo>
                  <a:cubicBezTo>
                    <a:pt x="188" y="92"/>
                    <a:pt x="189" y="101"/>
                    <a:pt x="176" y="123"/>
                  </a:cubicBezTo>
                  <a:cubicBezTo>
                    <a:pt x="156" y="166"/>
                    <a:pt x="94" y="187"/>
                    <a:pt x="78" y="19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4"/>
            <p:cNvSpPr>
              <a:spLocks/>
            </p:cNvSpPr>
            <p:nvPr/>
          </p:nvSpPr>
          <p:spPr bwMode="auto">
            <a:xfrm>
              <a:off x="6075363" y="4213225"/>
              <a:ext cx="227013" cy="331788"/>
            </a:xfrm>
            <a:custGeom>
              <a:avLst/>
              <a:gdLst>
                <a:gd name="T0" fmla="*/ 39 w 143"/>
                <a:gd name="T1" fmla="*/ 0 h 209"/>
                <a:gd name="T2" fmla="*/ 0 w 143"/>
                <a:gd name="T3" fmla="*/ 22 h 209"/>
                <a:gd name="T4" fmla="*/ 105 w 143"/>
                <a:gd name="T5" fmla="*/ 209 h 209"/>
                <a:gd name="T6" fmla="*/ 143 w 143"/>
                <a:gd name="T7" fmla="*/ 185 h 209"/>
                <a:gd name="T8" fmla="*/ 39 w 143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09">
                  <a:moveTo>
                    <a:pt x="39" y="0"/>
                  </a:moveTo>
                  <a:lnTo>
                    <a:pt x="0" y="22"/>
                  </a:lnTo>
                  <a:lnTo>
                    <a:pt x="105" y="209"/>
                  </a:lnTo>
                  <a:lnTo>
                    <a:pt x="143" y="18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95"/>
            <p:cNvSpPr>
              <a:spLocks/>
            </p:cNvSpPr>
            <p:nvPr/>
          </p:nvSpPr>
          <p:spPr bwMode="auto">
            <a:xfrm>
              <a:off x="6653213" y="6032500"/>
              <a:ext cx="795338" cy="230188"/>
            </a:xfrm>
            <a:custGeom>
              <a:avLst/>
              <a:gdLst>
                <a:gd name="T0" fmla="*/ 360 w 360"/>
                <a:gd name="T1" fmla="*/ 2 h 104"/>
                <a:gd name="T2" fmla="*/ 360 w 360"/>
                <a:gd name="T3" fmla="*/ 96 h 104"/>
                <a:gd name="T4" fmla="*/ 270 w 360"/>
                <a:gd name="T5" fmla="*/ 96 h 104"/>
                <a:gd name="T6" fmla="*/ 263 w 360"/>
                <a:gd name="T7" fmla="*/ 78 h 104"/>
                <a:gd name="T8" fmla="*/ 191 w 360"/>
                <a:gd name="T9" fmla="*/ 96 h 104"/>
                <a:gd name="T10" fmla="*/ 20 w 360"/>
                <a:gd name="T11" fmla="*/ 96 h 104"/>
                <a:gd name="T12" fmla="*/ 20 w 360"/>
                <a:gd name="T13" fmla="*/ 45 h 104"/>
                <a:gd name="T14" fmla="*/ 163 w 360"/>
                <a:gd name="T15" fmla="*/ 0 h 104"/>
                <a:gd name="T16" fmla="*/ 360 w 360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104">
                  <a:moveTo>
                    <a:pt x="360" y="2"/>
                  </a:moveTo>
                  <a:cubicBezTo>
                    <a:pt x="360" y="96"/>
                    <a:pt x="360" y="96"/>
                    <a:pt x="360" y="96"/>
                  </a:cubicBezTo>
                  <a:cubicBezTo>
                    <a:pt x="270" y="96"/>
                    <a:pt x="270" y="96"/>
                    <a:pt x="270" y="96"/>
                  </a:cubicBezTo>
                  <a:cubicBezTo>
                    <a:pt x="263" y="78"/>
                    <a:pt x="263" y="78"/>
                    <a:pt x="263" y="78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14" y="104"/>
                    <a:pt x="20" y="96"/>
                  </a:cubicBezTo>
                  <a:cubicBezTo>
                    <a:pt x="11" y="95"/>
                    <a:pt x="0" y="45"/>
                    <a:pt x="20" y="45"/>
                  </a:cubicBezTo>
                  <a:cubicBezTo>
                    <a:pt x="71" y="42"/>
                    <a:pt x="163" y="0"/>
                    <a:pt x="163" y="0"/>
                  </a:cubicBezTo>
                  <a:lnTo>
                    <a:pt x="36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6"/>
            <p:cNvSpPr>
              <a:spLocks/>
            </p:cNvSpPr>
            <p:nvPr/>
          </p:nvSpPr>
          <p:spPr bwMode="auto">
            <a:xfrm>
              <a:off x="7007225" y="4708525"/>
              <a:ext cx="1076325" cy="1441450"/>
            </a:xfrm>
            <a:custGeom>
              <a:avLst/>
              <a:gdLst>
                <a:gd name="T0" fmla="*/ 460 w 488"/>
                <a:gd name="T1" fmla="*/ 0 h 653"/>
                <a:gd name="T2" fmla="*/ 357 w 488"/>
                <a:gd name="T3" fmla="*/ 15 h 653"/>
                <a:gd name="T4" fmla="*/ 356 w 488"/>
                <a:gd name="T5" fmla="*/ 15 h 653"/>
                <a:gd name="T6" fmla="*/ 13 w 488"/>
                <a:gd name="T7" fmla="*/ 71 h 653"/>
                <a:gd name="T8" fmla="*/ 4 w 488"/>
                <a:gd name="T9" fmla="*/ 285 h 653"/>
                <a:gd name="T10" fmla="*/ 3 w 488"/>
                <a:gd name="T11" fmla="*/ 600 h 653"/>
                <a:gd name="T12" fmla="*/ 113 w 488"/>
                <a:gd name="T13" fmla="*/ 620 h 653"/>
                <a:gd name="T14" fmla="*/ 200 w 488"/>
                <a:gd name="T15" fmla="*/ 602 h 653"/>
                <a:gd name="T16" fmla="*/ 230 w 488"/>
                <a:gd name="T17" fmla="*/ 245 h 653"/>
                <a:gd name="T18" fmla="*/ 263 w 488"/>
                <a:gd name="T19" fmla="*/ 638 h 653"/>
                <a:gd name="T20" fmla="*/ 367 w 488"/>
                <a:gd name="T21" fmla="*/ 652 h 653"/>
                <a:gd name="T22" fmla="*/ 465 w 488"/>
                <a:gd name="T23" fmla="*/ 632 h 653"/>
                <a:gd name="T24" fmla="*/ 469 w 488"/>
                <a:gd name="T25" fmla="*/ 249 h 653"/>
                <a:gd name="T26" fmla="*/ 460 w 488"/>
                <a:gd name="T2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8" h="653">
                  <a:moveTo>
                    <a:pt x="460" y="0"/>
                  </a:moveTo>
                  <a:cubicBezTo>
                    <a:pt x="357" y="15"/>
                    <a:pt x="357" y="15"/>
                    <a:pt x="357" y="15"/>
                  </a:cubicBezTo>
                  <a:cubicBezTo>
                    <a:pt x="356" y="15"/>
                    <a:pt x="356" y="15"/>
                    <a:pt x="356" y="15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71"/>
                    <a:pt x="10" y="231"/>
                    <a:pt x="4" y="285"/>
                  </a:cubicBezTo>
                  <a:cubicBezTo>
                    <a:pt x="0" y="317"/>
                    <a:pt x="3" y="600"/>
                    <a:pt x="3" y="600"/>
                  </a:cubicBezTo>
                  <a:cubicBezTo>
                    <a:pt x="3" y="600"/>
                    <a:pt x="60" y="621"/>
                    <a:pt x="113" y="620"/>
                  </a:cubicBezTo>
                  <a:cubicBezTo>
                    <a:pt x="183" y="619"/>
                    <a:pt x="200" y="602"/>
                    <a:pt x="200" y="602"/>
                  </a:cubicBezTo>
                  <a:cubicBezTo>
                    <a:pt x="200" y="602"/>
                    <a:pt x="203" y="250"/>
                    <a:pt x="230" y="245"/>
                  </a:cubicBezTo>
                  <a:cubicBezTo>
                    <a:pt x="256" y="248"/>
                    <a:pt x="263" y="638"/>
                    <a:pt x="263" y="638"/>
                  </a:cubicBezTo>
                  <a:cubicBezTo>
                    <a:pt x="263" y="638"/>
                    <a:pt x="315" y="653"/>
                    <a:pt x="367" y="652"/>
                  </a:cubicBezTo>
                  <a:cubicBezTo>
                    <a:pt x="438" y="650"/>
                    <a:pt x="465" y="632"/>
                    <a:pt x="465" y="632"/>
                  </a:cubicBezTo>
                  <a:cubicBezTo>
                    <a:pt x="465" y="632"/>
                    <a:pt x="466" y="293"/>
                    <a:pt x="469" y="249"/>
                  </a:cubicBezTo>
                  <a:cubicBezTo>
                    <a:pt x="488" y="33"/>
                    <a:pt x="460" y="0"/>
                    <a:pt x="460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7"/>
            <p:cNvSpPr>
              <a:spLocks/>
            </p:cNvSpPr>
            <p:nvPr/>
          </p:nvSpPr>
          <p:spPr bwMode="auto">
            <a:xfrm>
              <a:off x="7026275" y="4708525"/>
              <a:ext cx="1031875" cy="485775"/>
            </a:xfrm>
            <a:custGeom>
              <a:avLst/>
              <a:gdLst>
                <a:gd name="T0" fmla="*/ 205 w 467"/>
                <a:gd name="T1" fmla="*/ 177 h 220"/>
                <a:gd name="T2" fmla="*/ 240 w 467"/>
                <a:gd name="T3" fmla="*/ 220 h 220"/>
                <a:gd name="T4" fmla="*/ 464 w 467"/>
                <a:gd name="T5" fmla="*/ 198 h 220"/>
                <a:gd name="T6" fmla="*/ 466 w 467"/>
                <a:gd name="T7" fmla="*/ 92 h 220"/>
                <a:gd name="T8" fmla="*/ 463 w 467"/>
                <a:gd name="T9" fmla="*/ 49 h 220"/>
                <a:gd name="T10" fmla="*/ 451 w 467"/>
                <a:gd name="T11" fmla="*/ 0 h 220"/>
                <a:gd name="T12" fmla="*/ 348 w 467"/>
                <a:gd name="T13" fmla="*/ 15 h 220"/>
                <a:gd name="T14" fmla="*/ 347 w 467"/>
                <a:gd name="T15" fmla="*/ 15 h 220"/>
                <a:gd name="T16" fmla="*/ 4 w 467"/>
                <a:gd name="T17" fmla="*/ 71 h 220"/>
                <a:gd name="T18" fmla="*/ 0 w 467"/>
                <a:gd name="T19" fmla="*/ 205 h 220"/>
                <a:gd name="T20" fmla="*/ 176 w 467"/>
                <a:gd name="T21" fmla="*/ 220 h 220"/>
                <a:gd name="T22" fmla="*/ 205 w 467"/>
                <a:gd name="T23" fmla="*/ 17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7" h="220">
                  <a:moveTo>
                    <a:pt x="205" y="177"/>
                  </a:moveTo>
                  <a:cubicBezTo>
                    <a:pt x="240" y="220"/>
                    <a:pt x="240" y="220"/>
                    <a:pt x="240" y="220"/>
                  </a:cubicBezTo>
                  <a:cubicBezTo>
                    <a:pt x="304" y="218"/>
                    <a:pt x="425" y="213"/>
                    <a:pt x="464" y="198"/>
                  </a:cubicBezTo>
                  <a:cubicBezTo>
                    <a:pt x="467" y="153"/>
                    <a:pt x="467" y="119"/>
                    <a:pt x="466" y="92"/>
                  </a:cubicBezTo>
                  <a:cubicBezTo>
                    <a:pt x="465" y="79"/>
                    <a:pt x="464" y="64"/>
                    <a:pt x="463" y="49"/>
                  </a:cubicBezTo>
                  <a:cubicBezTo>
                    <a:pt x="459" y="9"/>
                    <a:pt x="451" y="0"/>
                    <a:pt x="451" y="0"/>
                  </a:cubicBezTo>
                  <a:cubicBezTo>
                    <a:pt x="348" y="15"/>
                    <a:pt x="348" y="15"/>
                    <a:pt x="348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3" y="142"/>
                    <a:pt x="0" y="205"/>
                  </a:cubicBezTo>
                  <a:cubicBezTo>
                    <a:pt x="30" y="209"/>
                    <a:pt x="107" y="218"/>
                    <a:pt x="176" y="220"/>
                  </a:cubicBezTo>
                  <a:lnTo>
                    <a:pt x="205" y="177"/>
                  </a:ln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8"/>
            <p:cNvSpPr>
              <a:spLocks/>
            </p:cNvSpPr>
            <p:nvPr/>
          </p:nvSpPr>
          <p:spPr bwMode="auto">
            <a:xfrm>
              <a:off x="6945313" y="3500438"/>
              <a:ext cx="1125538" cy="1587500"/>
            </a:xfrm>
            <a:custGeom>
              <a:avLst/>
              <a:gdLst>
                <a:gd name="T0" fmla="*/ 242 w 510"/>
                <a:gd name="T1" fmla="*/ 654 h 719"/>
                <a:gd name="T2" fmla="*/ 276 w 510"/>
                <a:gd name="T3" fmla="*/ 719 h 719"/>
                <a:gd name="T4" fmla="*/ 510 w 510"/>
                <a:gd name="T5" fmla="*/ 692 h 719"/>
                <a:gd name="T6" fmla="*/ 478 w 510"/>
                <a:gd name="T7" fmla="*/ 226 h 719"/>
                <a:gd name="T8" fmla="*/ 291 w 510"/>
                <a:gd name="T9" fmla="*/ 16 h 719"/>
                <a:gd name="T10" fmla="*/ 283 w 510"/>
                <a:gd name="T11" fmla="*/ 15 h 719"/>
                <a:gd name="T12" fmla="*/ 24 w 510"/>
                <a:gd name="T13" fmla="*/ 207 h 719"/>
                <a:gd name="T14" fmla="*/ 24 w 510"/>
                <a:gd name="T15" fmla="*/ 702 h 719"/>
                <a:gd name="T16" fmla="*/ 213 w 510"/>
                <a:gd name="T17" fmla="*/ 719 h 719"/>
                <a:gd name="T18" fmla="*/ 242 w 510"/>
                <a:gd name="T19" fmla="*/ 654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719">
                  <a:moveTo>
                    <a:pt x="242" y="654"/>
                  </a:moveTo>
                  <a:cubicBezTo>
                    <a:pt x="276" y="719"/>
                    <a:pt x="276" y="719"/>
                    <a:pt x="276" y="719"/>
                  </a:cubicBezTo>
                  <a:cubicBezTo>
                    <a:pt x="347" y="716"/>
                    <a:pt x="485" y="711"/>
                    <a:pt x="510" y="692"/>
                  </a:cubicBezTo>
                  <a:cubicBezTo>
                    <a:pt x="510" y="692"/>
                    <a:pt x="484" y="316"/>
                    <a:pt x="478" y="226"/>
                  </a:cubicBezTo>
                  <a:cubicBezTo>
                    <a:pt x="462" y="7"/>
                    <a:pt x="402" y="31"/>
                    <a:pt x="291" y="16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172" y="0"/>
                    <a:pt x="34" y="95"/>
                    <a:pt x="24" y="207"/>
                  </a:cubicBezTo>
                  <a:cubicBezTo>
                    <a:pt x="0" y="458"/>
                    <a:pt x="24" y="702"/>
                    <a:pt x="24" y="702"/>
                  </a:cubicBezTo>
                  <a:cubicBezTo>
                    <a:pt x="24" y="702"/>
                    <a:pt x="125" y="716"/>
                    <a:pt x="213" y="719"/>
                  </a:cubicBezTo>
                  <a:cubicBezTo>
                    <a:pt x="242" y="654"/>
                    <a:pt x="242" y="654"/>
                    <a:pt x="242" y="654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99"/>
            <p:cNvSpPr>
              <a:spLocks/>
            </p:cNvSpPr>
            <p:nvPr/>
          </p:nvSpPr>
          <p:spPr bwMode="auto">
            <a:xfrm>
              <a:off x="7772400" y="3517900"/>
              <a:ext cx="803275" cy="1258888"/>
            </a:xfrm>
            <a:custGeom>
              <a:avLst/>
              <a:gdLst>
                <a:gd name="T0" fmla="*/ 285 w 364"/>
                <a:gd name="T1" fmla="*/ 241 h 570"/>
                <a:gd name="T2" fmla="*/ 178 w 364"/>
                <a:gd name="T3" fmla="*/ 41 h 570"/>
                <a:gd name="T4" fmla="*/ 40 w 364"/>
                <a:gd name="T5" fmla="*/ 43 h 570"/>
                <a:gd name="T6" fmla="*/ 40 w 364"/>
                <a:gd name="T7" fmla="*/ 176 h 570"/>
                <a:gd name="T8" fmla="*/ 121 w 364"/>
                <a:gd name="T9" fmla="*/ 356 h 570"/>
                <a:gd name="T10" fmla="*/ 182 w 364"/>
                <a:gd name="T11" fmla="*/ 570 h 570"/>
                <a:gd name="T12" fmla="*/ 364 w 364"/>
                <a:gd name="T13" fmla="*/ 527 h 570"/>
                <a:gd name="T14" fmla="*/ 285 w 364"/>
                <a:gd name="T15" fmla="*/ 24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570">
                  <a:moveTo>
                    <a:pt x="285" y="241"/>
                  </a:moveTo>
                  <a:cubicBezTo>
                    <a:pt x="264" y="191"/>
                    <a:pt x="178" y="41"/>
                    <a:pt x="178" y="41"/>
                  </a:cubicBezTo>
                  <a:cubicBezTo>
                    <a:pt x="142" y="0"/>
                    <a:pt x="80" y="7"/>
                    <a:pt x="40" y="43"/>
                  </a:cubicBezTo>
                  <a:cubicBezTo>
                    <a:pt x="0" y="79"/>
                    <a:pt x="4" y="136"/>
                    <a:pt x="40" y="176"/>
                  </a:cubicBezTo>
                  <a:cubicBezTo>
                    <a:pt x="121" y="356"/>
                    <a:pt x="121" y="356"/>
                    <a:pt x="121" y="356"/>
                  </a:cubicBezTo>
                  <a:cubicBezTo>
                    <a:pt x="182" y="570"/>
                    <a:pt x="182" y="570"/>
                    <a:pt x="182" y="570"/>
                  </a:cubicBezTo>
                  <a:cubicBezTo>
                    <a:pt x="364" y="527"/>
                    <a:pt x="364" y="527"/>
                    <a:pt x="364" y="527"/>
                  </a:cubicBezTo>
                  <a:cubicBezTo>
                    <a:pt x="364" y="527"/>
                    <a:pt x="313" y="310"/>
                    <a:pt x="285" y="241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00"/>
            <p:cNvSpPr>
              <a:spLocks/>
            </p:cNvSpPr>
            <p:nvPr/>
          </p:nvSpPr>
          <p:spPr bwMode="auto">
            <a:xfrm>
              <a:off x="7097713" y="3222625"/>
              <a:ext cx="763588" cy="1033463"/>
            </a:xfrm>
            <a:custGeom>
              <a:avLst/>
              <a:gdLst>
                <a:gd name="T0" fmla="*/ 1 w 346"/>
                <a:gd name="T1" fmla="*/ 0 h 468"/>
                <a:gd name="T2" fmla="*/ 0 w 346"/>
                <a:gd name="T3" fmla="*/ 172 h 468"/>
                <a:gd name="T4" fmla="*/ 172 w 346"/>
                <a:gd name="T5" fmla="*/ 468 h 468"/>
                <a:gd name="T6" fmla="*/ 345 w 346"/>
                <a:gd name="T7" fmla="*/ 178 h 468"/>
                <a:gd name="T8" fmla="*/ 346 w 346"/>
                <a:gd name="T9" fmla="*/ 2 h 468"/>
                <a:gd name="T10" fmla="*/ 1 w 34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68">
                  <a:moveTo>
                    <a:pt x="1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0" y="254"/>
                    <a:pt x="172" y="468"/>
                    <a:pt x="172" y="468"/>
                  </a:cubicBezTo>
                  <a:cubicBezTo>
                    <a:pt x="172" y="468"/>
                    <a:pt x="345" y="262"/>
                    <a:pt x="345" y="178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01"/>
            <p:cNvSpPr>
              <a:spLocks/>
            </p:cNvSpPr>
            <p:nvPr/>
          </p:nvSpPr>
          <p:spPr bwMode="auto">
            <a:xfrm>
              <a:off x="7167563" y="3284538"/>
              <a:ext cx="622300" cy="527050"/>
            </a:xfrm>
            <a:custGeom>
              <a:avLst/>
              <a:gdLst>
                <a:gd name="T0" fmla="*/ 1 w 282"/>
                <a:gd name="T1" fmla="*/ 0 h 239"/>
                <a:gd name="T2" fmla="*/ 0 w 282"/>
                <a:gd name="T3" fmla="*/ 140 h 239"/>
                <a:gd name="T4" fmla="*/ 130 w 282"/>
                <a:gd name="T5" fmla="*/ 238 h 239"/>
                <a:gd name="T6" fmla="*/ 150 w 282"/>
                <a:gd name="T7" fmla="*/ 239 h 239"/>
                <a:gd name="T8" fmla="*/ 281 w 282"/>
                <a:gd name="T9" fmla="*/ 145 h 239"/>
                <a:gd name="T10" fmla="*/ 282 w 282"/>
                <a:gd name="T11" fmla="*/ 1 h 239"/>
                <a:gd name="T12" fmla="*/ 1 w 282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39">
                  <a:moveTo>
                    <a:pt x="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206"/>
                    <a:pt x="77" y="238"/>
                    <a:pt x="130" y="238"/>
                  </a:cubicBezTo>
                  <a:cubicBezTo>
                    <a:pt x="150" y="239"/>
                    <a:pt x="150" y="239"/>
                    <a:pt x="150" y="239"/>
                  </a:cubicBezTo>
                  <a:cubicBezTo>
                    <a:pt x="203" y="239"/>
                    <a:pt x="281" y="213"/>
                    <a:pt x="281" y="145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02"/>
            <p:cNvSpPr>
              <a:spLocks/>
            </p:cNvSpPr>
            <p:nvPr/>
          </p:nvSpPr>
          <p:spPr bwMode="auto">
            <a:xfrm>
              <a:off x="7359650" y="3811588"/>
              <a:ext cx="231775" cy="444500"/>
            </a:xfrm>
            <a:custGeom>
              <a:avLst/>
              <a:gdLst>
                <a:gd name="T0" fmla="*/ 146 w 146"/>
                <a:gd name="T1" fmla="*/ 180 h 280"/>
                <a:gd name="T2" fmla="*/ 95 w 146"/>
                <a:gd name="T3" fmla="*/ 114 h 280"/>
                <a:gd name="T4" fmla="*/ 132 w 146"/>
                <a:gd name="T5" fmla="*/ 49 h 280"/>
                <a:gd name="T6" fmla="*/ 72 w 146"/>
                <a:gd name="T7" fmla="*/ 0 h 280"/>
                <a:gd name="T8" fmla="*/ 14 w 146"/>
                <a:gd name="T9" fmla="*/ 49 h 280"/>
                <a:gd name="T10" fmla="*/ 52 w 146"/>
                <a:gd name="T11" fmla="*/ 114 h 280"/>
                <a:gd name="T12" fmla="*/ 0 w 146"/>
                <a:gd name="T13" fmla="*/ 180 h 280"/>
                <a:gd name="T14" fmla="*/ 74 w 146"/>
                <a:gd name="T15" fmla="*/ 280 h 280"/>
                <a:gd name="T16" fmla="*/ 146 w 146"/>
                <a:gd name="T17" fmla="*/ 1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80">
                  <a:moveTo>
                    <a:pt x="146" y="180"/>
                  </a:moveTo>
                  <a:lnTo>
                    <a:pt x="95" y="114"/>
                  </a:lnTo>
                  <a:lnTo>
                    <a:pt x="132" y="49"/>
                  </a:lnTo>
                  <a:lnTo>
                    <a:pt x="72" y="0"/>
                  </a:lnTo>
                  <a:lnTo>
                    <a:pt x="14" y="49"/>
                  </a:lnTo>
                  <a:lnTo>
                    <a:pt x="52" y="114"/>
                  </a:lnTo>
                  <a:lnTo>
                    <a:pt x="0" y="180"/>
                  </a:lnTo>
                  <a:lnTo>
                    <a:pt x="74" y="280"/>
                  </a:lnTo>
                  <a:lnTo>
                    <a:pt x="146" y="18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03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04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05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06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07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08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09"/>
            <p:cNvSpPr>
              <a:spLocks noEditPoints="1"/>
            </p:cNvSpPr>
            <p:nvPr/>
          </p:nvSpPr>
          <p:spPr bwMode="auto">
            <a:xfrm>
              <a:off x="7081838" y="3595688"/>
              <a:ext cx="15875" cy="11113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5 h 5"/>
                <a:gd name="T4" fmla="*/ 7 w 7"/>
                <a:gd name="T5" fmla="*/ 5 h 5"/>
                <a:gd name="T6" fmla="*/ 6 w 7"/>
                <a:gd name="T7" fmla="*/ 4 h 5"/>
                <a:gd name="T8" fmla="*/ 6 w 7"/>
                <a:gd name="T9" fmla="*/ 4 h 5"/>
                <a:gd name="T10" fmla="*/ 6 w 7"/>
                <a:gd name="T11" fmla="*/ 4 h 5"/>
                <a:gd name="T12" fmla="*/ 5 w 7"/>
                <a:gd name="T13" fmla="*/ 4 h 5"/>
                <a:gd name="T14" fmla="*/ 5 w 7"/>
                <a:gd name="T15" fmla="*/ 4 h 5"/>
                <a:gd name="T16" fmla="*/ 5 w 7"/>
                <a:gd name="T17" fmla="*/ 4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3 h 5"/>
                <a:gd name="T24" fmla="*/ 4 w 7"/>
                <a:gd name="T25" fmla="*/ 3 h 5"/>
                <a:gd name="T26" fmla="*/ 4 w 7"/>
                <a:gd name="T27" fmla="*/ 3 h 5"/>
                <a:gd name="T28" fmla="*/ 4 w 7"/>
                <a:gd name="T29" fmla="*/ 3 h 5"/>
                <a:gd name="T30" fmla="*/ 3 w 7"/>
                <a:gd name="T31" fmla="*/ 2 h 5"/>
                <a:gd name="T32" fmla="*/ 4 w 7"/>
                <a:gd name="T33" fmla="*/ 3 h 5"/>
                <a:gd name="T34" fmla="*/ 3 w 7"/>
                <a:gd name="T35" fmla="*/ 2 h 5"/>
                <a:gd name="T36" fmla="*/ 3 w 7"/>
                <a:gd name="T37" fmla="*/ 2 h 5"/>
                <a:gd name="T38" fmla="*/ 3 w 7"/>
                <a:gd name="T39" fmla="*/ 2 h 5"/>
                <a:gd name="T40" fmla="*/ 3 w 7"/>
                <a:gd name="T41" fmla="*/ 2 h 5"/>
                <a:gd name="T42" fmla="*/ 0 w 7"/>
                <a:gd name="T43" fmla="*/ 0 h 5"/>
                <a:gd name="T44" fmla="*/ 0 w 7"/>
                <a:gd name="T45" fmla="*/ 0 h 5"/>
                <a:gd name="T46" fmla="*/ 2 w 7"/>
                <a:gd name="T47" fmla="*/ 2 h 5"/>
                <a:gd name="T48" fmla="*/ 2 w 7"/>
                <a:gd name="T49" fmla="*/ 2 h 5"/>
                <a:gd name="T50" fmla="*/ 2 w 7"/>
                <a:gd name="T51" fmla="*/ 2 h 5"/>
                <a:gd name="T52" fmla="*/ 0 w 7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3" y="2"/>
                  </a:move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10"/>
            <p:cNvSpPr>
              <a:spLocks/>
            </p:cNvSpPr>
            <p:nvPr/>
          </p:nvSpPr>
          <p:spPr bwMode="auto">
            <a:xfrm>
              <a:off x="7081838" y="3595688"/>
              <a:ext cx="17463" cy="26988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1 h 12"/>
                <a:gd name="T4" fmla="*/ 8 w 8"/>
                <a:gd name="T5" fmla="*/ 12 h 12"/>
                <a:gd name="T6" fmla="*/ 7 w 8"/>
                <a:gd name="T7" fmla="*/ 5 h 12"/>
                <a:gd name="T8" fmla="*/ 7 w 8"/>
                <a:gd name="T9" fmla="*/ 5 h 12"/>
                <a:gd name="T10" fmla="*/ 7 w 8"/>
                <a:gd name="T11" fmla="*/ 5 h 12"/>
                <a:gd name="T12" fmla="*/ 6 w 8"/>
                <a:gd name="T13" fmla="*/ 4 h 12"/>
                <a:gd name="T14" fmla="*/ 6 w 8"/>
                <a:gd name="T15" fmla="*/ 4 h 12"/>
                <a:gd name="T16" fmla="*/ 5 w 8"/>
                <a:gd name="T17" fmla="*/ 4 h 12"/>
                <a:gd name="T18" fmla="*/ 5 w 8"/>
                <a:gd name="T19" fmla="*/ 4 h 12"/>
                <a:gd name="T20" fmla="*/ 5 w 8"/>
                <a:gd name="T21" fmla="*/ 3 h 12"/>
                <a:gd name="T22" fmla="*/ 5 w 8"/>
                <a:gd name="T23" fmla="*/ 3 h 12"/>
                <a:gd name="T24" fmla="*/ 4 w 8"/>
                <a:gd name="T25" fmla="*/ 3 h 12"/>
                <a:gd name="T26" fmla="*/ 4 w 8"/>
                <a:gd name="T27" fmla="*/ 3 h 12"/>
                <a:gd name="T28" fmla="*/ 4 w 8"/>
                <a:gd name="T29" fmla="*/ 3 h 12"/>
                <a:gd name="T30" fmla="*/ 3 w 8"/>
                <a:gd name="T31" fmla="*/ 2 h 12"/>
                <a:gd name="T32" fmla="*/ 3 w 8"/>
                <a:gd name="T33" fmla="*/ 2 h 12"/>
                <a:gd name="T34" fmla="*/ 3 w 8"/>
                <a:gd name="T35" fmla="*/ 2 h 12"/>
                <a:gd name="T36" fmla="*/ 2 w 8"/>
                <a:gd name="T37" fmla="*/ 2 h 12"/>
                <a:gd name="T38" fmla="*/ 2 w 8"/>
                <a:gd name="T39" fmla="*/ 2 h 12"/>
                <a:gd name="T40" fmla="*/ 0 w 8"/>
                <a:gd name="T4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11"/>
            <p:cNvSpPr>
              <a:spLocks/>
            </p:cNvSpPr>
            <p:nvPr/>
          </p:nvSpPr>
          <p:spPr bwMode="auto">
            <a:xfrm>
              <a:off x="7858125" y="3589338"/>
              <a:ext cx="11113" cy="25400"/>
            </a:xfrm>
            <a:custGeom>
              <a:avLst/>
              <a:gdLst>
                <a:gd name="T0" fmla="*/ 0 w 5"/>
                <a:gd name="T1" fmla="*/ 0 h 12"/>
                <a:gd name="T2" fmla="*/ 0 w 5"/>
                <a:gd name="T3" fmla="*/ 12 h 12"/>
                <a:gd name="T4" fmla="*/ 0 w 5"/>
                <a:gd name="T5" fmla="*/ 12 h 12"/>
                <a:gd name="T6" fmla="*/ 5 w 5"/>
                <a:gd name="T7" fmla="*/ 4 h 12"/>
                <a:gd name="T8" fmla="*/ 0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12"/>
            <p:cNvSpPr>
              <a:spLocks/>
            </p:cNvSpPr>
            <p:nvPr/>
          </p:nvSpPr>
          <p:spPr bwMode="auto">
            <a:xfrm>
              <a:off x="7858125" y="3614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13"/>
            <p:cNvSpPr>
              <a:spLocks noEditPoints="1"/>
            </p:cNvSpPr>
            <p:nvPr/>
          </p:nvSpPr>
          <p:spPr bwMode="auto">
            <a:xfrm>
              <a:off x="7097713" y="3562350"/>
              <a:ext cx="760413" cy="100013"/>
            </a:xfrm>
            <a:custGeom>
              <a:avLst/>
              <a:gdLst>
                <a:gd name="T0" fmla="*/ 38 w 345"/>
                <a:gd name="T1" fmla="*/ 43 h 45"/>
                <a:gd name="T2" fmla="*/ 36 w 345"/>
                <a:gd name="T3" fmla="*/ 44 h 45"/>
                <a:gd name="T4" fmla="*/ 38 w 345"/>
                <a:gd name="T5" fmla="*/ 45 h 45"/>
                <a:gd name="T6" fmla="*/ 38 w 345"/>
                <a:gd name="T7" fmla="*/ 43 h 45"/>
                <a:gd name="T8" fmla="*/ 0 w 345"/>
                <a:gd name="T9" fmla="*/ 20 h 45"/>
                <a:gd name="T10" fmla="*/ 1 w 345"/>
                <a:gd name="T11" fmla="*/ 27 h 45"/>
                <a:gd name="T12" fmla="*/ 15 w 345"/>
                <a:gd name="T13" fmla="*/ 34 h 45"/>
                <a:gd name="T14" fmla="*/ 0 w 345"/>
                <a:gd name="T15" fmla="*/ 20 h 45"/>
                <a:gd name="T16" fmla="*/ 313 w 345"/>
                <a:gd name="T17" fmla="*/ 0 h 45"/>
                <a:gd name="T18" fmla="*/ 313 w 345"/>
                <a:gd name="T19" fmla="*/ 19 h 45"/>
                <a:gd name="T20" fmla="*/ 309 w 345"/>
                <a:gd name="T21" fmla="*/ 42 h 45"/>
                <a:gd name="T22" fmla="*/ 344 w 345"/>
                <a:gd name="T23" fmla="*/ 25 h 45"/>
                <a:gd name="T24" fmla="*/ 345 w 345"/>
                <a:gd name="T25" fmla="*/ 24 h 45"/>
                <a:gd name="T26" fmla="*/ 345 w 345"/>
                <a:gd name="T27" fmla="*/ 24 h 45"/>
                <a:gd name="T28" fmla="*/ 345 w 345"/>
                <a:gd name="T29" fmla="*/ 12 h 45"/>
                <a:gd name="T30" fmla="*/ 313 w 345"/>
                <a:gd name="T3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5" h="45">
                  <a:moveTo>
                    <a:pt x="38" y="43"/>
                  </a:moveTo>
                  <a:cubicBezTo>
                    <a:pt x="37" y="43"/>
                    <a:pt x="37" y="43"/>
                    <a:pt x="36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3"/>
                    <a:pt x="38" y="43"/>
                  </a:cubicBezTo>
                  <a:moveTo>
                    <a:pt x="0" y="20"/>
                  </a:moveTo>
                  <a:cubicBezTo>
                    <a:pt x="0" y="22"/>
                    <a:pt x="0" y="24"/>
                    <a:pt x="1" y="2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1" y="29"/>
                    <a:pt x="6" y="24"/>
                    <a:pt x="0" y="20"/>
                  </a:cubicBezTo>
                  <a:moveTo>
                    <a:pt x="313" y="0"/>
                  </a:moveTo>
                  <a:cubicBezTo>
                    <a:pt x="313" y="19"/>
                    <a:pt x="313" y="19"/>
                    <a:pt x="313" y="19"/>
                  </a:cubicBezTo>
                  <a:cubicBezTo>
                    <a:pt x="313" y="27"/>
                    <a:pt x="312" y="35"/>
                    <a:pt x="309" y="42"/>
                  </a:cubicBezTo>
                  <a:cubicBezTo>
                    <a:pt x="344" y="25"/>
                    <a:pt x="344" y="25"/>
                    <a:pt x="344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12"/>
                    <a:pt x="345" y="12"/>
                    <a:pt x="345" y="12"/>
                  </a:cubicBezTo>
                  <a:cubicBezTo>
                    <a:pt x="335" y="6"/>
                    <a:pt x="325" y="3"/>
                    <a:pt x="313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14"/>
            <p:cNvSpPr>
              <a:spLocks/>
            </p:cNvSpPr>
            <p:nvPr/>
          </p:nvSpPr>
          <p:spPr bwMode="auto">
            <a:xfrm>
              <a:off x="7180263" y="3529013"/>
              <a:ext cx="608013" cy="269875"/>
            </a:xfrm>
            <a:custGeom>
              <a:avLst/>
              <a:gdLst>
                <a:gd name="T0" fmla="*/ 152 w 275"/>
                <a:gd name="T1" fmla="*/ 0 h 122"/>
                <a:gd name="T2" fmla="*/ 0 w 275"/>
                <a:gd name="T3" fmla="*/ 58 h 122"/>
                <a:gd name="T4" fmla="*/ 0 w 275"/>
                <a:gd name="T5" fmla="*/ 60 h 122"/>
                <a:gd name="T6" fmla="*/ 128 w 275"/>
                <a:gd name="T7" fmla="*/ 122 h 122"/>
                <a:gd name="T8" fmla="*/ 139 w 275"/>
                <a:gd name="T9" fmla="*/ 122 h 122"/>
                <a:gd name="T10" fmla="*/ 271 w 275"/>
                <a:gd name="T11" fmla="*/ 57 h 122"/>
                <a:gd name="T12" fmla="*/ 275 w 275"/>
                <a:gd name="T13" fmla="*/ 34 h 122"/>
                <a:gd name="T14" fmla="*/ 275 w 275"/>
                <a:gd name="T15" fmla="*/ 15 h 122"/>
                <a:gd name="T16" fmla="*/ 184 w 275"/>
                <a:gd name="T17" fmla="*/ 3 h 122"/>
                <a:gd name="T18" fmla="*/ 176 w 275"/>
                <a:gd name="T19" fmla="*/ 2 h 122"/>
                <a:gd name="T20" fmla="*/ 152 w 275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5" h="122">
                  <a:moveTo>
                    <a:pt x="152" y="0"/>
                  </a:moveTo>
                  <a:cubicBezTo>
                    <a:pt x="100" y="0"/>
                    <a:pt x="44" y="23"/>
                    <a:pt x="0" y="58"/>
                  </a:cubicBezTo>
                  <a:cubicBezTo>
                    <a:pt x="0" y="58"/>
                    <a:pt x="0" y="59"/>
                    <a:pt x="0" y="60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274" y="50"/>
                    <a:pt x="275" y="42"/>
                    <a:pt x="275" y="34"/>
                  </a:cubicBezTo>
                  <a:cubicBezTo>
                    <a:pt x="275" y="15"/>
                    <a:pt x="275" y="15"/>
                    <a:pt x="275" y="15"/>
                  </a:cubicBezTo>
                  <a:cubicBezTo>
                    <a:pt x="250" y="9"/>
                    <a:pt x="219" y="8"/>
                    <a:pt x="184" y="3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68" y="1"/>
                    <a:pt x="160" y="0"/>
                    <a:pt x="152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15"/>
            <p:cNvSpPr>
              <a:spLocks noEditPoints="1"/>
            </p:cNvSpPr>
            <p:nvPr/>
          </p:nvSpPr>
          <p:spPr bwMode="auto">
            <a:xfrm>
              <a:off x="7094538" y="3617913"/>
              <a:ext cx="762000" cy="180975"/>
            </a:xfrm>
            <a:custGeom>
              <a:avLst/>
              <a:gdLst>
                <a:gd name="T0" fmla="*/ 0 w 345"/>
                <a:gd name="T1" fmla="*/ 1 h 82"/>
                <a:gd name="T2" fmla="*/ 43 w 345"/>
                <a:gd name="T3" fmla="*/ 72 h 82"/>
                <a:gd name="T4" fmla="*/ 135 w 345"/>
                <a:gd name="T5" fmla="*/ 82 h 82"/>
                <a:gd name="T6" fmla="*/ 167 w 345"/>
                <a:gd name="T7" fmla="*/ 82 h 82"/>
                <a:gd name="T8" fmla="*/ 39 w 345"/>
                <a:gd name="T9" fmla="*/ 20 h 82"/>
                <a:gd name="T10" fmla="*/ 37 w 345"/>
                <a:gd name="T11" fmla="*/ 19 h 82"/>
                <a:gd name="T12" fmla="*/ 29 w 345"/>
                <a:gd name="T13" fmla="*/ 26 h 82"/>
                <a:gd name="T14" fmla="*/ 16 w 345"/>
                <a:gd name="T15" fmla="*/ 9 h 82"/>
                <a:gd name="T16" fmla="*/ 2 w 345"/>
                <a:gd name="T17" fmla="*/ 2 h 82"/>
                <a:gd name="T18" fmla="*/ 0 w 345"/>
                <a:gd name="T19" fmla="*/ 1 h 82"/>
                <a:gd name="T20" fmla="*/ 345 w 345"/>
                <a:gd name="T21" fmla="*/ 0 h 82"/>
                <a:gd name="T22" fmla="*/ 310 w 345"/>
                <a:gd name="T23" fmla="*/ 17 h 82"/>
                <a:gd name="T24" fmla="*/ 178 w 345"/>
                <a:gd name="T25" fmla="*/ 82 h 82"/>
                <a:gd name="T26" fmla="*/ 192 w 345"/>
                <a:gd name="T27" fmla="*/ 82 h 82"/>
                <a:gd name="T28" fmla="*/ 193 w 345"/>
                <a:gd name="T29" fmla="*/ 82 h 82"/>
                <a:gd name="T30" fmla="*/ 304 w 345"/>
                <a:gd name="T31" fmla="*/ 69 h 82"/>
                <a:gd name="T32" fmla="*/ 345 w 345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82">
                  <a:moveTo>
                    <a:pt x="0" y="1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75" y="79"/>
                    <a:pt x="106" y="82"/>
                    <a:pt x="135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1"/>
                    <a:pt x="31" y="23"/>
                    <a:pt x="29" y="26"/>
                  </a:cubicBezTo>
                  <a:cubicBezTo>
                    <a:pt x="25" y="20"/>
                    <a:pt x="21" y="14"/>
                    <a:pt x="16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45" y="0"/>
                  </a:moveTo>
                  <a:cubicBezTo>
                    <a:pt x="310" y="17"/>
                    <a:pt x="310" y="17"/>
                    <a:pt x="310" y="17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92" y="82"/>
                    <a:pt x="192" y="82"/>
                    <a:pt x="192" y="82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227" y="82"/>
                    <a:pt x="266" y="78"/>
                    <a:pt x="304" y="69"/>
                  </a:cubicBezTo>
                  <a:cubicBezTo>
                    <a:pt x="345" y="0"/>
                    <a:pt x="345" y="0"/>
                    <a:pt x="345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16"/>
            <p:cNvSpPr>
              <a:spLocks/>
            </p:cNvSpPr>
            <p:nvPr/>
          </p:nvSpPr>
          <p:spPr bwMode="auto">
            <a:xfrm>
              <a:off x="7974013" y="3546475"/>
              <a:ext cx="176213" cy="128588"/>
            </a:xfrm>
            <a:custGeom>
              <a:avLst/>
              <a:gdLst>
                <a:gd name="T0" fmla="*/ 24 w 80"/>
                <a:gd name="T1" fmla="*/ 0 h 58"/>
                <a:gd name="T2" fmla="*/ 0 w 80"/>
                <a:gd name="T3" fmla="*/ 3 h 58"/>
                <a:gd name="T4" fmla="*/ 25 w 80"/>
                <a:gd name="T5" fmla="*/ 58 h 58"/>
                <a:gd name="T6" fmla="*/ 80 w 80"/>
                <a:gd name="T7" fmla="*/ 21 h 58"/>
                <a:gd name="T8" fmla="*/ 24 w 8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8">
                  <a:moveTo>
                    <a:pt x="24" y="0"/>
                  </a:moveTo>
                  <a:cubicBezTo>
                    <a:pt x="16" y="0"/>
                    <a:pt x="8" y="1"/>
                    <a:pt x="0" y="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4" y="47"/>
                    <a:pt x="63" y="35"/>
                    <a:pt x="80" y="21"/>
                  </a:cubicBezTo>
                  <a:cubicBezTo>
                    <a:pt x="64" y="7"/>
                    <a:pt x="44" y="0"/>
                    <a:pt x="24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317"/>
            <p:cNvSpPr>
              <a:spLocks/>
            </p:cNvSpPr>
            <p:nvPr/>
          </p:nvSpPr>
          <p:spPr bwMode="auto">
            <a:xfrm>
              <a:off x="7766050" y="3552825"/>
              <a:ext cx="261938" cy="217488"/>
            </a:xfrm>
            <a:custGeom>
              <a:avLst/>
              <a:gdLst>
                <a:gd name="T0" fmla="*/ 94 w 119"/>
                <a:gd name="T1" fmla="*/ 0 h 98"/>
                <a:gd name="T2" fmla="*/ 50 w 119"/>
                <a:gd name="T3" fmla="*/ 22 h 98"/>
                <a:gd name="T4" fmla="*/ 47 w 119"/>
                <a:gd name="T5" fmla="*/ 20 h 98"/>
                <a:gd name="T6" fmla="*/ 42 w 119"/>
                <a:gd name="T7" fmla="*/ 28 h 98"/>
                <a:gd name="T8" fmla="*/ 42 w 119"/>
                <a:gd name="T9" fmla="*/ 28 h 98"/>
                <a:gd name="T10" fmla="*/ 41 w 119"/>
                <a:gd name="T11" fmla="*/ 29 h 98"/>
                <a:gd name="T12" fmla="*/ 0 w 119"/>
                <a:gd name="T13" fmla="*/ 98 h 98"/>
                <a:gd name="T14" fmla="*/ 119 w 119"/>
                <a:gd name="T15" fmla="*/ 55 h 98"/>
                <a:gd name="T16" fmla="*/ 94 w 119"/>
                <a:gd name="T17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8">
                  <a:moveTo>
                    <a:pt x="94" y="0"/>
                  </a:moveTo>
                  <a:cubicBezTo>
                    <a:pt x="78" y="4"/>
                    <a:pt x="63" y="11"/>
                    <a:pt x="50" y="22"/>
                  </a:cubicBezTo>
                  <a:cubicBezTo>
                    <a:pt x="49" y="21"/>
                    <a:pt x="48" y="20"/>
                    <a:pt x="47" y="2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1" y="89"/>
                    <a:pt x="82" y="75"/>
                    <a:pt x="119" y="55"/>
                  </a:cubicBezTo>
                  <a:cubicBezTo>
                    <a:pt x="94" y="0"/>
                    <a:pt x="94" y="0"/>
                    <a:pt x="94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18"/>
            <p:cNvSpPr>
              <a:spLocks/>
            </p:cNvSpPr>
            <p:nvPr/>
          </p:nvSpPr>
          <p:spPr bwMode="auto">
            <a:xfrm>
              <a:off x="6846888" y="3560763"/>
              <a:ext cx="127000" cy="119063"/>
            </a:xfrm>
            <a:custGeom>
              <a:avLst/>
              <a:gdLst>
                <a:gd name="T0" fmla="*/ 57 w 57"/>
                <a:gd name="T1" fmla="*/ 0 h 54"/>
                <a:gd name="T2" fmla="*/ 0 w 57"/>
                <a:gd name="T3" fmla="*/ 35 h 54"/>
                <a:gd name="T4" fmla="*/ 33 w 57"/>
                <a:gd name="T5" fmla="*/ 54 h 54"/>
                <a:gd name="T6" fmla="*/ 57 w 5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4">
                  <a:moveTo>
                    <a:pt x="57" y="0"/>
                  </a:moveTo>
                  <a:cubicBezTo>
                    <a:pt x="41" y="2"/>
                    <a:pt x="24" y="13"/>
                    <a:pt x="0" y="35"/>
                  </a:cubicBezTo>
                  <a:cubicBezTo>
                    <a:pt x="11" y="42"/>
                    <a:pt x="22" y="48"/>
                    <a:pt x="33" y="54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19"/>
            <p:cNvSpPr>
              <a:spLocks/>
            </p:cNvSpPr>
            <p:nvPr/>
          </p:nvSpPr>
          <p:spPr bwMode="auto">
            <a:xfrm>
              <a:off x="6919913" y="3560763"/>
              <a:ext cx="269875" cy="215900"/>
            </a:xfrm>
            <a:custGeom>
              <a:avLst/>
              <a:gdLst>
                <a:gd name="T0" fmla="*/ 29 w 122"/>
                <a:gd name="T1" fmla="*/ 0 h 98"/>
                <a:gd name="T2" fmla="*/ 24 w 122"/>
                <a:gd name="T3" fmla="*/ 0 h 98"/>
                <a:gd name="T4" fmla="*/ 0 w 122"/>
                <a:gd name="T5" fmla="*/ 54 h 98"/>
                <a:gd name="T6" fmla="*/ 122 w 122"/>
                <a:gd name="T7" fmla="*/ 98 h 98"/>
                <a:gd name="T8" fmla="*/ 79 w 122"/>
                <a:gd name="T9" fmla="*/ 27 h 98"/>
                <a:gd name="T10" fmla="*/ 73 w 122"/>
                <a:gd name="T11" fmla="*/ 16 h 98"/>
                <a:gd name="T12" fmla="*/ 29 w 122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8">
                  <a:moveTo>
                    <a:pt x="29" y="0"/>
                  </a:moveTo>
                  <a:cubicBezTo>
                    <a:pt x="28" y="0"/>
                    <a:pt x="26" y="0"/>
                    <a:pt x="24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9" y="75"/>
                    <a:pt x="81" y="89"/>
                    <a:pt x="122" y="98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56" y="6"/>
                    <a:pt x="43" y="0"/>
                    <a:pt x="29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320"/>
            <p:cNvSpPr>
              <a:spLocks/>
            </p:cNvSpPr>
            <p:nvPr/>
          </p:nvSpPr>
          <p:spPr bwMode="auto">
            <a:xfrm>
              <a:off x="6670675" y="1963738"/>
              <a:ext cx="1571625" cy="1738313"/>
            </a:xfrm>
            <a:custGeom>
              <a:avLst/>
              <a:gdLst>
                <a:gd name="T0" fmla="*/ 0 w 712"/>
                <a:gd name="T1" fmla="*/ 183 h 787"/>
                <a:gd name="T2" fmla="*/ 0 w 712"/>
                <a:gd name="T3" fmla="*/ 538 h 787"/>
                <a:gd name="T4" fmla="*/ 330 w 712"/>
                <a:gd name="T5" fmla="*/ 787 h 787"/>
                <a:gd name="T6" fmla="*/ 382 w 712"/>
                <a:gd name="T7" fmla="*/ 787 h 787"/>
                <a:gd name="T8" fmla="*/ 712 w 712"/>
                <a:gd name="T9" fmla="*/ 547 h 787"/>
                <a:gd name="T10" fmla="*/ 712 w 712"/>
                <a:gd name="T11" fmla="*/ 183 h 787"/>
                <a:gd name="T12" fmla="*/ 312 w 712"/>
                <a:gd name="T13" fmla="*/ 0 h 787"/>
                <a:gd name="T14" fmla="*/ 0 w 712"/>
                <a:gd name="T15" fmla="*/ 183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2" h="787">
                  <a:moveTo>
                    <a:pt x="0" y="183"/>
                  </a:moveTo>
                  <a:cubicBezTo>
                    <a:pt x="0" y="538"/>
                    <a:pt x="0" y="538"/>
                    <a:pt x="0" y="538"/>
                  </a:cubicBezTo>
                  <a:cubicBezTo>
                    <a:pt x="0" y="707"/>
                    <a:pt x="196" y="787"/>
                    <a:pt x="330" y="787"/>
                  </a:cubicBezTo>
                  <a:cubicBezTo>
                    <a:pt x="382" y="787"/>
                    <a:pt x="382" y="787"/>
                    <a:pt x="382" y="787"/>
                  </a:cubicBezTo>
                  <a:cubicBezTo>
                    <a:pt x="516" y="787"/>
                    <a:pt x="712" y="720"/>
                    <a:pt x="712" y="547"/>
                  </a:cubicBezTo>
                  <a:cubicBezTo>
                    <a:pt x="712" y="183"/>
                    <a:pt x="712" y="183"/>
                    <a:pt x="712" y="183"/>
                  </a:cubicBezTo>
                  <a:cubicBezTo>
                    <a:pt x="312" y="0"/>
                    <a:pt x="312" y="0"/>
                    <a:pt x="312" y="0"/>
                  </a:cubicBezTo>
                  <a:lnTo>
                    <a:pt x="0" y="18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321"/>
            <p:cNvSpPr>
              <a:spLocks/>
            </p:cNvSpPr>
            <p:nvPr/>
          </p:nvSpPr>
          <p:spPr bwMode="auto">
            <a:xfrm>
              <a:off x="6659563" y="1765300"/>
              <a:ext cx="1604963" cy="995363"/>
            </a:xfrm>
            <a:custGeom>
              <a:avLst/>
              <a:gdLst>
                <a:gd name="T0" fmla="*/ 0 w 727"/>
                <a:gd name="T1" fmla="*/ 451 h 451"/>
                <a:gd name="T2" fmla="*/ 0 w 727"/>
                <a:gd name="T3" fmla="*/ 255 h 451"/>
                <a:gd name="T4" fmla="*/ 337 w 727"/>
                <a:gd name="T5" fmla="*/ 1 h 451"/>
                <a:gd name="T6" fmla="*/ 389 w 727"/>
                <a:gd name="T7" fmla="*/ 1 h 451"/>
                <a:gd name="T8" fmla="*/ 727 w 727"/>
                <a:gd name="T9" fmla="*/ 245 h 451"/>
                <a:gd name="T10" fmla="*/ 727 w 727"/>
                <a:gd name="T11" fmla="*/ 451 h 451"/>
                <a:gd name="T12" fmla="*/ 613 w 727"/>
                <a:gd name="T13" fmla="*/ 301 h 451"/>
                <a:gd name="T14" fmla="*/ 363 w 727"/>
                <a:gd name="T15" fmla="*/ 337 h 451"/>
                <a:gd name="T16" fmla="*/ 110 w 727"/>
                <a:gd name="T17" fmla="*/ 304 h 451"/>
                <a:gd name="T18" fmla="*/ 0 w 727"/>
                <a:gd name="T1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7" h="451">
                  <a:moveTo>
                    <a:pt x="0" y="451"/>
                  </a:moveTo>
                  <a:cubicBezTo>
                    <a:pt x="0" y="255"/>
                    <a:pt x="0" y="255"/>
                    <a:pt x="0" y="255"/>
                  </a:cubicBezTo>
                  <a:cubicBezTo>
                    <a:pt x="0" y="83"/>
                    <a:pt x="200" y="1"/>
                    <a:pt x="337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526" y="0"/>
                    <a:pt x="727" y="69"/>
                    <a:pt x="727" y="245"/>
                  </a:cubicBezTo>
                  <a:cubicBezTo>
                    <a:pt x="727" y="451"/>
                    <a:pt x="727" y="451"/>
                    <a:pt x="727" y="451"/>
                  </a:cubicBezTo>
                  <a:cubicBezTo>
                    <a:pt x="641" y="451"/>
                    <a:pt x="613" y="301"/>
                    <a:pt x="613" y="301"/>
                  </a:cubicBezTo>
                  <a:cubicBezTo>
                    <a:pt x="613" y="301"/>
                    <a:pt x="515" y="337"/>
                    <a:pt x="363" y="337"/>
                  </a:cubicBezTo>
                  <a:cubicBezTo>
                    <a:pt x="204" y="337"/>
                    <a:pt x="110" y="304"/>
                    <a:pt x="110" y="304"/>
                  </a:cubicBezTo>
                  <a:cubicBezTo>
                    <a:pt x="110" y="304"/>
                    <a:pt x="105" y="451"/>
                    <a:pt x="0" y="45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322"/>
            <p:cNvSpPr>
              <a:spLocks/>
            </p:cNvSpPr>
            <p:nvPr/>
          </p:nvSpPr>
          <p:spPr bwMode="auto">
            <a:xfrm>
              <a:off x="6927850" y="2782888"/>
              <a:ext cx="365125" cy="223838"/>
            </a:xfrm>
            <a:custGeom>
              <a:avLst/>
              <a:gdLst>
                <a:gd name="T0" fmla="*/ 149 w 166"/>
                <a:gd name="T1" fmla="*/ 101 h 101"/>
                <a:gd name="T2" fmla="*/ 149 w 166"/>
                <a:gd name="T3" fmla="*/ 101 h 101"/>
                <a:gd name="T4" fmla="*/ 131 w 166"/>
                <a:gd name="T5" fmla="*/ 83 h 101"/>
                <a:gd name="T6" fmla="*/ 117 w 166"/>
                <a:gd name="T7" fmla="*/ 50 h 101"/>
                <a:gd name="T8" fmla="*/ 83 w 166"/>
                <a:gd name="T9" fmla="*/ 36 h 101"/>
                <a:gd name="T10" fmla="*/ 36 w 166"/>
                <a:gd name="T11" fmla="*/ 84 h 101"/>
                <a:gd name="T12" fmla="*/ 18 w 166"/>
                <a:gd name="T13" fmla="*/ 101 h 101"/>
                <a:gd name="T14" fmla="*/ 0 w 166"/>
                <a:gd name="T15" fmla="*/ 83 h 101"/>
                <a:gd name="T16" fmla="*/ 83 w 166"/>
                <a:gd name="T17" fmla="*/ 0 h 101"/>
                <a:gd name="T18" fmla="*/ 83 w 166"/>
                <a:gd name="T19" fmla="*/ 0 h 101"/>
                <a:gd name="T20" fmla="*/ 142 w 166"/>
                <a:gd name="T21" fmla="*/ 25 h 101"/>
                <a:gd name="T22" fmla="*/ 166 w 166"/>
                <a:gd name="T23" fmla="*/ 83 h 101"/>
                <a:gd name="T24" fmla="*/ 149 w 166"/>
                <a:gd name="T2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01">
                  <a:moveTo>
                    <a:pt x="149" y="101"/>
                  </a:moveTo>
                  <a:cubicBezTo>
                    <a:pt x="149" y="101"/>
                    <a:pt x="149" y="101"/>
                    <a:pt x="149" y="101"/>
                  </a:cubicBezTo>
                  <a:cubicBezTo>
                    <a:pt x="139" y="101"/>
                    <a:pt x="131" y="93"/>
                    <a:pt x="131" y="83"/>
                  </a:cubicBezTo>
                  <a:cubicBezTo>
                    <a:pt x="131" y="71"/>
                    <a:pt x="126" y="59"/>
                    <a:pt x="117" y="50"/>
                  </a:cubicBezTo>
                  <a:cubicBezTo>
                    <a:pt x="108" y="41"/>
                    <a:pt x="96" y="36"/>
                    <a:pt x="83" y="36"/>
                  </a:cubicBezTo>
                  <a:cubicBezTo>
                    <a:pt x="57" y="35"/>
                    <a:pt x="36" y="57"/>
                    <a:pt x="36" y="84"/>
                  </a:cubicBezTo>
                  <a:cubicBezTo>
                    <a:pt x="35" y="93"/>
                    <a:pt x="27" y="101"/>
                    <a:pt x="18" y="101"/>
                  </a:cubicBezTo>
                  <a:cubicBezTo>
                    <a:pt x="8" y="101"/>
                    <a:pt x="0" y="93"/>
                    <a:pt x="0" y="83"/>
                  </a:cubicBezTo>
                  <a:cubicBezTo>
                    <a:pt x="1" y="38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06" y="0"/>
                    <a:pt x="126" y="9"/>
                    <a:pt x="142" y="25"/>
                  </a:cubicBezTo>
                  <a:cubicBezTo>
                    <a:pt x="158" y="40"/>
                    <a:pt x="166" y="61"/>
                    <a:pt x="166" y="83"/>
                  </a:cubicBezTo>
                  <a:cubicBezTo>
                    <a:pt x="166" y="93"/>
                    <a:pt x="159" y="101"/>
                    <a:pt x="149" y="101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323"/>
            <p:cNvSpPr>
              <a:spLocks/>
            </p:cNvSpPr>
            <p:nvPr/>
          </p:nvSpPr>
          <p:spPr bwMode="auto">
            <a:xfrm>
              <a:off x="7612063" y="2786063"/>
              <a:ext cx="365125" cy="220663"/>
            </a:xfrm>
            <a:custGeom>
              <a:avLst/>
              <a:gdLst>
                <a:gd name="T0" fmla="*/ 149 w 166"/>
                <a:gd name="T1" fmla="*/ 100 h 100"/>
                <a:gd name="T2" fmla="*/ 131 w 166"/>
                <a:gd name="T3" fmla="*/ 83 h 100"/>
                <a:gd name="T4" fmla="*/ 83 w 166"/>
                <a:gd name="T5" fmla="*/ 35 h 100"/>
                <a:gd name="T6" fmla="*/ 83 w 166"/>
                <a:gd name="T7" fmla="*/ 35 h 100"/>
                <a:gd name="T8" fmla="*/ 35 w 166"/>
                <a:gd name="T9" fmla="*/ 83 h 100"/>
                <a:gd name="T10" fmla="*/ 18 w 166"/>
                <a:gd name="T11" fmla="*/ 100 h 100"/>
                <a:gd name="T12" fmla="*/ 0 w 166"/>
                <a:gd name="T13" fmla="*/ 82 h 100"/>
                <a:gd name="T14" fmla="*/ 83 w 166"/>
                <a:gd name="T15" fmla="*/ 0 h 100"/>
                <a:gd name="T16" fmla="*/ 83 w 166"/>
                <a:gd name="T17" fmla="*/ 0 h 100"/>
                <a:gd name="T18" fmla="*/ 166 w 166"/>
                <a:gd name="T19" fmla="*/ 83 h 100"/>
                <a:gd name="T20" fmla="*/ 149 w 166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00">
                  <a:moveTo>
                    <a:pt x="149" y="100"/>
                  </a:moveTo>
                  <a:cubicBezTo>
                    <a:pt x="139" y="100"/>
                    <a:pt x="131" y="92"/>
                    <a:pt x="131" y="83"/>
                  </a:cubicBezTo>
                  <a:cubicBezTo>
                    <a:pt x="131" y="56"/>
                    <a:pt x="110" y="35"/>
                    <a:pt x="83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57" y="35"/>
                    <a:pt x="36" y="56"/>
                    <a:pt x="35" y="83"/>
                  </a:cubicBezTo>
                  <a:cubicBezTo>
                    <a:pt x="35" y="92"/>
                    <a:pt x="27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1" y="37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9" y="0"/>
                    <a:pt x="166" y="37"/>
                    <a:pt x="166" y="83"/>
                  </a:cubicBezTo>
                  <a:cubicBezTo>
                    <a:pt x="166" y="92"/>
                    <a:pt x="158" y="100"/>
                    <a:pt x="149" y="100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324"/>
            <p:cNvSpPr>
              <a:spLocks/>
            </p:cNvSpPr>
            <p:nvPr/>
          </p:nvSpPr>
          <p:spPr bwMode="auto">
            <a:xfrm>
              <a:off x="7194550" y="3205163"/>
              <a:ext cx="536575" cy="319088"/>
            </a:xfrm>
            <a:custGeom>
              <a:avLst/>
              <a:gdLst>
                <a:gd name="T0" fmla="*/ 241 w 243"/>
                <a:gd name="T1" fmla="*/ 19 h 145"/>
                <a:gd name="T2" fmla="*/ 0 w 243"/>
                <a:gd name="T3" fmla="*/ 19 h 145"/>
                <a:gd name="T4" fmla="*/ 120 w 243"/>
                <a:gd name="T5" fmla="*/ 145 h 145"/>
                <a:gd name="T6" fmla="*/ 243 w 243"/>
                <a:gd name="T7" fmla="*/ 0 h 145"/>
                <a:gd name="T8" fmla="*/ 241 w 243"/>
                <a:gd name="T9" fmla="*/ 1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45">
                  <a:moveTo>
                    <a:pt x="24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2" y="100"/>
                    <a:pt x="61" y="145"/>
                    <a:pt x="120" y="145"/>
                  </a:cubicBezTo>
                  <a:cubicBezTo>
                    <a:pt x="184" y="145"/>
                    <a:pt x="236" y="93"/>
                    <a:pt x="243" y="0"/>
                  </a:cubicBezTo>
                  <a:cubicBezTo>
                    <a:pt x="242" y="6"/>
                    <a:pt x="242" y="13"/>
                    <a:pt x="241" y="1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325"/>
            <p:cNvSpPr>
              <a:spLocks/>
            </p:cNvSpPr>
            <p:nvPr/>
          </p:nvSpPr>
          <p:spPr bwMode="auto">
            <a:xfrm>
              <a:off x="7188200" y="3159125"/>
              <a:ext cx="544513" cy="87313"/>
            </a:xfrm>
            <a:custGeom>
              <a:avLst/>
              <a:gdLst>
                <a:gd name="T0" fmla="*/ 0 w 247"/>
                <a:gd name="T1" fmla="*/ 0 h 40"/>
                <a:gd name="T2" fmla="*/ 0 w 247"/>
                <a:gd name="T3" fmla="*/ 1 h 40"/>
                <a:gd name="T4" fmla="*/ 0 w 247"/>
                <a:gd name="T5" fmla="*/ 9 h 40"/>
                <a:gd name="T6" fmla="*/ 0 w 247"/>
                <a:gd name="T7" fmla="*/ 12 h 40"/>
                <a:gd name="T8" fmla="*/ 1 w 247"/>
                <a:gd name="T9" fmla="*/ 20 h 40"/>
                <a:gd name="T10" fmla="*/ 1 w 247"/>
                <a:gd name="T11" fmla="*/ 21 h 40"/>
                <a:gd name="T12" fmla="*/ 2 w 247"/>
                <a:gd name="T13" fmla="*/ 30 h 40"/>
                <a:gd name="T14" fmla="*/ 2 w 247"/>
                <a:gd name="T15" fmla="*/ 30 h 40"/>
                <a:gd name="T16" fmla="*/ 3 w 247"/>
                <a:gd name="T17" fmla="*/ 40 h 40"/>
                <a:gd name="T18" fmla="*/ 3 w 247"/>
                <a:gd name="T19" fmla="*/ 40 h 40"/>
                <a:gd name="T20" fmla="*/ 244 w 247"/>
                <a:gd name="T21" fmla="*/ 40 h 40"/>
                <a:gd name="T22" fmla="*/ 246 w 247"/>
                <a:gd name="T23" fmla="*/ 21 h 40"/>
                <a:gd name="T24" fmla="*/ 246 w 247"/>
                <a:gd name="T25" fmla="*/ 20 h 40"/>
                <a:gd name="T26" fmla="*/ 246 w 247"/>
                <a:gd name="T27" fmla="*/ 11 h 40"/>
                <a:gd name="T28" fmla="*/ 246 w 247"/>
                <a:gd name="T29" fmla="*/ 10 h 40"/>
                <a:gd name="T30" fmla="*/ 247 w 247"/>
                <a:gd name="T31" fmla="*/ 0 h 40"/>
                <a:gd name="T32" fmla="*/ 0 w 247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40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1" y="17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7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4"/>
                    <a:pt x="3" y="37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44" y="40"/>
                    <a:pt x="244" y="40"/>
                    <a:pt x="244" y="40"/>
                  </a:cubicBezTo>
                  <a:cubicBezTo>
                    <a:pt x="245" y="34"/>
                    <a:pt x="245" y="27"/>
                    <a:pt x="246" y="21"/>
                  </a:cubicBezTo>
                  <a:cubicBezTo>
                    <a:pt x="246" y="20"/>
                    <a:pt x="246" y="20"/>
                    <a:pt x="246" y="20"/>
                  </a:cubicBezTo>
                  <a:cubicBezTo>
                    <a:pt x="246" y="17"/>
                    <a:pt x="246" y="14"/>
                    <a:pt x="246" y="11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7"/>
                    <a:pt x="247" y="3"/>
                    <a:pt x="2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326"/>
            <p:cNvSpPr>
              <a:spLocks/>
            </p:cNvSpPr>
            <p:nvPr/>
          </p:nvSpPr>
          <p:spPr bwMode="auto">
            <a:xfrm>
              <a:off x="7235825" y="3343275"/>
              <a:ext cx="449263" cy="190500"/>
            </a:xfrm>
            <a:custGeom>
              <a:avLst/>
              <a:gdLst>
                <a:gd name="T0" fmla="*/ 101 w 203"/>
                <a:gd name="T1" fmla="*/ 86 h 86"/>
                <a:gd name="T2" fmla="*/ 203 w 203"/>
                <a:gd name="T3" fmla="*/ 19 h 86"/>
                <a:gd name="T4" fmla="*/ 103 w 203"/>
                <a:gd name="T5" fmla="*/ 46 h 86"/>
                <a:gd name="T6" fmla="*/ 0 w 203"/>
                <a:gd name="T7" fmla="*/ 20 h 86"/>
                <a:gd name="T8" fmla="*/ 101 w 203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6">
                  <a:moveTo>
                    <a:pt x="101" y="86"/>
                  </a:moveTo>
                  <a:cubicBezTo>
                    <a:pt x="144" y="86"/>
                    <a:pt x="181" y="62"/>
                    <a:pt x="203" y="19"/>
                  </a:cubicBezTo>
                  <a:cubicBezTo>
                    <a:pt x="192" y="0"/>
                    <a:pt x="122" y="5"/>
                    <a:pt x="103" y="46"/>
                  </a:cubicBezTo>
                  <a:cubicBezTo>
                    <a:pt x="81" y="5"/>
                    <a:pt x="14" y="3"/>
                    <a:pt x="0" y="20"/>
                  </a:cubicBezTo>
                  <a:cubicBezTo>
                    <a:pt x="22" y="63"/>
                    <a:pt x="59" y="86"/>
                    <a:pt x="101" y="86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27"/>
            <p:cNvSpPr>
              <a:spLocks/>
            </p:cNvSpPr>
            <p:nvPr/>
          </p:nvSpPr>
          <p:spPr bwMode="auto">
            <a:xfrm>
              <a:off x="6500813" y="2679700"/>
              <a:ext cx="311150" cy="442913"/>
            </a:xfrm>
            <a:custGeom>
              <a:avLst/>
              <a:gdLst>
                <a:gd name="T0" fmla="*/ 141 w 141"/>
                <a:gd name="T1" fmla="*/ 130 h 201"/>
                <a:gd name="T2" fmla="*/ 70 w 141"/>
                <a:gd name="T3" fmla="*/ 201 h 201"/>
                <a:gd name="T4" fmla="*/ 0 w 141"/>
                <a:gd name="T5" fmla="*/ 130 h 201"/>
                <a:gd name="T6" fmla="*/ 0 w 141"/>
                <a:gd name="T7" fmla="*/ 70 h 201"/>
                <a:gd name="T8" fmla="*/ 71 w 141"/>
                <a:gd name="T9" fmla="*/ 0 h 201"/>
                <a:gd name="T10" fmla="*/ 141 w 141"/>
                <a:gd name="T11" fmla="*/ 70 h 201"/>
                <a:gd name="T12" fmla="*/ 141 w 141"/>
                <a:gd name="T13" fmla="*/ 13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1">
                  <a:moveTo>
                    <a:pt x="141" y="130"/>
                  </a:moveTo>
                  <a:cubicBezTo>
                    <a:pt x="141" y="170"/>
                    <a:pt x="110" y="201"/>
                    <a:pt x="70" y="201"/>
                  </a:cubicBezTo>
                  <a:cubicBezTo>
                    <a:pt x="31" y="201"/>
                    <a:pt x="0" y="170"/>
                    <a:pt x="0" y="13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1"/>
                    <a:pt x="31" y="0"/>
                    <a:pt x="71" y="0"/>
                  </a:cubicBezTo>
                  <a:cubicBezTo>
                    <a:pt x="110" y="0"/>
                    <a:pt x="141" y="31"/>
                    <a:pt x="141" y="70"/>
                  </a:cubicBezTo>
                  <a:lnTo>
                    <a:pt x="141" y="1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28"/>
            <p:cNvSpPr>
              <a:spLocks/>
            </p:cNvSpPr>
            <p:nvPr/>
          </p:nvSpPr>
          <p:spPr bwMode="auto">
            <a:xfrm>
              <a:off x="8101013" y="2679700"/>
              <a:ext cx="311150" cy="446088"/>
            </a:xfrm>
            <a:custGeom>
              <a:avLst/>
              <a:gdLst>
                <a:gd name="T0" fmla="*/ 0 w 141"/>
                <a:gd name="T1" fmla="*/ 131 h 202"/>
                <a:gd name="T2" fmla="*/ 71 w 141"/>
                <a:gd name="T3" fmla="*/ 202 h 202"/>
                <a:gd name="T4" fmla="*/ 141 w 141"/>
                <a:gd name="T5" fmla="*/ 131 h 202"/>
                <a:gd name="T6" fmla="*/ 141 w 141"/>
                <a:gd name="T7" fmla="*/ 71 h 202"/>
                <a:gd name="T8" fmla="*/ 71 w 141"/>
                <a:gd name="T9" fmla="*/ 0 h 202"/>
                <a:gd name="T10" fmla="*/ 0 w 141"/>
                <a:gd name="T11" fmla="*/ 71 h 202"/>
                <a:gd name="T12" fmla="*/ 0 w 141"/>
                <a:gd name="T13" fmla="*/ 1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2">
                  <a:moveTo>
                    <a:pt x="0" y="131"/>
                  </a:moveTo>
                  <a:cubicBezTo>
                    <a:pt x="0" y="170"/>
                    <a:pt x="31" y="202"/>
                    <a:pt x="71" y="202"/>
                  </a:cubicBezTo>
                  <a:cubicBezTo>
                    <a:pt x="110" y="202"/>
                    <a:pt x="141" y="170"/>
                    <a:pt x="141" y="13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29"/>
            <p:cNvSpPr>
              <a:spLocks/>
            </p:cNvSpPr>
            <p:nvPr/>
          </p:nvSpPr>
          <p:spPr bwMode="auto">
            <a:xfrm>
              <a:off x="6596063" y="2828925"/>
              <a:ext cx="74613" cy="169863"/>
            </a:xfrm>
            <a:custGeom>
              <a:avLst/>
              <a:gdLst>
                <a:gd name="T0" fmla="*/ 34 w 34"/>
                <a:gd name="T1" fmla="*/ 1 h 77"/>
                <a:gd name="T2" fmla="*/ 28 w 34"/>
                <a:gd name="T3" fmla="*/ 0 h 77"/>
                <a:gd name="T4" fmla="*/ 0 w 34"/>
                <a:gd name="T5" fmla="*/ 28 h 77"/>
                <a:gd name="T6" fmla="*/ 0 w 34"/>
                <a:gd name="T7" fmla="*/ 50 h 77"/>
                <a:gd name="T8" fmla="*/ 27 w 34"/>
                <a:gd name="T9" fmla="*/ 77 h 77"/>
                <a:gd name="T10" fmla="*/ 34 w 34"/>
                <a:gd name="T11" fmla="*/ 77 h 77"/>
                <a:gd name="T12" fmla="*/ 34 w 34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77">
                  <a:moveTo>
                    <a:pt x="34" y="1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5"/>
                    <a:pt x="12" y="77"/>
                    <a:pt x="27" y="77"/>
                  </a:cubicBezTo>
                  <a:cubicBezTo>
                    <a:pt x="30" y="77"/>
                    <a:pt x="32" y="77"/>
                    <a:pt x="34" y="77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330"/>
            <p:cNvSpPr>
              <a:spLocks/>
            </p:cNvSpPr>
            <p:nvPr/>
          </p:nvSpPr>
          <p:spPr bwMode="auto">
            <a:xfrm>
              <a:off x="8234363" y="2832100"/>
              <a:ext cx="85725" cy="169863"/>
            </a:xfrm>
            <a:custGeom>
              <a:avLst/>
              <a:gdLst>
                <a:gd name="T0" fmla="*/ 11 w 39"/>
                <a:gd name="T1" fmla="*/ 0 h 77"/>
                <a:gd name="T2" fmla="*/ 0 w 39"/>
                <a:gd name="T3" fmla="*/ 2 h 77"/>
                <a:gd name="T4" fmla="*/ 0 w 39"/>
                <a:gd name="T5" fmla="*/ 75 h 77"/>
                <a:gd name="T6" fmla="*/ 11 w 39"/>
                <a:gd name="T7" fmla="*/ 77 h 77"/>
                <a:gd name="T8" fmla="*/ 39 w 39"/>
                <a:gd name="T9" fmla="*/ 49 h 77"/>
                <a:gd name="T10" fmla="*/ 39 w 39"/>
                <a:gd name="T11" fmla="*/ 28 h 77"/>
                <a:gd name="T12" fmla="*/ 11 w 39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7">
                  <a:moveTo>
                    <a:pt x="11" y="0"/>
                  </a:moveTo>
                  <a:cubicBezTo>
                    <a:pt x="7" y="0"/>
                    <a:pt x="3" y="0"/>
                    <a:pt x="0" y="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" y="76"/>
                    <a:pt x="7" y="77"/>
                    <a:pt x="11" y="77"/>
                  </a:cubicBezTo>
                  <a:cubicBezTo>
                    <a:pt x="26" y="77"/>
                    <a:pt x="39" y="64"/>
                    <a:pt x="39" y="4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2"/>
                    <a:pt x="26" y="0"/>
                    <a:pt x="11" y="0"/>
                  </a:cubicBez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Oval 331"/>
            <p:cNvSpPr>
              <a:spLocks noChangeArrowheads="1"/>
            </p:cNvSpPr>
            <p:nvPr/>
          </p:nvSpPr>
          <p:spPr bwMode="auto">
            <a:xfrm>
              <a:off x="7437438" y="4348163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Oval 332"/>
            <p:cNvSpPr>
              <a:spLocks noChangeArrowheads="1"/>
            </p:cNvSpPr>
            <p:nvPr/>
          </p:nvSpPr>
          <p:spPr bwMode="auto">
            <a:xfrm>
              <a:off x="7437438" y="45354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Oval 333"/>
            <p:cNvSpPr>
              <a:spLocks noChangeArrowheads="1"/>
            </p:cNvSpPr>
            <p:nvPr/>
          </p:nvSpPr>
          <p:spPr bwMode="auto">
            <a:xfrm>
              <a:off x="7437438" y="47386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34"/>
            <p:cNvSpPr>
              <a:spLocks/>
            </p:cNvSpPr>
            <p:nvPr/>
          </p:nvSpPr>
          <p:spPr bwMode="auto">
            <a:xfrm>
              <a:off x="7685088" y="4756150"/>
              <a:ext cx="296863" cy="107950"/>
            </a:xfrm>
            <a:custGeom>
              <a:avLst/>
              <a:gdLst>
                <a:gd name="T0" fmla="*/ 173 w 187"/>
                <a:gd name="T1" fmla="*/ 0 h 68"/>
                <a:gd name="T2" fmla="*/ 187 w 187"/>
                <a:gd name="T3" fmla="*/ 41 h 68"/>
                <a:gd name="T4" fmla="*/ 12 w 187"/>
                <a:gd name="T5" fmla="*/ 68 h 68"/>
                <a:gd name="T6" fmla="*/ 0 w 187"/>
                <a:gd name="T7" fmla="*/ 28 h 68"/>
                <a:gd name="T8" fmla="*/ 173 w 18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68">
                  <a:moveTo>
                    <a:pt x="173" y="0"/>
                  </a:moveTo>
                  <a:lnTo>
                    <a:pt x="187" y="41"/>
                  </a:lnTo>
                  <a:lnTo>
                    <a:pt x="12" y="68"/>
                  </a:lnTo>
                  <a:lnTo>
                    <a:pt x="0" y="28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35"/>
            <p:cNvSpPr>
              <a:spLocks/>
            </p:cNvSpPr>
            <p:nvPr/>
          </p:nvSpPr>
          <p:spPr bwMode="auto">
            <a:xfrm>
              <a:off x="7021513" y="4756150"/>
              <a:ext cx="298450" cy="107950"/>
            </a:xfrm>
            <a:custGeom>
              <a:avLst/>
              <a:gdLst>
                <a:gd name="T0" fmla="*/ 16 w 188"/>
                <a:gd name="T1" fmla="*/ 0 h 68"/>
                <a:gd name="T2" fmla="*/ 0 w 188"/>
                <a:gd name="T3" fmla="*/ 41 h 68"/>
                <a:gd name="T4" fmla="*/ 176 w 188"/>
                <a:gd name="T5" fmla="*/ 68 h 68"/>
                <a:gd name="T6" fmla="*/ 188 w 188"/>
                <a:gd name="T7" fmla="*/ 28 h 68"/>
                <a:gd name="T8" fmla="*/ 16 w 18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68">
                  <a:moveTo>
                    <a:pt x="16" y="0"/>
                  </a:moveTo>
                  <a:lnTo>
                    <a:pt x="0" y="41"/>
                  </a:lnTo>
                  <a:lnTo>
                    <a:pt x="176" y="68"/>
                  </a:lnTo>
                  <a:lnTo>
                    <a:pt x="188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36"/>
            <p:cNvSpPr>
              <a:spLocks noEditPoints="1"/>
            </p:cNvSpPr>
            <p:nvPr/>
          </p:nvSpPr>
          <p:spPr bwMode="auto">
            <a:xfrm>
              <a:off x="8228013" y="4941888"/>
              <a:ext cx="493713" cy="479425"/>
            </a:xfrm>
            <a:custGeom>
              <a:avLst/>
              <a:gdLst>
                <a:gd name="T0" fmla="*/ 155 w 224"/>
                <a:gd name="T1" fmla="*/ 217 h 217"/>
                <a:gd name="T2" fmla="*/ 69 w 224"/>
                <a:gd name="T3" fmla="*/ 217 h 217"/>
                <a:gd name="T4" fmla="*/ 0 w 224"/>
                <a:gd name="T5" fmla="*/ 148 h 217"/>
                <a:gd name="T6" fmla="*/ 0 w 224"/>
                <a:gd name="T7" fmla="*/ 69 h 217"/>
                <a:gd name="T8" fmla="*/ 69 w 224"/>
                <a:gd name="T9" fmla="*/ 0 h 217"/>
                <a:gd name="T10" fmla="*/ 155 w 224"/>
                <a:gd name="T11" fmla="*/ 0 h 217"/>
                <a:gd name="T12" fmla="*/ 224 w 224"/>
                <a:gd name="T13" fmla="*/ 69 h 217"/>
                <a:gd name="T14" fmla="*/ 224 w 224"/>
                <a:gd name="T15" fmla="*/ 148 h 217"/>
                <a:gd name="T16" fmla="*/ 155 w 224"/>
                <a:gd name="T17" fmla="*/ 217 h 217"/>
                <a:gd name="T18" fmla="*/ 69 w 224"/>
                <a:gd name="T19" fmla="*/ 33 h 217"/>
                <a:gd name="T20" fmla="*/ 33 w 224"/>
                <a:gd name="T21" fmla="*/ 69 h 217"/>
                <a:gd name="T22" fmla="*/ 33 w 224"/>
                <a:gd name="T23" fmla="*/ 148 h 217"/>
                <a:gd name="T24" fmla="*/ 69 w 224"/>
                <a:gd name="T25" fmla="*/ 184 h 217"/>
                <a:gd name="T26" fmla="*/ 155 w 224"/>
                <a:gd name="T27" fmla="*/ 184 h 217"/>
                <a:gd name="T28" fmla="*/ 190 w 224"/>
                <a:gd name="T29" fmla="*/ 148 h 217"/>
                <a:gd name="T30" fmla="*/ 190 w 224"/>
                <a:gd name="T31" fmla="*/ 69 h 217"/>
                <a:gd name="T32" fmla="*/ 155 w 224"/>
                <a:gd name="T33" fmla="*/ 33 h 217"/>
                <a:gd name="T34" fmla="*/ 69 w 224"/>
                <a:gd name="T35" fmla="*/ 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17">
                  <a:moveTo>
                    <a:pt x="155" y="217"/>
                  </a:moveTo>
                  <a:cubicBezTo>
                    <a:pt x="69" y="217"/>
                    <a:pt x="69" y="217"/>
                    <a:pt x="69" y="217"/>
                  </a:cubicBezTo>
                  <a:cubicBezTo>
                    <a:pt x="31" y="217"/>
                    <a:pt x="0" y="186"/>
                    <a:pt x="0" y="1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3" y="0"/>
                    <a:pt x="224" y="31"/>
                    <a:pt x="224" y="69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86"/>
                    <a:pt x="193" y="217"/>
                    <a:pt x="155" y="217"/>
                  </a:cubicBezTo>
                  <a:close/>
                  <a:moveTo>
                    <a:pt x="69" y="33"/>
                  </a:moveTo>
                  <a:cubicBezTo>
                    <a:pt x="49" y="33"/>
                    <a:pt x="33" y="49"/>
                    <a:pt x="33" y="69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3" y="168"/>
                    <a:pt x="49" y="184"/>
                    <a:pt x="69" y="184"/>
                  </a:cubicBezTo>
                  <a:cubicBezTo>
                    <a:pt x="155" y="184"/>
                    <a:pt x="155" y="184"/>
                    <a:pt x="155" y="184"/>
                  </a:cubicBezTo>
                  <a:cubicBezTo>
                    <a:pt x="174" y="184"/>
                    <a:pt x="190" y="168"/>
                    <a:pt x="190" y="148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0" y="49"/>
                    <a:pt x="174" y="33"/>
                    <a:pt x="155" y="33"/>
                  </a:cubicBezTo>
                  <a:lnTo>
                    <a:pt x="69" y="33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37"/>
            <p:cNvSpPr>
              <a:spLocks/>
            </p:cNvSpPr>
            <p:nvPr/>
          </p:nvSpPr>
          <p:spPr bwMode="auto">
            <a:xfrm>
              <a:off x="7812088" y="5110163"/>
              <a:ext cx="1193800" cy="796925"/>
            </a:xfrm>
            <a:custGeom>
              <a:avLst/>
              <a:gdLst>
                <a:gd name="T0" fmla="*/ 541 w 541"/>
                <a:gd name="T1" fmla="*/ 309 h 361"/>
                <a:gd name="T2" fmla="*/ 489 w 541"/>
                <a:gd name="T3" fmla="*/ 361 h 361"/>
                <a:gd name="T4" fmla="*/ 52 w 541"/>
                <a:gd name="T5" fmla="*/ 361 h 361"/>
                <a:gd name="T6" fmla="*/ 0 w 541"/>
                <a:gd name="T7" fmla="*/ 309 h 361"/>
                <a:gd name="T8" fmla="*/ 0 w 541"/>
                <a:gd name="T9" fmla="*/ 52 h 361"/>
                <a:gd name="T10" fmla="*/ 52 w 541"/>
                <a:gd name="T11" fmla="*/ 0 h 361"/>
                <a:gd name="T12" fmla="*/ 489 w 541"/>
                <a:gd name="T13" fmla="*/ 0 h 361"/>
                <a:gd name="T14" fmla="*/ 541 w 541"/>
                <a:gd name="T15" fmla="*/ 52 h 361"/>
                <a:gd name="T16" fmla="*/ 541 w 541"/>
                <a:gd name="T17" fmla="*/ 30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361">
                  <a:moveTo>
                    <a:pt x="541" y="309"/>
                  </a:moveTo>
                  <a:cubicBezTo>
                    <a:pt x="541" y="337"/>
                    <a:pt x="518" y="361"/>
                    <a:pt x="489" y="361"/>
                  </a:cubicBezTo>
                  <a:cubicBezTo>
                    <a:pt x="52" y="361"/>
                    <a:pt x="52" y="361"/>
                    <a:pt x="52" y="361"/>
                  </a:cubicBezTo>
                  <a:cubicBezTo>
                    <a:pt x="23" y="361"/>
                    <a:pt x="0" y="337"/>
                    <a:pt x="0" y="30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518" y="0"/>
                    <a:pt x="541" y="23"/>
                    <a:pt x="541" y="52"/>
                  </a:cubicBezTo>
                  <a:lnTo>
                    <a:pt x="541" y="30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8"/>
            <p:cNvSpPr>
              <a:spLocks/>
            </p:cNvSpPr>
            <p:nvPr/>
          </p:nvSpPr>
          <p:spPr bwMode="auto">
            <a:xfrm>
              <a:off x="7908925" y="5110163"/>
              <a:ext cx="1196975" cy="509588"/>
            </a:xfrm>
            <a:custGeom>
              <a:avLst/>
              <a:gdLst>
                <a:gd name="T0" fmla="*/ 542 w 542"/>
                <a:gd name="T1" fmla="*/ 52 h 231"/>
                <a:gd name="T2" fmla="*/ 489 w 542"/>
                <a:gd name="T3" fmla="*/ 0 h 231"/>
                <a:gd name="T4" fmla="*/ 52 w 542"/>
                <a:gd name="T5" fmla="*/ 0 h 231"/>
                <a:gd name="T6" fmla="*/ 0 w 542"/>
                <a:gd name="T7" fmla="*/ 52 h 231"/>
                <a:gd name="T8" fmla="*/ 0 w 542"/>
                <a:gd name="T9" fmla="*/ 231 h 231"/>
                <a:gd name="T10" fmla="*/ 542 w 542"/>
                <a:gd name="T11" fmla="*/ 231 h 231"/>
                <a:gd name="T12" fmla="*/ 542 w 542"/>
                <a:gd name="T13" fmla="*/ 5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231">
                  <a:moveTo>
                    <a:pt x="542" y="52"/>
                  </a:moveTo>
                  <a:cubicBezTo>
                    <a:pt x="542" y="23"/>
                    <a:pt x="518" y="0"/>
                    <a:pt x="489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542" y="231"/>
                    <a:pt x="542" y="231"/>
                    <a:pt x="542" y="231"/>
                  </a:cubicBezTo>
                  <a:lnTo>
                    <a:pt x="542" y="52"/>
                  </a:lnTo>
                  <a:close/>
                </a:path>
              </a:pathLst>
            </a:custGeom>
            <a:solidFill>
              <a:srgbClr val="B54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39"/>
            <p:cNvSpPr>
              <a:spLocks/>
            </p:cNvSpPr>
            <p:nvPr/>
          </p:nvSpPr>
          <p:spPr bwMode="auto">
            <a:xfrm>
              <a:off x="7908925" y="5619750"/>
              <a:ext cx="1196975" cy="287338"/>
            </a:xfrm>
            <a:custGeom>
              <a:avLst/>
              <a:gdLst>
                <a:gd name="T0" fmla="*/ 52 w 542"/>
                <a:gd name="T1" fmla="*/ 130 h 130"/>
                <a:gd name="T2" fmla="*/ 489 w 542"/>
                <a:gd name="T3" fmla="*/ 130 h 130"/>
                <a:gd name="T4" fmla="*/ 542 w 542"/>
                <a:gd name="T5" fmla="*/ 78 h 130"/>
                <a:gd name="T6" fmla="*/ 542 w 542"/>
                <a:gd name="T7" fmla="*/ 0 h 130"/>
                <a:gd name="T8" fmla="*/ 0 w 542"/>
                <a:gd name="T9" fmla="*/ 0 h 130"/>
                <a:gd name="T10" fmla="*/ 0 w 542"/>
                <a:gd name="T11" fmla="*/ 78 h 130"/>
                <a:gd name="T12" fmla="*/ 52 w 54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130">
                  <a:moveTo>
                    <a:pt x="52" y="130"/>
                  </a:moveTo>
                  <a:cubicBezTo>
                    <a:pt x="489" y="130"/>
                    <a:pt x="489" y="130"/>
                    <a:pt x="489" y="130"/>
                  </a:cubicBezTo>
                  <a:cubicBezTo>
                    <a:pt x="518" y="130"/>
                    <a:pt x="542" y="106"/>
                    <a:pt x="542" y="78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6"/>
                    <a:pt x="23" y="130"/>
                    <a:pt x="52" y="130"/>
                  </a:cubicBezTo>
                  <a:close/>
                </a:path>
              </a:pathLst>
            </a:custGeom>
            <a:solidFill>
              <a:srgbClr val="A32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340"/>
            <p:cNvSpPr>
              <a:spLocks noChangeArrowheads="1"/>
            </p:cNvSpPr>
            <p:nvPr/>
          </p:nvSpPr>
          <p:spPr bwMode="auto">
            <a:xfrm>
              <a:off x="8134350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Rectangle 341"/>
            <p:cNvSpPr>
              <a:spLocks noChangeArrowheads="1"/>
            </p:cNvSpPr>
            <p:nvPr/>
          </p:nvSpPr>
          <p:spPr bwMode="auto">
            <a:xfrm>
              <a:off x="8789988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42"/>
            <p:cNvSpPr>
              <a:spLocks/>
            </p:cNvSpPr>
            <p:nvPr/>
          </p:nvSpPr>
          <p:spPr bwMode="auto">
            <a:xfrm>
              <a:off x="8183563" y="4727575"/>
              <a:ext cx="457200" cy="339725"/>
            </a:xfrm>
            <a:custGeom>
              <a:avLst/>
              <a:gdLst>
                <a:gd name="T0" fmla="*/ 193 w 207"/>
                <a:gd name="T1" fmla="*/ 138 h 154"/>
                <a:gd name="T2" fmla="*/ 171 w 207"/>
                <a:gd name="T3" fmla="*/ 131 h 154"/>
                <a:gd name="T4" fmla="*/ 154 w 207"/>
                <a:gd name="T5" fmla="*/ 148 h 154"/>
                <a:gd name="T6" fmla="*/ 132 w 207"/>
                <a:gd name="T7" fmla="*/ 135 h 154"/>
                <a:gd name="T8" fmla="*/ 113 w 207"/>
                <a:gd name="T9" fmla="*/ 148 h 154"/>
                <a:gd name="T10" fmla="*/ 90 w 207"/>
                <a:gd name="T11" fmla="*/ 137 h 154"/>
                <a:gd name="T12" fmla="*/ 74 w 207"/>
                <a:gd name="T13" fmla="*/ 149 h 154"/>
                <a:gd name="T14" fmla="*/ 51 w 207"/>
                <a:gd name="T15" fmla="*/ 108 h 154"/>
                <a:gd name="T16" fmla="*/ 44 w 207"/>
                <a:gd name="T17" fmla="*/ 114 h 154"/>
                <a:gd name="T18" fmla="*/ 34 w 207"/>
                <a:gd name="T19" fmla="*/ 124 h 154"/>
                <a:gd name="T20" fmla="*/ 66 w 207"/>
                <a:gd name="T21" fmla="*/ 14 h 154"/>
                <a:gd name="T22" fmla="*/ 98 w 207"/>
                <a:gd name="T23" fmla="*/ 9 h 154"/>
                <a:gd name="T24" fmla="*/ 124 w 207"/>
                <a:gd name="T25" fmla="*/ 3 h 154"/>
                <a:gd name="T26" fmla="*/ 174 w 207"/>
                <a:gd name="T27" fmla="*/ 25 h 154"/>
                <a:gd name="T28" fmla="*/ 193 w 207"/>
                <a:gd name="T29" fmla="*/ 13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54">
                  <a:moveTo>
                    <a:pt x="193" y="138"/>
                  </a:moveTo>
                  <a:cubicBezTo>
                    <a:pt x="177" y="145"/>
                    <a:pt x="182" y="130"/>
                    <a:pt x="171" y="131"/>
                  </a:cubicBezTo>
                  <a:cubicBezTo>
                    <a:pt x="160" y="131"/>
                    <a:pt x="165" y="150"/>
                    <a:pt x="154" y="148"/>
                  </a:cubicBezTo>
                  <a:cubicBezTo>
                    <a:pt x="143" y="147"/>
                    <a:pt x="146" y="133"/>
                    <a:pt x="132" y="135"/>
                  </a:cubicBezTo>
                  <a:cubicBezTo>
                    <a:pt x="121" y="137"/>
                    <a:pt x="130" y="146"/>
                    <a:pt x="113" y="148"/>
                  </a:cubicBezTo>
                  <a:cubicBezTo>
                    <a:pt x="96" y="150"/>
                    <a:pt x="106" y="133"/>
                    <a:pt x="90" y="137"/>
                  </a:cubicBezTo>
                  <a:cubicBezTo>
                    <a:pt x="80" y="141"/>
                    <a:pt x="88" y="145"/>
                    <a:pt x="74" y="149"/>
                  </a:cubicBezTo>
                  <a:cubicBezTo>
                    <a:pt x="51" y="154"/>
                    <a:pt x="57" y="106"/>
                    <a:pt x="51" y="108"/>
                  </a:cubicBezTo>
                  <a:cubicBezTo>
                    <a:pt x="51" y="108"/>
                    <a:pt x="46" y="112"/>
                    <a:pt x="44" y="114"/>
                  </a:cubicBezTo>
                  <a:cubicBezTo>
                    <a:pt x="41" y="117"/>
                    <a:pt x="34" y="124"/>
                    <a:pt x="34" y="124"/>
                  </a:cubicBezTo>
                  <a:cubicBezTo>
                    <a:pt x="0" y="115"/>
                    <a:pt x="32" y="32"/>
                    <a:pt x="66" y="14"/>
                  </a:cubicBezTo>
                  <a:cubicBezTo>
                    <a:pt x="73" y="10"/>
                    <a:pt x="90" y="10"/>
                    <a:pt x="98" y="9"/>
                  </a:cubicBezTo>
                  <a:cubicBezTo>
                    <a:pt x="100" y="9"/>
                    <a:pt x="121" y="3"/>
                    <a:pt x="124" y="3"/>
                  </a:cubicBezTo>
                  <a:cubicBezTo>
                    <a:pt x="152" y="0"/>
                    <a:pt x="160" y="3"/>
                    <a:pt x="174" y="25"/>
                  </a:cubicBezTo>
                  <a:cubicBezTo>
                    <a:pt x="203" y="62"/>
                    <a:pt x="207" y="131"/>
                    <a:pt x="193" y="1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343"/>
            <p:cNvSpPr>
              <a:spLocks/>
            </p:cNvSpPr>
            <p:nvPr/>
          </p:nvSpPr>
          <p:spPr bwMode="auto">
            <a:xfrm>
              <a:off x="8216900" y="4691063"/>
              <a:ext cx="346075" cy="142875"/>
            </a:xfrm>
            <a:custGeom>
              <a:avLst/>
              <a:gdLst>
                <a:gd name="T0" fmla="*/ 0 w 218"/>
                <a:gd name="T1" fmla="*/ 48 h 90"/>
                <a:gd name="T2" fmla="*/ 16 w 218"/>
                <a:gd name="T3" fmla="*/ 90 h 90"/>
                <a:gd name="T4" fmla="*/ 218 w 218"/>
                <a:gd name="T5" fmla="*/ 41 h 90"/>
                <a:gd name="T6" fmla="*/ 198 w 218"/>
                <a:gd name="T7" fmla="*/ 0 h 90"/>
                <a:gd name="T8" fmla="*/ 0 w 218"/>
                <a:gd name="T9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0">
                  <a:moveTo>
                    <a:pt x="0" y="48"/>
                  </a:moveTo>
                  <a:lnTo>
                    <a:pt x="16" y="90"/>
                  </a:lnTo>
                  <a:lnTo>
                    <a:pt x="218" y="41"/>
                  </a:lnTo>
                  <a:lnTo>
                    <a:pt x="198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44"/>
            <p:cNvSpPr>
              <a:spLocks/>
            </p:cNvSpPr>
            <p:nvPr/>
          </p:nvSpPr>
          <p:spPr bwMode="auto">
            <a:xfrm>
              <a:off x="4486275" y="3222625"/>
              <a:ext cx="763588" cy="882650"/>
            </a:xfrm>
            <a:custGeom>
              <a:avLst/>
              <a:gdLst>
                <a:gd name="T0" fmla="*/ 344 w 346"/>
                <a:gd name="T1" fmla="*/ 0 h 400"/>
                <a:gd name="T2" fmla="*/ 345 w 346"/>
                <a:gd name="T3" fmla="*/ 172 h 400"/>
                <a:gd name="T4" fmla="*/ 345 w 346"/>
                <a:gd name="T5" fmla="*/ 400 h 400"/>
                <a:gd name="T6" fmla="*/ 1 w 346"/>
                <a:gd name="T7" fmla="*/ 178 h 400"/>
                <a:gd name="T8" fmla="*/ 0 w 346"/>
                <a:gd name="T9" fmla="*/ 2 h 400"/>
                <a:gd name="T10" fmla="*/ 344 w 346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00">
                  <a:moveTo>
                    <a:pt x="344" y="0"/>
                  </a:moveTo>
                  <a:cubicBezTo>
                    <a:pt x="345" y="172"/>
                    <a:pt x="345" y="172"/>
                    <a:pt x="345" y="172"/>
                  </a:cubicBezTo>
                  <a:cubicBezTo>
                    <a:pt x="346" y="254"/>
                    <a:pt x="345" y="400"/>
                    <a:pt x="345" y="400"/>
                  </a:cubicBezTo>
                  <a:cubicBezTo>
                    <a:pt x="345" y="400"/>
                    <a:pt x="1" y="262"/>
                    <a:pt x="1" y="1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44" y="0"/>
                    <a:pt x="344" y="0"/>
                    <a:pt x="3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45"/>
            <p:cNvSpPr>
              <a:spLocks/>
            </p:cNvSpPr>
            <p:nvPr/>
          </p:nvSpPr>
          <p:spPr bwMode="auto">
            <a:xfrm>
              <a:off x="4591050" y="3270250"/>
              <a:ext cx="620713" cy="528638"/>
            </a:xfrm>
            <a:custGeom>
              <a:avLst/>
              <a:gdLst>
                <a:gd name="T0" fmla="*/ 280 w 281"/>
                <a:gd name="T1" fmla="*/ 0 h 239"/>
                <a:gd name="T2" fmla="*/ 281 w 281"/>
                <a:gd name="T3" fmla="*/ 140 h 239"/>
                <a:gd name="T4" fmla="*/ 151 w 281"/>
                <a:gd name="T5" fmla="*/ 239 h 239"/>
                <a:gd name="T6" fmla="*/ 131 w 281"/>
                <a:gd name="T7" fmla="*/ 239 h 239"/>
                <a:gd name="T8" fmla="*/ 0 w 281"/>
                <a:gd name="T9" fmla="*/ 145 h 239"/>
                <a:gd name="T10" fmla="*/ 0 w 281"/>
                <a:gd name="T11" fmla="*/ 2 h 239"/>
                <a:gd name="T12" fmla="*/ 280 w 281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39">
                  <a:moveTo>
                    <a:pt x="280" y="0"/>
                  </a:moveTo>
                  <a:cubicBezTo>
                    <a:pt x="281" y="140"/>
                    <a:pt x="281" y="140"/>
                    <a:pt x="281" y="140"/>
                  </a:cubicBezTo>
                  <a:cubicBezTo>
                    <a:pt x="281" y="207"/>
                    <a:pt x="204" y="239"/>
                    <a:pt x="151" y="239"/>
                  </a:cubicBezTo>
                  <a:cubicBezTo>
                    <a:pt x="131" y="239"/>
                    <a:pt x="131" y="239"/>
                    <a:pt x="131" y="239"/>
                  </a:cubicBezTo>
                  <a:cubicBezTo>
                    <a:pt x="78" y="239"/>
                    <a:pt x="1" y="213"/>
                    <a:pt x="0" y="1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80" y="0"/>
                    <a:pt x="280" y="0"/>
                    <a:pt x="280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46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47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348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49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50"/>
            <p:cNvSpPr>
              <a:spLocks/>
            </p:cNvSpPr>
            <p:nvPr/>
          </p:nvSpPr>
          <p:spPr bwMode="auto">
            <a:xfrm>
              <a:off x="4730750" y="4699000"/>
              <a:ext cx="287338" cy="107950"/>
            </a:xfrm>
            <a:custGeom>
              <a:avLst/>
              <a:gdLst>
                <a:gd name="T0" fmla="*/ 8 w 181"/>
                <a:gd name="T1" fmla="*/ 0 h 68"/>
                <a:gd name="T2" fmla="*/ 0 w 181"/>
                <a:gd name="T3" fmla="*/ 40 h 68"/>
                <a:gd name="T4" fmla="*/ 175 w 181"/>
                <a:gd name="T5" fmla="*/ 68 h 68"/>
                <a:gd name="T6" fmla="*/ 181 w 181"/>
                <a:gd name="T7" fmla="*/ 28 h 68"/>
                <a:gd name="T8" fmla="*/ 8 w 18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68">
                  <a:moveTo>
                    <a:pt x="8" y="0"/>
                  </a:moveTo>
                  <a:lnTo>
                    <a:pt x="0" y="40"/>
                  </a:lnTo>
                  <a:lnTo>
                    <a:pt x="175" y="68"/>
                  </a:lnTo>
                  <a:lnTo>
                    <a:pt x="181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51"/>
            <p:cNvSpPr>
              <a:spLocks/>
            </p:cNvSpPr>
            <p:nvPr/>
          </p:nvSpPr>
          <p:spPr bwMode="auto">
            <a:xfrm>
              <a:off x="4587875" y="3868738"/>
              <a:ext cx="1169988" cy="796925"/>
            </a:xfrm>
            <a:custGeom>
              <a:avLst/>
              <a:gdLst>
                <a:gd name="T0" fmla="*/ 210 w 530"/>
                <a:gd name="T1" fmla="*/ 297 h 361"/>
                <a:gd name="T2" fmla="*/ 43 w 530"/>
                <a:gd name="T3" fmla="*/ 181 h 361"/>
                <a:gd name="T4" fmla="*/ 37 w 530"/>
                <a:gd name="T5" fmla="*/ 43 h 361"/>
                <a:gd name="T6" fmla="*/ 170 w 530"/>
                <a:gd name="T7" fmla="*/ 45 h 361"/>
                <a:gd name="T8" fmla="*/ 316 w 530"/>
                <a:gd name="T9" fmla="*/ 132 h 361"/>
                <a:gd name="T10" fmla="*/ 530 w 530"/>
                <a:gd name="T11" fmla="*/ 180 h 361"/>
                <a:gd name="T12" fmla="*/ 484 w 530"/>
                <a:gd name="T13" fmla="*/ 361 h 361"/>
                <a:gd name="T14" fmla="*/ 210 w 530"/>
                <a:gd name="T15" fmla="*/ 29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361">
                  <a:moveTo>
                    <a:pt x="210" y="297"/>
                  </a:moveTo>
                  <a:cubicBezTo>
                    <a:pt x="160" y="275"/>
                    <a:pt x="43" y="181"/>
                    <a:pt x="43" y="181"/>
                  </a:cubicBezTo>
                  <a:cubicBezTo>
                    <a:pt x="3" y="145"/>
                    <a:pt x="0" y="83"/>
                    <a:pt x="37" y="43"/>
                  </a:cubicBezTo>
                  <a:cubicBezTo>
                    <a:pt x="73" y="3"/>
                    <a:pt x="94" y="0"/>
                    <a:pt x="170" y="45"/>
                  </a:cubicBezTo>
                  <a:cubicBezTo>
                    <a:pt x="316" y="132"/>
                    <a:pt x="316" y="132"/>
                    <a:pt x="316" y="132"/>
                  </a:cubicBezTo>
                  <a:cubicBezTo>
                    <a:pt x="530" y="180"/>
                    <a:pt x="530" y="180"/>
                    <a:pt x="530" y="180"/>
                  </a:cubicBezTo>
                  <a:cubicBezTo>
                    <a:pt x="484" y="361"/>
                    <a:pt x="484" y="361"/>
                    <a:pt x="484" y="361"/>
                  </a:cubicBezTo>
                  <a:cubicBezTo>
                    <a:pt x="484" y="361"/>
                    <a:pt x="278" y="326"/>
                    <a:pt x="210" y="297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52"/>
            <p:cNvSpPr>
              <a:spLocks/>
            </p:cNvSpPr>
            <p:nvPr/>
          </p:nvSpPr>
          <p:spPr bwMode="auto">
            <a:xfrm>
              <a:off x="4457700" y="4030663"/>
              <a:ext cx="1212850" cy="635000"/>
            </a:xfrm>
            <a:custGeom>
              <a:avLst/>
              <a:gdLst>
                <a:gd name="T0" fmla="*/ 53 w 550"/>
                <a:gd name="T1" fmla="*/ 70 h 288"/>
                <a:gd name="T2" fmla="*/ 25 w 550"/>
                <a:gd name="T3" fmla="*/ 0 h 288"/>
                <a:gd name="T4" fmla="*/ 66 w 550"/>
                <a:gd name="T5" fmla="*/ 121 h 288"/>
                <a:gd name="T6" fmla="*/ 269 w 550"/>
                <a:gd name="T7" fmla="*/ 224 h 288"/>
                <a:gd name="T8" fmla="*/ 543 w 550"/>
                <a:gd name="T9" fmla="*/ 288 h 288"/>
                <a:gd name="T10" fmla="*/ 550 w 550"/>
                <a:gd name="T11" fmla="*/ 260 h 288"/>
                <a:gd name="T12" fmla="*/ 269 w 550"/>
                <a:gd name="T13" fmla="*/ 193 h 288"/>
                <a:gd name="T14" fmla="*/ 53 w 550"/>
                <a:gd name="T15" fmla="*/ 7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0" h="288">
                  <a:moveTo>
                    <a:pt x="53" y="70"/>
                  </a:moveTo>
                  <a:cubicBezTo>
                    <a:pt x="29" y="45"/>
                    <a:pt x="30" y="6"/>
                    <a:pt x="25" y="0"/>
                  </a:cubicBezTo>
                  <a:cubicBezTo>
                    <a:pt x="0" y="52"/>
                    <a:pt x="48" y="105"/>
                    <a:pt x="66" y="121"/>
                  </a:cubicBezTo>
                  <a:cubicBezTo>
                    <a:pt x="66" y="121"/>
                    <a:pt x="219" y="202"/>
                    <a:pt x="269" y="224"/>
                  </a:cubicBezTo>
                  <a:cubicBezTo>
                    <a:pt x="337" y="253"/>
                    <a:pt x="543" y="288"/>
                    <a:pt x="543" y="288"/>
                  </a:cubicBezTo>
                  <a:cubicBezTo>
                    <a:pt x="550" y="260"/>
                    <a:pt x="550" y="260"/>
                    <a:pt x="550" y="260"/>
                  </a:cubicBezTo>
                  <a:cubicBezTo>
                    <a:pt x="495" y="250"/>
                    <a:pt x="331" y="219"/>
                    <a:pt x="269" y="193"/>
                  </a:cubicBezTo>
                  <a:cubicBezTo>
                    <a:pt x="214" y="169"/>
                    <a:pt x="92" y="111"/>
                    <a:pt x="53" y="7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53"/>
            <p:cNvSpPr>
              <a:spLocks/>
            </p:cNvSpPr>
            <p:nvPr/>
          </p:nvSpPr>
          <p:spPr bwMode="auto">
            <a:xfrm>
              <a:off x="5670550" y="4291013"/>
              <a:ext cx="534988" cy="420688"/>
            </a:xfrm>
            <a:custGeom>
              <a:avLst/>
              <a:gdLst>
                <a:gd name="T0" fmla="*/ 181 w 242"/>
                <a:gd name="T1" fmla="*/ 175 h 191"/>
                <a:gd name="T2" fmla="*/ 146 w 242"/>
                <a:gd name="T3" fmla="*/ 151 h 191"/>
                <a:gd name="T4" fmla="*/ 217 w 242"/>
                <a:gd name="T5" fmla="*/ 150 h 191"/>
                <a:gd name="T6" fmla="*/ 158 w 242"/>
                <a:gd name="T7" fmla="*/ 115 h 191"/>
                <a:gd name="T8" fmla="*/ 235 w 242"/>
                <a:gd name="T9" fmla="*/ 120 h 191"/>
                <a:gd name="T10" fmla="*/ 171 w 242"/>
                <a:gd name="T11" fmla="*/ 77 h 191"/>
                <a:gd name="T12" fmla="*/ 219 w 242"/>
                <a:gd name="T13" fmla="*/ 79 h 191"/>
                <a:gd name="T14" fmla="*/ 38 w 242"/>
                <a:gd name="T15" fmla="*/ 32 h 191"/>
                <a:gd name="T16" fmla="*/ 28 w 242"/>
                <a:gd name="T17" fmla="*/ 64 h 191"/>
                <a:gd name="T18" fmla="*/ 18 w 242"/>
                <a:gd name="T19" fmla="*/ 90 h 191"/>
                <a:gd name="T20" fmla="*/ 21 w 242"/>
                <a:gd name="T21" fmla="*/ 134 h 191"/>
                <a:gd name="T22" fmla="*/ 85 w 242"/>
                <a:gd name="T23" fmla="*/ 168 h 191"/>
                <a:gd name="T24" fmla="*/ 181 w 242"/>
                <a:gd name="T25" fmla="*/ 17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191">
                  <a:moveTo>
                    <a:pt x="181" y="175"/>
                  </a:moveTo>
                  <a:cubicBezTo>
                    <a:pt x="189" y="160"/>
                    <a:pt x="145" y="155"/>
                    <a:pt x="146" y="151"/>
                  </a:cubicBezTo>
                  <a:cubicBezTo>
                    <a:pt x="147" y="142"/>
                    <a:pt x="208" y="174"/>
                    <a:pt x="217" y="150"/>
                  </a:cubicBezTo>
                  <a:cubicBezTo>
                    <a:pt x="225" y="129"/>
                    <a:pt x="155" y="125"/>
                    <a:pt x="158" y="115"/>
                  </a:cubicBezTo>
                  <a:cubicBezTo>
                    <a:pt x="161" y="107"/>
                    <a:pt x="227" y="144"/>
                    <a:pt x="235" y="120"/>
                  </a:cubicBezTo>
                  <a:cubicBezTo>
                    <a:pt x="242" y="97"/>
                    <a:pt x="167" y="88"/>
                    <a:pt x="171" y="77"/>
                  </a:cubicBezTo>
                  <a:cubicBezTo>
                    <a:pt x="172" y="73"/>
                    <a:pt x="213" y="92"/>
                    <a:pt x="219" y="79"/>
                  </a:cubicBezTo>
                  <a:cubicBezTo>
                    <a:pt x="233" y="44"/>
                    <a:pt x="61" y="0"/>
                    <a:pt x="38" y="32"/>
                  </a:cubicBezTo>
                  <a:cubicBezTo>
                    <a:pt x="33" y="39"/>
                    <a:pt x="31" y="56"/>
                    <a:pt x="28" y="64"/>
                  </a:cubicBezTo>
                  <a:cubicBezTo>
                    <a:pt x="27" y="66"/>
                    <a:pt x="19" y="87"/>
                    <a:pt x="18" y="90"/>
                  </a:cubicBezTo>
                  <a:cubicBezTo>
                    <a:pt x="12" y="117"/>
                    <a:pt x="0" y="117"/>
                    <a:pt x="21" y="134"/>
                  </a:cubicBezTo>
                  <a:cubicBezTo>
                    <a:pt x="32" y="145"/>
                    <a:pt x="65" y="160"/>
                    <a:pt x="85" y="168"/>
                  </a:cubicBezTo>
                  <a:cubicBezTo>
                    <a:pt x="130" y="185"/>
                    <a:pt x="172" y="191"/>
                    <a:pt x="181" y="17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54"/>
            <p:cNvSpPr>
              <a:spLocks/>
            </p:cNvSpPr>
            <p:nvPr/>
          </p:nvSpPr>
          <p:spPr bwMode="auto">
            <a:xfrm>
              <a:off x="5662613" y="4295775"/>
              <a:ext cx="153988" cy="358775"/>
            </a:xfrm>
            <a:custGeom>
              <a:avLst/>
              <a:gdLst>
                <a:gd name="T0" fmla="*/ 55 w 97"/>
                <a:gd name="T1" fmla="*/ 0 h 226"/>
                <a:gd name="T2" fmla="*/ 97 w 97"/>
                <a:gd name="T3" fmla="*/ 9 h 226"/>
                <a:gd name="T4" fmla="*/ 43 w 97"/>
                <a:gd name="T5" fmla="*/ 226 h 226"/>
                <a:gd name="T6" fmla="*/ 0 w 97"/>
                <a:gd name="T7" fmla="*/ 214 h 226"/>
                <a:gd name="T8" fmla="*/ 55 w 9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26">
                  <a:moveTo>
                    <a:pt x="55" y="0"/>
                  </a:moveTo>
                  <a:lnTo>
                    <a:pt x="97" y="9"/>
                  </a:lnTo>
                  <a:lnTo>
                    <a:pt x="43" y="226"/>
                  </a:lnTo>
                  <a:lnTo>
                    <a:pt x="0" y="21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55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56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57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58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59"/>
            <p:cNvSpPr>
              <a:spLocks/>
            </p:cNvSpPr>
            <p:nvPr/>
          </p:nvSpPr>
          <p:spPr bwMode="auto">
            <a:xfrm>
              <a:off x="4486275" y="3556000"/>
              <a:ext cx="109538" cy="66675"/>
            </a:xfrm>
            <a:custGeom>
              <a:avLst/>
              <a:gdLst>
                <a:gd name="T0" fmla="*/ 48 w 50"/>
                <a:gd name="T1" fmla="*/ 0 h 30"/>
                <a:gd name="T2" fmla="*/ 10 w 50"/>
                <a:gd name="T3" fmla="*/ 10 h 30"/>
                <a:gd name="T4" fmla="*/ 0 w 50"/>
                <a:gd name="T5" fmla="*/ 4 h 30"/>
                <a:gd name="T6" fmla="*/ 0 w 50"/>
                <a:gd name="T7" fmla="*/ 4 h 30"/>
                <a:gd name="T8" fmla="*/ 34 w 50"/>
                <a:gd name="T9" fmla="*/ 26 h 30"/>
                <a:gd name="T10" fmla="*/ 50 w 50"/>
                <a:gd name="T11" fmla="*/ 30 h 30"/>
                <a:gd name="T12" fmla="*/ 48 w 50"/>
                <a:gd name="T13" fmla="*/ 16 h 30"/>
                <a:gd name="T14" fmla="*/ 48 w 50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0">
                  <a:moveTo>
                    <a:pt x="48" y="0"/>
                  </a:moveTo>
                  <a:cubicBezTo>
                    <a:pt x="34" y="2"/>
                    <a:pt x="21" y="5"/>
                    <a:pt x="1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49" y="26"/>
                    <a:pt x="48" y="21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60"/>
            <p:cNvSpPr>
              <a:spLocks/>
            </p:cNvSpPr>
            <p:nvPr/>
          </p:nvSpPr>
          <p:spPr bwMode="auto">
            <a:xfrm>
              <a:off x="4591050" y="3529013"/>
              <a:ext cx="590550" cy="223838"/>
            </a:xfrm>
            <a:custGeom>
              <a:avLst/>
              <a:gdLst>
                <a:gd name="T0" fmla="*/ 107 w 267"/>
                <a:gd name="T1" fmla="*/ 0 h 101"/>
                <a:gd name="T2" fmla="*/ 83 w 267"/>
                <a:gd name="T3" fmla="*/ 2 h 101"/>
                <a:gd name="T4" fmla="*/ 75 w 267"/>
                <a:gd name="T5" fmla="*/ 3 h 101"/>
                <a:gd name="T6" fmla="*/ 0 w 267"/>
                <a:gd name="T7" fmla="*/ 12 h 101"/>
                <a:gd name="T8" fmla="*/ 0 w 267"/>
                <a:gd name="T9" fmla="*/ 28 h 101"/>
                <a:gd name="T10" fmla="*/ 2 w 267"/>
                <a:gd name="T11" fmla="*/ 42 h 101"/>
                <a:gd name="T12" fmla="*/ 231 w 267"/>
                <a:gd name="T13" fmla="*/ 101 h 101"/>
                <a:gd name="T14" fmla="*/ 267 w 267"/>
                <a:gd name="T15" fmla="*/ 63 h 101"/>
                <a:gd name="T16" fmla="*/ 107 w 267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101">
                  <a:moveTo>
                    <a:pt x="107" y="0"/>
                  </a:moveTo>
                  <a:cubicBezTo>
                    <a:pt x="99" y="0"/>
                    <a:pt x="91" y="1"/>
                    <a:pt x="83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47" y="7"/>
                    <a:pt x="22" y="8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231" y="101"/>
                    <a:pt x="231" y="101"/>
                    <a:pt x="231" y="101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22" y="25"/>
                    <a:pt x="163" y="0"/>
                    <a:pt x="107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361"/>
            <p:cNvSpPr>
              <a:spLocks/>
            </p:cNvSpPr>
            <p:nvPr/>
          </p:nvSpPr>
          <p:spPr bwMode="auto">
            <a:xfrm>
              <a:off x="4560888" y="3613150"/>
              <a:ext cx="633413" cy="190500"/>
            </a:xfrm>
            <a:custGeom>
              <a:avLst/>
              <a:gdLst>
                <a:gd name="T0" fmla="*/ 0 w 287"/>
                <a:gd name="T1" fmla="*/ 0 h 86"/>
                <a:gd name="T2" fmla="*/ 130 w 287"/>
                <a:gd name="T3" fmla="*/ 85 h 86"/>
                <a:gd name="T4" fmla="*/ 142 w 287"/>
                <a:gd name="T5" fmla="*/ 86 h 86"/>
                <a:gd name="T6" fmla="*/ 171 w 287"/>
                <a:gd name="T7" fmla="*/ 86 h 86"/>
                <a:gd name="T8" fmla="*/ 239 w 287"/>
                <a:gd name="T9" fmla="*/ 82 h 86"/>
                <a:gd name="T10" fmla="*/ 247 w 287"/>
                <a:gd name="T11" fmla="*/ 70 h 86"/>
                <a:gd name="T12" fmla="*/ 264 w 287"/>
                <a:gd name="T13" fmla="*/ 78 h 86"/>
                <a:gd name="T14" fmla="*/ 287 w 287"/>
                <a:gd name="T15" fmla="*/ 74 h 86"/>
                <a:gd name="T16" fmla="*/ 284 w 287"/>
                <a:gd name="T17" fmla="*/ 28 h 86"/>
                <a:gd name="T18" fmla="*/ 281 w 287"/>
                <a:gd name="T19" fmla="*/ 25 h 86"/>
                <a:gd name="T20" fmla="*/ 245 w 287"/>
                <a:gd name="T21" fmla="*/ 63 h 86"/>
                <a:gd name="T22" fmla="*/ 16 w 287"/>
                <a:gd name="T23" fmla="*/ 4 h 86"/>
                <a:gd name="T24" fmla="*/ 0 w 2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86">
                  <a:moveTo>
                    <a:pt x="0" y="0"/>
                  </a:moveTo>
                  <a:cubicBezTo>
                    <a:pt x="130" y="85"/>
                    <a:pt x="130" y="85"/>
                    <a:pt x="130" y="8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51" y="86"/>
                    <a:pt x="161" y="86"/>
                    <a:pt x="171" y="86"/>
                  </a:cubicBezTo>
                  <a:cubicBezTo>
                    <a:pt x="193" y="86"/>
                    <a:pt x="215" y="85"/>
                    <a:pt x="239" y="82"/>
                  </a:cubicBezTo>
                  <a:cubicBezTo>
                    <a:pt x="247" y="70"/>
                    <a:pt x="247" y="70"/>
                    <a:pt x="247" y="70"/>
                  </a:cubicBezTo>
                  <a:cubicBezTo>
                    <a:pt x="264" y="78"/>
                    <a:pt x="264" y="78"/>
                    <a:pt x="264" y="78"/>
                  </a:cubicBezTo>
                  <a:cubicBezTo>
                    <a:pt x="272" y="77"/>
                    <a:pt x="280" y="75"/>
                    <a:pt x="287" y="74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3" y="27"/>
                    <a:pt x="282" y="26"/>
                    <a:pt x="281" y="25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62"/>
            <p:cNvSpPr>
              <a:spLocks/>
            </p:cNvSpPr>
            <p:nvPr/>
          </p:nvSpPr>
          <p:spPr bwMode="auto">
            <a:xfrm>
              <a:off x="5297488" y="3716338"/>
              <a:ext cx="3175" cy="31750"/>
            </a:xfrm>
            <a:custGeom>
              <a:avLst/>
              <a:gdLst>
                <a:gd name="T0" fmla="*/ 1 w 1"/>
                <a:gd name="T1" fmla="*/ 0 h 14"/>
                <a:gd name="T2" fmla="*/ 0 w 1"/>
                <a:gd name="T3" fmla="*/ 14 h 14"/>
                <a:gd name="T4" fmla="*/ 0 w 1"/>
                <a:gd name="T5" fmla="*/ 14 h 14"/>
                <a:gd name="T6" fmla="*/ 1 w 1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63"/>
            <p:cNvSpPr>
              <a:spLocks/>
            </p:cNvSpPr>
            <p:nvPr/>
          </p:nvSpPr>
          <p:spPr bwMode="auto">
            <a:xfrm>
              <a:off x="5087938" y="3767138"/>
              <a:ext cx="55563" cy="26988"/>
            </a:xfrm>
            <a:custGeom>
              <a:avLst/>
              <a:gdLst>
                <a:gd name="T0" fmla="*/ 8 w 25"/>
                <a:gd name="T1" fmla="*/ 0 h 12"/>
                <a:gd name="T2" fmla="*/ 0 w 25"/>
                <a:gd name="T3" fmla="*/ 12 h 12"/>
                <a:gd name="T4" fmla="*/ 25 w 25"/>
                <a:gd name="T5" fmla="*/ 8 h 12"/>
                <a:gd name="T6" fmla="*/ 8 w 2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8" y="11"/>
                    <a:pt x="17" y="10"/>
                    <a:pt x="25" y="8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F2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364"/>
            <p:cNvSpPr>
              <a:spLocks noEditPoints="1"/>
            </p:cNvSpPr>
            <p:nvPr/>
          </p:nvSpPr>
          <p:spPr bwMode="auto">
            <a:xfrm>
              <a:off x="4375150" y="3529013"/>
              <a:ext cx="925513" cy="271463"/>
            </a:xfrm>
            <a:custGeom>
              <a:avLst/>
              <a:gdLst>
                <a:gd name="T0" fmla="*/ 367 w 419"/>
                <a:gd name="T1" fmla="*/ 42 h 123"/>
                <a:gd name="T2" fmla="*/ 368 w 419"/>
                <a:gd name="T3" fmla="*/ 66 h 123"/>
                <a:gd name="T4" fmla="*/ 368 w 419"/>
                <a:gd name="T5" fmla="*/ 66 h 123"/>
                <a:gd name="T6" fmla="*/ 371 w 419"/>
                <a:gd name="T7" fmla="*/ 112 h 123"/>
                <a:gd name="T8" fmla="*/ 418 w 419"/>
                <a:gd name="T9" fmla="*/ 99 h 123"/>
                <a:gd name="T10" fmla="*/ 419 w 419"/>
                <a:gd name="T11" fmla="*/ 85 h 123"/>
                <a:gd name="T12" fmla="*/ 367 w 419"/>
                <a:gd name="T13" fmla="*/ 42 h 123"/>
                <a:gd name="T14" fmla="*/ 26 w 419"/>
                <a:gd name="T15" fmla="*/ 0 h 123"/>
                <a:gd name="T16" fmla="*/ 0 w 419"/>
                <a:gd name="T17" fmla="*/ 75 h 123"/>
                <a:gd name="T18" fmla="*/ 4 w 419"/>
                <a:gd name="T19" fmla="*/ 80 h 123"/>
                <a:gd name="T20" fmla="*/ 167 w 419"/>
                <a:gd name="T21" fmla="*/ 120 h 123"/>
                <a:gd name="T22" fmla="*/ 214 w 419"/>
                <a:gd name="T23" fmla="*/ 123 h 123"/>
                <a:gd name="T24" fmla="*/ 84 w 419"/>
                <a:gd name="T25" fmla="*/ 38 h 123"/>
                <a:gd name="T26" fmla="*/ 50 w 419"/>
                <a:gd name="T27" fmla="*/ 16 h 123"/>
                <a:gd name="T28" fmla="*/ 26 w 419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9" h="123">
                  <a:moveTo>
                    <a:pt x="367" y="42"/>
                  </a:moveTo>
                  <a:cubicBezTo>
                    <a:pt x="368" y="66"/>
                    <a:pt x="368" y="66"/>
                    <a:pt x="368" y="66"/>
                  </a:cubicBezTo>
                  <a:cubicBezTo>
                    <a:pt x="368" y="66"/>
                    <a:pt x="368" y="66"/>
                    <a:pt x="368" y="66"/>
                  </a:cubicBezTo>
                  <a:cubicBezTo>
                    <a:pt x="371" y="112"/>
                    <a:pt x="371" y="112"/>
                    <a:pt x="371" y="112"/>
                  </a:cubicBezTo>
                  <a:cubicBezTo>
                    <a:pt x="387" y="108"/>
                    <a:pt x="403" y="104"/>
                    <a:pt x="418" y="99"/>
                  </a:cubicBezTo>
                  <a:cubicBezTo>
                    <a:pt x="419" y="85"/>
                    <a:pt x="419" y="85"/>
                    <a:pt x="419" y="85"/>
                  </a:cubicBezTo>
                  <a:cubicBezTo>
                    <a:pt x="367" y="42"/>
                    <a:pt x="367" y="42"/>
                    <a:pt x="367" y="42"/>
                  </a:cubicBezTo>
                  <a:moveTo>
                    <a:pt x="26" y="0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8" y="103"/>
                    <a:pt x="116" y="117"/>
                    <a:pt x="167" y="120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65"/>
            <p:cNvSpPr>
              <a:spLocks/>
            </p:cNvSpPr>
            <p:nvPr/>
          </p:nvSpPr>
          <p:spPr bwMode="auto">
            <a:xfrm>
              <a:off x="4054475" y="2328863"/>
              <a:ext cx="1619250" cy="1381125"/>
            </a:xfrm>
            <a:custGeom>
              <a:avLst/>
              <a:gdLst>
                <a:gd name="T0" fmla="*/ 31 w 733"/>
                <a:gd name="T1" fmla="*/ 0 h 626"/>
                <a:gd name="T2" fmla="*/ 10 w 733"/>
                <a:gd name="T3" fmla="*/ 350 h 626"/>
                <a:gd name="T4" fmla="*/ 321 w 733"/>
                <a:gd name="T5" fmla="*/ 615 h 626"/>
                <a:gd name="T6" fmla="*/ 372 w 733"/>
                <a:gd name="T7" fmla="*/ 618 h 626"/>
                <a:gd name="T8" fmla="*/ 711 w 733"/>
                <a:gd name="T9" fmla="*/ 401 h 626"/>
                <a:gd name="T10" fmla="*/ 733 w 733"/>
                <a:gd name="T11" fmla="*/ 42 h 626"/>
                <a:gd name="T12" fmla="*/ 31 w 733"/>
                <a:gd name="T1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3" h="626">
                  <a:moveTo>
                    <a:pt x="31" y="0"/>
                  </a:moveTo>
                  <a:cubicBezTo>
                    <a:pt x="10" y="350"/>
                    <a:pt x="10" y="350"/>
                    <a:pt x="10" y="350"/>
                  </a:cubicBezTo>
                  <a:cubicBezTo>
                    <a:pt x="0" y="516"/>
                    <a:pt x="188" y="607"/>
                    <a:pt x="321" y="615"/>
                  </a:cubicBezTo>
                  <a:cubicBezTo>
                    <a:pt x="372" y="618"/>
                    <a:pt x="372" y="618"/>
                    <a:pt x="372" y="618"/>
                  </a:cubicBezTo>
                  <a:cubicBezTo>
                    <a:pt x="504" y="626"/>
                    <a:pt x="701" y="571"/>
                    <a:pt x="711" y="401"/>
                  </a:cubicBezTo>
                  <a:cubicBezTo>
                    <a:pt x="733" y="42"/>
                    <a:pt x="733" y="42"/>
                    <a:pt x="733" y="4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66"/>
            <p:cNvSpPr>
              <a:spLocks/>
            </p:cNvSpPr>
            <p:nvPr/>
          </p:nvSpPr>
          <p:spPr bwMode="auto">
            <a:xfrm>
              <a:off x="4337050" y="2840038"/>
              <a:ext cx="369888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1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1"/>
                  </a:cubicBezTo>
                  <a:cubicBezTo>
                    <a:pt x="124" y="48"/>
                    <a:pt x="108" y="39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4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7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367"/>
            <p:cNvSpPr>
              <a:spLocks/>
            </p:cNvSpPr>
            <p:nvPr/>
          </p:nvSpPr>
          <p:spPr bwMode="auto">
            <a:xfrm>
              <a:off x="5046663" y="2882900"/>
              <a:ext cx="368300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2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2"/>
                  </a:cubicBezTo>
                  <a:cubicBezTo>
                    <a:pt x="124" y="48"/>
                    <a:pt x="107" y="40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3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8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68"/>
            <p:cNvSpPr>
              <a:spLocks/>
            </p:cNvSpPr>
            <p:nvPr/>
          </p:nvSpPr>
          <p:spPr bwMode="auto">
            <a:xfrm>
              <a:off x="4537075" y="3268663"/>
              <a:ext cx="639763" cy="196850"/>
            </a:xfrm>
            <a:custGeom>
              <a:avLst/>
              <a:gdLst>
                <a:gd name="T0" fmla="*/ 164 w 290"/>
                <a:gd name="T1" fmla="*/ 89 h 89"/>
                <a:gd name="T2" fmla="*/ 26 w 290"/>
                <a:gd name="T3" fmla="*/ 58 h 89"/>
                <a:gd name="T4" fmla="*/ 0 w 290"/>
                <a:gd name="T5" fmla="*/ 15 h 89"/>
                <a:gd name="T6" fmla="*/ 17 w 290"/>
                <a:gd name="T7" fmla="*/ 0 h 89"/>
                <a:gd name="T8" fmla="*/ 32 w 290"/>
                <a:gd name="T9" fmla="*/ 17 h 89"/>
                <a:gd name="T10" fmla="*/ 44 w 290"/>
                <a:gd name="T11" fmla="*/ 32 h 89"/>
                <a:gd name="T12" fmla="*/ 245 w 290"/>
                <a:gd name="T13" fmla="*/ 44 h 89"/>
                <a:gd name="T14" fmla="*/ 258 w 290"/>
                <a:gd name="T15" fmla="*/ 31 h 89"/>
                <a:gd name="T16" fmla="*/ 274 w 290"/>
                <a:gd name="T17" fmla="*/ 16 h 89"/>
                <a:gd name="T18" fmla="*/ 289 w 290"/>
                <a:gd name="T19" fmla="*/ 33 h 89"/>
                <a:gd name="T20" fmla="*/ 259 w 290"/>
                <a:gd name="T21" fmla="*/ 72 h 89"/>
                <a:gd name="T22" fmla="*/ 164 w 290"/>
                <a:gd name="T2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0" h="89">
                  <a:moveTo>
                    <a:pt x="164" y="89"/>
                  </a:moveTo>
                  <a:cubicBezTo>
                    <a:pt x="112" y="89"/>
                    <a:pt x="56" y="78"/>
                    <a:pt x="26" y="58"/>
                  </a:cubicBezTo>
                  <a:cubicBezTo>
                    <a:pt x="4" y="43"/>
                    <a:pt x="0" y="27"/>
                    <a:pt x="0" y="15"/>
                  </a:cubicBezTo>
                  <a:cubicBezTo>
                    <a:pt x="1" y="7"/>
                    <a:pt x="8" y="0"/>
                    <a:pt x="17" y="0"/>
                  </a:cubicBezTo>
                  <a:cubicBezTo>
                    <a:pt x="26" y="1"/>
                    <a:pt x="33" y="8"/>
                    <a:pt x="32" y="17"/>
                  </a:cubicBezTo>
                  <a:cubicBezTo>
                    <a:pt x="32" y="23"/>
                    <a:pt x="38" y="28"/>
                    <a:pt x="44" y="32"/>
                  </a:cubicBezTo>
                  <a:cubicBezTo>
                    <a:pt x="85" y="59"/>
                    <a:pt x="200" y="66"/>
                    <a:pt x="245" y="44"/>
                  </a:cubicBezTo>
                  <a:cubicBezTo>
                    <a:pt x="250" y="41"/>
                    <a:pt x="257" y="36"/>
                    <a:pt x="258" y="31"/>
                  </a:cubicBezTo>
                  <a:cubicBezTo>
                    <a:pt x="258" y="22"/>
                    <a:pt x="266" y="15"/>
                    <a:pt x="274" y="16"/>
                  </a:cubicBezTo>
                  <a:cubicBezTo>
                    <a:pt x="283" y="16"/>
                    <a:pt x="290" y="24"/>
                    <a:pt x="289" y="33"/>
                  </a:cubicBezTo>
                  <a:cubicBezTo>
                    <a:pt x="289" y="44"/>
                    <a:pt x="283" y="60"/>
                    <a:pt x="259" y="72"/>
                  </a:cubicBezTo>
                  <a:cubicBezTo>
                    <a:pt x="236" y="84"/>
                    <a:pt x="201" y="89"/>
                    <a:pt x="164" y="89"/>
                  </a:cubicBezTo>
                  <a:close/>
                </a:path>
              </a:pathLst>
            </a:custGeom>
            <a:solidFill>
              <a:srgbClr val="D82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69"/>
            <p:cNvSpPr>
              <a:spLocks/>
            </p:cNvSpPr>
            <p:nvPr/>
          </p:nvSpPr>
          <p:spPr bwMode="auto">
            <a:xfrm>
              <a:off x="4087813" y="1484312"/>
              <a:ext cx="1608138" cy="1327150"/>
            </a:xfrm>
            <a:custGeom>
              <a:avLst/>
              <a:gdLst>
                <a:gd name="T0" fmla="*/ 12 w 728"/>
                <a:gd name="T1" fmla="*/ 354 h 601"/>
                <a:gd name="T2" fmla="*/ 211 w 728"/>
                <a:gd name="T3" fmla="*/ 148 h 601"/>
                <a:gd name="T4" fmla="*/ 157 w 728"/>
                <a:gd name="T5" fmla="*/ 66 h 601"/>
                <a:gd name="T6" fmla="*/ 294 w 728"/>
                <a:gd name="T7" fmla="*/ 129 h 601"/>
                <a:gd name="T8" fmla="*/ 411 w 728"/>
                <a:gd name="T9" fmla="*/ 33 h 601"/>
                <a:gd name="T10" fmla="*/ 375 w 728"/>
                <a:gd name="T11" fmla="*/ 134 h 601"/>
                <a:gd name="T12" fmla="*/ 404 w 728"/>
                <a:gd name="T13" fmla="*/ 135 h 601"/>
                <a:gd name="T14" fmla="*/ 719 w 728"/>
                <a:gd name="T15" fmla="*/ 400 h 601"/>
                <a:gd name="T16" fmla="*/ 708 w 728"/>
                <a:gd name="T17" fmla="*/ 601 h 601"/>
                <a:gd name="T18" fmla="*/ 575 w 728"/>
                <a:gd name="T19" fmla="*/ 432 h 601"/>
                <a:gd name="T20" fmla="*/ 348 w 728"/>
                <a:gd name="T21" fmla="*/ 516 h 601"/>
                <a:gd name="T22" fmla="*/ 127 w 728"/>
                <a:gd name="T23" fmla="*/ 408 h 601"/>
                <a:gd name="T24" fmla="*/ 0 w 728"/>
                <a:gd name="T25" fmla="*/ 563 h 601"/>
                <a:gd name="T26" fmla="*/ 12 w 728"/>
                <a:gd name="T27" fmla="*/ 354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8" h="601">
                  <a:moveTo>
                    <a:pt x="12" y="354"/>
                  </a:moveTo>
                  <a:cubicBezTo>
                    <a:pt x="18" y="238"/>
                    <a:pt x="110" y="174"/>
                    <a:pt x="211" y="148"/>
                  </a:cubicBezTo>
                  <a:cubicBezTo>
                    <a:pt x="175" y="81"/>
                    <a:pt x="122" y="64"/>
                    <a:pt x="157" y="66"/>
                  </a:cubicBezTo>
                  <a:cubicBezTo>
                    <a:pt x="213" y="69"/>
                    <a:pt x="292" y="139"/>
                    <a:pt x="294" y="129"/>
                  </a:cubicBezTo>
                  <a:cubicBezTo>
                    <a:pt x="307" y="55"/>
                    <a:pt x="430" y="0"/>
                    <a:pt x="411" y="33"/>
                  </a:cubicBezTo>
                  <a:cubicBezTo>
                    <a:pt x="398" y="56"/>
                    <a:pt x="383" y="103"/>
                    <a:pt x="375" y="134"/>
                  </a:cubicBezTo>
                  <a:cubicBezTo>
                    <a:pt x="404" y="135"/>
                    <a:pt x="404" y="135"/>
                    <a:pt x="404" y="135"/>
                  </a:cubicBezTo>
                  <a:cubicBezTo>
                    <a:pt x="538" y="143"/>
                    <a:pt x="728" y="233"/>
                    <a:pt x="719" y="400"/>
                  </a:cubicBezTo>
                  <a:cubicBezTo>
                    <a:pt x="708" y="601"/>
                    <a:pt x="708" y="601"/>
                    <a:pt x="708" y="601"/>
                  </a:cubicBezTo>
                  <a:cubicBezTo>
                    <a:pt x="708" y="601"/>
                    <a:pt x="696" y="439"/>
                    <a:pt x="575" y="432"/>
                  </a:cubicBezTo>
                  <a:cubicBezTo>
                    <a:pt x="482" y="427"/>
                    <a:pt x="460" y="522"/>
                    <a:pt x="348" y="516"/>
                  </a:cubicBezTo>
                  <a:cubicBezTo>
                    <a:pt x="236" y="510"/>
                    <a:pt x="230" y="414"/>
                    <a:pt x="127" y="408"/>
                  </a:cubicBezTo>
                  <a:cubicBezTo>
                    <a:pt x="9" y="402"/>
                    <a:pt x="1" y="555"/>
                    <a:pt x="0" y="563"/>
                  </a:cubicBezTo>
                  <a:lnTo>
                    <a:pt x="12" y="354"/>
                  </a:lnTo>
                  <a:close/>
                </a:path>
              </a:pathLst>
            </a:custGeom>
            <a:solidFill>
              <a:srgbClr val="852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370"/>
            <p:cNvSpPr>
              <a:spLocks/>
            </p:cNvSpPr>
            <p:nvPr/>
          </p:nvSpPr>
          <p:spPr bwMode="auto">
            <a:xfrm>
              <a:off x="4087813" y="2727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7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71"/>
            <p:cNvSpPr>
              <a:spLocks/>
            </p:cNvSpPr>
            <p:nvPr/>
          </p:nvSpPr>
          <p:spPr bwMode="auto">
            <a:xfrm>
              <a:off x="3913188" y="2628900"/>
              <a:ext cx="327025" cy="449263"/>
            </a:xfrm>
            <a:custGeom>
              <a:avLst/>
              <a:gdLst>
                <a:gd name="T0" fmla="*/ 142 w 148"/>
                <a:gd name="T1" fmla="*/ 136 h 204"/>
                <a:gd name="T2" fmla="*/ 68 w 148"/>
                <a:gd name="T3" fmla="*/ 201 h 204"/>
                <a:gd name="T4" fmla="*/ 3 w 148"/>
                <a:gd name="T5" fmla="*/ 127 h 204"/>
                <a:gd name="T6" fmla="*/ 6 w 148"/>
                <a:gd name="T7" fmla="*/ 68 h 204"/>
                <a:gd name="T8" fmla="*/ 80 w 148"/>
                <a:gd name="T9" fmla="*/ 2 h 204"/>
                <a:gd name="T10" fmla="*/ 146 w 148"/>
                <a:gd name="T11" fmla="*/ 76 h 204"/>
                <a:gd name="T12" fmla="*/ 142 w 148"/>
                <a:gd name="T13" fmla="*/ 1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4">
                  <a:moveTo>
                    <a:pt x="142" y="136"/>
                  </a:moveTo>
                  <a:cubicBezTo>
                    <a:pt x="140" y="174"/>
                    <a:pt x="107" y="204"/>
                    <a:pt x="68" y="201"/>
                  </a:cubicBezTo>
                  <a:cubicBezTo>
                    <a:pt x="30" y="199"/>
                    <a:pt x="0" y="166"/>
                    <a:pt x="3" y="12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30"/>
                    <a:pt x="41" y="0"/>
                    <a:pt x="80" y="2"/>
                  </a:cubicBezTo>
                  <a:cubicBezTo>
                    <a:pt x="119" y="5"/>
                    <a:pt x="148" y="38"/>
                    <a:pt x="146" y="76"/>
                  </a:cubicBezTo>
                  <a:lnTo>
                    <a:pt x="142" y="136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72"/>
            <p:cNvSpPr>
              <a:spLocks/>
            </p:cNvSpPr>
            <p:nvPr/>
          </p:nvSpPr>
          <p:spPr bwMode="auto">
            <a:xfrm>
              <a:off x="5492750" y="2724150"/>
              <a:ext cx="325438" cy="447675"/>
            </a:xfrm>
            <a:custGeom>
              <a:avLst/>
              <a:gdLst>
                <a:gd name="T0" fmla="*/ 2 w 148"/>
                <a:gd name="T1" fmla="*/ 127 h 203"/>
                <a:gd name="T2" fmla="*/ 68 w 148"/>
                <a:gd name="T3" fmla="*/ 201 h 203"/>
                <a:gd name="T4" fmla="*/ 142 w 148"/>
                <a:gd name="T5" fmla="*/ 135 h 203"/>
                <a:gd name="T6" fmla="*/ 145 w 148"/>
                <a:gd name="T7" fmla="*/ 76 h 203"/>
                <a:gd name="T8" fmla="*/ 80 w 148"/>
                <a:gd name="T9" fmla="*/ 2 h 203"/>
                <a:gd name="T10" fmla="*/ 6 w 148"/>
                <a:gd name="T11" fmla="*/ 68 h 203"/>
                <a:gd name="T12" fmla="*/ 2 w 148"/>
                <a:gd name="T13" fmla="*/ 12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3">
                  <a:moveTo>
                    <a:pt x="2" y="127"/>
                  </a:moveTo>
                  <a:cubicBezTo>
                    <a:pt x="0" y="165"/>
                    <a:pt x="29" y="198"/>
                    <a:pt x="68" y="201"/>
                  </a:cubicBezTo>
                  <a:cubicBezTo>
                    <a:pt x="106" y="203"/>
                    <a:pt x="140" y="174"/>
                    <a:pt x="142" y="135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8" y="37"/>
                    <a:pt x="118" y="4"/>
                    <a:pt x="80" y="2"/>
                  </a:cubicBezTo>
                  <a:cubicBezTo>
                    <a:pt x="41" y="0"/>
                    <a:pt x="8" y="29"/>
                    <a:pt x="6" y="68"/>
                  </a:cubicBezTo>
                  <a:lnTo>
                    <a:pt x="2" y="127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73"/>
            <p:cNvSpPr>
              <a:spLocks/>
            </p:cNvSpPr>
            <p:nvPr/>
          </p:nvSpPr>
          <p:spPr bwMode="auto">
            <a:xfrm>
              <a:off x="4013200" y="2781300"/>
              <a:ext cx="80963" cy="169863"/>
            </a:xfrm>
            <a:custGeom>
              <a:avLst/>
              <a:gdLst>
                <a:gd name="T0" fmla="*/ 37 w 37"/>
                <a:gd name="T1" fmla="*/ 2 h 77"/>
                <a:gd name="T2" fmla="*/ 31 w 37"/>
                <a:gd name="T3" fmla="*/ 1 h 77"/>
                <a:gd name="T4" fmla="*/ 2 w 37"/>
                <a:gd name="T5" fmla="*/ 27 h 77"/>
                <a:gd name="T6" fmla="*/ 1 w 37"/>
                <a:gd name="T7" fmla="*/ 48 h 77"/>
                <a:gd name="T8" fmla="*/ 26 w 37"/>
                <a:gd name="T9" fmla="*/ 77 h 77"/>
                <a:gd name="T10" fmla="*/ 33 w 37"/>
                <a:gd name="T11" fmla="*/ 77 h 77"/>
                <a:gd name="T12" fmla="*/ 37 w 3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7">
                  <a:moveTo>
                    <a:pt x="37" y="2"/>
                  </a:moveTo>
                  <a:cubicBezTo>
                    <a:pt x="35" y="2"/>
                    <a:pt x="33" y="1"/>
                    <a:pt x="31" y="1"/>
                  </a:cubicBezTo>
                  <a:cubicBezTo>
                    <a:pt x="16" y="0"/>
                    <a:pt x="3" y="12"/>
                    <a:pt x="2" y="2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63"/>
                    <a:pt x="11" y="76"/>
                    <a:pt x="26" y="77"/>
                  </a:cubicBezTo>
                  <a:cubicBezTo>
                    <a:pt x="29" y="77"/>
                    <a:pt x="31" y="77"/>
                    <a:pt x="33" y="77"/>
                  </a:cubicBezTo>
                  <a:lnTo>
                    <a:pt x="37" y="2"/>
                  </a:ln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74"/>
            <p:cNvSpPr>
              <a:spLocks/>
            </p:cNvSpPr>
            <p:nvPr/>
          </p:nvSpPr>
          <p:spPr bwMode="auto">
            <a:xfrm>
              <a:off x="5627688" y="2876550"/>
              <a:ext cx="90488" cy="171450"/>
            </a:xfrm>
            <a:custGeom>
              <a:avLst/>
              <a:gdLst>
                <a:gd name="T0" fmla="*/ 15 w 41"/>
                <a:gd name="T1" fmla="*/ 1 h 78"/>
                <a:gd name="T2" fmla="*/ 4 w 41"/>
                <a:gd name="T3" fmla="*/ 2 h 78"/>
                <a:gd name="T4" fmla="*/ 0 w 41"/>
                <a:gd name="T5" fmla="*/ 74 h 78"/>
                <a:gd name="T6" fmla="*/ 10 w 41"/>
                <a:gd name="T7" fmla="*/ 77 h 78"/>
                <a:gd name="T8" fmla="*/ 39 w 41"/>
                <a:gd name="T9" fmla="*/ 51 h 78"/>
                <a:gd name="T10" fmla="*/ 41 w 41"/>
                <a:gd name="T11" fmla="*/ 30 h 78"/>
                <a:gd name="T12" fmla="*/ 15 w 41"/>
                <a:gd name="T13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8">
                  <a:moveTo>
                    <a:pt x="15" y="1"/>
                  </a:moveTo>
                  <a:cubicBezTo>
                    <a:pt x="11" y="0"/>
                    <a:pt x="7" y="1"/>
                    <a:pt x="4" y="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" y="76"/>
                    <a:pt x="6" y="77"/>
                    <a:pt x="10" y="77"/>
                  </a:cubicBezTo>
                  <a:cubicBezTo>
                    <a:pt x="25" y="78"/>
                    <a:pt x="38" y="66"/>
                    <a:pt x="39" y="5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15"/>
                    <a:pt x="30" y="2"/>
                    <a:pt x="15" y="1"/>
                  </a:cubicBez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75"/>
            <p:cNvSpPr>
              <a:spLocks/>
            </p:cNvSpPr>
            <p:nvPr/>
          </p:nvSpPr>
          <p:spPr bwMode="auto">
            <a:xfrm>
              <a:off x="5865813" y="4279900"/>
              <a:ext cx="204788" cy="117475"/>
            </a:xfrm>
            <a:custGeom>
              <a:avLst/>
              <a:gdLst>
                <a:gd name="T0" fmla="*/ 90 w 93"/>
                <a:gd name="T1" fmla="*/ 15 h 53"/>
                <a:gd name="T2" fmla="*/ 52 w 93"/>
                <a:gd name="T3" fmla="*/ 47 h 53"/>
                <a:gd name="T4" fmla="*/ 3 w 93"/>
                <a:gd name="T5" fmla="*/ 37 h 53"/>
                <a:gd name="T6" fmla="*/ 41 w 93"/>
                <a:gd name="T7" fmla="*/ 6 h 53"/>
                <a:gd name="T8" fmla="*/ 90 w 93"/>
                <a:gd name="T9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3">
                  <a:moveTo>
                    <a:pt x="90" y="15"/>
                  </a:moveTo>
                  <a:cubicBezTo>
                    <a:pt x="93" y="27"/>
                    <a:pt x="76" y="41"/>
                    <a:pt x="52" y="47"/>
                  </a:cubicBezTo>
                  <a:cubicBezTo>
                    <a:pt x="28" y="53"/>
                    <a:pt x="6" y="49"/>
                    <a:pt x="3" y="37"/>
                  </a:cubicBezTo>
                  <a:cubicBezTo>
                    <a:pt x="0" y="26"/>
                    <a:pt x="17" y="12"/>
                    <a:pt x="41" y="6"/>
                  </a:cubicBezTo>
                  <a:cubicBezTo>
                    <a:pt x="65" y="0"/>
                    <a:pt x="87" y="4"/>
                    <a:pt x="90" y="1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76"/>
            <p:cNvSpPr>
              <a:spLocks/>
            </p:cNvSpPr>
            <p:nvPr/>
          </p:nvSpPr>
          <p:spPr bwMode="auto">
            <a:xfrm>
              <a:off x="5753100" y="4562475"/>
              <a:ext cx="76200" cy="92075"/>
            </a:xfrm>
            <a:custGeom>
              <a:avLst/>
              <a:gdLst>
                <a:gd name="T0" fmla="*/ 32 w 35"/>
                <a:gd name="T1" fmla="*/ 25 h 42"/>
                <a:gd name="T2" fmla="*/ 13 w 35"/>
                <a:gd name="T3" fmla="*/ 39 h 42"/>
                <a:gd name="T4" fmla="*/ 3 w 35"/>
                <a:gd name="T5" fmla="*/ 17 h 42"/>
                <a:gd name="T6" fmla="*/ 23 w 35"/>
                <a:gd name="T7" fmla="*/ 3 h 42"/>
                <a:gd name="T8" fmla="*/ 32 w 35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2" y="25"/>
                  </a:moveTo>
                  <a:cubicBezTo>
                    <a:pt x="30" y="35"/>
                    <a:pt x="21" y="42"/>
                    <a:pt x="13" y="39"/>
                  </a:cubicBezTo>
                  <a:cubicBezTo>
                    <a:pt x="4" y="37"/>
                    <a:pt x="0" y="27"/>
                    <a:pt x="3" y="17"/>
                  </a:cubicBezTo>
                  <a:cubicBezTo>
                    <a:pt x="6" y="7"/>
                    <a:pt x="15" y="0"/>
                    <a:pt x="23" y="3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77"/>
            <p:cNvSpPr>
              <a:spLocks/>
            </p:cNvSpPr>
            <p:nvPr/>
          </p:nvSpPr>
          <p:spPr bwMode="auto">
            <a:xfrm>
              <a:off x="5808663" y="4586288"/>
              <a:ext cx="76200" cy="90488"/>
            </a:xfrm>
            <a:custGeom>
              <a:avLst/>
              <a:gdLst>
                <a:gd name="T0" fmla="*/ 32 w 35"/>
                <a:gd name="T1" fmla="*/ 25 h 41"/>
                <a:gd name="T2" fmla="*/ 12 w 35"/>
                <a:gd name="T3" fmla="*/ 39 h 41"/>
                <a:gd name="T4" fmla="*/ 3 w 35"/>
                <a:gd name="T5" fmla="*/ 16 h 41"/>
                <a:gd name="T6" fmla="*/ 23 w 35"/>
                <a:gd name="T7" fmla="*/ 2 h 41"/>
                <a:gd name="T8" fmla="*/ 32 w 35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32" y="25"/>
                  </a:moveTo>
                  <a:cubicBezTo>
                    <a:pt x="29" y="35"/>
                    <a:pt x="20" y="41"/>
                    <a:pt x="12" y="39"/>
                  </a:cubicBezTo>
                  <a:cubicBezTo>
                    <a:pt x="4" y="36"/>
                    <a:pt x="0" y="26"/>
                    <a:pt x="3" y="16"/>
                  </a:cubicBezTo>
                  <a:cubicBezTo>
                    <a:pt x="6" y="6"/>
                    <a:pt x="15" y="0"/>
                    <a:pt x="23" y="2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78"/>
            <p:cNvSpPr>
              <a:spLocks/>
            </p:cNvSpPr>
            <p:nvPr/>
          </p:nvSpPr>
          <p:spPr bwMode="auto">
            <a:xfrm>
              <a:off x="5862638" y="4613275"/>
              <a:ext cx="76200" cy="90488"/>
            </a:xfrm>
            <a:custGeom>
              <a:avLst/>
              <a:gdLst>
                <a:gd name="T0" fmla="*/ 32 w 34"/>
                <a:gd name="T1" fmla="*/ 23 h 41"/>
                <a:gd name="T2" fmla="*/ 13 w 34"/>
                <a:gd name="T3" fmla="*/ 39 h 41"/>
                <a:gd name="T4" fmla="*/ 2 w 34"/>
                <a:gd name="T5" fmla="*/ 17 h 41"/>
                <a:gd name="T6" fmla="*/ 21 w 34"/>
                <a:gd name="T7" fmla="*/ 2 h 41"/>
                <a:gd name="T8" fmla="*/ 32 w 34"/>
                <a:gd name="T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32" y="23"/>
                  </a:moveTo>
                  <a:cubicBezTo>
                    <a:pt x="30" y="34"/>
                    <a:pt x="21" y="41"/>
                    <a:pt x="13" y="39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4" y="7"/>
                    <a:pt x="13" y="0"/>
                    <a:pt x="21" y="2"/>
                  </a:cubicBezTo>
                  <a:cubicBezTo>
                    <a:pt x="29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79"/>
            <p:cNvSpPr>
              <a:spLocks/>
            </p:cNvSpPr>
            <p:nvPr/>
          </p:nvSpPr>
          <p:spPr bwMode="auto">
            <a:xfrm>
              <a:off x="5919788" y="4632325"/>
              <a:ext cx="76200" cy="88900"/>
            </a:xfrm>
            <a:custGeom>
              <a:avLst/>
              <a:gdLst>
                <a:gd name="T0" fmla="*/ 32 w 34"/>
                <a:gd name="T1" fmla="*/ 23 h 40"/>
                <a:gd name="T2" fmla="*/ 13 w 34"/>
                <a:gd name="T3" fmla="*/ 38 h 40"/>
                <a:gd name="T4" fmla="*/ 2 w 34"/>
                <a:gd name="T5" fmla="*/ 17 h 40"/>
                <a:gd name="T6" fmla="*/ 21 w 34"/>
                <a:gd name="T7" fmla="*/ 1 h 40"/>
                <a:gd name="T8" fmla="*/ 32 w 34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32" y="23"/>
                  </a:moveTo>
                  <a:cubicBezTo>
                    <a:pt x="30" y="33"/>
                    <a:pt x="21" y="40"/>
                    <a:pt x="13" y="38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5" y="6"/>
                    <a:pt x="13" y="0"/>
                    <a:pt x="21" y="1"/>
                  </a:cubicBezTo>
                  <a:cubicBezTo>
                    <a:pt x="30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Oval 380"/>
            <p:cNvSpPr>
              <a:spLocks noChangeArrowheads="1"/>
            </p:cNvSpPr>
            <p:nvPr/>
          </p:nvSpPr>
          <p:spPr bwMode="auto">
            <a:xfrm>
              <a:off x="5184775" y="45354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Oval 381"/>
            <p:cNvSpPr>
              <a:spLocks noChangeArrowheads="1"/>
            </p:cNvSpPr>
            <p:nvPr/>
          </p:nvSpPr>
          <p:spPr bwMode="auto">
            <a:xfrm>
              <a:off x="5184775" y="47386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382"/>
            <p:cNvSpPr>
              <a:spLocks/>
            </p:cNvSpPr>
            <p:nvPr/>
          </p:nvSpPr>
          <p:spPr bwMode="auto">
            <a:xfrm>
              <a:off x="4357688" y="3619500"/>
              <a:ext cx="1101725" cy="741363"/>
            </a:xfrm>
            <a:custGeom>
              <a:avLst/>
              <a:gdLst>
                <a:gd name="T0" fmla="*/ 3 w 499"/>
                <a:gd name="T1" fmla="*/ 109 h 336"/>
                <a:gd name="T2" fmla="*/ 296 w 499"/>
                <a:gd name="T3" fmla="*/ 168 h 336"/>
                <a:gd name="T4" fmla="*/ 347 w 499"/>
                <a:gd name="T5" fmla="*/ 293 h 336"/>
                <a:gd name="T6" fmla="*/ 88 w 499"/>
                <a:gd name="T7" fmla="*/ 192 h 336"/>
                <a:gd name="T8" fmla="*/ 27 w 499"/>
                <a:gd name="T9" fmla="*/ 133 h 336"/>
                <a:gd name="T10" fmla="*/ 3 w 499"/>
                <a:gd name="T11" fmla="*/ 109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336">
                  <a:moveTo>
                    <a:pt x="3" y="109"/>
                  </a:moveTo>
                  <a:cubicBezTo>
                    <a:pt x="24" y="93"/>
                    <a:pt x="94" y="0"/>
                    <a:pt x="296" y="168"/>
                  </a:cubicBezTo>
                  <a:cubicBezTo>
                    <a:pt x="499" y="336"/>
                    <a:pt x="347" y="293"/>
                    <a:pt x="347" y="293"/>
                  </a:cubicBezTo>
                  <a:cubicBezTo>
                    <a:pt x="347" y="293"/>
                    <a:pt x="107" y="232"/>
                    <a:pt x="88" y="192"/>
                  </a:cubicBezTo>
                  <a:cubicBezTo>
                    <a:pt x="70" y="152"/>
                    <a:pt x="54" y="120"/>
                    <a:pt x="27" y="133"/>
                  </a:cubicBezTo>
                  <a:cubicBezTo>
                    <a:pt x="0" y="147"/>
                    <a:pt x="3" y="109"/>
                    <a:pt x="3" y="109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6658316" y="2454666"/>
            <a:ext cx="176790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6658316" y="217766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46620" y="2450753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632886" y="21737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cxnSp>
        <p:nvCxnSpPr>
          <p:cNvPr id="123" name="Straight Connector 122"/>
          <p:cNvCxnSpPr/>
          <p:nvPr/>
        </p:nvCxnSpPr>
        <p:spPr>
          <a:xfrm>
            <a:off x="6714254" y="3689747"/>
            <a:ext cx="1711970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6714254" y="3689747"/>
            <a:ext cx="1308518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605758" y="343333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432223" y="359164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cxnSp>
        <p:nvCxnSpPr>
          <p:cNvPr id="130" name="Straight Connector 129"/>
          <p:cNvCxnSpPr/>
          <p:nvPr/>
        </p:nvCxnSpPr>
        <p:spPr>
          <a:xfrm>
            <a:off x="826480" y="3689747"/>
            <a:ext cx="1711970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1682464" y="3689747"/>
            <a:ext cx="855986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1977240" y="3433337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387103" y="359164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</a:p>
        </p:txBody>
      </p:sp>
      <p:grpSp>
        <p:nvGrpSpPr>
          <p:cNvPr id="135" name="Group 134"/>
          <p:cNvGrpSpPr/>
          <p:nvPr/>
        </p:nvGrpSpPr>
        <p:grpSpPr>
          <a:xfrm>
            <a:off x="1384492" y="4279234"/>
            <a:ext cx="452972" cy="662618"/>
            <a:chOff x="2190750" y="31750"/>
            <a:chExt cx="661988" cy="968375"/>
          </a:xfrm>
          <a:solidFill>
            <a:schemeClr val="accent1"/>
          </a:solidFill>
        </p:grpSpPr>
        <p:sp>
          <p:nvSpPr>
            <p:cNvPr id="136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7214754" y="4279107"/>
            <a:ext cx="598562" cy="662618"/>
            <a:chOff x="6350" y="1588"/>
            <a:chExt cx="904875" cy="1001712"/>
          </a:xfrm>
          <a:solidFill>
            <a:schemeClr val="accent2"/>
          </a:solidFill>
        </p:grpSpPr>
        <p:sp>
          <p:nvSpPr>
            <p:cNvPr id="148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05844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9260" name="Group 9259"/>
          <p:cNvGrpSpPr/>
          <p:nvPr/>
        </p:nvGrpSpPr>
        <p:grpSpPr>
          <a:xfrm>
            <a:off x="739209" y="1944972"/>
            <a:ext cx="3179649" cy="3448276"/>
            <a:chOff x="898525" y="1392238"/>
            <a:chExt cx="4716463" cy="5114925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450" y="1676400"/>
              <a:ext cx="365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0225"/>
              <a:ext cx="4716463" cy="470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6575"/>
              <a:ext cx="4716463" cy="4700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04900" y="3552825"/>
              <a:ext cx="2727325" cy="288917"/>
            </a:xfrm>
            <a:custGeom>
              <a:avLst/>
              <a:gdLst>
                <a:gd name="T0" fmla="*/ 34 w 1869"/>
                <a:gd name="T1" fmla="*/ 186 h 198"/>
                <a:gd name="T2" fmla="*/ 1791 w 1869"/>
                <a:gd name="T3" fmla="*/ 186 h 198"/>
                <a:gd name="T4" fmla="*/ 1722 w 1869"/>
                <a:gd name="T5" fmla="*/ 121 h 198"/>
                <a:gd name="T6" fmla="*/ 911 w 1869"/>
                <a:gd name="T7" fmla="*/ 106 h 198"/>
                <a:gd name="T8" fmla="*/ 577 w 1869"/>
                <a:gd name="T9" fmla="*/ 0 h 198"/>
                <a:gd name="T10" fmla="*/ 269 w 1869"/>
                <a:gd name="T11" fmla="*/ 130 h 198"/>
                <a:gd name="T12" fmla="*/ 16 w 1869"/>
                <a:gd name="T13" fmla="*/ 149 h 198"/>
                <a:gd name="T14" fmla="*/ 34 w 1869"/>
                <a:gd name="T15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9" h="198">
                  <a:moveTo>
                    <a:pt x="34" y="186"/>
                  </a:moveTo>
                  <a:cubicBezTo>
                    <a:pt x="68" y="186"/>
                    <a:pt x="1748" y="186"/>
                    <a:pt x="1791" y="186"/>
                  </a:cubicBezTo>
                  <a:cubicBezTo>
                    <a:pt x="1833" y="186"/>
                    <a:pt x="1869" y="145"/>
                    <a:pt x="1722" y="121"/>
                  </a:cubicBezTo>
                  <a:cubicBezTo>
                    <a:pt x="1528" y="88"/>
                    <a:pt x="1185" y="198"/>
                    <a:pt x="911" y="106"/>
                  </a:cubicBezTo>
                  <a:cubicBezTo>
                    <a:pt x="841" y="82"/>
                    <a:pt x="758" y="0"/>
                    <a:pt x="577" y="0"/>
                  </a:cubicBezTo>
                  <a:cubicBezTo>
                    <a:pt x="282" y="0"/>
                    <a:pt x="269" y="130"/>
                    <a:pt x="269" y="130"/>
                  </a:cubicBezTo>
                  <a:cubicBezTo>
                    <a:pt x="269" y="130"/>
                    <a:pt x="110" y="53"/>
                    <a:pt x="16" y="149"/>
                  </a:cubicBezTo>
                  <a:cubicBezTo>
                    <a:pt x="6" y="159"/>
                    <a:pt x="0" y="186"/>
                    <a:pt x="34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264025" y="3984625"/>
              <a:ext cx="1350963" cy="215018"/>
            </a:xfrm>
            <a:custGeom>
              <a:avLst/>
              <a:gdLst>
                <a:gd name="T0" fmla="*/ 1188 w 1221"/>
                <a:gd name="T1" fmla="*/ 169 h 195"/>
                <a:gd name="T2" fmla="*/ 76 w 1221"/>
                <a:gd name="T3" fmla="*/ 169 h 195"/>
                <a:gd name="T4" fmla="*/ 144 w 1221"/>
                <a:gd name="T5" fmla="*/ 122 h 195"/>
                <a:gd name="T6" fmla="*/ 779 w 1221"/>
                <a:gd name="T7" fmla="*/ 85 h 195"/>
                <a:gd name="T8" fmla="*/ 939 w 1221"/>
                <a:gd name="T9" fmla="*/ 111 h 195"/>
                <a:gd name="T10" fmla="*/ 1161 w 1221"/>
                <a:gd name="T11" fmla="*/ 129 h 195"/>
                <a:gd name="T12" fmla="*/ 1188 w 1221"/>
                <a:gd name="T13" fmla="*/ 16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1" h="195">
                  <a:moveTo>
                    <a:pt x="1188" y="169"/>
                  </a:moveTo>
                  <a:cubicBezTo>
                    <a:pt x="1154" y="169"/>
                    <a:pt x="118" y="169"/>
                    <a:pt x="76" y="169"/>
                  </a:cubicBezTo>
                  <a:cubicBezTo>
                    <a:pt x="34" y="169"/>
                    <a:pt x="0" y="147"/>
                    <a:pt x="144" y="122"/>
                  </a:cubicBezTo>
                  <a:cubicBezTo>
                    <a:pt x="336" y="87"/>
                    <a:pt x="459" y="195"/>
                    <a:pt x="779" y="85"/>
                  </a:cubicBezTo>
                  <a:cubicBezTo>
                    <a:pt x="1025" y="0"/>
                    <a:pt x="939" y="111"/>
                    <a:pt x="939" y="111"/>
                  </a:cubicBezTo>
                  <a:cubicBezTo>
                    <a:pt x="939" y="111"/>
                    <a:pt x="1024" y="41"/>
                    <a:pt x="1161" y="129"/>
                  </a:cubicBezTo>
                  <a:cubicBezTo>
                    <a:pt x="1174" y="138"/>
                    <a:pt x="1221" y="169"/>
                    <a:pt x="1188" y="1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95388" y="4805363"/>
              <a:ext cx="4286250" cy="1585912"/>
            </a:xfrm>
            <a:custGeom>
              <a:avLst/>
              <a:gdLst>
                <a:gd name="T0" fmla="*/ 2476 w 2476"/>
                <a:gd name="T1" fmla="*/ 60 h 916"/>
                <a:gd name="T2" fmla="*/ 2358 w 2476"/>
                <a:gd name="T3" fmla="*/ 0 h 916"/>
                <a:gd name="T4" fmla="*/ 1961 w 2476"/>
                <a:gd name="T5" fmla="*/ 247 h 916"/>
                <a:gd name="T6" fmla="*/ 1787 w 2476"/>
                <a:gd name="T7" fmla="*/ 219 h 916"/>
                <a:gd name="T8" fmla="*/ 1616 w 2476"/>
                <a:gd name="T9" fmla="*/ 259 h 916"/>
                <a:gd name="T10" fmla="*/ 1360 w 2476"/>
                <a:gd name="T11" fmla="*/ 158 h 916"/>
                <a:gd name="T12" fmla="*/ 850 w 2476"/>
                <a:gd name="T13" fmla="*/ 556 h 916"/>
                <a:gd name="T14" fmla="*/ 477 w 2476"/>
                <a:gd name="T15" fmla="*/ 455 h 916"/>
                <a:gd name="T16" fmla="*/ 403 w 2476"/>
                <a:gd name="T17" fmla="*/ 395 h 916"/>
                <a:gd name="T18" fmla="*/ 0 w 2476"/>
                <a:gd name="T19" fmla="*/ 280 h 916"/>
                <a:gd name="T20" fmla="*/ 694 w 2476"/>
                <a:gd name="T21" fmla="*/ 890 h 916"/>
                <a:gd name="T22" fmla="*/ 1328 w 2476"/>
                <a:gd name="T23" fmla="*/ 886 h 916"/>
                <a:gd name="T24" fmla="*/ 1614 w 2476"/>
                <a:gd name="T25" fmla="*/ 916 h 916"/>
                <a:gd name="T26" fmla="*/ 2476 w 2476"/>
                <a:gd name="T27" fmla="*/ 60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6" h="916">
                  <a:moveTo>
                    <a:pt x="2476" y="60"/>
                  </a:moveTo>
                  <a:cubicBezTo>
                    <a:pt x="2358" y="0"/>
                    <a:pt x="2358" y="0"/>
                    <a:pt x="2358" y="0"/>
                  </a:cubicBezTo>
                  <a:cubicBezTo>
                    <a:pt x="1961" y="247"/>
                    <a:pt x="1961" y="247"/>
                    <a:pt x="1961" y="247"/>
                  </a:cubicBezTo>
                  <a:cubicBezTo>
                    <a:pt x="1787" y="219"/>
                    <a:pt x="1787" y="219"/>
                    <a:pt x="1787" y="219"/>
                  </a:cubicBezTo>
                  <a:cubicBezTo>
                    <a:pt x="1616" y="259"/>
                    <a:pt x="1616" y="259"/>
                    <a:pt x="1616" y="259"/>
                  </a:cubicBezTo>
                  <a:cubicBezTo>
                    <a:pt x="1360" y="158"/>
                    <a:pt x="1360" y="158"/>
                    <a:pt x="1360" y="158"/>
                  </a:cubicBezTo>
                  <a:cubicBezTo>
                    <a:pt x="850" y="556"/>
                    <a:pt x="850" y="556"/>
                    <a:pt x="850" y="556"/>
                  </a:cubicBezTo>
                  <a:cubicBezTo>
                    <a:pt x="477" y="455"/>
                    <a:pt x="477" y="455"/>
                    <a:pt x="477" y="455"/>
                  </a:cubicBezTo>
                  <a:cubicBezTo>
                    <a:pt x="403" y="395"/>
                    <a:pt x="403" y="395"/>
                    <a:pt x="403" y="395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52" y="556"/>
                    <a:pt x="397" y="774"/>
                    <a:pt x="694" y="890"/>
                  </a:cubicBezTo>
                  <a:cubicBezTo>
                    <a:pt x="1328" y="886"/>
                    <a:pt x="1328" y="886"/>
                    <a:pt x="1328" y="886"/>
                  </a:cubicBezTo>
                  <a:cubicBezTo>
                    <a:pt x="1614" y="916"/>
                    <a:pt x="1614" y="916"/>
                    <a:pt x="1614" y="916"/>
                  </a:cubicBezTo>
                  <a:cubicBezTo>
                    <a:pt x="2019" y="782"/>
                    <a:pt x="2340" y="464"/>
                    <a:pt x="2476" y="60"/>
                  </a:cubicBezTo>
                </a:path>
              </a:pathLst>
            </a:custGeom>
            <a:solidFill>
              <a:srgbClr val="87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79525" y="5181600"/>
              <a:ext cx="2936875" cy="1181100"/>
            </a:xfrm>
            <a:custGeom>
              <a:avLst/>
              <a:gdLst>
                <a:gd name="T0" fmla="*/ 1031 w 1696"/>
                <a:gd name="T1" fmla="*/ 250 h 682"/>
                <a:gd name="T2" fmla="*/ 832 w 1696"/>
                <a:gd name="T3" fmla="*/ 123 h 682"/>
                <a:gd name="T4" fmla="*/ 730 w 1696"/>
                <a:gd name="T5" fmla="*/ 183 h 682"/>
                <a:gd name="T6" fmla="*/ 305 w 1696"/>
                <a:gd name="T7" fmla="*/ 0 h 682"/>
                <a:gd name="T8" fmla="*/ 0 w 1696"/>
                <a:gd name="T9" fmla="*/ 144 h 682"/>
                <a:gd name="T10" fmla="*/ 672 w 1696"/>
                <a:gd name="T11" fmla="*/ 682 h 682"/>
                <a:gd name="T12" fmla="*/ 1468 w 1696"/>
                <a:gd name="T13" fmla="*/ 681 h 682"/>
                <a:gd name="T14" fmla="*/ 1696 w 1696"/>
                <a:gd name="T15" fmla="*/ 441 h 682"/>
                <a:gd name="T16" fmla="*/ 1240 w 1696"/>
                <a:gd name="T17" fmla="*/ 187 h 682"/>
                <a:gd name="T18" fmla="*/ 1031 w 1696"/>
                <a:gd name="T19" fmla="*/ 25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6" h="682">
                  <a:moveTo>
                    <a:pt x="1031" y="250"/>
                  </a:moveTo>
                  <a:cubicBezTo>
                    <a:pt x="832" y="123"/>
                    <a:pt x="832" y="123"/>
                    <a:pt x="832" y="123"/>
                  </a:cubicBezTo>
                  <a:cubicBezTo>
                    <a:pt x="730" y="183"/>
                    <a:pt x="730" y="183"/>
                    <a:pt x="730" y="183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58" y="389"/>
                    <a:pt x="393" y="580"/>
                    <a:pt x="672" y="682"/>
                  </a:cubicBezTo>
                  <a:cubicBezTo>
                    <a:pt x="1468" y="681"/>
                    <a:pt x="1468" y="681"/>
                    <a:pt x="1468" y="681"/>
                  </a:cubicBezTo>
                  <a:cubicBezTo>
                    <a:pt x="1696" y="441"/>
                    <a:pt x="1696" y="441"/>
                    <a:pt x="1696" y="441"/>
                  </a:cubicBezTo>
                  <a:cubicBezTo>
                    <a:pt x="1240" y="187"/>
                    <a:pt x="1240" y="187"/>
                    <a:pt x="1240" y="187"/>
                  </a:cubicBezTo>
                  <a:cubicBezTo>
                    <a:pt x="1031" y="250"/>
                    <a:pt x="1031" y="250"/>
                    <a:pt x="1031" y="250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14613" y="4727575"/>
              <a:ext cx="2735263" cy="1397000"/>
            </a:xfrm>
            <a:custGeom>
              <a:avLst/>
              <a:gdLst>
                <a:gd name="T0" fmla="*/ 1580 w 1580"/>
                <a:gd name="T1" fmla="*/ 286 h 807"/>
                <a:gd name="T2" fmla="*/ 1203 w 1580"/>
                <a:gd name="T3" fmla="*/ 0 h 807"/>
                <a:gd name="T4" fmla="*/ 830 w 1580"/>
                <a:gd name="T5" fmla="*/ 299 h 807"/>
                <a:gd name="T6" fmla="*/ 431 w 1580"/>
                <a:gd name="T7" fmla="*/ 206 h 807"/>
                <a:gd name="T8" fmla="*/ 0 w 1580"/>
                <a:gd name="T9" fmla="*/ 454 h 807"/>
                <a:gd name="T10" fmla="*/ 940 w 1580"/>
                <a:gd name="T11" fmla="*/ 807 h 807"/>
                <a:gd name="T12" fmla="*/ 1113 w 1580"/>
                <a:gd name="T13" fmla="*/ 807 h 807"/>
                <a:gd name="T14" fmla="*/ 1580 w 1580"/>
                <a:gd name="T15" fmla="*/ 286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0" h="807">
                  <a:moveTo>
                    <a:pt x="1580" y="286"/>
                  </a:moveTo>
                  <a:cubicBezTo>
                    <a:pt x="1203" y="0"/>
                    <a:pt x="1203" y="0"/>
                    <a:pt x="1203" y="0"/>
                  </a:cubicBezTo>
                  <a:cubicBezTo>
                    <a:pt x="830" y="299"/>
                    <a:pt x="830" y="299"/>
                    <a:pt x="830" y="299"/>
                  </a:cubicBezTo>
                  <a:cubicBezTo>
                    <a:pt x="431" y="206"/>
                    <a:pt x="431" y="206"/>
                    <a:pt x="431" y="206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940" y="807"/>
                    <a:pt x="940" y="807"/>
                    <a:pt x="940" y="807"/>
                  </a:cubicBezTo>
                  <a:cubicBezTo>
                    <a:pt x="1113" y="807"/>
                    <a:pt x="1113" y="807"/>
                    <a:pt x="1113" y="807"/>
                  </a:cubicBezTo>
                  <a:cubicBezTo>
                    <a:pt x="1310" y="678"/>
                    <a:pt x="1472" y="498"/>
                    <a:pt x="1580" y="286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29" name="Picture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789613"/>
              <a:ext cx="3365500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0" name="Picture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395913"/>
              <a:ext cx="3365500" cy="111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1790700" y="4271963"/>
              <a:ext cx="2897188" cy="1719262"/>
            </a:xfrm>
            <a:custGeom>
              <a:avLst/>
              <a:gdLst>
                <a:gd name="T0" fmla="*/ 1205 w 1673"/>
                <a:gd name="T1" fmla="*/ 34 h 993"/>
                <a:gd name="T2" fmla="*/ 1140 w 1673"/>
                <a:gd name="T3" fmla="*/ 0 h 993"/>
                <a:gd name="T4" fmla="*/ 957 w 1673"/>
                <a:gd name="T5" fmla="*/ 0 h 993"/>
                <a:gd name="T6" fmla="*/ 892 w 1673"/>
                <a:gd name="T7" fmla="*/ 34 h 993"/>
                <a:gd name="T8" fmla="*/ 805 w 1673"/>
                <a:gd name="T9" fmla="*/ 157 h 993"/>
                <a:gd name="T10" fmla="*/ 740 w 1673"/>
                <a:gd name="T11" fmla="*/ 191 h 993"/>
                <a:gd name="T12" fmla="*/ 629 w 1673"/>
                <a:gd name="T13" fmla="*/ 191 h 993"/>
                <a:gd name="T14" fmla="*/ 546 w 1673"/>
                <a:gd name="T15" fmla="*/ 191 h 993"/>
                <a:gd name="T16" fmla="*/ 513 w 1673"/>
                <a:gd name="T17" fmla="*/ 191 h 993"/>
                <a:gd name="T18" fmla="*/ 445 w 1673"/>
                <a:gd name="T19" fmla="*/ 223 h 993"/>
                <a:gd name="T20" fmla="*/ 0 w 1673"/>
                <a:gd name="T21" fmla="*/ 749 h 993"/>
                <a:gd name="T22" fmla="*/ 7 w 1673"/>
                <a:gd name="T23" fmla="*/ 751 h 993"/>
                <a:gd name="T24" fmla="*/ 144 w 1673"/>
                <a:gd name="T25" fmla="*/ 837 h 993"/>
                <a:gd name="T26" fmla="*/ 145 w 1673"/>
                <a:gd name="T27" fmla="*/ 839 h 993"/>
                <a:gd name="T28" fmla="*/ 261 w 1673"/>
                <a:gd name="T29" fmla="*/ 924 h 993"/>
                <a:gd name="T30" fmla="*/ 420 w 1673"/>
                <a:gd name="T31" fmla="*/ 984 h 993"/>
                <a:gd name="T32" fmla="*/ 516 w 1673"/>
                <a:gd name="T33" fmla="*/ 993 h 993"/>
                <a:gd name="T34" fmla="*/ 736 w 1673"/>
                <a:gd name="T35" fmla="*/ 948 h 993"/>
                <a:gd name="T36" fmla="*/ 881 w 1673"/>
                <a:gd name="T37" fmla="*/ 868 h 993"/>
                <a:gd name="T38" fmla="*/ 973 w 1673"/>
                <a:gd name="T39" fmla="*/ 792 h 993"/>
                <a:gd name="T40" fmla="*/ 1010 w 1673"/>
                <a:gd name="T41" fmla="*/ 761 h 993"/>
                <a:gd name="T42" fmla="*/ 1135 w 1673"/>
                <a:gd name="T43" fmla="*/ 678 h 993"/>
                <a:gd name="T44" fmla="*/ 1245 w 1673"/>
                <a:gd name="T45" fmla="*/ 654 h 993"/>
                <a:gd name="T46" fmla="*/ 1274 w 1673"/>
                <a:gd name="T47" fmla="*/ 656 h 993"/>
                <a:gd name="T48" fmla="*/ 1379 w 1673"/>
                <a:gd name="T49" fmla="*/ 684 h 993"/>
                <a:gd name="T50" fmla="*/ 1447 w 1673"/>
                <a:gd name="T51" fmla="*/ 706 h 993"/>
                <a:gd name="T52" fmla="*/ 1533 w 1673"/>
                <a:gd name="T53" fmla="*/ 718 h 993"/>
                <a:gd name="T54" fmla="*/ 1627 w 1673"/>
                <a:gd name="T55" fmla="*/ 702 h 993"/>
                <a:gd name="T56" fmla="*/ 1671 w 1673"/>
                <a:gd name="T57" fmla="*/ 681 h 993"/>
                <a:gd name="T58" fmla="*/ 1673 w 1673"/>
                <a:gd name="T59" fmla="*/ 680 h 993"/>
                <a:gd name="T60" fmla="*/ 1205 w 1673"/>
                <a:gd name="T61" fmla="*/ 3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3" h="993">
                  <a:moveTo>
                    <a:pt x="1205" y="34"/>
                  </a:moveTo>
                  <a:cubicBezTo>
                    <a:pt x="1192" y="15"/>
                    <a:pt x="1162" y="0"/>
                    <a:pt x="1140" y="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934" y="0"/>
                    <a:pt x="905" y="15"/>
                    <a:pt x="892" y="34"/>
                  </a:cubicBezTo>
                  <a:cubicBezTo>
                    <a:pt x="805" y="157"/>
                    <a:pt x="805" y="157"/>
                    <a:pt x="805" y="157"/>
                  </a:cubicBezTo>
                  <a:cubicBezTo>
                    <a:pt x="792" y="176"/>
                    <a:pt x="763" y="191"/>
                    <a:pt x="740" y="191"/>
                  </a:cubicBezTo>
                  <a:cubicBezTo>
                    <a:pt x="629" y="191"/>
                    <a:pt x="629" y="191"/>
                    <a:pt x="629" y="191"/>
                  </a:cubicBezTo>
                  <a:cubicBezTo>
                    <a:pt x="606" y="191"/>
                    <a:pt x="569" y="191"/>
                    <a:pt x="546" y="191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490" y="191"/>
                    <a:pt x="459" y="206"/>
                    <a:pt x="445" y="223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7" y="751"/>
                    <a:pt x="7" y="751"/>
                    <a:pt x="7" y="751"/>
                  </a:cubicBezTo>
                  <a:cubicBezTo>
                    <a:pt x="56" y="766"/>
                    <a:pt x="103" y="803"/>
                    <a:pt x="144" y="837"/>
                  </a:cubicBezTo>
                  <a:cubicBezTo>
                    <a:pt x="145" y="839"/>
                    <a:pt x="145" y="839"/>
                    <a:pt x="145" y="839"/>
                  </a:cubicBezTo>
                  <a:cubicBezTo>
                    <a:pt x="181" y="869"/>
                    <a:pt x="219" y="900"/>
                    <a:pt x="261" y="924"/>
                  </a:cubicBezTo>
                  <a:cubicBezTo>
                    <a:pt x="311" y="953"/>
                    <a:pt x="364" y="973"/>
                    <a:pt x="420" y="984"/>
                  </a:cubicBezTo>
                  <a:cubicBezTo>
                    <a:pt x="451" y="990"/>
                    <a:pt x="483" y="993"/>
                    <a:pt x="516" y="993"/>
                  </a:cubicBezTo>
                  <a:cubicBezTo>
                    <a:pt x="588" y="993"/>
                    <a:pt x="662" y="978"/>
                    <a:pt x="736" y="948"/>
                  </a:cubicBezTo>
                  <a:cubicBezTo>
                    <a:pt x="784" y="928"/>
                    <a:pt x="833" y="901"/>
                    <a:pt x="881" y="868"/>
                  </a:cubicBezTo>
                  <a:cubicBezTo>
                    <a:pt x="914" y="845"/>
                    <a:pt x="944" y="818"/>
                    <a:pt x="973" y="792"/>
                  </a:cubicBezTo>
                  <a:cubicBezTo>
                    <a:pt x="985" y="782"/>
                    <a:pt x="998" y="771"/>
                    <a:pt x="1010" y="761"/>
                  </a:cubicBezTo>
                  <a:cubicBezTo>
                    <a:pt x="1056" y="722"/>
                    <a:pt x="1096" y="695"/>
                    <a:pt x="1135" y="678"/>
                  </a:cubicBezTo>
                  <a:cubicBezTo>
                    <a:pt x="1170" y="662"/>
                    <a:pt x="1207" y="654"/>
                    <a:pt x="1245" y="654"/>
                  </a:cubicBezTo>
                  <a:cubicBezTo>
                    <a:pt x="1255" y="654"/>
                    <a:pt x="1264" y="655"/>
                    <a:pt x="1274" y="656"/>
                  </a:cubicBezTo>
                  <a:cubicBezTo>
                    <a:pt x="1309" y="660"/>
                    <a:pt x="1343" y="671"/>
                    <a:pt x="1379" y="684"/>
                  </a:cubicBezTo>
                  <a:cubicBezTo>
                    <a:pt x="1401" y="692"/>
                    <a:pt x="1424" y="700"/>
                    <a:pt x="1447" y="706"/>
                  </a:cubicBezTo>
                  <a:cubicBezTo>
                    <a:pt x="1477" y="714"/>
                    <a:pt x="1506" y="718"/>
                    <a:pt x="1533" y="718"/>
                  </a:cubicBezTo>
                  <a:cubicBezTo>
                    <a:pt x="1566" y="718"/>
                    <a:pt x="1598" y="712"/>
                    <a:pt x="1627" y="702"/>
                  </a:cubicBezTo>
                  <a:cubicBezTo>
                    <a:pt x="1642" y="696"/>
                    <a:pt x="1657" y="689"/>
                    <a:pt x="1671" y="681"/>
                  </a:cubicBezTo>
                  <a:cubicBezTo>
                    <a:pt x="1673" y="680"/>
                    <a:pt x="1673" y="680"/>
                    <a:pt x="1673" y="680"/>
                  </a:cubicBezTo>
                  <a:cubicBezTo>
                    <a:pt x="1205" y="34"/>
                    <a:pt x="1205" y="34"/>
                    <a:pt x="1205" y="34"/>
                  </a:cubicBezTo>
                </a:path>
              </a:pathLst>
            </a:custGeom>
            <a:solidFill>
              <a:srgbClr val="A29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1811338" y="4271963"/>
              <a:ext cx="2859088" cy="1709737"/>
            </a:xfrm>
            <a:custGeom>
              <a:avLst/>
              <a:gdLst>
                <a:gd name="T0" fmla="*/ 1193 w 1651"/>
                <a:gd name="T1" fmla="*/ 34 h 988"/>
                <a:gd name="T2" fmla="*/ 1128 w 1651"/>
                <a:gd name="T3" fmla="*/ 0 h 988"/>
                <a:gd name="T4" fmla="*/ 945 w 1651"/>
                <a:gd name="T5" fmla="*/ 0 h 988"/>
                <a:gd name="T6" fmla="*/ 880 w 1651"/>
                <a:gd name="T7" fmla="*/ 34 h 988"/>
                <a:gd name="T8" fmla="*/ 793 w 1651"/>
                <a:gd name="T9" fmla="*/ 157 h 988"/>
                <a:gd name="T10" fmla="*/ 728 w 1651"/>
                <a:gd name="T11" fmla="*/ 191 h 988"/>
                <a:gd name="T12" fmla="*/ 617 w 1651"/>
                <a:gd name="T13" fmla="*/ 191 h 988"/>
                <a:gd name="T14" fmla="*/ 534 w 1651"/>
                <a:gd name="T15" fmla="*/ 191 h 988"/>
                <a:gd name="T16" fmla="*/ 501 w 1651"/>
                <a:gd name="T17" fmla="*/ 191 h 988"/>
                <a:gd name="T18" fmla="*/ 433 w 1651"/>
                <a:gd name="T19" fmla="*/ 223 h 988"/>
                <a:gd name="T20" fmla="*/ 0 w 1651"/>
                <a:gd name="T21" fmla="*/ 735 h 988"/>
                <a:gd name="T22" fmla="*/ 143 w 1651"/>
                <a:gd name="T23" fmla="*/ 825 h 988"/>
                <a:gd name="T24" fmla="*/ 257 w 1651"/>
                <a:gd name="T25" fmla="*/ 910 h 988"/>
                <a:gd name="T26" fmla="*/ 411 w 1651"/>
                <a:gd name="T27" fmla="*/ 967 h 988"/>
                <a:gd name="T28" fmla="*/ 717 w 1651"/>
                <a:gd name="T29" fmla="*/ 933 h 988"/>
                <a:gd name="T30" fmla="*/ 859 w 1651"/>
                <a:gd name="T31" fmla="*/ 854 h 988"/>
                <a:gd name="T32" fmla="*/ 987 w 1651"/>
                <a:gd name="T33" fmla="*/ 748 h 988"/>
                <a:gd name="T34" fmla="*/ 1117 w 1651"/>
                <a:gd name="T35" fmla="*/ 663 h 988"/>
                <a:gd name="T36" fmla="*/ 1264 w 1651"/>
                <a:gd name="T37" fmla="*/ 639 h 988"/>
                <a:gd name="T38" fmla="*/ 1439 w 1651"/>
                <a:gd name="T39" fmla="*/ 690 h 988"/>
                <a:gd name="T40" fmla="*/ 1609 w 1651"/>
                <a:gd name="T41" fmla="*/ 686 h 988"/>
                <a:gd name="T42" fmla="*/ 1651 w 1651"/>
                <a:gd name="T43" fmla="*/ 666 h 988"/>
                <a:gd name="T44" fmla="*/ 1193 w 1651"/>
                <a:gd name="T45" fmla="*/ 3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51" h="988">
                  <a:moveTo>
                    <a:pt x="1193" y="34"/>
                  </a:moveTo>
                  <a:cubicBezTo>
                    <a:pt x="1180" y="15"/>
                    <a:pt x="1150" y="0"/>
                    <a:pt x="1128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922" y="0"/>
                    <a:pt x="893" y="15"/>
                    <a:pt x="880" y="34"/>
                  </a:cubicBezTo>
                  <a:cubicBezTo>
                    <a:pt x="793" y="157"/>
                    <a:pt x="793" y="157"/>
                    <a:pt x="793" y="157"/>
                  </a:cubicBezTo>
                  <a:cubicBezTo>
                    <a:pt x="780" y="176"/>
                    <a:pt x="751" y="191"/>
                    <a:pt x="728" y="191"/>
                  </a:cubicBezTo>
                  <a:cubicBezTo>
                    <a:pt x="617" y="191"/>
                    <a:pt x="617" y="191"/>
                    <a:pt x="617" y="191"/>
                  </a:cubicBezTo>
                  <a:cubicBezTo>
                    <a:pt x="594" y="191"/>
                    <a:pt x="557" y="191"/>
                    <a:pt x="534" y="191"/>
                  </a:cubicBezTo>
                  <a:cubicBezTo>
                    <a:pt x="501" y="191"/>
                    <a:pt x="501" y="191"/>
                    <a:pt x="501" y="191"/>
                  </a:cubicBezTo>
                  <a:cubicBezTo>
                    <a:pt x="478" y="191"/>
                    <a:pt x="447" y="206"/>
                    <a:pt x="433" y="223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52" y="751"/>
                    <a:pt x="101" y="790"/>
                    <a:pt x="143" y="825"/>
                  </a:cubicBezTo>
                  <a:cubicBezTo>
                    <a:pt x="179" y="855"/>
                    <a:pt x="215" y="886"/>
                    <a:pt x="257" y="910"/>
                  </a:cubicBezTo>
                  <a:cubicBezTo>
                    <a:pt x="305" y="937"/>
                    <a:pt x="357" y="957"/>
                    <a:pt x="411" y="967"/>
                  </a:cubicBezTo>
                  <a:cubicBezTo>
                    <a:pt x="514" y="988"/>
                    <a:pt x="621" y="972"/>
                    <a:pt x="717" y="933"/>
                  </a:cubicBezTo>
                  <a:cubicBezTo>
                    <a:pt x="767" y="912"/>
                    <a:pt x="815" y="885"/>
                    <a:pt x="859" y="854"/>
                  </a:cubicBezTo>
                  <a:cubicBezTo>
                    <a:pt x="905" y="822"/>
                    <a:pt x="945" y="784"/>
                    <a:pt x="987" y="748"/>
                  </a:cubicBezTo>
                  <a:cubicBezTo>
                    <a:pt x="1027" y="715"/>
                    <a:pt x="1069" y="684"/>
                    <a:pt x="1117" y="663"/>
                  </a:cubicBezTo>
                  <a:cubicBezTo>
                    <a:pt x="1163" y="642"/>
                    <a:pt x="1213" y="634"/>
                    <a:pt x="1264" y="639"/>
                  </a:cubicBezTo>
                  <a:cubicBezTo>
                    <a:pt x="1325" y="646"/>
                    <a:pt x="1380" y="675"/>
                    <a:pt x="1439" y="690"/>
                  </a:cubicBezTo>
                  <a:cubicBezTo>
                    <a:pt x="1496" y="705"/>
                    <a:pt x="1554" y="706"/>
                    <a:pt x="1609" y="686"/>
                  </a:cubicBezTo>
                  <a:cubicBezTo>
                    <a:pt x="1624" y="681"/>
                    <a:pt x="1638" y="674"/>
                    <a:pt x="1651" y="666"/>
                  </a:cubicBezTo>
                  <a:cubicBezTo>
                    <a:pt x="1193" y="34"/>
                    <a:pt x="1193" y="34"/>
                    <a:pt x="1193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1804988" y="4268788"/>
              <a:ext cx="2870200" cy="1695450"/>
            </a:xfrm>
            <a:custGeom>
              <a:avLst/>
              <a:gdLst>
                <a:gd name="T0" fmla="*/ 1199 w 1658"/>
                <a:gd name="T1" fmla="*/ 35 h 980"/>
                <a:gd name="T2" fmla="*/ 1132 w 1658"/>
                <a:gd name="T3" fmla="*/ 0 h 980"/>
                <a:gd name="T4" fmla="*/ 912 w 1658"/>
                <a:gd name="T5" fmla="*/ 10 h 980"/>
                <a:gd name="T6" fmla="*/ 795 w 1658"/>
                <a:gd name="T7" fmla="*/ 158 h 980"/>
                <a:gd name="T8" fmla="*/ 732 w 1658"/>
                <a:gd name="T9" fmla="*/ 191 h 980"/>
                <a:gd name="T10" fmla="*/ 538 w 1658"/>
                <a:gd name="T11" fmla="*/ 191 h 980"/>
                <a:gd name="T12" fmla="*/ 467 w 1658"/>
                <a:gd name="T13" fmla="*/ 201 h 980"/>
                <a:gd name="T14" fmla="*/ 0 w 1658"/>
                <a:gd name="T15" fmla="*/ 738 h 980"/>
                <a:gd name="T16" fmla="*/ 145 w 1658"/>
                <a:gd name="T17" fmla="*/ 828 h 980"/>
                <a:gd name="T18" fmla="*/ 415 w 1658"/>
                <a:gd name="T19" fmla="*/ 971 h 980"/>
                <a:gd name="T20" fmla="*/ 722 w 1658"/>
                <a:gd name="T21" fmla="*/ 937 h 980"/>
                <a:gd name="T22" fmla="*/ 993 w 1658"/>
                <a:gd name="T23" fmla="*/ 752 h 980"/>
                <a:gd name="T24" fmla="*/ 1237 w 1658"/>
                <a:gd name="T25" fmla="*/ 642 h 980"/>
                <a:gd name="T26" fmla="*/ 1443 w 1658"/>
                <a:gd name="T27" fmla="*/ 694 h 980"/>
                <a:gd name="T28" fmla="*/ 1614 w 1658"/>
                <a:gd name="T29" fmla="*/ 690 h 980"/>
                <a:gd name="T30" fmla="*/ 1658 w 1658"/>
                <a:gd name="T31" fmla="*/ 669 h 980"/>
                <a:gd name="T32" fmla="*/ 1197 w 1658"/>
                <a:gd name="T33" fmla="*/ 36 h 980"/>
                <a:gd name="T34" fmla="*/ 1653 w 1658"/>
                <a:gd name="T35" fmla="*/ 670 h 980"/>
                <a:gd name="T36" fmla="*/ 1654 w 1658"/>
                <a:gd name="T37" fmla="*/ 667 h 980"/>
                <a:gd name="T38" fmla="*/ 1525 w 1658"/>
                <a:gd name="T39" fmla="*/ 701 h 980"/>
                <a:gd name="T40" fmla="*/ 1268 w 1658"/>
                <a:gd name="T41" fmla="*/ 639 h 980"/>
                <a:gd name="T42" fmla="*/ 1120 w 1658"/>
                <a:gd name="T43" fmla="*/ 663 h 980"/>
                <a:gd name="T44" fmla="*/ 862 w 1658"/>
                <a:gd name="T45" fmla="*/ 854 h 980"/>
                <a:gd name="T46" fmla="*/ 508 w 1658"/>
                <a:gd name="T47" fmla="*/ 976 h 980"/>
                <a:gd name="T48" fmla="*/ 262 w 1658"/>
                <a:gd name="T49" fmla="*/ 910 h 980"/>
                <a:gd name="T50" fmla="*/ 4 w 1658"/>
                <a:gd name="T51" fmla="*/ 735 h 980"/>
                <a:gd name="T52" fmla="*/ 5 w 1658"/>
                <a:gd name="T53" fmla="*/ 739 h 980"/>
                <a:gd name="T54" fmla="*/ 469 w 1658"/>
                <a:gd name="T55" fmla="*/ 205 h 980"/>
                <a:gd name="T56" fmla="*/ 538 w 1658"/>
                <a:gd name="T57" fmla="*/ 195 h 980"/>
                <a:gd name="T58" fmla="*/ 732 w 1658"/>
                <a:gd name="T59" fmla="*/ 195 h 980"/>
                <a:gd name="T60" fmla="*/ 799 w 1658"/>
                <a:gd name="T61" fmla="*/ 161 h 980"/>
                <a:gd name="T62" fmla="*/ 914 w 1658"/>
                <a:gd name="T63" fmla="*/ 14 h 980"/>
                <a:gd name="T64" fmla="*/ 1132 w 1658"/>
                <a:gd name="T65" fmla="*/ 4 h 980"/>
                <a:gd name="T66" fmla="*/ 1196 w 1658"/>
                <a:gd name="T67" fmla="*/ 37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8" h="980">
                  <a:moveTo>
                    <a:pt x="1197" y="36"/>
                  </a:moveTo>
                  <a:cubicBezTo>
                    <a:pt x="1199" y="35"/>
                    <a:pt x="1199" y="35"/>
                    <a:pt x="1199" y="35"/>
                  </a:cubicBezTo>
                  <a:cubicBezTo>
                    <a:pt x="1192" y="25"/>
                    <a:pt x="1181" y="16"/>
                    <a:pt x="1169" y="10"/>
                  </a:cubicBezTo>
                  <a:cubicBezTo>
                    <a:pt x="1157" y="4"/>
                    <a:pt x="1143" y="0"/>
                    <a:pt x="1132" y="0"/>
                  </a:cubicBezTo>
                  <a:cubicBezTo>
                    <a:pt x="949" y="0"/>
                    <a:pt x="949" y="0"/>
                    <a:pt x="949" y="0"/>
                  </a:cubicBezTo>
                  <a:cubicBezTo>
                    <a:pt x="937" y="0"/>
                    <a:pt x="924" y="4"/>
                    <a:pt x="912" y="10"/>
                  </a:cubicBezTo>
                  <a:cubicBezTo>
                    <a:pt x="900" y="17"/>
                    <a:pt x="889" y="25"/>
                    <a:pt x="882" y="35"/>
                  </a:cubicBezTo>
                  <a:cubicBezTo>
                    <a:pt x="795" y="158"/>
                    <a:pt x="795" y="158"/>
                    <a:pt x="795" y="158"/>
                  </a:cubicBezTo>
                  <a:cubicBezTo>
                    <a:pt x="789" y="167"/>
                    <a:pt x="779" y="175"/>
                    <a:pt x="767" y="182"/>
                  </a:cubicBezTo>
                  <a:cubicBezTo>
                    <a:pt x="756" y="188"/>
                    <a:pt x="743" y="191"/>
                    <a:pt x="732" y="191"/>
                  </a:cubicBezTo>
                  <a:cubicBezTo>
                    <a:pt x="621" y="191"/>
                    <a:pt x="621" y="191"/>
                    <a:pt x="621" y="191"/>
                  </a:cubicBezTo>
                  <a:cubicBezTo>
                    <a:pt x="598" y="191"/>
                    <a:pt x="561" y="191"/>
                    <a:pt x="538" y="191"/>
                  </a:cubicBezTo>
                  <a:cubicBezTo>
                    <a:pt x="505" y="191"/>
                    <a:pt x="505" y="191"/>
                    <a:pt x="505" y="191"/>
                  </a:cubicBezTo>
                  <a:cubicBezTo>
                    <a:pt x="493" y="191"/>
                    <a:pt x="479" y="195"/>
                    <a:pt x="467" y="201"/>
                  </a:cubicBezTo>
                  <a:cubicBezTo>
                    <a:pt x="454" y="207"/>
                    <a:pt x="443" y="215"/>
                    <a:pt x="435" y="224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3" y="739"/>
                    <a:pt x="3" y="739"/>
                    <a:pt x="3" y="739"/>
                  </a:cubicBezTo>
                  <a:cubicBezTo>
                    <a:pt x="55" y="755"/>
                    <a:pt x="104" y="793"/>
                    <a:pt x="145" y="828"/>
                  </a:cubicBezTo>
                  <a:cubicBezTo>
                    <a:pt x="182" y="859"/>
                    <a:pt x="218" y="889"/>
                    <a:pt x="260" y="914"/>
                  </a:cubicBezTo>
                  <a:cubicBezTo>
                    <a:pt x="308" y="941"/>
                    <a:pt x="361" y="961"/>
                    <a:pt x="415" y="971"/>
                  </a:cubicBezTo>
                  <a:cubicBezTo>
                    <a:pt x="446" y="977"/>
                    <a:pt x="477" y="980"/>
                    <a:pt x="508" y="980"/>
                  </a:cubicBezTo>
                  <a:cubicBezTo>
                    <a:pt x="581" y="980"/>
                    <a:pt x="654" y="964"/>
                    <a:pt x="722" y="937"/>
                  </a:cubicBezTo>
                  <a:cubicBezTo>
                    <a:pt x="772" y="916"/>
                    <a:pt x="820" y="889"/>
                    <a:pt x="864" y="858"/>
                  </a:cubicBezTo>
                  <a:cubicBezTo>
                    <a:pt x="910" y="826"/>
                    <a:pt x="950" y="787"/>
                    <a:pt x="993" y="752"/>
                  </a:cubicBezTo>
                  <a:cubicBezTo>
                    <a:pt x="1032" y="718"/>
                    <a:pt x="1074" y="688"/>
                    <a:pt x="1121" y="667"/>
                  </a:cubicBezTo>
                  <a:cubicBezTo>
                    <a:pt x="1158" y="650"/>
                    <a:pt x="1197" y="642"/>
                    <a:pt x="1237" y="642"/>
                  </a:cubicBezTo>
                  <a:cubicBezTo>
                    <a:pt x="1247" y="642"/>
                    <a:pt x="1257" y="642"/>
                    <a:pt x="1267" y="643"/>
                  </a:cubicBezTo>
                  <a:cubicBezTo>
                    <a:pt x="1328" y="650"/>
                    <a:pt x="1383" y="679"/>
                    <a:pt x="1443" y="694"/>
                  </a:cubicBezTo>
                  <a:cubicBezTo>
                    <a:pt x="1470" y="701"/>
                    <a:pt x="1498" y="705"/>
                    <a:pt x="1525" y="705"/>
                  </a:cubicBezTo>
                  <a:cubicBezTo>
                    <a:pt x="1555" y="705"/>
                    <a:pt x="1585" y="700"/>
                    <a:pt x="1614" y="690"/>
                  </a:cubicBezTo>
                  <a:cubicBezTo>
                    <a:pt x="1629" y="684"/>
                    <a:pt x="1643" y="678"/>
                    <a:pt x="1656" y="670"/>
                  </a:cubicBezTo>
                  <a:cubicBezTo>
                    <a:pt x="1658" y="669"/>
                    <a:pt x="1658" y="669"/>
                    <a:pt x="1658" y="669"/>
                  </a:cubicBezTo>
                  <a:cubicBezTo>
                    <a:pt x="1199" y="35"/>
                    <a:pt x="1199" y="35"/>
                    <a:pt x="1199" y="35"/>
                  </a:cubicBezTo>
                  <a:cubicBezTo>
                    <a:pt x="1197" y="36"/>
                    <a:pt x="1197" y="36"/>
                    <a:pt x="1197" y="36"/>
                  </a:cubicBezTo>
                  <a:cubicBezTo>
                    <a:pt x="1196" y="37"/>
                    <a:pt x="1196" y="37"/>
                    <a:pt x="1196" y="37"/>
                  </a:cubicBezTo>
                  <a:cubicBezTo>
                    <a:pt x="1653" y="670"/>
                    <a:pt x="1653" y="670"/>
                    <a:pt x="1653" y="670"/>
                  </a:cubicBezTo>
                  <a:cubicBezTo>
                    <a:pt x="1655" y="668"/>
                    <a:pt x="1655" y="668"/>
                    <a:pt x="1655" y="668"/>
                  </a:cubicBezTo>
                  <a:cubicBezTo>
                    <a:pt x="1654" y="667"/>
                    <a:pt x="1654" y="667"/>
                    <a:pt x="1654" y="667"/>
                  </a:cubicBezTo>
                  <a:cubicBezTo>
                    <a:pt x="1641" y="674"/>
                    <a:pt x="1627" y="681"/>
                    <a:pt x="1612" y="686"/>
                  </a:cubicBezTo>
                  <a:cubicBezTo>
                    <a:pt x="1584" y="696"/>
                    <a:pt x="1555" y="701"/>
                    <a:pt x="1525" y="701"/>
                  </a:cubicBezTo>
                  <a:cubicBezTo>
                    <a:pt x="1498" y="701"/>
                    <a:pt x="1471" y="697"/>
                    <a:pt x="1444" y="690"/>
                  </a:cubicBezTo>
                  <a:cubicBezTo>
                    <a:pt x="1385" y="675"/>
                    <a:pt x="1329" y="646"/>
                    <a:pt x="1268" y="639"/>
                  </a:cubicBezTo>
                  <a:cubicBezTo>
                    <a:pt x="1258" y="638"/>
                    <a:pt x="1247" y="637"/>
                    <a:pt x="1237" y="637"/>
                  </a:cubicBezTo>
                  <a:cubicBezTo>
                    <a:pt x="1197" y="637"/>
                    <a:pt x="1157" y="646"/>
                    <a:pt x="1120" y="663"/>
                  </a:cubicBezTo>
                  <a:cubicBezTo>
                    <a:pt x="1072" y="684"/>
                    <a:pt x="1030" y="715"/>
                    <a:pt x="990" y="749"/>
                  </a:cubicBezTo>
                  <a:cubicBezTo>
                    <a:pt x="947" y="784"/>
                    <a:pt x="908" y="823"/>
                    <a:pt x="862" y="854"/>
                  </a:cubicBezTo>
                  <a:cubicBezTo>
                    <a:pt x="818" y="885"/>
                    <a:pt x="771" y="912"/>
                    <a:pt x="720" y="933"/>
                  </a:cubicBezTo>
                  <a:cubicBezTo>
                    <a:pt x="653" y="960"/>
                    <a:pt x="580" y="976"/>
                    <a:pt x="508" y="976"/>
                  </a:cubicBezTo>
                  <a:cubicBezTo>
                    <a:pt x="477" y="976"/>
                    <a:pt x="446" y="973"/>
                    <a:pt x="416" y="967"/>
                  </a:cubicBezTo>
                  <a:cubicBezTo>
                    <a:pt x="362" y="957"/>
                    <a:pt x="310" y="937"/>
                    <a:pt x="262" y="910"/>
                  </a:cubicBezTo>
                  <a:cubicBezTo>
                    <a:pt x="221" y="886"/>
                    <a:pt x="185" y="856"/>
                    <a:pt x="148" y="825"/>
                  </a:cubicBezTo>
                  <a:cubicBezTo>
                    <a:pt x="106" y="790"/>
                    <a:pt x="57" y="751"/>
                    <a:pt x="4" y="735"/>
                  </a:cubicBezTo>
                  <a:cubicBezTo>
                    <a:pt x="4" y="737"/>
                    <a:pt x="4" y="737"/>
                    <a:pt x="4" y="737"/>
                  </a:cubicBezTo>
                  <a:cubicBezTo>
                    <a:pt x="5" y="739"/>
                    <a:pt x="5" y="739"/>
                    <a:pt x="5" y="739"/>
                  </a:cubicBezTo>
                  <a:cubicBezTo>
                    <a:pt x="438" y="226"/>
                    <a:pt x="438" y="226"/>
                    <a:pt x="438" y="226"/>
                  </a:cubicBezTo>
                  <a:cubicBezTo>
                    <a:pt x="445" y="218"/>
                    <a:pt x="456" y="210"/>
                    <a:pt x="469" y="205"/>
                  </a:cubicBezTo>
                  <a:cubicBezTo>
                    <a:pt x="481" y="199"/>
                    <a:pt x="494" y="195"/>
                    <a:pt x="505" y="195"/>
                  </a:cubicBezTo>
                  <a:cubicBezTo>
                    <a:pt x="538" y="195"/>
                    <a:pt x="538" y="195"/>
                    <a:pt x="538" y="195"/>
                  </a:cubicBezTo>
                  <a:cubicBezTo>
                    <a:pt x="561" y="195"/>
                    <a:pt x="598" y="195"/>
                    <a:pt x="621" y="195"/>
                  </a:cubicBezTo>
                  <a:cubicBezTo>
                    <a:pt x="732" y="195"/>
                    <a:pt x="732" y="195"/>
                    <a:pt x="732" y="195"/>
                  </a:cubicBezTo>
                  <a:cubicBezTo>
                    <a:pt x="744" y="195"/>
                    <a:pt x="757" y="191"/>
                    <a:pt x="769" y="185"/>
                  </a:cubicBezTo>
                  <a:cubicBezTo>
                    <a:pt x="781" y="179"/>
                    <a:pt x="792" y="170"/>
                    <a:pt x="799" y="161"/>
                  </a:cubicBezTo>
                  <a:cubicBezTo>
                    <a:pt x="885" y="37"/>
                    <a:pt x="885" y="37"/>
                    <a:pt x="885" y="37"/>
                  </a:cubicBezTo>
                  <a:cubicBezTo>
                    <a:pt x="892" y="28"/>
                    <a:pt x="902" y="20"/>
                    <a:pt x="914" y="14"/>
                  </a:cubicBezTo>
                  <a:cubicBezTo>
                    <a:pt x="925" y="8"/>
                    <a:pt x="938" y="4"/>
                    <a:pt x="949" y="4"/>
                  </a:cubicBezTo>
                  <a:cubicBezTo>
                    <a:pt x="1132" y="4"/>
                    <a:pt x="1132" y="4"/>
                    <a:pt x="1132" y="4"/>
                  </a:cubicBezTo>
                  <a:cubicBezTo>
                    <a:pt x="1143" y="4"/>
                    <a:pt x="1155" y="8"/>
                    <a:pt x="1167" y="14"/>
                  </a:cubicBezTo>
                  <a:cubicBezTo>
                    <a:pt x="1179" y="20"/>
                    <a:pt x="1189" y="28"/>
                    <a:pt x="1196" y="37"/>
                  </a:cubicBezTo>
                  <a:cubicBezTo>
                    <a:pt x="1197" y="36"/>
                    <a:pt x="1197" y="36"/>
                    <a:pt x="1197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150" y="4259263"/>
              <a:ext cx="4937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098800" y="4275138"/>
              <a:ext cx="604838" cy="327025"/>
            </a:xfrm>
            <a:custGeom>
              <a:avLst/>
              <a:gdLst>
                <a:gd name="T0" fmla="*/ 349 w 349"/>
                <a:gd name="T1" fmla="*/ 0 h 189"/>
                <a:gd name="T2" fmla="*/ 201 w 349"/>
                <a:gd name="T3" fmla="*/ 0 h 189"/>
                <a:gd name="T4" fmla="*/ 166 w 349"/>
                <a:gd name="T5" fmla="*/ 10 h 189"/>
                <a:gd name="T6" fmla="*/ 137 w 349"/>
                <a:gd name="T7" fmla="*/ 33 h 189"/>
                <a:gd name="T8" fmla="*/ 51 w 349"/>
                <a:gd name="T9" fmla="*/ 157 h 189"/>
                <a:gd name="T10" fmla="*/ 21 w 349"/>
                <a:gd name="T11" fmla="*/ 181 h 189"/>
                <a:gd name="T12" fmla="*/ 0 w 349"/>
                <a:gd name="T13" fmla="*/ 189 h 189"/>
                <a:gd name="T14" fmla="*/ 2 w 349"/>
                <a:gd name="T15" fmla="*/ 189 h 189"/>
                <a:gd name="T16" fmla="*/ 90 w 349"/>
                <a:gd name="T17" fmla="*/ 189 h 189"/>
                <a:gd name="T18" fmla="*/ 127 w 349"/>
                <a:gd name="T19" fmla="*/ 167 h 189"/>
                <a:gd name="T20" fmla="*/ 195 w 349"/>
                <a:gd name="T21" fmla="*/ 33 h 189"/>
                <a:gd name="T22" fmla="*/ 231 w 349"/>
                <a:gd name="T23" fmla="*/ 9 h 189"/>
                <a:gd name="T24" fmla="*/ 349 w 349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189">
                  <a:moveTo>
                    <a:pt x="349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90" y="0"/>
                    <a:pt x="177" y="4"/>
                    <a:pt x="166" y="10"/>
                  </a:cubicBezTo>
                  <a:cubicBezTo>
                    <a:pt x="154" y="16"/>
                    <a:pt x="144" y="24"/>
                    <a:pt x="137" y="33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44" y="166"/>
                    <a:pt x="33" y="175"/>
                    <a:pt x="21" y="181"/>
                  </a:cubicBezTo>
                  <a:cubicBezTo>
                    <a:pt x="14" y="185"/>
                    <a:pt x="7" y="188"/>
                    <a:pt x="0" y="189"/>
                  </a:cubicBezTo>
                  <a:cubicBezTo>
                    <a:pt x="0" y="189"/>
                    <a:pt x="1" y="189"/>
                    <a:pt x="2" y="189"/>
                  </a:cubicBezTo>
                  <a:cubicBezTo>
                    <a:pt x="90" y="189"/>
                    <a:pt x="90" y="189"/>
                    <a:pt x="90" y="189"/>
                  </a:cubicBezTo>
                  <a:cubicBezTo>
                    <a:pt x="104" y="189"/>
                    <a:pt x="120" y="179"/>
                    <a:pt x="127" y="167"/>
                  </a:cubicBezTo>
                  <a:cubicBezTo>
                    <a:pt x="195" y="33"/>
                    <a:pt x="195" y="33"/>
                    <a:pt x="195" y="33"/>
                  </a:cubicBezTo>
                  <a:cubicBezTo>
                    <a:pt x="201" y="21"/>
                    <a:pt x="218" y="10"/>
                    <a:pt x="231" y="9"/>
                  </a:cubicBezTo>
                  <a:cubicBezTo>
                    <a:pt x="349" y="0"/>
                    <a:pt x="349" y="0"/>
                    <a:pt x="349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3079750" y="4268788"/>
              <a:ext cx="652463" cy="333375"/>
            </a:xfrm>
            <a:custGeom>
              <a:avLst/>
              <a:gdLst>
                <a:gd name="T0" fmla="*/ 294 w 376"/>
                <a:gd name="T1" fmla="*/ 0 h 193"/>
                <a:gd name="T2" fmla="*/ 212 w 376"/>
                <a:gd name="T3" fmla="*/ 0 h 193"/>
                <a:gd name="T4" fmla="*/ 175 w 376"/>
                <a:gd name="T5" fmla="*/ 10 h 193"/>
                <a:gd name="T6" fmla="*/ 155 w 376"/>
                <a:gd name="T7" fmla="*/ 23 h 193"/>
                <a:gd name="T8" fmla="*/ 142 w 376"/>
                <a:gd name="T9" fmla="*/ 40 h 193"/>
                <a:gd name="T10" fmla="*/ 58 w 376"/>
                <a:gd name="T11" fmla="*/ 158 h 193"/>
                <a:gd name="T12" fmla="*/ 30 w 376"/>
                <a:gd name="T13" fmla="*/ 182 h 193"/>
                <a:gd name="T14" fmla="*/ 18 w 376"/>
                <a:gd name="T15" fmla="*/ 187 h 193"/>
                <a:gd name="T16" fmla="*/ 16 w 376"/>
                <a:gd name="T17" fmla="*/ 188 h 193"/>
                <a:gd name="T18" fmla="*/ 11 w 376"/>
                <a:gd name="T19" fmla="*/ 193 h 193"/>
                <a:gd name="T20" fmla="*/ 32 w 376"/>
                <a:gd name="T21" fmla="*/ 185 h 193"/>
                <a:gd name="T22" fmla="*/ 62 w 376"/>
                <a:gd name="T23" fmla="*/ 161 h 193"/>
                <a:gd name="T24" fmla="*/ 148 w 376"/>
                <a:gd name="T25" fmla="*/ 37 h 193"/>
                <a:gd name="T26" fmla="*/ 177 w 376"/>
                <a:gd name="T27" fmla="*/ 14 h 193"/>
                <a:gd name="T28" fmla="*/ 212 w 376"/>
                <a:gd name="T29" fmla="*/ 4 h 193"/>
                <a:gd name="T30" fmla="*/ 360 w 376"/>
                <a:gd name="T31" fmla="*/ 4 h 193"/>
                <a:gd name="T32" fmla="*/ 363 w 376"/>
                <a:gd name="T33" fmla="*/ 4 h 193"/>
                <a:gd name="T34" fmla="*/ 363 w 376"/>
                <a:gd name="T35" fmla="*/ 2 h 193"/>
                <a:gd name="T36" fmla="*/ 294 w 376"/>
                <a:gd name="T3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" h="193">
                  <a:moveTo>
                    <a:pt x="294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200" y="0"/>
                    <a:pt x="187" y="4"/>
                    <a:pt x="175" y="10"/>
                  </a:cubicBezTo>
                  <a:cubicBezTo>
                    <a:pt x="168" y="14"/>
                    <a:pt x="161" y="18"/>
                    <a:pt x="155" y="23"/>
                  </a:cubicBezTo>
                  <a:cubicBezTo>
                    <a:pt x="151" y="28"/>
                    <a:pt x="146" y="34"/>
                    <a:pt x="142" y="40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52" y="167"/>
                    <a:pt x="42" y="175"/>
                    <a:pt x="30" y="182"/>
                  </a:cubicBezTo>
                  <a:cubicBezTo>
                    <a:pt x="26" y="184"/>
                    <a:pt x="22" y="185"/>
                    <a:pt x="18" y="187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4" y="191"/>
                    <a:pt x="0" y="193"/>
                    <a:pt x="11" y="193"/>
                  </a:cubicBezTo>
                  <a:cubicBezTo>
                    <a:pt x="18" y="192"/>
                    <a:pt x="25" y="189"/>
                    <a:pt x="32" y="185"/>
                  </a:cubicBezTo>
                  <a:cubicBezTo>
                    <a:pt x="44" y="179"/>
                    <a:pt x="55" y="170"/>
                    <a:pt x="62" y="161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55" y="28"/>
                    <a:pt x="165" y="20"/>
                    <a:pt x="177" y="14"/>
                  </a:cubicBezTo>
                  <a:cubicBezTo>
                    <a:pt x="188" y="8"/>
                    <a:pt x="201" y="4"/>
                    <a:pt x="212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76" y="3"/>
                    <a:pt x="376" y="2"/>
                    <a:pt x="363" y="2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7" name="Picture 2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063" y="4594225"/>
              <a:ext cx="685800" cy="69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1609725" y="5276850"/>
              <a:ext cx="420688" cy="506412"/>
            </a:xfrm>
            <a:custGeom>
              <a:avLst/>
              <a:gdLst>
                <a:gd name="T0" fmla="*/ 113 w 243"/>
                <a:gd name="T1" fmla="*/ 156 h 292"/>
                <a:gd name="T2" fmla="*/ 1 w 243"/>
                <a:gd name="T3" fmla="*/ 289 h 292"/>
                <a:gd name="T4" fmla="*/ 0 w 243"/>
                <a:gd name="T5" fmla="*/ 292 h 292"/>
                <a:gd name="T6" fmla="*/ 104 w 243"/>
                <a:gd name="T7" fmla="*/ 168 h 292"/>
                <a:gd name="T8" fmla="*/ 114 w 243"/>
                <a:gd name="T9" fmla="*/ 156 h 292"/>
                <a:gd name="T10" fmla="*/ 113 w 243"/>
                <a:gd name="T11" fmla="*/ 156 h 292"/>
                <a:gd name="T12" fmla="*/ 242 w 243"/>
                <a:gd name="T13" fmla="*/ 0 h 292"/>
                <a:gd name="T14" fmla="*/ 184 w 243"/>
                <a:gd name="T15" fmla="*/ 71 h 292"/>
                <a:gd name="T16" fmla="*/ 243 w 243"/>
                <a:gd name="T17" fmla="*/ 0 h 292"/>
                <a:gd name="T18" fmla="*/ 242 w 243"/>
                <a:gd name="T1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3" h="292">
                  <a:moveTo>
                    <a:pt x="113" y="156"/>
                  </a:moveTo>
                  <a:cubicBezTo>
                    <a:pt x="1" y="289"/>
                    <a:pt x="1" y="289"/>
                    <a:pt x="1" y="289"/>
                  </a:cubicBezTo>
                  <a:cubicBezTo>
                    <a:pt x="1" y="290"/>
                    <a:pt x="0" y="291"/>
                    <a:pt x="0" y="292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113" y="156"/>
                    <a:pt x="113" y="156"/>
                    <a:pt x="113" y="156"/>
                  </a:cubicBezTo>
                  <a:moveTo>
                    <a:pt x="242" y="0"/>
                  </a:moveTo>
                  <a:cubicBezTo>
                    <a:pt x="184" y="71"/>
                    <a:pt x="184" y="71"/>
                    <a:pt x="184" y="71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757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9" name="Picture 2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0675" y="5559425"/>
              <a:ext cx="836613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1790700" y="5548313"/>
              <a:ext cx="639763" cy="401637"/>
            </a:xfrm>
            <a:custGeom>
              <a:avLst/>
              <a:gdLst>
                <a:gd name="T0" fmla="*/ 10 w 370"/>
                <a:gd name="T1" fmla="*/ 0 h 232"/>
                <a:gd name="T2" fmla="*/ 0 w 370"/>
                <a:gd name="T3" fmla="*/ 12 h 232"/>
                <a:gd name="T4" fmla="*/ 7 w 370"/>
                <a:gd name="T5" fmla="*/ 14 h 232"/>
                <a:gd name="T6" fmla="*/ 144 w 370"/>
                <a:gd name="T7" fmla="*/ 100 h 232"/>
                <a:gd name="T8" fmla="*/ 145 w 370"/>
                <a:gd name="T9" fmla="*/ 102 h 232"/>
                <a:gd name="T10" fmla="*/ 261 w 370"/>
                <a:gd name="T11" fmla="*/ 187 h 232"/>
                <a:gd name="T12" fmla="*/ 364 w 370"/>
                <a:gd name="T13" fmla="*/ 232 h 232"/>
                <a:gd name="T14" fmla="*/ 370 w 370"/>
                <a:gd name="T15" fmla="*/ 219 h 232"/>
                <a:gd name="T16" fmla="*/ 268 w 370"/>
                <a:gd name="T17" fmla="*/ 175 h 232"/>
                <a:gd name="T18" fmla="*/ 153 w 370"/>
                <a:gd name="T19" fmla="*/ 89 h 232"/>
                <a:gd name="T20" fmla="*/ 11 w 370"/>
                <a:gd name="T21" fmla="*/ 0 h 232"/>
                <a:gd name="T22" fmla="*/ 10 w 370"/>
                <a:gd name="T2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0" h="232">
                  <a:moveTo>
                    <a:pt x="1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6" y="29"/>
                    <a:pt x="103" y="66"/>
                    <a:pt x="144" y="100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81" y="132"/>
                    <a:pt x="219" y="163"/>
                    <a:pt x="261" y="187"/>
                  </a:cubicBezTo>
                  <a:cubicBezTo>
                    <a:pt x="294" y="206"/>
                    <a:pt x="328" y="221"/>
                    <a:pt x="364" y="232"/>
                  </a:cubicBezTo>
                  <a:cubicBezTo>
                    <a:pt x="370" y="219"/>
                    <a:pt x="370" y="219"/>
                    <a:pt x="370" y="219"/>
                  </a:cubicBezTo>
                  <a:cubicBezTo>
                    <a:pt x="335" y="208"/>
                    <a:pt x="301" y="193"/>
                    <a:pt x="268" y="175"/>
                  </a:cubicBezTo>
                  <a:cubicBezTo>
                    <a:pt x="226" y="150"/>
                    <a:pt x="190" y="120"/>
                    <a:pt x="153" y="89"/>
                  </a:cubicBezTo>
                  <a:cubicBezTo>
                    <a:pt x="112" y="54"/>
                    <a:pt x="63" y="16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A7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1816100" y="4605338"/>
              <a:ext cx="1250950" cy="1314450"/>
            </a:xfrm>
            <a:custGeom>
              <a:avLst/>
              <a:gdLst>
                <a:gd name="T0" fmla="*/ 717 w 722"/>
                <a:gd name="T1" fmla="*/ 0 h 759"/>
                <a:gd name="T2" fmla="*/ 614 w 722"/>
                <a:gd name="T3" fmla="*/ 0 h 759"/>
                <a:gd name="T4" fmla="*/ 531 w 722"/>
                <a:gd name="T5" fmla="*/ 0 h 759"/>
                <a:gd name="T6" fmla="*/ 498 w 722"/>
                <a:gd name="T7" fmla="*/ 0 h 759"/>
                <a:gd name="T8" fmla="*/ 462 w 722"/>
                <a:gd name="T9" fmla="*/ 10 h 759"/>
                <a:gd name="T10" fmla="*/ 431 w 722"/>
                <a:gd name="T11" fmla="*/ 31 h 759"/>
                <a:gd name="T12" fmla="*/ 0 w 722"/>
                <a:gd name="T13" fmla="*/ 541 h 759"/>
                <a:gd name="T14" fmla="*/ 141 w 722"/>
                <a:gd name="T15" fmla="*/ 630 h 759"/>
                <a:gd name="T16" fmla="*/ 255 w 722"/>
                <a:gd name="T17" fmla="*/ 715 h 759"/>
                <a:gd name="T18" fmla="*/ 357 w 722"/>
                <a:gd name="T19" fmla="*/ 759 h 759"/>
                <a:gd name="T20" fmla="*/ 719 w 722"/>
                <a:gd name="T21" fmla="*/ 19 h 759"/>
                <a:gd name="T22" fmla="*/ 717 w 722"/>
                <a:gd name="T23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2" h="759">
                  <a:moveTo>
                    <a:pt x="717" y="0"/>
                  </a:moveTo>
                  <a:cubicBezTo>
                    <a:pt x="614" y="0"/>
                    <a:pt x="614" y="0"/>
                    <a:pt x="614" y="0"/>
                  </a:cubicBezTo>
                  <a:cubicBezTo>
                    <a:pt x="591" y="0"/>
                    <a:pt x="554" y="0"/>
                    <a:pt x="531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87" y="0"/>
                    <a:pt x="474" y="4"/>
                    <a:pt x="462" y="10"/>
                  </a:cubicBezTo>
                  <a:cubicBezTo>
                    <a:pt x="449" y="15"/>
                    <a:pt x="438" y="23"/>
                    <a:pt x="431" y="3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52" y="558"/>
                    <a:pt x="100" y="596"/>
                    <a:pt x="141" y="630"/>
                  </a:cubicBezTo>
                  <a:cubicBezTo>
                    <a:pt x="178" y="661"/>
                    <a:pt x="214" y="691"/>
                    <a:pt x="255" y="715"/>
                  </a:cubicBezTo>
                  <a:cubicBezTo>
                    <a:pt x="288" y="733"/>
                    <a:pt x="322" y="748"/>
                    <a:pt x="357" y="759"/>
                  </a:cubicBezTo>
                  <a:cubicBezTo>
                    <a:pt x="719" y="19"/>
                    <a:pt x="719" y="19"/>
                    <a:pt x="719" y="19"/>
                  </a:cubicBezTo>
                  <a:cubicBezTo>
                    <a:pt x="722" y="11"/>
                    <a:pt x="721" y="4"/>
                    <a:pt x="717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1806575" y="4598988"/>
              <a:ext cx="1250950" cy="1327150"/>
            </a:xfrm>
            <a:custGeom>
              <a:avLst/>
              <a:gdLst>
                <a:gd name="T0" fmla="*/ 711 w 723"/>
                <a:gd name="T1" fmla="*/ 0 h 767"/>
                <a:gd name="T2" fmla="*/ 620 w 723"/>
                <a:gd name="T3" fmla="*/ 0 h 767"/>
                <a:gd name="T4" fmla="*/ 595 w 723"/>
                <a:gd name="T5" fmla="*/ 0 h 767"/>
                <a:gd name="T6" fmla="*/ 562 w 723"/>
                <a:gd name="T7" fmla="*/ 2 h 767"/>
                <a:gd name="T8" fmla="*/ 519 w 723"/>
                <a:gd name="T9" fmla="*/ 0 h 767"/>
                <a:gd name="T10" fmla="*/ 504 w 723"/>
                <a:gd name="T11" fmla="*/ 0 h 767"/>
                <a:gd name="T12" fmla="*/ 503 w 723"/>
                <a:gd name="T13" fmla="*/ 0 h 767"/>
                <a:gd name="T14" fmla="*/ 490 w 723"/>
                <a:gd name="T15" fmla="*/ 2 h 767"/>
                <a:gd name="T16" fmla="*/ 466 w 723"/>
                <a:gd name="T17" fmla="*/ 10 h 767"/>
                <a:gd name="T18" fmla="*/ 434 w 723"/>
                <a:gd name="T19" fmla="*/ 33 h 767"/>
                <a:gd name="T20" fmla="*/ 130 w 723"/>
                <a:gd name="T21" fmla="*/ 392 h 767"/>
                <a:gd name="T22" fmla="*/ 71 w 723"/>
                <a:gd name="T23" fmla="*/ 463 h 767"/>
                <a:gd name="T24" fmla="*/ 0 w 723"/>
                <a:gd name="T25" fmla="*/ 548 h 767"/>
                <a:gd name="T26" fmla="*/ 1 w 723"/>
                <a:gd name="T27" fmla="*/ 548 h 767"/>
                <a:gd name="T28" fmla="*/ 2 w 723"/>
                <a:gd name="T29" fmla="*/ 548 h 767"/>
                <a:gd name="T30" fmla="*/ 144 w 723"/>
                <a:gd name="T31" fmla="*/ 637 h 767"/>
                <a:gd name="T32" fmla="*/ 259 w 723"/>
                <a:gd name="T33" fmla="*/ 723 h 767"/>
                <a:gd name="T34" fmla="*/ 361 w 723"/>
                <a:gd name="T35" fmla="*/ 767 h 767"/>
                <a:gd name="T36" fmla="*/ 363 w 723"/>
                <a:gd name="T37" fmla="*/ 763 h 767"/>
                <a:gd name="T38" fmla="*/ 261 w 723"/>
                <a:gd name="T39" fmla="*/ 719 h 767"/>
                <a:gd name="T40" fmla="*/ 147 w 723"/>
                <a:gd name="T41" fmla="*/ 634 h 767"/>
                <a:gd name="T42" fmla="*/ 6 w 723"/>
                <a:gd name="T43" fmla="*/ 545 h 767"/>
                <a:gd name="T44" fmla="*/ 437 w 723"/>
                <a:gd name="T45" fmla="*/ 35 h 767"/>
                <a:gd name="T46" fmla="*/ 468 w 723"/>
                <a:gd name="T47" fmla="*/ 14 h 767"/>
                <a:gd name="T48" fmla="*/ 504 w 723"/>
                <a:gd name="T49" fmla="*/ 4 h 767"/>
                <a:gd name="T50" fmla="*/ 537 w 723"/>
                <a:gd name="T51" fmla="*/ 4 h 767"/>
                <a:gd name="T52" fmla="*/ 620 w 723"/>
                <a:gd name="T53" fmla="*/ 4 h 767"/>
                <a:gd name="T54" fmla="*/ 723 w 723"/>
                <a:gd name="T55" fmla="*/ 4 h 767"/>
                <a:gd name="T56" fmla="*/ 711 w 723"/>
                <a:gd name="T57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3" h="767">
                  <a:moveTo>
                    <a:pt x="711" y="0"/>
                  </a:moveTo>
                  <a:cubicBezTo>
                    <a:pt x="620" y="0"/>
                    <a:pt x="620" y="0"/>
                    <a:pt x="620" y="0"/>
                  </a:cubicBezTo>
                  <a:cubicBezTo>
                    <a:pt x="613" y="0"/>
                    <a:pt x="604" y="0"/>
                    <a:pt x="595" y="0"/>
                  </a:cubicBezTo>
                  <a:cubicBezTo>
                    <a:pt x="562" y="2"/>
                    <a:pt x="562" y="2"/>
                    <a:pt x="562" y="2"/>
                  </a:cubicBezTo>
                  <a:cubicBezTo>
                    <a:pt x="549" y="2"/>
                    <a:pt x="529" y="1"/>
                    <a:pt x="519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04" y="0"/>
                    <a:pt x="503" y="0"/>
                    <a:pt x="503" y="0"/>
                  </a:cubicBezTo>
                  <a:cubicBezTo>
                    <a:pt x="499" y="1"/>
                    <a:pt x="495" y="1"/>
                    <a:pt x="490" y="2"/>
                  </a:cubicBezTo>
                  <a:cubicBezTo>
                    <a:pt x="482" y="3"/>
                    <a:pt x="474" y="6"/>
                    <a:pt x="466" y="10"/>
                  </a:cubicBezTo>
                  <a:cubicBezTo>
                    <a:pt x="453" y="16"/>
                    <a:pt x="442" y="24"/>
                    <a:pt x="434" y="33"/>
                  </a:cubicBezTo>
                  <a:cubicBezTo>
                    <a:pt x="130" y="392"/>
                    <a:pt x="130" y="392"/>
                    <a:pt x="130" y="392"/>
                  </a:cubicBezTo>
                  <a:cubicBezTo>
                    <a:pt x="71" y="463"/>
                    <a:pt x="71" y="463"/>
                    <a:pt x="71" y="46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1" y="548"/>
                    <a:pt x="1" y="548"/>
                    <a:pt x="1" y="548"/>
                  </a:cubicBezTo>
                  <a:cubicBezTo>
                    <a:pt x="2" y="548"/>
                    <a:pt x="2" y="548"/>
                    <a:pt x="2" y="548"/>
                  </a:cubicBezTo>
                  <a:cubicBezTo>
                    <a:pt x="54" y="564"/>
                    <a:pt x="103" y="602"/>
                    <a:pt x="144" y="637"/>
                  </a:cubicBezTo>
                  <a:cubicBezTo>
                    <a:pt x="181" y="668"/>
                    <a:pt x="217" y="698"/>
                    <a:pt x="259" y="723"/>
                  </a:cubicBezTo>
                  <a:cubicBezTo>
                    <a:pt x="292" y="741"/>
                    <a:pt x="326" y="756"/>
                    <a:pt x="361" y="767"/>
                  </a:cubicBezTo>
                  <a:cubicBezTo>
                    <a:pt x="363" y="763"/>
                    <a:pt x="363" y="763"/>
                    <a:pt x="363" y="763"/>
                  </a:cubicBezTo>
                  <a:cubicBezTo>
                    <a:pt x="328" y="752"/>
                    <a:pt x="294" y="737"/>
                    <a:pt x="261" y="719"/>
                  </a:cubicBezTo>
                  <a:cubicBezTo>
                    <a:pt x="220" y="695"/>
                    <a:pt x="184" y="665"/>
                    <a:pt x="147" y="634"/>
                  </a:cubicBezTo>
                  <a:cubicBezTo>
                    <a:pt x="106" y="600"/>
                    <a:pt x="58" y="562"/>
                    <a:pt x="6" y="545"/>
                  </a:cubicBezTo>
                  <a:cubicBezTo>
                    <a:pt x="437" y="35"/>
                    <a:pt x="437" y="35"/>
                    <a:pt x="437" y="35"/>
                  </a:cubicBezTo>
                  <a:cubicBezTo>
                    <a:pt x="444" y="27"/>
                    <a:pt x="455" y="19"/>
                    <a:pt x="468" y="14"/>
                  </a:cubicBezTo>
                  <a:cubicBezTo>
                    <a:pt x="480" y="8"/>
                    <a:pt x="493" y="4"/>
                    <a:pt x="504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60" y="4"/>
                    <a:pt x="597" y="4"/>
                    <a:pt x="620" y="4"/>
                  </a:cubicBezTo>
                  <a:cubicBezTo>
                    <a:pt x="723" y="4"/>
                    <a:pt x="723" y="4"/>
                    <a:pt x="723" y="4"/>
                  </a:cubicBezTo>
                  <a:cubicBezTo>
                    <a:pt x="720" y="2"/>
                    <a:pt x="716" y="0"/>
                    <a:pt x="711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3394075" y="1781175"/>
              <a:ext cx="517525" cy="530225"/>
            </a:xfrm>
            <a:custGeom>
              <a:avLst/>
              <a:gdLst>
                <a:gd name="T0" fmla="*/ 22 w 299"/>
                <a:gd name="T1" fmla="*/ 185 h 306"/>
                <a:gd name="T2" fmla="*/ 196 w 299"/>
                <a:gd name="T3" fmla="*/ 193 h 306"/>
                <a:gd name="T4" fmla="*/ 183 w 299"/>
                <a:gd name="T5" fmla="*/ 18 h 306"/>
                <a:gd name="T6" fmla="*/ 221 w 299"/>
                <a:gd name="T7" fmla="*/ 0 h 306"/>
                <a:gd name="T8" fmla="*/ 276 w 299"/>
                <a:gd name="T9" fmla="*/ 272 h 306"/>
                <a:gd name="T10" fmla="*/ 0 w 299"/>
                <a:gd name="T11" fmla="*/ 295 h 306"/>
                <a:gd name="T12" fmla="*/ 22 w 299"/>
                <a:gd name="T13" fmla="*/ 18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306">
                  <a:moveTo>
                    <a:pt x="22" y="185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211" y="198"/>
                    <a:pt x="182" y="53"/>
                    <a:pt x="183" y="18"/>
                  </a:cubicBezTo>
                  <a:cubicBezTo>
                    <a:pt x="183" y="13"/>
                    <a:pt x="221" y="0"/>
                    <a:pt x="221" y="0"/>
                  </a:cubicBezTo>
                  <a:cubicBezTo>
                    <a:pt x="221" y="0"/>
                    <a:pt x="299" y="256"/>
                    <a:pt x="276" y="272"/>
                  </a:cubicBezTo>
                  <a:cubicBezTo>
                    <a:pt x="227" y="306"/>
                    <a:pt x="0" y="295"/>
                    <a:pt x="0" y="295"/>
                  </a:cubicBezTo>
                  <a:cubicBezTo>
                    <a:pt x="22" y="185"/>
                    <a:pt x="22" y="185"/>
                    <a:pt x="22" y="185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3151188" y="1606550"/>
              <a:ext cx="492125" cy="458787"/>
            </a:xfrm>
            <a:custGeom>
              <a:avLst/>
              <a:gdLst>
                <a:gd name="T0" fmla="*/ 173 w 284"/>
                <a:gd name="T1" fmla="*/ 265 h 265"/>
                <a:gd name="T2" fmla="*/ 217 w 284"/>
                <a:gd name="T3" fmla="*/ 255 h 265"/>
                <a:gd name="T4" fmla="*/ 243 w 284"/>
                <a:gd name="T5" fmla="*/ 188 h 265"/>
                <a:gd name="T6" fmla="*/ 274 w 284"/>
                <a:gd name="T7" fmla="*/ 171 h 265"/>
                <a:gd name="T8" fmla="*/ 255 w 284"/>
                <a:gd name="T9" fmla="*/ 105 h 265"/>
                <a:gd name="T10" fmla="*/ 262 w 284"/>
                <a:gd name="T11" fmla="*/ 86 h 265"/>
                <a:gd name="T12" fmla="*/ 271 w 284"/>
                <a:gd name="T13" fmla="*/ 21 h 265"/>
                <a:gd name="T14" fmla="*/ 143 w 284"/>
                <a:gd name="T15" fmla="*/ 16 h 265"/>
                <a:gd name="T16" fmla="*/ 73 w 284"/>
                <a:gd name="T17" fmla="*/ 71 h 265"/>
                <a:gd name="T18" fmla="*/ 50 w 284"/>
                <a:gd name="T19" fmla="*/ 64 h 265"/>
                <a:gd name="T20" fmla="*/ 25 w 284"/>
                <a:gd name="T21" fmla="*/ 57 h 265"/>
                <a:gd name="T22" fmla="*/ 17 w 284"/>
                <a:gd name="T23" fmla="*/ 120 h 265"/>
                <a:gd name="T24" fmla="*/ 0 w 284"/>
                <a:gd name="T25" fmla="*/ 240 h 265"/>
                <a:gd name="T26" fmla="*/ 173 w 284"/>
                <a:gd name="T2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65">
                  <a:moveTo>
                    <a:pt x="173" y="265"/>
                  </a:moveTo>
                  <a:cubicBezTo>
                    <a:pt x="173" y="265"/>
                    <a:pt x="210" y="262"/>
                    <a:pt x="217" y="255"/>
                  </a:cubicBezTo>
                  <a:cubicBezTo>
                    <a:pt x="234" y="241"/>
                    <a:pt x="231" y="206"/>
                    <a:pt x="243" y="188"/>
                  </a:cubicBezTo>
                  <a:cubicBezTo>
                    <a:pt x="247" y="182"/>
                    <a:pt x="267" y="179"/>
                    <a:pt x="274" y="171"/>
                  </a:cubicBezTo>
                  <a:cubicBezTo>
                    <a:pt x="284" y="159"/>
                    <a:pt x="255" y="130"/>
                    <a:pt x="255" y="105"/>
                  </a:cubicBezTo>
                  <a:cubicBezTo>
                    <a:pt x="255" y="98"/>
                    <a:pt x="262" y="86"/>
                    <a:pt x="262" y="86"/>
                  </a:cubicBezTo>
                  <a:cubicBezTo>
                    <a:pt x="262" y="86"/>
                    <a:pt x="281" y="31"/>
                    <a:pt x="271" y="21"/>
                  </a:cubicBezTo>
                  <a:cubicBezTo>
                    <a:pt x="251" y="0"/>
                    <a:pt x="171" y="9"/>
                    <a:pt x="143" y="16"/>
                  </a:cubicBezTo>
                  <a:cubicBezTo>
                    <a:pt x="121" y="22"/>
                    <a:pt x="93" y="62"/>
                    <a:pt x="73" y="71"/>
                  </a:cubicBezTo>
                  <a:cubicBezTo>
                    <a:pt x="68" y="73"/>
                    <a:pt x="59" y="69"/>
                    <a:pt x="50" y="64"/>
                  </a:cubicBezTo>
                  <a:cubicBezTo>
                    <a:pt x="39" y="58"/>
                    <a:pt x="29" y="53"/>
                    <a:pt x="25" y="57"/>
                  </a:cubicBezTo>
                  <a:cubicBezTo>
                    <a:pt x="18" y="66"/>
                    <a:pt x="11" y="111"/>
                    <a:pt x="17" y="120"/>
                  </a:cubicBezTo>
                  <a:cubicBezTo>
                    <a:pt x="32" y="145"/>
                    <a:pt x="0" y="240"/>
                    <a:pt x="0" y="240"/>
                  </a:cubicBezTo>
                  <a:cubicBezTo>
                    <a:pt x="173" y="265"/>
                    <a:pt x="173" y="265"/>
                    <a:pt x="173" y="265"/>
                  </a:cubicBezTo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3171825" y="1851025"/>
              <a:ext cx="355600" cy="219075"/>
            </a:xfrm>
            <a:custGeom>
              <a:avLst/>
              <a:gdLst>
                <a:gd name="T0" fmla="*/ 57 w 205"/>
                <a:gd name="T1" fmla="*/ 9 h 127"/>
                <a:gd name="T2" fmla="*/ 94 w 205"/>
                <a:gd name="T3" fmla="*/ 72 h 127"/>
                <a:gd name="T4" fmla="*/ 205 w 205"/>
                <a:gd name="T5" fmla="*/ 114 h 127"/>
                <a:gd name="T6" fmla="*/ 161 w 205"/>
                <a:gd name="T7" fmla="*/ 124 h 127"/>
                <a:gd name="T8" fmla="*/ 0 w 205"/>
                <a:gd name="T9" fmla="*/ 111 h 127"/>
                <a:gd name="T10" fmla="*/ 15 w 205"/>
                <a:gd name="T11" fmla="*/ 42 h 127"/>
                <a:gd name="T12" fmla="*/ 34 w 205"/>
                <a:gd name="T13" fmla="*/ 0 h 127"/>
                <a:gd name="T14" fmla="*/ 57 w 205"/>
                <a:gd name="T15" fmla="*/ 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127">
                  <a:moveTo>
                    <a:pt x="57" y="9"/>
                  </a:moveTo>
                  <a:cubicBezTo>
                    <a:pt x="59" y="32"/>
                    <a:pt x="76" y="57"/>
                    <a:pt x="94" y="72"/>
                  </a:cubicBezTo>
                  <a:cubicBezTo>
                    <a:pt x="143" y="112"/>
                    <a:pt x="205" y="114"/>
                    <a:pt x="205" y="114"/>
                  </a:cubicBezTo>
                  <a:cubicBezTo>
                    <a:pt x="205" y="114"/>
                    <a:pt x="204" y="121"/>
                    <a:pt x="161" y="124"/>
                  </a:cubicBezTo>
                  <a:cubicBezTo>
                    <a:pt x="120" y="127"/>
                    <a:pt x="0" y="111"/>
                    <a:pt x="0" y="11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57" y="5"/>
                    <a:pt x="57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2505075" y="3814763"/>
              <a:ext cx="352425" cy="633412"/>
            </a:xfrm>
            <a:custGeom>
              <a:avLst/>
              <a:gdLst>
                <a:gd name="T0" fmla="*/ 73 w 203"/>
                <a:gd name="T1" fmla="*/ 3 h 366"/>
                <a:gd name="T2" fmla="*/ 32 w 203"/>
                <a:gd name="T3" fmla="*/ 94 h 366"/>
                <a:gd name="T4" fmla="*/ 5 w 203"/>
                <a:gd name="T5" fmla="*/ 357 h 366"/>
                <a:gd name="T6" fmla="*/ 63 w 203"/>
                <a:gd name="T7" fmla="*/ 366 h 366"/>
                <a:gd name="T8" fmla="*/ 157 w 203"/>
                <a:gd name="T9" fmla="*/ 86 h 366"/>
                <a:gd name="T10" fmla="*/ 203 w 203"/>
                <a:gd name="T11" fmla="*/ 0 h 366"/>
                <a:gd name="T12" fmla="*/ 73 w 203"/>
                <a:gd name="T13" fmla="*/ 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366">
                  <a:moveTo>
                    <a:pt x="73" y="3"/>
                  </a:moveTo>
                  <a:cubicBezTo>
                    <a:pt x="73" y="3"/>
                    <a:pt x="51" y="36"/>
                    <a:pt x="32" y="94"/>
                  </a:cubicBezTo>
                  <a:cubicBezTo>
                    <a:pt x="0" y="188"/>
                    <a:pt x="5" y="357"/>
                    <a:pt x="5" y="357"/>
                  </a:cubicBezTo>
                  <a:cubicBezTo>
                    <a:pt x="63" y="366"/>
                    <a:pt x="63" y="366"/>
                    <a:pt x="63" y="366"/>
                  </a:cubicBezTo>
                  <a:cubicBezTo>
                    <a:pt x="63" y="366"/>
                    <a:pt x="133" y="141"/>
                    <a:pt x="157" y="86"/>
                  </a:cubicBezTo>
                  <a:cubicBezTo>
                    <a:pt x="167" y="64"/>
                    <a:pt x="203" y="0"/>
                    <a:pt x="203" y="0"/>
                  </a:cubicBezTo>
                  <a:lnTo>
                    <a:pt x="73" y="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3467100" y="3460750"/>
              <a:ext cx="342900" cy="695325"/>
            </a:xfrm>
            <a:custGeom>
              <a:avLst/>
              <a:gdLst>
                <a:gd name="T0" fmla="*/ 49 w 198"/>
                <a:gd name="T1" fmla="*/ 91 h 401"/>
                <a:gd name="T2" fmla="*/ 35 w 198"/>
                <a:gd name="T3" fmla="*/ 141 h 401"/>
                <a:gd name="T4" fmla="*/ 3 w 198"/>
                <a:gd name="T5" fmla="*/ 374 h 401"/>
                <a:gd name="T6" fmla="*/ 97 w 198"/>
                <a:gd name="T7" fmla="*/ 383 h 401"/>
                <a:gd name="T8" fmla="*/ 97 w 198"/>
                <a:gd name="T9" fmla="*/ 338 h 401"/>
                <a:gd name="T10" fmla="*/ 198 w 198"/>
                <a:gd name="T11" fmla="*/ 0 h 401"/>
                <a:gd name="T12" fmla="*/ 49 w 198"/>
                <a:gd name="T13" fmla="*/ 9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401">
                  <a:moveTo>
                    <a:pt x="49" y="91"/>
                  </a:moveTo>
                  <a:cubicBezTo>
                    <a:pt x="49" y="91"/>
                    <a:pt x="38" y="128"/>
                    <a:pt x="35" y="141"/>
                  </a:cubicBezTo>
                  <a:cubicBezTo>
                    <a:pt x="24" y="181"/>
                    <a:pt x="13" y="334"/>
                    <a:pt x="3" y="374"/>
                  </a:cubicBezTo>
                  <a:cubicBezTo>
                    <a:pt x="0" y="389"/>
                    <a:pt x="105" y="401"/>
                    <a:pt x="97" y="383"/>
                  </a:cubicBezTo>
                  <a:cubicBezTo>
                    <a:pt x="92" y="373"/>
                    <a:pt x="94" y="349"/>
                    <a:pt x="97" y="338"/>
                  </a:cubicBezTo>
                  <a:cubicBezTo>
                    <a:pt x="108" y="281"/>
                    <a:pt x="198" y="0"/>
                    <a:pt x="198" y="0"/>
                  </a:cubicBezTo>
                  <a:lnTo>
                    <a:pt x="49" y="9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2632075" y="2957513"/>
              <a:ext cx="1182688" cy="917575"/>
            </a:xfrm>
            <a:custGeom>
              <a:avLst/>
              <a:gdLst>
                <a:gd name="T0" fmla="*/ 149 w 683"/>
                <a:gd name="T1" fmla="*/ 0 h 530"/>
                <a:gd name="T2" fmla="*/ 95 w 683"/>
                <a:gd name="T3" fmla="*/ 77 h 530"/>
                <a:gd name="T4" fmla="*/ 72 w 683"/>
                <a:gd name="T5" fmla="*/ 286 h 530"/>
                <a:gd name="T6" fmla="*/ 0 w 683"/>
                <a:gd name="T7" fmla="*/ 498 h 530"/>
                <a:gd name="T8" fmla="*/ 221 w 683"/>
                <a:gd name="T9" fmla="*/ 530 h 530"/>
                <a:gd name="T10" fmla="*/ 348 w 683"/>
                <a:gd name="T11" fmla="*/ 269 h 530"/>
                <a:gd name="T12" fmla="*/ 412 w 683"/>
                <a:gd name="T13" fmla="*/ 322 h 530"/>
                <a:gd name="T14" fmla="*/ 547 w 683"/>
                <a:gd name="T15" fmla="*/ 369 h 530"/>
                <a:gd name="T16" fmla="*/ 683 w 683"/>
                <a:gd name="T17" fmla="*/ 294 h 530"/>
                <a:gd name="T18" fmla="*/ 448 w 683"/>
                <a:gd name="T19" fmla="*/ 68 h 530"/>
                <a:gd name="T20" fmla="*/ 425 w 683"/>
                <a:gd name="T21" fmla="*/ 27 h 530"/>
                <a:gd name="T22" fmla="*/ 149 w 683"/>
                <a:gd name="T2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3" h="530">
                  <a:moveTo>
                    <a:pt x="149" y="0"/>
                  </a:moveTo>
                  <a:cubicBezTo>
                    <a:pt x="149" y="0"/>
                    <a:pt x="123" y="0"/>
                    <a:pt x="95" y="77"/>
                  </a:cubicBezTo>
                  <a:cubicBezTo>
                    <a:pt x="77" y="124"/>
                    <a:pt x="85" y="237"/>
                    <a:pt x="72" y="286"/>
                  </a:cubicBezTo>
                  <a:cubicBezTo>
                    <a:pt x="49" y="367"/>
                    <a:pt x="0" y="498"/>
                    <a:pt x="0" y="498"/>
                  </a:cubicBezTo>
                  <a:cubicBezTo>
                    <a:pt x="221" y="530"/>
                    <a:pt x="221" y="530"/>
                    <a:pt x="221" y="530"/>
                  </a:cubicBezTo>
                  <a:cubicBezTo>
                    <a:pt x="348" y="269"/>
                    <a:pt x="348" y="269"/>
                    <a:pt x="348" y="269"/>
                  </a:cubicBezTo>
                  <a:cubicBezTo>
                    <a:pt x="348" y="269"/>
                    <a:pt x="395" y="307"/>
                    <a:pt x="412" y="322"/>
                  </a:cubicBezTo>
                  <a:cubicBezTo>
                    <a:pt x="460" y="363"/>
                    <a:pt x="489" y="330"/>
                    <a:pt x="547" y="369"/>
                  </a:cubicBezTo>
                  <a:cubicBezTo>
                    <a:pt x="683" y="294"/>
                    <a:pt x="683" y="294"/>
                    <a:pt x="683" y="294"/>
                  </a:cubicBezTo>
                  <a:cubicBezTo>
                    <a:pt x="683" y="294"/>
                    <a:pt x="466" y="90"/>
                    <a:pt x="448" y="68"/>
                  </a:cubicBezTo>
                  <a:cubicBezTo>
                    <a:pt x="440" y="59"/>
                    <a:pt x="425" y="27"/>
                    <a:pt x="425" y="27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A5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3065463" y="1392238"/>
              <a:ext cx="606425" cy="620712"/>
            </a:xfrm>
            <a:custGeom>
              <a:avLst/>
              <a:gdLst>
                <a:gd name="T0" fmla="*/ 53 w 351"/>
                <a:gd name="T1" fmla="*/ 354 h 359"/>
                <a:gd name="T2" fmla="*/ 60 w 351"/>
                <a:gd name="T3" fmla="*/ 313 h 359"/>
                <a:gd name="T4" fmla="*/ 32 w 351"/>
                <a:gd name="T5" fmla="*/ 275 h 359"/>
                <a:gd name="T6" fmla="*/ 18 w 351"/>
                <a:gd name="T7" fmla="*/ 130 h 359"/>
                <a:gd name="T8" fmla="*/ 103 w 351"/>
                <a:gd name="T9" fmla="*/ 29 h 359"/>
                <a:gd name="T10" fmla="*/ 347 w 351"/>
                <a:gd name="T11" fmla="*/ 150 h 359"/>
                <a:gd name="T12" fmla="*/ 322 w 351"/>
                <a:gd name="T13" fmla="*/ 162 h 359"/>
                <a:gd name="T14" fmla="*/ 247 w 351"/>
                <a:gd name="T15" fmla="*/ 135 h 359"/>
                <a:gd name="T16" fmla="*/ 179 w 351"/>
                <a:gd name="T17" fmla="*/ 204 h 359"/>
                <a:gd name="T18" fmla="*/ 133 w 351"/>
                <a:gd name="T19" fmla="*/ 220 h 359"/>
                <a:gd name="T20" fmla="*/ 102 w 351"/>
                <a:gd name="T21" fmla="*/ 267 h 359"/>
                <a:gd name="T22" fmla="*/ 53 w 351"/>
                <a:gd name="T23" fmla="*/ 35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59">
                  <a:moveTo>
                    <a:pt x="53" y="354"/>
                  </a:moveTo>
                  <a:cubicBezTo>
                    <a:pt x="42" y="353"/>
                    <a:pt x="65" y="323"/>
                    <a:pt x="60" y="313"/>
                  </a:cubicBezTo>
                  <a:cubicBezTo>
                    <a:pt x="57" y="306"/>
                    <a:pt x="35" y="282"/>
                    <a:pt x="32" y="275"/>
                  </a:cubicBezTo>
                  <a:cubicBezTo>
                    <a:pt x="21" y="255"/>
                    <a:pt x="0" y="199"/>
                    <a:pt x="18" y="130"/>
                  </a:cubicBezTo>
                  <a:cubicBezTo>
                    <a:pt x="29" y="90"/>
                    <a:pt x="50" y="44"/>
                    <a:pt x="103" y="29"/>
                  </a:cubicBezTo>
                  <a:cubicBezTo>
                    <a:pt x="202" y="0"/>
                    <a:pt x="351" y="77"/>
                    <a:pt x="347" y="150"/>
                  </a:cubicBezTo>
                  <a:cubicBezTo>
                    <a:pt x="345" y="186"/>
                    <a:pt x="320" y="168"/>
                    <a:pt x="322" y="162"/>
                  </a:cubicBezTo>
                  <a:cubicBezTo>
                    <a:pt x="332" y="137"/>
                    <a:pt x="262" y="136"/>
                    <a:pt x="247" y="135"/>
                  </a:cubicBezTo>
                  <a:cubicBezTo>
                    <a:pt x="234" y="135"/>
                    <a:pt x="200" y="141"/>
                    <a:pt x="179" y="204"/>
                  </a:cubicBezTo>
                  <a:cubicBezTo>
                    <a:pt x="163" y="255"/>
                    <a:pt x="135" y="231"/>
                    <a:pt x="133" y="220"/>
                  </a:cubicBezTo>
                  <a:cubicBezTo>
                    <a:pt x="131" y="210"/>
                    <a:pt x="103" y="254"/>
                    <a:pt x="102" y="267"/>
                  </a:cubicBezTo>
                  <a:cubicBezTo>
                    <a:pt x="100" y="292"/>
                    <a:pt x="78" y="359"/>
                    <a:pt x="53" y="354"/>
                  </a:cubicBezTo>
                </a:path>
              </a:pathLst>
            </a:custGeom>
            <a:solidFill>
              <a:srgbClr val="7A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3084513" y="1441450"/>
              <a:ext cx="158750" cy="271462"/>
            </a:xfrm>
            <a:custGeom>
              <a:avLst/>
              <a:gdLst>
                <a:gd name="T0" fmla="*/ 92 w 92"/>
                <a:gd name="T1" fmla="*/ 0 h 156"/>
                <a:gd name="T2" fmla="*/ 92 w 92"/>
                <a:gd name="T3" fmla="*/ 0 h 156"/>
                <a:gd name="T4" fmla="*/ 7 w 92"/>
                <a:gd name="T5" fmla="*/ 101 h 156"/>
                <a:gd name="T6" fmla="*/ 0 w 92"/>
                <a:gd name="T7" fmla="*/ 156 h 156"/>
                <a:gd name="T8" fmla="*/ 7 w 92"/>
                <a:gd name="T9" fmla="*/ 101 h 156"/>
                <a:gd name="T10" fmla="*/ 92 w 92"/>
                <a:gd name="T11" fmla="*/ 0 h 156"/>
                <a:gd name="T12" fmla="*/ 92 w 92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56"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39" y="15"/>
                    <a:pt x="18" y="61"/>
                    <a:pt x="7" y="101"/>
                  </a:cubicBezTo>
                  <a:cubicBezTo>
                    <a:pt x="2" y="121"/>
                    <a:pt x="0" y="139"/>
                    <a:pt x="0" y="156"/>
                  </a:cubicBezTo>
                  <a:cubicBezTo>
                    <a:pt x="0" y="139"/>
                    <a:pt x="2" y="121"/>
                    <a:pt x="7" y="101"/>
                  </a:cubicBezTo>
                  <a:cubicBezTo>
                    <a:pt x="18" y="61"/>
                    <a:pt x="39" y="15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E0D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51" name="Picture 3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6425" y="1931988"/>
              <a:ext cx="3175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3160713" y="1998663"/>
              <a:ext cx="22225" cy="7937"/>
            </a:xfrm>
            <a:custGeom>
              <a:avLst/>
              <a:gdLst>
                <a:gd name="T0" fmla="*/ 13 w 13"/>
                <a:gd name="T1" fmla="*/ 0 h 5"/>
                <a:gd name="T2" fmla="*/ 1 w 13"/>
                <a:gd name="T3" fmla="*/ 5 h 5"/>
                <a:gd name="T4" fmla="*/ 0 w 13"/>
                <a:gd name="T5" fmla="*/ 5 h 5"/>
                <a:gd name="T6" fmla="*/ 1 w 13"/>
                <a:gd name="T7" fmla="*/ 5 h 5"/>
                <a:gd name="T8" fmla="*/ 13 w 13"/>
                <a:gd name="T9" fmla="*/ 0 h 5"/>
                <a:gd name="T10" fmla="*/ 13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0"/>
                  </a:moveTo>
                  <a:cubicBezTo>
                    <a:pt x="9" y="3"/>
                    <a:pt x="5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5"/>
                    <a:pt x="9" y="3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08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3182938" y="1852613"/>
              <a:ext cx="58738" cy="146050"/>
            </a:xfrm>
            <a:custGeom>
              <a:avLst/>
              <a:gdLst>
                <a:gd name="T0" fmla="*/ 34 w 34"/>
                <a:gd name="T1" fmla="*/ 1 h 84"/>
                <a:gd name="T2" fmla="*/ 0 w 34"/>
                <a:gd name="T3" fmla="*/ 84 h 84"/>
                <a:gd name="T4" fmla="*/ 0 w 34"/>
                <a:gd name="T5" fmla="*/ 84 h 84"/>
                <a:gd name="T6" fmla="*/ 34 w 34"/>
                <a:gd name="T7" fmla="*/ 1 h 84"/>
                <a:gd name="T8" fmla="*/ 34 w 34"/>
                <a:gd name="T9" fmla="*/ 0 h 84"/>
                <a:gd name="T10" fmla="*/ 34 w 34"/>
                <a:gd name="T11" fmla="*/ 1 h 84"/>
                <a:gd name="T12" fmla="*/ 34 w 34"/>
                <a:gd name="T13" fmla="*/ 0 h 84"/>
                <a:gd name="T14" fmla="*/ 34 w 34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84">
                  <a:moveTo>
                    <a:pt x="34" y="1"/>
                  </a:moveTo>
                  <a:cubicBezTo>
                    <a:pt x="32" y="21"/>
                    <a:pt x="18" y="68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8" y="68"/>
                    <a:pt x="32" y="21"/>
                    <a:pt x="34" y="1"/>
                  </a:cubicBezTo>
                  <a:moveTo>
                    <a:pt x="34" y="0"/>
                  </a:moveTo>
                  <a:cubicBezTo>
                    <a:pt x="34" y="0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CE7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3084513" y="1433513"/>
              <a:ext cx="193675" cy="573087"/>
            </a:xfrm>
            <a:custGeom>
              <a:avLst/>
              <a:gdLst>
                <a:gd name="T0" fmla="*/ 112 w 112"/>
                <a:gd name="T1" fmla="*/ 0 h 331"/>
                <a:gd name="T2" fmla="*/ 92 w 112"/>
                <a:gd name="T3" fmla="*/ 5 h 331"/>
                <a:gd name="T4" fmla="*/ 92 w 112"/>
                <a:gd name="T5" fmla="*/ 5 h 331"/>
                <a:gd name="T6" fmla="*/ 7 w 112"/>
                <a:gd name="T7" fmla="*/ 106 h 331"/>
                <a:gd name="T8" fmla="*/ 0 w 112"/>
                <a:gd name="T9" fmla="*/ 161 h 331"/>
                <a:gd name="T10" fmla="*/ 21 w 112"/>
                <a:gd name="T11" fmla="*/ 251 h 331"/>
                <a:gd name="T12" fmla="*/ 49 w 112"/>
                <a:gd name="T13" fmla="*/ 289 h 331"/>
                <a:gd name="T14" fmla="*/ 50 w 112"/>
                <a:gd name="T15" fmla="*/ 293 h 331"/>
                <a:gd name="T16" fmla="*/ 39 w 112"/>
                <a:gd name="T17" fmla="*/ 327 h 331"/>
                <a:gd name="T18" fmla="*/ 42 w 112"/>
                <a:gd name="T19" fmla="*/ 330 h 331"/>
                <a:gd name="T20" fmla="*/ 44 w 112"/>
                <a:gd name="T21" fmla="*/ 331 h 331"/>
                <a:gd name="T22" fmla="*/ 45 w 112"/>
                <a:gd name="T23" fmla="*/ 331 h 331"/>
                <a:gd name="T24" fmla="*/ 57 w 112"/>
                <a:gd name="T25" fmla="*/ 326 h 331"/>
                <a:gd name="T26" fmla="*/ 91 w 112"/>
                <a:gd name="T27" fmla="*/ 243 h 331"/>
                <a:gd name="T28" fmla="*/ 91 w 112"/>
                <a:gd name="T29" fmla="*/ 243 h 331"/>
                <a:gd name="T30" fmla="*/ 91 w 112"/>
                <a:gd name="T31" fmla="*/ 242 h 331"/>
                <a:gd name="T32" fmla="*/ 85 w 112"/>
                <a:gd name="T33" fmla="*/ 241 h 331"/>
                <a:gd name="T34" fmla="*/ 31 w 112"/>
                <a:gd name="T35" fmla="*/ 181 h 331"/>
                <a:gd name="T36" fmla="*/ 56 w 112"/>
                <a:gd name="T37" fmla="*/ 29 h 331"/>
                <a:gd name="T38" fmla="*/ 112 w 112"/>
                <a:gd name="T3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331">
                  <a:moveTo>
                    <a:pt x="112" y="0"/>
                  </a:moveTo>
                  <a:cubicBezTo>
                    <a:pt x="105" y="1"/>
                    <a:pt x="99" y="3"/>
                    <a:pt x="92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39" y="20"/>
                    <a:pt x="18" y="66"/>
                    <a:pt x="7" y="106"/>
                  </a:cubicBezTo>
                  <a:cubicBezTo>
                    <a:pt x="2" y="126"/>
                    <a:pt x="0" y="144"/>
                    <a:pt x="0" y="161"/>
                  </a:cubicBezTo>
                  <a:cubicBezTo>
                    <a:pt x="0" y="204"/>
                    <a:pt x="13" y="237"/>
                    <a:pt x="21" y="251"/>
                  </a:cubicBezTo>
                  <a:cubicBezTo>
                    <a:pt x="24" y="258"/>
                    <a:pt x="46" y="282"/>
                    <a:pt x="49" y="289"/>
                  </a:cubicBezTo>
                  <a:cubicBezTo>
                    <a:pt x="50" y="290"/>
                    <a:pt x="50" y="291"/>
                    <a:pt x="50" y="293"/>
                  </a:cubicBezTo>
                  <a:cubicBezTo>
                    <a:pt x="50" y="302"/>
                    <a:pt x="39" y="319"/>
                    <a:pt x="39" y="327"/>
                  </a:cubicBezTo>
                  <a:cubicBezTo>
                    <a:pt x="39" y="329"/>
                    <a:pt x="40" y="330"/>
                    <a:pt x="42" y="330"/>
                  </a:cubicBezTo>
                  <a:cubicBezTo>
                    <a:pt x="43" y="331"/>
                    <a:pt x="44" y="331"/>
                    <a:pt x="44" y="331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9" y="331"/>
                    <a:pt x="53" y="329"/>
                    <a:pt x="57" y="326"/>
                  </a:cubicBezTo>
                  <a:cubicBezTo>
                    <a:pt x="75" y="310"/>
                    <a:pt x="89" y="263"/>
                    <a:pt x="91" y="243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1" y="243"/>
                    <a:pt x="91" y="242"/>
                    <a:pt x="91" y="242"/>
                  </a:cubicBezTo>
                  <a:cubicBezTo>
                    <a:pt x="89" y="242"/>
                    <a:pt x="87" y="241"/>
                    <a:pt x="85" y="241"/>
                  </a:cubicBezTo>
                  <a:cubicBezTo>
                    <a:pt x="74" y="238"/>
                    <a:pt x="38" y="233"/>
                    <a:pt x="31" y="181"/>
                  </a:cubicBezTo>
                  <a:cubicBezTo>
                    <a:pt x="25" y="128"/>
                    <a:pt x="36" y="53"/>
                    <a:pt x="56" y="29"/>
                  </a:cubicBezTo>
                  <a:cubicBezTo>
                    <a:pt x="66" y="16"/>
                    <a:pt x="86" y="5"/>
                    <a:pt x="112" y="0"/>
                  </a:cubicBezTo>
                </a:path>
              </a:pathLst>
            </a:custGeom>
            <a:solidFill>
              <a:srgbClr val="6B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3509963" y="1927225"/>
              <a:ext cx="712788" cy="438150"/>
            </a:xfrm>
            <a:custGeom>
              <a:avLst/>
              <a:gdLst>
                <a:gd name="T0" fmla="*/ 45 w 412"/>
                <a:gd name="T1" fmla="*/ 116 h 253"/>
                <a:gd name="T2" fmla="*/ 194 w 412"/>
                <a:gd name="T3" fmla="*/ 158 h 253"/>
                <a:gd name="T4" fmla="*/ 359 w 412"/>
                <a:gd name="T5" fmla="*/ 5 h 253"/>
                <a:gd name="T6" fmla="*/ 412 w 412"/>
                <a:gd name="T7" fmla="*/ 6 h 253"/>
                <a:gd name="T8" fmla="*/ 238 w 412"/>
                <a:gd name="T9" fmla="*/ 230 h 253"/>
                <a:gd name="T10" fmla="*/ 0 w 412"/>
                <a:gd name="T11" fmla="*/ 219 h 253"/>
                <a:gd name="T12" fmla="*/ 45 w 412"/>
                <a:gd name="T13" fmla="*/ 11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" h="253">
                  <a:moveTo>
                    <a:pt x="45" y="116"/>
                  </a:moveTo>
                  <a:cubicBezTo>
                    <a:pt x="194" y="158"/>
                    <a:pt x="194" y="158"/>
                    <a:pt x="194" y="158"/>
                  </a:cubicBezTo>
                  <a:cubicBezTo>
                    <a:pt x="208" y="167"/>
                    <a:pt x="351" y="39"/>
                    <a:pt x="359" y="5"/>
                  </a:cubicBezTo>
                  <a:cubicBezTo>
                    <a:pt x="360" y="0"/>
                    <a:pt x="412" y="6"/>
                    <a:pt x="412" y="6"/>
                  </a:cubicBezTo>
                  <a:cubicBezTo>
                    <a:pt x="412" y="6"/>
                    <a:pt x="264" y="219"/>
                    <a:pt x="238" y="230"/>
                  </a:cubicBezTo>
                  <a:cubicBezTo>
                    <a:pt x="183" y="253"/>
                    <a:pt x="0" y="219"/>
                    <a:pt x="0" y="219"/>
                  </a:cubicBezTo>
                  <a:lnTo>
                    <a:pt x="45" y="116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3509963" y="2135188"/>
              <a:ext cx="460375" cy="236537"/>
            </a:xfrm>
            <a:custGeom>
              <a:avLst/>
              <a:gdLst>
                <a:gd name="T0" fmla="*/ 0 w 266"/>
                <a:gd name="T1" fmla="*/ 103 h 137"/>
                <a:gd name="T2" fmla="*/ 238 w 266"/>
                <a:gd name="T3" fmla="*/ 114 h 137"/>
                <a:gd name="T4" fmla="*/ 266 w 266"/>
                <a:gd name="T5" fmla="*/ 82 h 137"/>
                <a:gd name="T6" fmla="*/ 51 w 266"/>
                <a:gd name="T7" fmla="*/ 85 h 137"/>
                <a:gd name="T8" fmla="*/ 45 w 266"/>
                <a:gd name="T9" fmla="*/ 0 h 137"/>
                <a:gd name="T10" fmla="*/ 0 w 266"/>
                <a:gd name="T11" fmla="*/ 10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37">
                  <a:moveTo>
                    <a:pt x="0" y="103"/>
                  </a:moveTo>
                  <a:cubicBezTo>
                    <a:pt x="0" y="103"/>
                    <a:pt x="183" y="137"/>
                    <a:pt x="238" y="114"/>
                  </a:cubicBezTo>
                  <a:cubicBezTo>
                    <a:pt x="243" y="112"/>
                    <a:pt x="254" y="101"/>
                    <a:pt x="266" y="82"/>
                  </a:cubicBezTo>
                  <a:cubicBezTo>
                    <a:pt x="248" y="107"/>
                    <a:pt x="78" y="89"/>
                    <a:pt x="51" y="85"/>
                  </a:cubicBezTo>
                  <a:cubicBezTo>
                    <a:pt x="23" y="81"/>
                    <a:pt x="40" y="17"/>
                    <a:pt x="45" y="0"/>
                  </a:cubicBezTo>
                  <a:lnTo>
                    <a:pt x="0" y="103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2790825" y="1965325"/>
              <a:ext cx="809625" cy="1265237"/>
            </a:xfrm>
            <a:custGeom>
              <a:avLst/>
              <a:gdLst>
                <a:gd name="T0" fmla="*/ 12 w 467"/>
                <a:gd name="T1" fmla="*/ 611 h 731"/>
                <a:gd name="T2" fmla="*/ 87 w 467"/>
                <a:gd name="T3" fmla="*/ 412 h 731"/>
                <a:gd name="T4" fmla="*/ 152 w 467"/>
                <a:gd name="T5" fmla="*/ 33 h 731"/>
                <a:gd name="T6" fmla="*/ 261 w 467"/>
                <a:gd name="T7" fmla="*/ 14 h 731"/>
                <a:gd name="T8" fmla="*/ 460 w 467"/>
                <a:gd name="T9" fmla="*/ 94 h 731"/>
                <a:gd name="T10" fmla="*/ 410 w 467"/>
                <a:gd name="T11" fmla="*/ 247 h 731"/>
                <a:gd name="T12" fmla="*/ 379 w 467"/>
                <a:gd name="T13" fmla="*/ 243 h 731"/>
                <a:gd name="T14" fmla="*/ 367 w 467"/>
                <a:gd name="T15" fmla="*/ 534 h 731"/>
                <a:gd name="T16" fmla="*/ 359 w 467"/>
                <a:gd name="T17" fmla="*/ 634 h 731"/>
                <a:gd name="T18" fmla="*/ 104 w 467"/>
                <a:gd name="T19" fmla="*/ 680 h 731"/>
                <a:gd name="T20" fmla="*/ 12 w 467"/>
                <a:gd name="T21" fmla="*/ 61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7" h="731">
                  <a:moveTo>
                    <a:pt x="12" y="611"/>
                  </a:moveTo>
                  <a:cubicBezTo>
                    <a:pt x="36" y="553"/>
                    <a:pt x="77" y="496"/>
                    <a:pt x="87" y="412"/>
                  </a:cubicBezTo>
                  <a:cubicBezTo>
                    <a:pt x="98" y="319"/>
                    <a:pt x="89" y="104"/>
                    <a:pt x="152" y="33"/>
                  </a:cubicBezTo>
                  <a:cubicBezTo>
                    <a:pt x="181" y="0"/>
                    <a:pt x="234" y="12"/>
                    <a:pt x="261" y="14"/>
                  </a:cubicBezTo>
                  <a:cubicBezTo>
                    <a:pt x="309" y="17"/>
                    <a:pt x="467" y="98"/>
                    <a:pt x="460" y="94"/>
                  </a:cubicBezTo>
                  <a:cubicBezTo>
                    <a:pt x="410" y="247"/>
                    <a:pt x="410" y="247"/>
                    <a:pt x="410" y="247"/>
                  </a:cubicBezTo>
                  <a:cubicBezTo>
                    <a:pt x="379" y="243"/>
                    <a:pt x="379" y="243"/>
                    <a:pt x="379" y="243"/>
                  </a:cubicBezTo>
                  <a:cubicBezTo>
                    <a:pt x="379" y="243"/>
                    <a:pt x="381" y="392"/>
                    <a:pt x="367" y="534"/>
                  </a:cubicBezTo>
                  <a:cubicBezTo>
                    <a:pt x="363" y="575"/>
                    <a:pt x="366" y="607"/>
                    <a:pt x="359" y="634"/>
                  </a:cubicBezTo>
                  <a:cubicBezTo>
                    <a:pt x="345" y="690"/>
                    <a:pt x="305" y="731"/>
                    <a:pt x="104" y="680"/>
                  </a:cubicBezTo>
                  <a:cubicBezTo>
                    <a:pt x="0" y="654"/>
                    <a:pt x="2" y="635"/>
                    <a:pt x="12" y="611"/>
                  </a:cubicBezTo>
                  <a:close/>
                </a:path>
              </a:pathLst>
            </a:custGeom>
            <a:solidFill>
              <a:srgbClr val="FFD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2486025" y="4379913"/>
              <a:ext cx="288925" cy="188912"/>
            </a:xfrm>
            <a:custGeom>
              <a:avLst/>
              <a:gdLst>
                <a:gd name="T0" fmla="*/ 98 w 167"/>
                <a:gd name="T1" fmla="*/ 32 h 109"/>
                <a:gd name="T2" fmla="*/ 92 w 167"/>
                <a:gd name="T3" fmla="*/ 1 h 109"/>
                <a:gd name="T4" fmla="*/ 11 w 167"/>
                <a:gd name="T5" fmla="*/ 0 h 109"/>
                <a:gd name="T6" fmla="*/ 1 w 167"/>
                <a:gd name="T7" fmla="*/ 55 h 109"/>
                <a:gd name="T8" fmla="*/ 1 w 167"/>
                <a:gd name="T9" fmla="*/ 109 h 109"/>
                <a:gd name="T10" fmla="*/ 167 w 167"/>
                <a:gd name="T11" fmla="*/ 109 h 109"/>
                <a:gd name="T12" fmla="*/ 167 w 167"/>
                <a:gd name="T13" fmla="*/ 56 h 109"/>
                <a:gd name="T14" fmla="*/ 98 w 167"/>
                <a:gd name="T15" fmla="*/ 3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09">
                  <a:moveTo>
                    <a:pt x="98" y="32"/>
                  </a:moveTo>
                  <a:cubicBezTo>
                    <a:pt x="89" y="23"/>
                    <a:pt x="92" y="1"/>
                    <a:pt x="9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" y="30"/>
                    <a:pt x="1" y="55"/>
                  </a:cubicBezTo>
                  <a:cubicBezTo>
                    <a:pt x="0" y="73"/>
                    <a:pt x="1" y="81"/>
                    <a:pt x="1" y="109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41" y="49"/>
                    <a:pt x="106" y="40"/>
                    <a:pt x="98" y="32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43"/>
            <p:cNvSpPr>
              <a:spLocks/>
            </p:cNvSpPr>
            <p:nvPr/>
          </p:nvSpPr>
          <p:spPr bwMode="auto">
            <a:xfrm>
              <a:off x="2774950" y="4478338"/>
              <a:ext cx="112713" cy="90487"/>
            </a:xfrm>
            <a:custGeom>
              <a:avLst/>
              <a:gdLst>
                <a:gd name="T0" fmla="*/ 32 w 65"/>
                <a:gd name="T1" fmla="*/ 8 h 53"/>
                <a:gd name="T2" fmla="*/ 0 w 65"/>
                <a:gd name="T3" fmla="*/ 0 h 53"/>
                <a:gd name="T4" fmla="*/ 0 w 65"/>
                <a:gd name="T5" fmla="*/ 53 h 53"/>
                <a:gd name="T6" fmla="*/ 60 w 65"/>
                <a:gd name="T7" fmla="*/ 49 h 53"/>
                <a:gd name="T8" fmla="*/ 32 w 65"/>
                <a:gd name="T9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32" y="8"/>
                  </a:moveTo>
                  <a:cubicBezTo>
                    <a:pt x="22" y="6"/>
                    <a:pt x="11" y="3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9"/>
                    <a:pt x="65" y="16"/>
                    <a:pt x="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44"/>
            <p:cNvSpPr>
              <a:spLocks noChangeArrowheads="1"/>
            </p:cNvSpPr>
            <p:nvPr/>
          </p:nvSpPr>
          <p:spPr bwMode="auto">
            <a:xfrm>
              <a:off x="2487613" y="4562475"/>
              <a:ext cx="392113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45"/>
            <p:cNvSpPr>
              <a:spLocks noChangeArrowheads="1"/>
            </p:cNvSpPr>
            <p:nvPr/>
          </p:nvSpPr>
          <p:spPr bwMode="auto">
            <a:xfrm>
              <a:off x="2527300" y="4445000"/>
              <a:ext cx="85725" cy="8572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>
              <a:off x="3460750" y="4032250"/>
              <a:ext cx="296863" cy="242887"/>
            </a:xfrm>
            <a:custGeom>
              <a:avLst/>
              <a:gdLst>
                <a:gd name="T0" fmla="*/ 104 w 171"/>
                <a:gd name="T1" fmla="*/ 39 h 140"/>
                <a:gd name="T2" fmla="*/ 100 w 171"/>
                <a:gd name="T3" fmla="*/ 8 h 140"/>
                <a:gd name="T4" fmla="*/ 15 w 171"/>
                <a:gd name="T5" fmla="*/ 0 h 140"/>
                <a:gd name="T6" fmla="*/ 5 w 171"/>
                <a:gd name="T7" fmla="*/ 54 h 140"/>
                <a:gd name="T8" fmla="*/ 0 w 171"/>
                <a:gd name="T9" fmla="*/ 108 h 140"/>
                <a:gd name="T10" fmla="*/ 166 w 171"/>
                <a:gd name="T11" fmla="*/ 140 h 140"/>
                <a:gd name="T12" fmla="*/ 171 w 171"/>
                <a:gd name="T13" fmla="*/ 68 h 140"/>
                <a:gd name="T14" fmla="*/ 104 w 171"/>
                <a:gd name="T15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40">
                  <a:moveTo>
                    <a:pt x="104" y="39"/>
                  </a:moveTo>
                  <a:cubicBezTo>
                    <a:pt x="95" y="29"/>
                    <a:pt x="100" y="8"/>
                    <a:pt x="100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9"/>
                    <a:pt x="5" y="54"/>
                  </a:cubicBezTo>
                  <a:cubicBezTo>
                    <a:pt x="2" y="72"/>
                    <a:pt x="3" y="80"/>
                    <a:pt x="0" y="108"/>
                  </a:cubicBezTo>
                  <a:cubicBezTo>
                    <a:pt x="166" y="140"/>
                    <a:pt x="166" y="140"/>
                    <a:pt x="166" y="140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45" y="59"/>
                    <a:pt x="111" y="47"/>
                    <a:pt x="104" y="39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7"/>
            <p:cNvSpPr>
              <a:spLocks/>
            </p:cNvSpPr>
            <p:nvPr/>
          </p:nvSpPr>
          <p:spPr bwMode="auto">
            <a:xfrm>
              <a:off x="3748088" y="4149725"/>
              <a:ext cx="123825" cy="125412"/>
            </a:xfrm>
            <a:custGeom>
              <a:avLst/>
              <a:gdLst>
                <a:gd name="T0" fmla="*/ 45 w 71"/>
                <a:gd name="T1" fmla="*/ 9 h 72"/>
                <a:gd name="T2" fmla="*/ 5 w 71"/>
                <a:gd name="T3" fmla="*/ 0 h 72"/>
                <a:gd name="T4" fmla="*/ 0 w 71"/>
                <a:gd name="T5" fmla="*/ 72 h 72"/>
                <a:gd name="T6" fmla="*/ 68 w 71"/>
                <a:gd name="T7" fmla="*/ 47 h 72"/>
                <a:gd name="T8" fmla="*/ 45 w 71"/>
                <a:gd name="T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45" y="9"/>
                  </a:moveTo>
                  <a:cubicBezTo>
                    <a:pt x="30" y="5"/>
                    <a:pt x="15" y="3"/>
                    <a:pt x="5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7"/>
                    <a:pt x="71" y="16"/>
                    <a:pt x="4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auto">
            <a:xfrm>
              <a:off x="3459163" y="4211638"/>
              <a:ext cx="407988" cy="63500"/>
            </a:xfrm>
            <a:custGeom>
              <a:avLst/>
              <a:gdLst>
                <a:gd name="T0" fmla="*/ 0 w 257"/>
                <a:gd name="T1" fmla="*/ 40 h 40"/>
                <a:gd name="T2" fmla="*/ 257 w 257"/>
                <a:gd name="T3" fmla="*/ 40 h 40"/>
                <a:gd name="T4" fmla="*/ 257 w 257"/>
                <a:gd name="T5" fmla="*/ 13 h 40"/>
                <a:gd name="T6" fmla="*/ 115 w 257"/>
                <a:gd name="T7" fmla="*/ 9 h 40"/>
                <a:gd name="T8" fmla="*/ 2 w 257"/>
                <a:gd name="T9" fmla="*/ 0 h 40"/>
                <a:gd name="T10" fmla="*/ 0 w 25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40">
                  <a:moveTo>
                    <a:pt x="0" y="40"/>
                  </a:moveTo>
                  <a:lnTo>
                    <a:pt x="257" y="40"/>
                  </a:lnTo>
                  <a:lnTo>
                    <a:pt x="257" y="13"/>
                  </a:lnTo>
                  <a:lnTo>
                    <a:pt x="115" y="9"/>
                  </a:lnTo>
                  <a:lnTo>
                    <a:pt x="2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9"/>
            <p:cNvSpPr>
              <a:spLocks/>
            </p:cNvSpPr>
            <p:nvPr/>
          </p:nvSpPr>
          <p:spPr bwMode="auto">
            <a:xfrm>
              <a:off x="3192463" y="1703388"/>
              <a:ext cx="134938" cy="163512"/>
            </a:xfrm>
            <a:custGeom>
              <a:avLst/>
              <a:gdLst>
                <a:gd name="T0" fmla="*/ 72 w 78"/>
                <a:gd name="T1" fmla="*/ 38 h 94"/>
                <a:gd name="T2" fmla="*/ 50 w 78"/>
                <a:gd name="T3" fmla="*/ 90 h 94"/>
                <a:gd name="T4" fmla="*/ 7 w 78"/>
                <a:gd name="T5" fmla="*/ 55 h 94"/>
                <a:gd name="T6" fmla="*/ 28 w 78"/>
                <a:gd name="T7" fmla="*/ 4 h 94"/>
                <a:gd name="T8" fmla="*/ 72 w 78"/>
                <a:gd name="T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4">
                  <a:moveTo>
                    <a:pt x="72" y="38"/>
                  </a:moveTo>
                  <a:cubicBezTo>
                    <a:pt x="78" y="62"/>
                    <a:pt x="68" y="85"/>
                    <a:pt x="50" y="90"/>
                  </a:cubicBezTo>
                  <a:cubicBezTo>
                    <a:pt x="32" y="94"/>
                    <a:pt x="13" y="79"/>
                    <a:pt x="7" y="55"/>
                  </a:cubicBezTo>
                  <a:cubicBezTo>
                    <a:pt x="0" y="32"/>
                    <a:pt x="10" y="9"/>
                    <a:pt x="28" y="4"/>
                  </a:cubicBezTo>
                  <a:cubicBezTo>
                    <a:pt x="46" y="0"/>
                    <a:pt x="65" y="15"/>
                    <a:pt x="72" y="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auto">
            <a:xfrm>
              <a:off x="3225800" y="1739900"/>
              <a:ext cx="58738" cy="100012"/>
            </a:xfrm>
            <a:custGeom>
              <a:avLst/>
              <a:gdLst>
                <a:gd name="T0" fmla="*/ 32 w 34"/>
                <a:gd name="T1" fmla="*/ 21 h 58"/>
                <a:gd name="T2" fmla="*/ 24 w 34"/>
                <a:gd name="T3" fmla="*/ 36 h 58"/>
                <a:gd name="T4" fmla="*/ 29 w 34"/>
                <a:gd name="T5" fmla="*/ 56 h 58"/>
                <a:gd name="T6" fmla="*/ 4 w 34"/>
                <a:gd name="T7" fmla="*/ 31 h 58"/>
                <a:gd name="T8" fmla="*/ 14 w 34"/>
                <a:gd name="T9" fmla="*/ 1 h 58"/>
                <a:gd name="T10" fmla="*/ 32 w 34"/>
                <a:gd name="T1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8">
                  <a:moveTo>
                    <a:pt x="32" y="21"/>
                  </a:moveTo>
                  <a:cubicBezTo>
                    <a:pt x="34" y="26"/>
                    <a:pt x="24" y="29"/>
                    <a:pt x="24" y="36"/>
                  </a:cubicBezTo>
                  <a:cubicBezTo>
                    <a:pt x="23" y="44"/>
                    <a:pt x="32" y="55"/>
                    <a:pt x="29" y="56"/>
                  </a:cubicBezTo>
                  <a:cubicBezTo>
                    <a:pt x="22" y="58"/>
                    <a:pt x="7" y="43"/>
                    <a:pt x="4" y="31"/>
                  </a:cubicBezTo>
                  <a:cubicBezTo>
                    <a:pt x="0" y="19"/>
                    <a:pt x="7" y="3"/>
                    <a:pt x="14" y="1"/>
                  </a:cubicBezTo>
                  <a:cubicBezTo>
                    <a:pt x="21" y="0"/>
                    <a:pt x="29" y="8"/>
                    <a:pt x="32" y="21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51"/>
            <p:cNvSpPr>
              <a:spLocks/>
            </p:cNvSpPr>
            <p:nvPr/>
          </p:nvSpPr>
          <p:spPr bwMode="auto">
            <a:xfrm>
              <a:off x="3486150" y="1741488"/>
              <a:ext cx="93663" cy="58737"/>
            </a:xfrm>
            <a:custGeom>
              <a:avLst/>
              <a:gdLst>
                <a:gd name="T0" fmla="*/ 53 w 54"/>
                <a:gd name="T1" fmla="*/ 8 h 34"/>
                <a:gd name="T2" fmla="*/ 37 w 54"/>
                <a:gd name="T3" fmla="*/ 33 h 34"/>
                <a:gd name="T4" fmla="*/ 4 w 54"/>
                <a:gd name="T5" fmla="*/ 34 h 34"/>
                <a:gd name="T6" fmla="*/ 15 w 54"/>
                <a:gd name="T7" fmla="*/ 8 h 34"/>
                <a:gd name="T8" fmla="*/ 53 w 54"/>
                <a:gd name="T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53" y="8"/>
                  </a:moveTo>
                  <a:cubicBezTo>
                    <a:pt x="54" y="10"/>
                    <a:pt x="42" y="34"/>
                    <a:pt x="37" y="33"/>
                  </a:cubicBezTo>
                  <a:cubicBezTo>
                    <a:pt x="23" y="30"/>
                    <a:pt x="11" y="32"/>
                    <a:pt x="4" y="34"/>
                  </a:cubicBezTo>
                  <a:cubicBezTo>
                    <a:pt x="4" y="34"/>
                    <a:pt x="0" y="12"/>
                    <a:pt x="15" y="8"/>
                  </a:cubicBezTo>
                  <a:cubicBezTo>
                    <a:pt x="30" y="3"/>
                    <a:pt x="51" y="0"/>
                    <a:pt x="53" y="8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3492500" y="1760538"/>
              <a:ext cx="136525" cy="206375"/>
            </a:xfrm>
            <a:custGeom>
              <a:avLst/>
              <a:gdLst>
                <a:gd name="T0" fmla="*/ 78 w 79"/>
                <a:gd name="T1" fmla="*/ 72 h 119"/>
                <a:gd name="T2" fmla="*/ 78 w 79"/>
                <a:gd name="T3" fmla="*/ 73 h 119"/>
                <a:gd name="T4" fmla="*/ 58 w 79"/>
                <a:gd name="T5" fmla="*/ 82 h 119"/>
                <a:gd name="T6" fmla="*/ 48 w 79"/>
                <a:gd name="T7" fmla="*/ 79 h 119"/>
                <a:gd name="T8" fmla="*/ 30 w 79"/>
                <a:gd name="T9" fmla="*/ 34 h 119"/>
                <a:gd name="T10" fmla="*/ 16 w 79"/>
                <a:gd name="T11" fmla="*/ 14 h 119"/>
                <a:gd name="T12" fmla="*/ 15 w 79"/>
                <a:gd name="T13" fmla="*/ 14 h 119"/>
                <a:gd name="T14" fmla="*/ 1 w 79"/>
                <a:gd name="T15" fmla="*/ 7 h 119"/>
                <a:gd name="T16" fmla="*/ 9 w 79"/>
                <a:gd name="T17" fmla="*/ 20 h 119"/>
                <a:gd name="T18" fmla="*/ 5 w 79"/>
                <a:gd name="T19" fmla="*/ 22 h 119"/>
                <a:gd name="T20" fmla="*/ 22 w 79"/>
                <a:gd name="T21" fmla="*/ 66 h 119"/>
                <a:gd name="T22" fmla="*/ 38 w 79"/>
                <a:gd name="T23" fmla="*/ 119 h 119"/>
                <a:gd name="T24" fmla="*/ 45 w 79"/>
                <a:gd name="T25" fmla="*/ 102 h 119"/>
                <a:gd name="T26" fmla="*/ 45 w 79"/>
                <a:gd name="T27" fmla="*/ 102 h 119"/>
                <a:gd name="T28" fmla="*/ 46 w 79"/>
                <a:gd name="T29" fmla="*/ 99 h 119"/>
                <a:gd name="T30" fmla="*/ 77 w 79"/>
                <a:gd name="T31" fmla="*/ 82 h 119"/>
                <a:gd name="T32" fmla="*/ 78 w 79"/>
                <a:gd name="T3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119">
                  <a:moveTo>
                    <a:pt x="78" y="72"/>
                  </a:moveTo>
                  <a:cubicBezTo>
                    <a:pt x="78" y="72"/>
                    <a:pt x="78" y="72"/>
                    <a:pt x="78" y="73"/>
                  </a:cubicBezTo>
                  <a:cubicBezTo>
                    <a:pt x="79" y="77"/>
                    <a:pt x="67" y="79"/>
                    <a:pt x="58" y="82"/>
                  </a:cubicBezTo>
                  <a:cubicBezTo>
                    <a:pt x="51" y="84"/>
                    <a:pt x="48" y="82"/>
                    <a:pt x="48" y="79"/>
                  </a:cubicBezTo>
                  <a:cubicBezTo>
                    <a:pt x="47" y="66"/>
                    <a:pt x="50" y="65"/>
                    <a:pt x="30" y="34"/>
                  </a:cubicBezTo>
                  <a:cubicBezTo>
                    <a:pt x="15" y="11"/>
                    <a:pt x="16" y="13"/>
                    <a:pt x="16" y="14"/>
                  </a:cubicBezTo>
                  <a:cubicBezTo>
                    <a:pt x="17" y="15"/>
                    <a:pt x="17" y="16"/>
                    <a:pt x="15" y="14"/>
                  </a:cubicBezTo>
                  <a:cubicBezTo>
                    <a:pt x="10" y="10"/>
                    <a:pt x="2" y="0"/>
                    <a:pt x="1" y="7"/>
                  </a:cubicBezTo>
                  <a:cubicBezTo>
                    <a:pt x="0" y="14"/>
                    <a:pt x="9" y="20"/>
                    <a:pt x="9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38"/>
                    <a:pt x="11" y="38"/>
                    <a:pt x="22" y="66"/>
                  </a:cubicBezTo>
                  <a:cubicBezTo>
                    <a:pt x="32" y="94"/>
                    <a:pt x="41" y="100"/>
                    <a:pt x="38" y="119"/>
                  </a:cubicBezTo>
                  <a:cubicBezTo>
                    <a:pt x="38" y="119"/>
                    <a:pt x="42" y="111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5" y="101"/>
                    <a:pt x="46" y="100"/>
                    <a:pt x="46" y="99"/>
                  </a:cubicBezTo>
                  <a:cubicBezTo>
                    <a:pt x="50" y="93"/>
                    <a:pt x="70" y="90"/>
                    <a:pt x="77" y="82"/>
                  </a:cubicBezTo>
                  <a:cubicBezTo>
                    <a:pt x="79" y="79"/>
                    <a:pt x="79" y="76"/>
                    <a:pt x="78" y="72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53"/>
            <p:cNvSpPr>
              <a:spLocks/>
            </p:cNvSpPr>
            <p:nvPr/>
          </p:nvSpPr>
          <p:spPr bwMode="auto">
            <a:xfrm>
              <a:off x="3490913" y="1781175"/>
              <a:ext cx="69850" cy="25400"/>
            </a:xfrm>
            <a:custGeom>
              <a:avLst/>
              <a:gdLst>
                <a:gd name="T0" fmla="*/ 1 w 40"/>
                <a:gd name="T1" fmla="*/ 12 h 14"/>
                <a:gd name="T2" fmla="*/ 16 w 40"/>
                <a:gd name="T3" fmla="*/ 2 h 14"/>
                <a:gd name="T4" fmla="*/ 39 w 40"/>
                <a:gd name="T5" fmla="*/ 5 h 14"/>
                <a:gd name="T6" fmla="*/ 31 w 40"/>
                <a:gd name="T7" fmla="*/ 13 h 14"/>
                <a:gd name="T8" fmla="*/ 14 w 40"/>
                <a:gd name="T9" fmla="*/ 10 h 14"/>
                <a:gd name="T10" fmla="*/ 1 w 40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4">
                  <a:moveTo>
                    <a:pt x="1" y="12"/>
                  </a:moveTo>
                  <a:cubicBezTo>
                    <a:pt x="0" y="6"/>
                    <a:pt x="10" y="3"/>
                    <a:pt x="16" y="2"/>
                  </a:cubicBezTo>
                  <a:cubicBezTo>
                    <a:pt x="22" y="2"/>
                    <a:pt x="37" y="0"/>
                    <a:pt x="39" y="5"/>
                  </a:cubicBezTo>
                  <a:cubicBezTo>
                    <a:pt x="40" y="8"/>
                    <a:pt x="34" y="12"/>
                    <a:pt x="31" y="13"/>
                  </a:cubicBezTo>
                  <a:cubicBezTo>
                    <a:pt x="27" y="14"/>
                    <a:pt x="18" y="10"/>
                    <a:pt x="14" y="10"/>
                  </a:cubicBezTo>
                  <a:cubicBezTo>
                    <a:pt x="8" y="9"/>
                    <a:pt x="1" y="12"/>
                    <a:pt x="1" y="12"/>
                  </a:cubicBezTo>
                </a:path>
              </a:pathLst>
            </a:custGeom>
            <a:solidFill>
              <a:srgbClr val="35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54"/>
            <p:cNvSpPr>
              <a:spLocks/>
            </p:cNvSpPr>
            <p:nvPr/>
          </p:nvSpPr>
          <p:spPr bwMode="auto">
            <a:xfrm>
              <a:off x="3476625" y="1731963"/>
              <a:ext cx="107950" cy="39687"/>
            </a:xfrm>
            <a:custGeom>
              <a:avLst/>
              <a:gdLst>
                <a:gd name="T0" fmla="*/ 10 w 62"/>
                <a:gd name="T1" fmla="*/ 20 h 23"/>
                <a:gd name="T2" fmla="*/ 27 w 62"/>
                <a:gd name="T3" fmla="*/ 5 h 23"/>
                <a:gd name="T4" fmla="*/ 60 w 62"/>
                <a:gd name="T5" fmla="*/ 11 h 23"/>
                <a:gd name="T6" fmla="*/ 56 w 62"/>
                <a:gd name="T7" fmla="*/ 17 h 23"/>
                <a:gd name="T8" fmla="*/ 25 w 62"/>
                <a:gd name="T9" fmla="*/ 16 h 23"/>
                <a:gd name="T10" fmla="*/ 10 w 62"/>
                <a:gd name="T1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3">
                  <a:moveTo>
                    <a:pt x="10" y="20"/>
                  </a:moveTo>
                  <a:cubicBezTo>
                    <a:pt x="0" y="10"/>
                    <a:pt x="19" y="6"/>
                    <a:pt x="27" y="5"/>
                  </a:cubicBezTo>
                  <a:cubicBezTo>
                    <a:pt x="33" y="4"/>
                    <a:pt x="62" y="0"/>
                    <a:pt x="60" y="11"/>
                  </a:cubicBezTo>
                  <a:cubicBezTo>
                    <a:pt x="60" y="14"/>
                    <a:pt x="59" y="17"/>
                    <a:pt x="56" y="17"/>
                  </a:cubicBezTo>
                  <a:cubicBezTo>
                    <a:pt x="52" y="18"/>
                    <a:pt x="45" y="15"/>
                    <a:pt x="25" y="16"/>
                  </a:cubicBezTo>
                  <a:cubicBezTo>
                    <a:pt x="18" y="16"/>
                    <a:pt x="12" y="23"/>
                    <a:pt x="10" y="20"/>
                  </a:cubicBezTo>
                  <a:close/>
                </a:path>
              </a:pathLst>
            </a:custGeom>
            <a:solidFill>
              <a:srgbClr val="6638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2632075" y="3052763"/>
              <a:ext cx="384175" cy="790575"/>
            </a:xfrm>
            <a:custGeom>
              <a:avLst/>
              <a:gdLst>
                <a:gd name="T0" fmla="*/ 222 w 222"/>
                <a:gd name="T1" fmla="*/ 58 h 457"/>
                <a:gd name="T2" fmla="*/ 181 w 222"/>
                <a:gd name="T3" fmla="*/ 263 h 457"/>
                <a:gd name="T4" fmla="*/ 103 w 222"/>
                <a:gd name="T5" fmla="*/ 457 h 457"/>
                <a:gd name="T6" fmla="*/ 0 w 222"/>
                <a:gd name="T7" fmla="*/ 443 h 457"/>
                <a:gd name="T8" fmla="*/ 75 w 222"/>
                <a:gd name="T9" fmla="*/ 217 h 457"/>
                <a:gd name="T10" fmla="*/ 87 w 222"/>
                <a:gd name="T11" fmla="*/ 34 h 457"/>
                <a:gd name="T12" fmla="*/ 97 w 222"/>
                <a:gd name="T13" fmla="*/ 0 h 457"/>
                <a:gd name="T14" fmla="*/ 151 w 222"/>
                <a:gd name="T15" fmla="*/ 37 h 457"/>
                <a:gd name="T16" fmla="*/ 222 w 222"/>
                <a:gd name="T17" fmla="*/ 5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457">
                  <a:moveTo>
                    <a:pt x="222" y="58"/>
                  </a:moveTo>
                  <a:cubicBezTo>
                    <a:pt x="222" y="58"/>
                    <a:pt x="200" y="214"/>
                    <a:pt x="181" y="263"/>
                  </a:cubicBezTo>
                  <a:cubicBezTo>
                    <a:pt x="132" y="393"/>
                    <a:pt x="103" y="457"/>
                    <a:pt x="103" y="457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3"/>
                    <a:pt x="63" y="276"/>
                    <a:pt x="75" y="217"/>
                  </a:cubicBezTo>
                  <a:cubicBezTo>
                    <a:pt x="84" y="174"/>
                    <a:pt x="76" y="94"/>
                    <a:pt x="87" y="34"/>
                  </a:cubicBezTo>
                  <a:cubicBezTo>
                    <a:pt x="89" y="26"/>
                    <a:pt x="97" y="0"/>
                    <a:pt x="97" y="0"/>
                  </a:cubicBezTo>
                  <a:cubicBezTo>
                    <a:pt x="97" y="0"/>
                    <a:pt x="114" y="19"/>
                    <a:pt x="151" y="37"/>
                  </a:cubicBezTo>
                  <a:cubicBezTo>
                    <a:pt x="180" y="51"/>
                    <a:pt x="222" y="58"/>
                    <a:pt x="222" y="58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2787650" y="2124075"/>
              <a:ext cx="749300" cy="1033462"/>
            </a:xfrm>
            <a:custGeom>
              <a:avLst/>
              <a:gdLst>
                <a:gd name="T0" fmla="*/ 254 w 433"/>
                <a:gd name="T1" fmla="*/ 19 h 597"/>
                <a:gd name="T2" fmla="*/ 146 w 433"/>
                <a:gd name="T3" fmla="*/ 11 h 597"/>
                <a:gd name="T4" fmla="*/ 110 w 433"/>
                <a:gd name="T5" fmla="*/ 58 h 597"/>
                <a:gd name="T6" fmla="*/ 97 w 433"/>
                <a:gd name="T7" fmla="*/ 200 h 597"/>
                <a:gd name="T8" fmla="*/ 84 w 433"/>
                <a:gd name="T9" fmla="*/ 347 h 597"/>
                <a:gd name="T10" fmla="*/ 4 w 433"/>
                <a:gd name="T11" fmla="*/ 545 h 597"/>
                <a:gd name="T12" fmla="*/ 132 w 433"/>
                <a:gd name="T13" fmla="*/ 594 h 597"/>
                <a:gd name="T14" fmla="*/ 306 w 433"/>
                <a:gd name="T15" fmla="*/ 151 h 597"/>
                <a:gd name="T16" fmla="*/ 412 w 433"/>
                <a:gd name="T17" fmla="*/ 155 h 597"/>
                <a:gd name="T18" fmla="*/ 433 w 433"/>
                <a:gd name="T19" fmla="*/ 94 h 597"/>
                <a:gd name="T20" fmla="*/ 254 w 433"/>
                <a:gd name="T21" fmla="*/ 1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3" h="597">
                  <a:moveTo>
                    <a:pt x="254" y="19"/>
                  </a:moveTo>
                  <a:cubicBezTo>
                    <a:pt x="230" y="11"/>
                    <a:pt x="175" y="0"/>
                    <a:pt x="146" y="11"/>
                  </a:cubicBezTo>
                  <a:cubicBezTo>
                    <a:pt x="127" y="18"/>
                    <a:pt x="112" y="45"/>
                    <a:pt x="110" y="58"/>
                  </a:cubicBezTo>
                  <a:cubicBezTo>
                    <a:pt x="110" y="58"/>
                    <a:pt x="102" y="118"/>
                    <a:pt x="97" y="200"/>
                  </a:cubicBezTo>
                  <a:cubicBezTo>
                    <a:pt x="94" y="247"/>
                    <a:pt x="92" y="324"/>
                    <a:pt x="84" y="347"/>
                  </a:cubicBezTo>
                  <a:cubicBezTo>
                    <a:pt x="44" y="479"/>
                    <a:pt x="0" y="531"/>
                    <a:pt x="4" y="545"/>
                  </a:cubicBezTo>
                  <a:cubicBezTo>
                    <a:pt x="12" y="574"/>
                    <a:pt x="124" y="593"/>
                    <a:pt x="132" y="594"/>
                  </a:cubicBezTo>
                  <a:cubicBezTo>
                    <a:pt x="148" y="597"/>
                    <a:pt x="229" y="153"/>
                    <a:pt x="306" y="151"/>
                  </a:cubicBezTo>
                  <a:cubicBezTo>
                    <a:pt x="329" y="150"/>
                    <a:pt x="412" y="155"/>
                    <a:pt x="412" y="155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433" y="94"/>
                    <a:pt x="299" y="35"/>
                    <a:pt x="254" y="19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57"/>
            <p:cNvSpPr>
              <a:spLocks/>
            </p:cNvSpPr>
            <p:nvPr/>
          </p:nvSpPr>
          <p:spPr bwMode="auto">
            <a:xfrm>
              <a:off x="3487738" y="3470275"/>
              <a:ext cx="315913" cy="569912"/>
            </a:xfrm>
            <a:custGeom>
              <a:avLst/>
              <a:gdLst>
                <a:gd name="T0" fmla="*/ 37 w 183"/>
                <a:gd name="T1" fmla="*/ 86 h 329"/>
                <a:gd name="T2" fmla="*/ 10 w 183"/>
                <a:gd name="T3" fmla="*/ 202 h 329"/>
                <a:gd name="T4" fmla="*/ 0 w 183"/>
                <a:gd name="T5" fmla="*/ 325 h 329"/>
                <a:gd name="T6" fmla="*/ 47 w 183"/>
                <a:gd name="T7" fmla="*/ 329 h 329"/>
                <a:gd name="T8" fmla="*/ 114 w 183"/>
                <a:gd name="T9" fmla="*/ 62 h 329"/>
                <a:gd name="T10" fmla="*/ 183 w 183"/>
                <a:gd name="T11" fmla="*/ 0 h 329"/>
                <a:gd name="T12" fmla="*/ 37 w 183"/>
                <a:gd name="T13" fmla="*/ 8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329">
                  <a:moveTo>
                    <a:pt x="37" y="86"/>
                  </a:moveTo>
                  <a:cubicBezTo>
                    <a:pt x="37" y="86"/>
                    <a:pt x="12" y="160"/>
                    <a:pt x="10" y="202"/>
                  </a:cubicBezTo>
                  <a:cubicBezTo>
                    <a:pt x="8" y="235"/>
                    <a:pt x="0" y="325"/>
                    <a:pt x="0" y="325"/>
                  </a:cubicBezTo>
                  <a:cubicBezTo>
                    <a:pt x="47" y="329"/>
                    <a:pt x="47" y="329"/>
                    <a:pt x="47" y="329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83" y="0"/>
                    <a:pt x="183" y="0"/>
                    <a:pt x="183" y="0"/>
                  </a:cubicBezTo>
                  <a:lnTo>
                    <a:pt x="37" y="86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58"/>
            <p:cNvSpPr>
              <a:spLocks/>
            </p:cNvSpPr>
            <p:nvPr/>
          </p:nvSpPr>
          <p:spPr bwMode="auto">
            <a:xfrm>
              <a:off x="3217863" y="3357563"/>
              <a:ext cx="558800" cy="277812"/>
            </a:xfrm>
            <a:custGeom>
              <a:avLst/>
              <a:gdLst>
                <a:gd name="T0" fmla="*/ 44 w 323"/>
                <a:gd name="T1" fmla="*/ 5 h 161"/>
                <a:gd name="T2" fmla="*/ 0 w 323"/>
                <a:gd name="T3" fmla="*/ 57 h 161"/>
                <a:gd name="T4" fmla="*/ 186 w 323"/>
                <a:gd name="T5" fmla="*/ 161 h 161"/>
                <a:gd name="T6" fmla="*/ 323 w 323"/>
                <a:gd name="T7" fmla="*/ 75 h 161"/>
                <a:gd name="T8" fmla="*/ 44 w 323"/>
                <a:gd name="T9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161">
                  <a:moveTo>
                    <a:pt x="44" y="5"/>
                  </a:moveTo>
                  <a:cubicBezTo>
                    <a:pt x="24" y="10"/>
                    <a:pt x="0" y="57"/>
                    <a:pt x="0" y="57"/>
                  </a:cubicBezTo>
                  <a:cubicBezTo>
                    <a:pt x="186" y="161"/>
                    <a:pt x="186" y="161"/>
                    <a:pt x="186" y="161"/>
                  </a:cubicBezTo>
                  <a:cubicBezTo>
                    <a:pt x="323" y="75"/>
                    <a:pt x="323" y="75"/>
                    <a:pt x="323" y="75"/>
                  </a:cubicBezTo>
                  <a:cubicBezTo>
                    <a:pt x="323" y="75"/>
                    <a:pt x="60" y="0"/>
                    <a:pt x="44" y="5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9"/>
            <p:cNvSpPr>
              <a:spLocks noEditPoints="1"/>
            </p:cNvSpPr>
            <p:nvPr/>
          </p:nvSpPr>
          <p:spPr bwMode="auto">
            <a:xfrm>
              <a:off x="2565400" y="4375150"/>
              <a:ext cx="157163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4 w 90"/>
                <a:gd name="T5" fmla="*/ 55 h 58"/>
                <a:gd name="T6" fmla="*/ 41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7 w 90"/>
                <a:gd name="T13" fmla="*/ 12 h 58"/>
                <a:gd name="T14" fmla="*/ 37 w 90"/>
                <a:gd name="T15" fmla="*/ 12 h 58"/>
                <a:gd name="T16" fmla="*/ 45 w 90"/>
                <a:gd name="T17" fmla="*/ 15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6 h 58"/>
                <a:gd name="T26" fmla="*/ 89 w 90"/>
                <a:gd name="T27" fmla="*/ 16 h 58"/>
                <a:gd name="T28" fmla="*/ 61 w 90"/>
                <a:gd name="T29" fmla="*/ 27 h 58"/>
                <a:gd name="T30" fmla="*/ 49 w 90"/>
                <a:gd name="T31" fmla="*/ 23 h 58"/>
                <a:gd name="T32" fmla="*/ 61 w 90"/>
                <a:gd name="T33" fmla="*/ 49 h 58"/>
                <a:gd name="T34" fmla="*/ 60 w 90"/>
                <a:gd name="T35" fmla="*/ 52 h 58"/>
                <a:gd name="T36" fmla="*/ 56 w 90"/>
                <a:gd name="T37" fmla="*/ 51 h 58"/>
                <a:gd name="T38" fmla="*/ 46 w 90"/>
                <a:gd name="T39" fmla="*/ 26 h 58"/>
                <a:gd name="T40" fmla="*/ 39 w 90"/>
                <a:gd name="T41" fmla="*/ 57 h 58"/>
                <a:gd name="T42" fmla="*/ 36 w 90"/>
                <a:gd name="T43" fmla="*/ 58 h 58"/>
                <a:gd name="T44" fmla="*/ 19 w 90"/>
                <a:gd name="T45" fmla="*/ 12 h 58"/>
                <a:gd name="T46" fmla="*/ 11 w 90"/>
                <a:gd name="T47" fmla="*/ 15 h 58"/>
                <a:gd name="T48" fmla="*/ 8 w 90"/>
                <a:gd name="T49" fmla="*/ 23 h 58"/>
                <a:gd name="T50" fmla="*/ 30 w 90"/>
                <a:gd name="T51" fmla="*/ 24 h 58"/>
                <a:gd name="T52" fmla="*/ 40 w 90"/>
                <a:gd name="T53" fmla="*/ 18 h 58"/>
                <a:gd name="T54" fmla="*/ 35 w 90"/>
                <a:gd name="T55" fmla="*/ 16 h 58"/>
                <a:gd name="T56" fmla="*/ 19 w 90"/>
                <a:gd name="T57" fmla="*/ 12 h 58"/>
                <a:gd name="T58" fmla="*/ 50 w 90"/>
                <a:gd name="T59" fmla="*/ 18 h 58"/>
                <a:gd name="T60" fmla="*/ 61 w 90"/>
                <a:gd name="T61" fmla="*/ 22 h 58"/>
                <a:gd name="T62" fmla="*/ 84 w 90"/>
                <a:gd name="T63" fmla="*/ 15 h 58"/>
                <a:gd name="T64" fmla="*/ 83 w 90"/>
                <a:gd name="T65" fmla="*/ 9 h 58"/>
                <a:gd name="T66" fmla="*/ 76 w 90"/>
                <a:gd name="T67" fmla="*/ 5 h 58"/>
                <a:gd name="T68" fmla="*/ 50 w 90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3" y="56"/>
                    <a:pt x="34" y="55"/>
                  </a:cubicBezTo>
                  <a:cubicBezTo>
                    <a:pt x="35" y="51"/>
                    <a:pt x="39" y="34"/>
                    <a:pt x="41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4" y="33"/>
                    <a:pt x="9" y="33"/>
                    <a:pt x="4" y="26"/>
                  </a:cubicBezTo>
                  <a:cubicBezTo>
                    <a:pt x="2" y="24"/>
                    <a:pt x="0" y="19"/>
                    <a:pt x="7" y="12"/>
                  </a:cubicBezTo>
                  <a:cubicBezTo>
                    <a:pt x="15" y="3"/>
                    <a:pt x="27" y="8"/>
                    <a:pt x="37" y="12"/>
                  </a:cubicBezTo>
                  <a:cubicBezTo>
                    <a:pt x="40" y="13"/>
                    <a:pt x="42" y="14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9" y="7"/>
                    <a:pt x="70" y="1"/>
                    <a:pt x="75" y="0"/>
                  </a:cubicBezTo>
                  <a:cubicBezTo>
                    <a:pt x="80" y="0"/>
                    <a:pt x="85" y="2"/>
                    <a:pt x="87" y="6"/>
                  </a:cubicBezTo>
                  <a:cubicBezTo>
                    <a:pt x="90" y="9"/>
                    <a:pt x="90" y="13"/>
                    <a:pt x="89" y="16"/>
                  </a:cubicBezTo>
                  <a:cubicBezTo>
                    <a:pt x="84" y="28"/>
                    <a:pt x="65" y="27"/>
                    <a:pt x="61" y="27"/>
                  </a:cubicBezTo>
                  <a:cubicBezTo>
                    <a:pt x="56" y="26"/>
                    <a:pt x="53" y="25"/>
                    <a:pt x="49" y="2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0"/>
                    <a:pt x="61" y="51"/>
                    <a:pt x="60" y="52"/>
                  </a:cubicBezTo>
                  <a:cubicBezTo>
                    <a:pt x="58" y="52"/>
                    <a:pt x="57" y="52"/>
                    <a:pt x="56" y="51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4" y="38"/>
                    <a:pt x="40" y="53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lose/>
                  <a:moveTo>
                    <a:pt x="19" y="12"/>
                  </a:moveTo>
                  <a:cubicBezTo>
                    <a:pt x="16" y="12"/>
                    <a:pt x="13" y="13"/>
                    <a:pt x="11" y="15"/>
                  </a:cubicBezTo>
                  <a:cubicBezTo>
                    <a:pt x="9" y="18"/>
                    <a:pt x="6" y="21"/>
                    <a:pt x="8" y="23"/>
                  </a:cubicBezTo>
                  <a:cubicBezTo>
                    <a:pt x="11" y="27"/>
                    <a:pt x="23" y="27"/>
                    <a:pt x="30" y="24"/>
                  </a:cubicBezTo>
                  <a:cubicBezTo>
                    <a:pt x="32" y="23"/>
                    <a:pt x="36" y="21"/>
                    <a:pt x="40" y="18"/>
                  </a:cubicBezTo>
                  <a:cubicBezTo>
                    <a:pt x="38" y="18"/>
                    <a:pt x="37" y="17"/>
                    <a:pt x="35" y="16"/>
                  </a:cubicBezTo>
                  <a:cubicBezTo>
                    <a:pt x="29" y="14"/>
                    <a:pt x="23" y="12"/>
                    <a:pt x="19" y="12"/>
                  </a:cubicBezTo>
                  <a:close/>
                  <a:moveTo>
                    <a:pt x="50" y="18"/>
                  </a:moveTo>
                  <a:cubicBezTo>
                    <a:pt x="54" y="20"/>
                    <a:pt x="57" y="21"/>
                    <a:pt x="61" y="22"/>
                  </a:cubicBezTo>
                  <a:cubicBezTo>
                    <a:pt x="68" y="22"/>
                    <a:pt x="81" y="22"/>
                    <a:pt x="84" y="15"/>
                  </a:cubicBezTo>
                  <a:cubicBezTo>
                    <a:pt x="85" y="12"/>
                    <a:pt x="84" y="10"/>
                    <a:pt x="83" y="9"/>
                  </a:cubicBezTo>
                  <a:cubicBezTo>
                    <a:pt x="82" y="6"/>
                    <a:pt x="79" y="5"/>
                    <a:pt x="76" y="5"/>
                  </a:cubicBezTo>
                  <a:cubicBezTo>
                    <a:pt x="72" y="6"/>
                    <a:pt x="60" y="12"/>
                    <a:pt x="5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0"/>
            <p:cNvSpPr>
              <a:spLocks noEditPoints="1"/>
            </p:cNvSpPr>
            <p:nvPr/>
          </p:nvSpPr>
          <p:spPr bwMode="auto">
            <a:xfrm>
              <a:off x="3549650" y="4040188"/>
              <a:ext cx="155575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3 w 90"/>
                <a:gd name="T5" fmla="*/ 55 h 58"/>
                <a:gd name="T6" fmla="*/ 40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6 w 90"/>
                <a:gd name="T13" fmla="*/ 12 h 58"/>
                <a:gd name="T14" fmla="*/ 36 w 90"/>
                <a:gd name="T15" fmla="*/ 11 h 58"/>
                <a:gd name="T16" fmla="*/ 44 w 90"/>
                <a:gd name="T17" fmla="*/ 14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5 h 58"/>
                <a:gd name="T26" fmla="*/ 88 w 90"/>
                <a:gd name="T27" fmla="*/ 16 h 58"/>
                <a:gd name="T28" fmla="*/ 60 w 90"/>
                <a:gd name="T29" fmla="*/ 26 h 58"/>
                <a:gd name="T30" fmla="*/ 49 w 90"/>
                <a:gd name="T31" fmla="*/ 23 h 58"/>
                <a:gd name="T32" fmla="*/ 60 w 90"/>
                <a:gd name="T33" fmla="*/ 48 h 58"/>
                <a:gd name="T34" fmla="*/ 59 w 90"/>
                <a:gd name="T35" fmla="*/ 52 h 58"/>
                <a:gd name="T36" fmla="*/ 56 w 90"/>
                <a:gd name="T37" fmla="*/ 50 h 58"/>
                <a:gd name="T38" fmla="*/ 45 w 90"/>
                <a:gd name="T39" fmla="*/ 26 h 58"/>
                <a:gd name="T40" fmla="*/ 38 w 90"/>
                <a:gd name="T41" fmla="*/ 56 h 58"/>
                <a:gd name="T42" fmla="*/ 36 w 90"/>
                <a:gd name="T43" fmla="*/ 58 h 58"/>
                <a:gd name="T44" fmla="*/ 18 w 90"/>
                <a:gd name="T45" fmla="*/ 11 h 58"/>
                <a:gd name="T46" fmla="*/ 10 w 90"/>
                <a:gd name="T47" fmla="*/ 15 h 58"/>
                <a:gd name="T48" fmla="*/ 7 w 90"/>
                <a:gd name="T49" fmla="*/ 23 h 58"/>
                <a:gd name="T50" fmla="*/ 29 w 90"/>
                <a:gd name="T51" fmla="*/ 24 h 58"/>
                <a:gd name="T52" fmla="*/ 39 w 90"/>
                <a:gd name="T53" fmla="*/ 18 h 58"/>
                <a:gd name="T54" fmla="*/ 34 w 90"/>
                <a:gd name="T55" fmla="*/ 16 h 58"/>
                <a:gd name="T56" fmla="*/ 18 w 90"/>
                <a:gd name="T57" fmla="*/ 11 h 58"/>
                <a:gd name="T58" fmla="*/ 50 w 90"/>
                <a:gd name="T59" fmla="*/ 17 h 58"/>
                <a:gd name="T60" fmla="*/ 61 w 90"/>
                <a:gd name="T61" fmla="*/ 21 h 58"/>
                <a:gd name="T62" fmla="*/ 84 w 90"/>
                <a:gd name="T63" fmla="*/ 14 h 58"/>
                <a:gd name="T64" fmla="*/ 83 w 90"/>
                <a:gd name="T65" fmla="*/ 8 h 58"/>
                <a:gd name="T66" fmla="*/ 75 w 90"/>
                <a:gd name="T67" fmla="*/ 5 h 58"/>
                <a:gd name="T68" fmla="*/ 50 w 90"/>
                <a:gd name="T69" fmla="*/ 1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7"/>
                    <a:pt x="33" y="56"/>
                    <a:pt x="33" y="55"/>
                  </a:cubicBezTo>
                  <a:cubicBezTo>
                    <a:pt x="35" y="51"/>
                    <a:pt x="39" y="34"/>
                    <a:pt x="40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3" y="32"/>
                    <a:pt x="8" y="32"/>
                    <a:pt x="4" y="26"/>
                  </a:cubicBezTo>
                  <a:cubicBezTo>
                    <a:pt x="2" y="24"/>
                    <a:pt x="0" y="19"/>
                    <a:pt x="6" y="12"/>
                  </a:cubicBezTo>
                  <a:cubicBezTo>
                    <a:pt x="15" y="2"/>
                    <a:pt x="27" y="7"/>
                    <a:pt x="36" y="11"/>
                  </a:cubicBezTo>
                  <a:cubicBezTo>
                    <a:pt x="39" y="13"/>
                    <a:pt x="42" y="14"/>
                    <a:pt x="44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8" y="7"/>
                    <a:pt x="69" y="1"/>
                    <a:pt x="75" y="0"/>
                  </a:cubicBezTo>
                  <a:cubicBezTo>
                    <a:pt x="79" y="0"/>
                    <a:pt x="84" y="2"/>
                    <a:pt x="87" y="5"/>
                  </a:cubicBezTo>
                  <a:cubicBezTo>
                    <a:pt x="89" y="8"/>
                    <a:pt x="90" y="12"/>
                    <a:pt x="88" y="16"/>
                  </a:cubicBezTo>
                  <a:cubicBezTo>
                    <a:pt x="84" y="28"/>
                    <a:pt x="64" y="27"/>
                    <a:pt x="60" y="26"/>
                  </a:cubicBezTo>
                  <a:cubicBezTo>
                    <a:pt x="56" y="26"/>
                    <a:pt x="52" y="24"/>
                    <a:pt x="49" y="23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1" y="50"/>
                    <a:pt x="60" y="51"/>
                    <a:pt x="59" y="52"/>
                  </a:cubicBezTo>
                  <a:cubicBezTo>
                    <a:pt x="58" y="52"/>
                    <a:pt x="56" y="52"/>
                    <a:pt x="56" y="5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3" y="37"/>
                    <a:pt x="39" y="53"/>
                    <a:pt x="38" y="56"/>
                  </a:cubicBezTo>
                  <a:cubicBezTo>
                    <a:pt x="38" y="57"/>
                    <a:pt x="37" y="58"/>
                    <a:pt x="36" y="58"/>
                  </a:cubicBezTo>
                  <a:close/>
                  <a:moveTo>
                    <a:pt x="18" y="11"/>
                  </a:moveTo>
                  <a:cubicBezTo>
                    <a:pt x="15" y="11"/>
                    <a:pt x="12" y="13"/>
                    <a:pt x="10" y="15"/>
                  </a:cubicBezTo>
                  <a:cubicBezTo>
                    <a:pt x="8" y="18"/>
                    <a:pt x="6" y="21"/>
                    <a:pt x="7" y="23"/>
                  </a:cubicBezTo>
                  <a:cubicBezTo>
                    <a:pt x="10" y="27"/>
                    <a:pt x="22" y="27"/>
                    <a:pt x="29" y="24"/>
                  </a:cubicBezTo>
                  <a:cubicBezTo>
                    <a:pt x="31" y="23"/>
                    <a:pt x="35" y="20"/>
                    <a:pt x="39" y="18"/>
                  </a:cubicBezTo>
                  <a:cubicBezTo>
                    <a:pt x="38" y="17"/>
                    <a:pt x="36" y="17"/>
                    <a:pt x="34" y="16"/>
                  </a:cubicBezTo>
                  <a:cubicBezTo>
                    <a:pt x="28" y="13"/>
                    <a:pt x="23" y="11"/>
                    <a:pt x="18" y="11"/>
                  </a:cubicBezTo>
                  <a:close/>
                  <a:moveTo>
                    <a:pt x="50" y="17"/>
                  </a:moveTo>
                  <a:cubicBezTo>
                    <a:pt x="53" y="19"/>
                    <a:pt x="57" y="21"/>
                    <a:pt x="61" y="21"/>
                  </a:cubicBezTo>
                  <a:cubicBezTo>
                    <a:pt x="68" y="22"/>
                    <a:pt x="81" y="21"/>
                    <a:pt x="84" y="14"/>
                  </a:cubicBezTo>
                  <a:cubicBezTo>
                    <a:pt x="85" y="12"/>
                    <a:pt x="84" y="10"/>
                    <a:pt x="83" y="8"/>
                  </a:cubicBezTo>
                  <a:cubicBezTo>
                    <a:pt x="81" y="6"/>
                    <a:pt x="78" y="5"/>
                    <a:pt x="75" y="5"/>
                  </a:cubicBezTo>
                  <a:cubicBezTo>
                    <a:pt x="71" y="5"/>
                    <a:pt x="60" y="12"/>
                    <a:pt x="5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auto">
            <a:xfrm>
              <a:off x="3600450" y="4073525"/>
              <a:ext cx="141288" cy="92075"/>
            </a:xfrm>
            <a:custGeom>
              <a:avLst/>
              <a:gdLst>
                <a:gd name="T0" fmla="*/ 60 w 82"/>
                <a:gd name="T1" fmla="*/ 53 h 53"/>
                <a:gd name="T2" fmla="*/ 58 w 82"/>
                <a:gd name="T3" fmla="*/ 51 h 53"/>
                <a:gd name="T4" fmla="*/ 47 w 82"/>
                <a:gd name="T5" fmla="*/ 30 h 53"/>
                <a:gd name="T6" fmla="*/ 31 w 82"/>
                <a:gd name="T7" fmla="*/ 42 h 53"/>
                <a:gd name="T8" fmla="*/ 28 w 82"/>
                <a:gd name="T9" fmla="*/ 43 h 53"/>
                <a:gd name="T10" fmla="*/ 27 w 82"/>
                <a:gd name="T11" fmla="*/ 40 h 53"/>
                <a:gd name="T12" fmla="*/ 32 w 82"/>
                <a:gd name="T13" fmla="*/ 18 h 53"/>
                <a:gd name="T14" fmla="*/ 3 w 82"/>
                <a:gd name="T15" fmla="*/ 18 h 53"/>
                <a:gd name="T16" fmla="*/ 0 w 82"/>
                <a:gd name="T17" fmla="*/ 17 h 53"/>
                <a:gd name="T18" fmla="*/ 1 w 82"/>
                <a:gd name="T19" fmla="*/ 14 h 53"/>
                <a:gd name="T20" fmla="*/ 15 w 82"/>
                <a:gd name="T21" fmla="*/ 1 h 53"/>
                <a:gd name="T22" fmla="*/ 18 w 82"/>
                <a:gd name="T23" fmla="*/ 1 h 53"/>
                <a:gd name="T24" fmla="*/ 18 w 82"/>
                <a:gd name="T25" fmla="*/ 4 h 53"/>
                <a:gd name="T26" fmla="*/ 9 w 82"/>
                <a:gd name="T27" fmla="*/ 13 h 53"/>
                <a:gd name="T28" fmla="*/ 35 w 82"/>
                <a:gd name="T29" fmla="*/ 13 h 53"/>
                <a:gd name="T30" fmla="*/ 37 w 82"/>
                <a:gd name="T31" fmla="*/ 14 h 53"/>
                <a:gd name="T32" fmla="*/ 37 w 82"/>
                <a:gd name="T33" fmla="*/ 16 h 53"/>
                <a:gd name="T34" fmla="*/ 34 w 82"/>
                <a:gd name="T35" fmla="*/ 34 h 53"/>
                <a:gd name="T36" fmla="*/ 46 w 82"/>
                <a:gd name="T37" fmla="*/ 25 h 53"/>
                <a:gd name="T38" fmla="*/ 48 w 82"/>
                <a:gd name="T39" fmla="*/ 24 h 53"/>
                <a:gd name="T40" fmla="*/ 50 w 82"/>
                <a:gd name="T41" fmla="*/ 25 h 53"/>
                <a:gd name="T42" fmla="*/ 60 w 82"/>
                <a:gd name="T43" fmla="*/ 44 h 53"/>
                <a:gd name="T44" fmla="*/ 64 w 82"/>
                <a:gd name="T45" fmla="*/ 35 h 53"/>
                <a:gd name="T46" fmla="*/ 68 w 82"/>
                <a:gd name="T47" fmla="*/ 34 h 53"/>
                <a:gd name="T48" fmla="*/ 81 w 82"/>
                <a:gd name="T49" fmla="*/ 37 h 53"/>
                <a:gd name="T50" fmla="*/ 62 w 82"/>
                <a:gd name="T51" fmla="*/ 51 h 53"/>
                <a:gd name="T52" fmla="*/ 60 w 82"/>
                <a:gd name="T5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cubicBezTo>
                    <a:pt x="59" y="53"/>
                    <a:pt x="58" y="52"/>
                    <a:pt x="58" y="51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3"/>
                    <a:pt x="29" y="43"/>
                    <a:pt x="28" y="43"/>
                  </a:cubicBezTo>
                  <a:cubicBezTo>
                    <a:pt x="28" y="42"/>
                    <a:pt x="27" y="41"/>
                    <a:pt x="27" y="4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16"/>
                    <a:pt x="0" y="14"/>
                    <a:pt x="1" y="1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2"/>
                    <a:pt x="19" y="3"/>
                    <a:pt x="18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6" y="13"/>
                    <a:pt x="37" y="14"/>
                  </a:cubicBezTo>
                  <a:cubicBezTo>
                    <a:pt x="37" y="15"/>
                    <a:pt x="37" y="15"/>
                    <a:pt x="37" y="1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7" y="24"/>
                    <a:pt x="48" y="24"/>
                  </a:cubicBezTo>
                  <a:cubicBezTo>
                    <a:pt x="49" y="24"/>
                    <a:pt x="49" y="25"/>
                    <a:pt x="50" y="25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34"/>
                    <a:pt x="66" y="33"/>
                    <a:pt x="68" y="34"/>
                  </a:cubicBezTo>
                  <a:cubicBezTo>
                    <a:pt x="69" y="35"/>
                    <a:pt x="82" y="36"/>
                    <a:pt x="81" y="37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2"/>
                    <a:pt x="61" y="53"/>
                    <a:pt x="6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2611438" y="4410075"/>
              <a:ext cx="130175" cy="95250"/>
            </a:xfrm>
            <a:custGeom>
              <a:avLst/>
              <a:gdLst>
                <a:gd name="T0" fmla="*/ 67 w 75"/>
                <a:gd name="T1" fmla="*/ 55 h 55"/>
                <a:gd name="T2" fmla="*/ 64 w 75"/>
                <a:gd name="T3" fmla="*/ 54 h 55"/>
                <a:gd name="T4" fmla="*/ 56 w 75"/>
                <a:gd name="T5" fmla="*/ 34 h 55"/>
                <a:gd name="T6" fmla="*/ 37 w 75"/>
                <a:gd name="T7" fmla="*/ 47 h 55"/>
                <a:gd name="T8" fmla="*/ 35 w 75"/>
                <a:gd name="T9" fmla="*/ 47 h 55"/>
                <a:gd name="T10" fmla="*/ 33 w 75"/>
                <a:gd name="T11" fmla="*/ 45 h 55"/>
                <a:gd name="T12" fmla="*/ 35 w 75"/>
                <a:gd name="T13" fmla="*/ 25 h 55"/>
                <a:gd name="T14" fmla="*/ 2 w 75"/>
                <a:gd name="T15" fmla="*/ 25 h 55"/>
                <a:gd name="T16" fmla="*/ 0 w 75"/>
                <a:gd name="T17" fmla="*/ 24 h 55"/>
                <a:gd name="T18" fmla="*/ 0 w 75"/>
                <a:gd name="T19" fmla="*/ 21 h 55"/>
                <a:gd name="T20" fmla="*/ 13 w 75"/>
                <a:gd name="T21" fmla="*/ 2 h 55"/>
                <a:gd name="T22" fmla="*/ 16 w 75"/>
                <a:gd name="T23" fmla="*/ 1 h 55"/>
                <a:gd name="T24" fmla="*/ 17 w 75"/>
                <a:gd name="T25" fmla="*/ 5 h 55"/>
                <a:gd name="T26" fmla="*/ 7 w 75"/>
                <a:gd name="T27" fmla="*/ 20 h 55"/>
                <a:gd name="T28" fmla="*/ 38 w 75"/>
                <a:gd name="T29" fmla="*/ 20 h 55"/>
                <a:gd name="T30" fmla="*/ 40 w 75"/>
                <a:gd name="T31" fmla="*/ 21 h 55"/>
                <a:gd name="T32" fmla="*/ 40 w 75"/>
                <a:gd name="T33" fmla="*/ 23 h 55"/>
                <a:gd name="T34" fmla="*/ 39 w 75"/>
                <a:gd name="T35" fmla="*/ 40 h 55"/>
                <a:gd name="T36" fmla="*/ 55 w 75"/>
                <a:gd name="T37" fmla="*/ 29 h 55"/>
                <a:gd name="T38" fmla="*/ 57 w 75"/>
                <a:gd name="T39" fmla="*/ 28 h 55"/>
                <a:gd name="T40" fmla="*/ 59 w 75"/>
                <a:gd name="T41" fmla="*/ 30 h 55"/>
                <a:gd name="T42" fmla="*/ 66 w 75"/>
                <a:gd name="T43" fmla="*/ 46 h 55"/>
                <a:gd name="T44" fmla="*/ 70 w 75"/>
                <a:gd name="T45" fmla="*/ 35 h 55"/>
                <a:gd name="T46" fmla="*/ 73 w 75"/>
                <a:gd name="T47" fmla="*/ 33 h 55"/>
                <a:gd name="T48" fmla="*/ 75 w 75"/>
                <a:gd name="T49" fmla="*/ 37 h 55"/>
                <a:gd name="T50" fmla="*/ 69 w 75"/>
                <a:gd name="T51" fmla="*/ 54 h 55"/>
                <a:gd name="T52" fmla="*/ 67 w 75"/>
                <a:gd name="T5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55">
                  <a:moveTo>
                    <a:pt x="67" y="55"/>
                  </a:moveTo>
                  <a:cubicBezTo>
                    <a:pt x="66" y="55"/>
                    <a:pt x="65" y="55"/>
                    <a:pt x="64" y="5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5" y="47"/>
                    <a:pt x="35" y="47"/>
                  </a:cubicBezTo>
                  <a:cubicBezTo>
                    <a:pt x="34" y="46"/>
                    <a:pt x="33" y="46"/>
                    <a:pt x="33" y="4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1" y="24"/>
                    <a:pt x="0" y="24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5" y="0"/>
                    <a:pt x="16" y="1"/>
                  </a:cubicBezTo>
                  <a:cubicBezTo>
                    <a:pt x="17" y="2"/>
                    <a:pt x="18" y="4"/>
                    <a:pt x="17" y="5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9" y="20"/>
                    <a:pt x="40" y="21"/>
                  </a:cubicBezTo>
                  <a:cubicBezTo>
                    <a:pt x="40" y="21"/>
                    <a:pt x="40" y="22"/>
                    <a:pt x="40" y="23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8"/>
                    <a:pt x="57" y="28"/>
                    <a:pt x="57" y="28"/>
                  </a:cubicBezTo>
                  <a:cubicBezTo>
                    <a:pt x="58" y="28"/>
                    <a:pt x="59" y="29"/>
                    <a:pt x="59" y="30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4"/>
                    <a:pt x="72" y="33"/>
                    <a:pt x="73" y="33"/>
                  </a:cubicBezTo>
                  <a:cubicBezTo>
                    <a:pt x="75" y="34"/>
                    <a:pt x="75" y="35"/>
                    <a:pt x="75" y="3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5"/>
                    <a:pt x="68" y="55"/>
                    <a:pt x="67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auto">
            <a:xfrm>
              <a:off x="2501900" y="3819525"/>
              <a:ext cx="334963" cy="560387"/>
            </a:xfrm>
            <a:custGeom>
              <a:avLst/>
              <a:gdLst>
                <a:gd name="T0" fmla="*/ 193 w 193"/>
                <a:gd name="T1" fmla="*/ 18 h 324"/>
                <a:gd name="T2" fmla="*/ 183 w 193"/>
                <a:gd name="T3" fmla="*/ 35 h 324"/>
                <a:gd name="T4" fmla="*/ 117 w 193"/>
                <a:gd name="T5" fmla="*/ 37 h 324"/>
                <a:gd name="T6" fmla="*/ 87 w 193"/>
                <a:gd name="T7" fmla="*/ 83 h 324"/>
                <a:gd name="T8" fmla="*/ 48 w 193"/>
                <a:gd name="T9" fmla="*/ 324 h 324"/>
                <a:gd name="T10" fmla="*/ 7 w 193"/>
                <a:gd name="T11" fmla="*/ 324 h 324"/>
                <a:gd name="T12" fmla="*/ 38 w 193"/>
                <a:gd name="T13" fmla="*/ 79 h 324"/>
                <a:gd name="T14" fmla="*/ 75 w 193"/>
                <a:gd name="T15" fmla="*/ 0 h 324"/>
                <a:gd name="T16" fmla="*/ 193 w 193"/>
                <a:gd name="T17" fmla="*/ 1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24">
                  <a:moveTo>
                    <a:pt x="193" y="18"/>
                  </a:moveTo>
                  <a:cubicBezTo>
                    <a:pt x="183" y="35"/>
                    <a:pt x="183" y="35"/>
                    <a:pt x="183" y="35"/>
                  </a:cubicBezTo>
                  <a:cubicBezTo>
                    <a:pt x="183" y="35"/>
                    <a:pt x="136" y="26"/>
                    <a:pt x="117" y="37"/>
                  </a:cubicBezTo>
                  <a:cubicBezTo>
                    <a:pt x="102" y="47"/>
                    <a:pt x="91" y="72"/>
                    <a:pt x="87" y="83"/>
                  </a:cubicBezTo>
                  <a:cubicBezTo>
                    <a:pt x="55" y="163"/>
                    <a:pt x="48" y="324"/>
                    <a:pt x="48" y="324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7" y="324"/>
                    <a:pt x="0" y="183"/>
                    <a:pt x="38" y="79"/>
                  </a:cubicBezTo>
                  <a:cubicBezTo>
                    <a:pt x="47" y="53"/>
                    <a:pt x="75" y="0"/>
                    <a:pt x="75" y="0"/>
                  </a:cubicBezTo>
                  <a:lnTo>
                    <a:pt x="193" y="18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64"/>
            <p:cNvSpPr>
              <a:spLocks/>
            </p:cNvSpPr>
            <p:nvPr/>
          </p:nvSpPr>
          <p:spPr bwMode="auto">
            <a:xfrm>
              <a:off x="2606675" y="3836988"/>
              <a:ext cx="222250" cy="166687"/>
            </a:xfrm>
            <a:custGeom>
              <a:avLst/>
              <a:gdLst>
                <a:gd name="T0" fmla="*/ 129 w 129"/>
                <a:gd name="T1" fmla="*/ 16 h 96"/>
                <a:gd name="T2" fmla="*/ 50 w 129"/>
                <a:gd name="T3" fmla="*/ 0 h 96"/>
                <a:gd name="T4" fmla="*/ 0 w 129"/>
                <a:gd name="T5" fmla="*/ 70 h 96"/>
                <a:gd name="T6" fmla="*/ 18 w 129"/>
                <a:gd name="T7" fmla="*/ 96 h 96"/>
                <a:gd name="T8" fmla="*/ 94 w 129"/>
                <a:gd name="T9" fmla="*/ 72 h 96"/>
                <a:gd name="T10" fmla="*/ 100 w 129"/>
                <a:gd name="T11" fmla="*/ 72 h 96"/>
                <a:gd name="T12" fmla="*/ 129 w 129"/>
                <a:gd name="T13" fmla="*/ 1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6">
                  <a:moveTo>
                    <a:pt x="129" y="16"/>
                  </a:moveTo>
                  <a:cubicBezTo>
                    <a:pt x="93" y="8"/>
                    <a:pt x="53" y="0"/>
                    <a:pt x="50" y="0"/>
                  </a:cubicBezTo>
                  <a:cubicBezTo>
                    <a:pt x="46" y="0"/>
                    <a:pt x="0" y="70"/>
                    <a:pt x="0" y="70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7" y="69"/>
                    <a:pt x="61" y="66"/>
                    <a:pt x="94" y="72"/>
                  </a:cubicBezTo>
                  <a:cubicBezTo>
                    <a:pt x="96" y="72"/>
                    <a:pt x="98" y="72"/>
                    <a:pt x="100" y="72"/>
                  </a:cubicBezTo>
                  <a:cubicBezTo>
                    <a:pt x="105" y="60"/>
                    <a:pt x="118" y="35"/>
                    <a:pt x="129" y="16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65"/>
            <p:cNvSpPr>
              <a:spLocks/>
            </p:cNvSpPr>
            <p:nvPr/>
          </p:nvSpPr>
          <p:spPr bwMode="auto">
            <a:xfrm>
              <a:off x="3217863" y="3246438"/>
              <a:ext cx="120650" cy="230187"/>
            </a:xfrm>
            <a:custGeom>
              <a:avLst/>
              <a:gdLst>
                <a:gd name="T0" fmla="*/ 70 w 70"/>
                <a:gd name="T1" fmla="*/ 133 h 133"/>
                <a:gd name="T2" fmla="*/ 0 w 70"/>
                <a:gd name="T3" fmla="*/ 120 h 133"/>
                <a:gd name="T4" fmla="*/ 39 w 70"/>
                <a:gd name="T5" fmla="*/ 0 h 133"/>
                <a:gd name="T6" fmla="*/ 54 w 70"/>
                <a:gd name="T7" fmla="*/ 62 h 133"/>
                <a:gd name="T8" fmla="*/ 70 w 70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3">
                  <a:moveTo>
                    <a:pt x="70" y="133"/>
                  </a:moveTo>
                  <a:cubicBezTo>
                    <a:pt x="55" y="116"/>
                    <a:pt x="0" y="121"/>
                    <a:pt x="0" y="120"/>
                  </a:cubicBezTo>
                  <a:cubicBezTo>
                    <a:pt x="19" y="80"/>
                    <a:pt x="21" y="61"/>
                    <a:pt x="39" y="0"/>
                  </a:cubicBezTo>
                  <a:cubicBezTo>
                    <a:pt x="54" y="62"/>
                    <a:pt x="54" y="62"/>
                    <a:pt x="54" y="62"/>
                  </a:cubicBezTo>
                  <a:lnTo>
                    <a:pt x="70" y="133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66"/>
            <p:cNvSpPr>
              <a:spLocks/>
            </p:cNvSpPr>
            <p:nvPr/>
          </p:nvSpPr>
          <p:spPr bwMode="auto">
            <a:xfrm>
              <a:off x="3251200" y="3148013"/>
              <a:ext cx="582613" cy="366712"/>
            </a:xfrm>
            <a:custGeom>
              <a:avLst/>
              <a:gdLst>
                <a:gd name="T0" fmla="*/ 19 w 336"/>
                <a:gd name="T1" fmla="*/ 57 h 212"/>
                <a:gd name="T2" fmla="*/ 71 w 336"/>
                <a:gd name="T3" fmla="*/ 0 h 212"/>
                <a:gd name="T4" fmla="*/ 252 w 336"/>
                <a:gd name="T5" fmla="*/ 171 h 212"/>
                <a:gd name="T6" fmla="*/ 3 w 336"/>
                <a:gd name="T7" fmla="*/ 172 h 212"/>
                <a:gd name="T8" fmla="*/ 19 w 336"/>
                <a:gd name="T9" fmla="*/ 5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212">
                  <a:moveTo>
                    <a:pt x="19" y="57"/>
                  </a:moveTo>
                  <a:cubicBezTo>
                    <a:pt x="19" y="57"/>
                    <a:pt x="66" y="46"/>
                    <a:pt x="71" y="0"/>
                  </a:cubicBezTo>
                  <a:cubicBezTo>
                    <a:pt x="71" y="0"/>
                    <a:pt x="129" y="110"/>
                    <a:pt x="252" y="171"/>
                  </a:cubicBezTo>
                  <a:cubicBezTo>
                    <a:pt x="336" y="212"/>
                    <a:pt x="6" y="176"/>
                    <a:pt x="3" y="172"/>
                  </a:cubicBezTo>
                  <a:cubicBezTo>
                    <a:pt x="0" y="168"/>
                    <a:pt x="19" y="57"/>
                    <a:pt x="19" y="57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67"/>
            <p:cNvSpPr>
              <a:spLocks/>
            </p:cNvSpPr>
            <p:nvPr/>
          </p:nvSpPr>
          <p:spPr bwMode="auto">
            <a:xfrm>
              <a:off x="3375025" y="3148013"/>
              <a:ext cx="401638" cy="417512"/>
            </a:xfrm>
            <a:custGeom>
              <a:avLst/>
              <a:gdLst>
                <a:gd name="T0" fmla="*/ 0 w 253"/>
                <a:gd name="T1" fmla="*/ 0 h 263"/>
                <a:gd name="T2" fmla="*/ 253 w 253"/>
                <a:gd name="T3" fmla="*/ 214 h 263"/>
                <a:gd name="T4" fmla="*/ 52 w 253"/>
                <a:gd name="T5" fmla="*/ 263 h 263"/>
                <a:gd name="T6" fmla="*/ 0 w 253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263">
                  <a:moveTo>
                    <a:pt x="0" y="0"/>
                  </a:moveTo>
                  <a:lnTo>
                    <a:pt x="253" y="214"/>
                  </a:lnTo>
                  <a:lnTo>
                    <a:pt x="52" y="2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68"/>
            <p:cNvSpPr>
              <a:spLocks/>
            </p:cNvSpPr>
            <p:nvPr/>
          </p:nvSpPr>
          <p:spPr bwMode="auto">
            <a:xfrm>
              <a:off x="2590800" y="3757613"/>
              <a:ext cx="442913" cy="187325"/>
            </a:xfrm>
            <a:custGeom>
              <a:avLst/>
              <a:gdLst>
                <a:gd name="T0" fmla="*/ 255 w 279"/>
                <a:gd name="T1" fmla="*/ 118 h 118"/>
                <a:gd name="T2" fmla="*/ 0 w 279"/>
                <a:gd name="T3" fmla="*/ 54 h 118"/>
                <a:gd name="T4" fmla="*/ 25 w 279"/>
                <a:gd name="T5" fmla="*/ 0 h 118"/>
                <a:gd name="T6" fmla="*/ 279 w 279"/>
                <a:gd name="T7" fmla="*/ 69 h 118"/>
                <a:gd name="T8" fmla="*/ 255 w 279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18">
                  <a:moveTo>
                    <a:pt x="255" y="118"/>
                  </a:moveTo>
                  <a:lnTo>
                    <a:pt x="0" y="54"/>
                  </a:lnTo>
                  <a:lnTo>
                    <a:pt x="25" y="0"/>
                  </a:lnTo>
                  <a:lnTo>
                    <a:pt x="279" y="69"/>
                  </a:lnTo>
                  <a:lnTo>
                    <a:pt x="255" y="118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9"/>
            <p:cNvSpPr>
              <a:spLocks/>
            </p:cNvSpPr>
            <p:nvPr/>
          </p:nvSpPr>
          <p:spPr bwMode="auto">
            <a:xfrm>
              <a:off x="3462338" y="3382963"/>
              <a:ext cx="368300" cy="266700"/>
            </a:xfrm>
            <a:custGeom>
              <a:avLst/>
              <a:gdLst>
                <a:gd name="T0" fmla="*/ 232 w 232"/>
                <a:gd name="T1" fmla="*/ 54 h 168"/>
                <a:gd name="T2" fmla="*/ 42 w 232"/>
                <a:gd name="T3" fmla="*/ 168 h 168"/>
                <a:gd name="T4" fmla="*/ 0 w 232"/>
                <a:gd name="T5" fmla="*/ 137 h 168"/>
                <a:gd name="T6" fmla="*/ 184 w 232"/>
                <a:gd name="T7" fmla="*/ 0 h 168"/>
                <a:gd name="T8" fmla="*/ 232 w 232"/>
                <a:gd name="T9" fmla="*/ 5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8">
                  <a:moveTo>
                    <a:pt x="232" y="54"/>
                  </a:moveTo>
                  <a:lnTo>
                    <a:pt x="42" y="168"/>
                  </a:lnTo>
                  <a:lnTo>
                    <a:pt x="0" y="137"/>
                  </a:lnTo>
                  <a:lnTo>
                    <a:pt x="184" y="0"/>
                  </a:lnTo>
                  <a:lnTo>
                    <a:pt x="232" y="54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70"/>
            <p:cNvSpPr>
              <a:spLocks/>
            </p:cNvSpPr>
            <p:nvPr/>
          </p:nvSpPr>
          <p:spPr bwMode="auto">
            <a:xfrm>
              <a:off x="3652838" y="1822450"/>
              <a:ext cx="109538" cy="50800"/>
            </a:xfrm>
            <a:custGeom>
              <a:avLst/>
              <a:gdLst>
                <a:gd name="T0" fmla="*/ 0 w 63"/>
                <a:gd name="T1" fmla="*/ 9 h 29"/>
                <a:gd name="T2" fmla="*/ 37 w 63"/>
                <a:gd name="T3" fmla="*/ 29 h 29"/>
                <a:gd name="T4" fmla="*/ 54 w 63"/>
                <a:gd name="T5" fmla="*/ 0 h 29"/>
                <a:gd name="T6" fmla="*/ 0 w 63"/>
                <a:gd name="T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9">
                  <a:moveTo>
                    <a:pt x="0" y="9"/>
                  </a:moveTo>
                  <a:cubicBezTo>
                    <a:pt x="1" y="18"/>
                    <a:pt x="12" y="29"/>
                    <a:pt x="37" y="29"/>
                  </a:cubicBezTo>
                  <a:cubicBezTo>
                    <a:pt x="63" y="29"/>
                    <a:pt x="54" y="0"/>
                    <a:pt x="54" y="0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71"/>
            <p:cNvSpPr>
              <a:spLocks/>
            </p:cNvSpPr>
            <p:nvPr/>
          </p:nvSpPr>
          <p:spPr bwMode="auto">
            <a:xfrm>
              <a:off x="4697413" y="4727575"/>
              <a:ext cx="652463" cy="585787"/>
            </a:xfrm>
            <a:custGeom>
              <a:avLst/>
              <a:gdLst>
                <a:gd name="T0" fmla="*/ 0 w 377"/>
                <a:gd name="T1" fmla="*/ 0 h 339"/>
                <a:gd name="T2" fmla="*/ 33 w 377"/>
                <a:gd name="T3" fmla="*/ 37 h 339"/>
                <a:gd name="T4" fmla="*/ 137 w 377"/>
                <a:gd name="T5" fmla="*/ 277 h 339"/>
                <a:gd name="T6" fmla="*/ 229 w 377"/>
                <a:gd name="T7" fmla="*/ 270 h 339"/>
                <a:gd name="T8" fmla="*/ 348 w 377"/>
                <a:gd name="T9" fmla="*/ 339 h 339"/>
                <a:gd name="T10" fmla="*/ 377 w 377"/>
                <a:gd name="T11" fmla="*/ 286 h 339"/>
                <a:gd name="T12" fmla="*/ 0 w 377"/>
                <a:gd name="T13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339">
                  <a:moveTo>
                    <a:pt x="0" y="0"/>
                  </a:moveTo>
                  <a:cubicBezTo>
                    <a:pt x="33" y="37"/>
                    <a:pt x="33" y="37"/>
                    <a:pt x="33" y="37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229" y="270"/>
                    <a:pt x="229" y="270"/>
                    <a:pt x="229" y="270"/>
                  </a:cubicBezTo>
                  <a:cubicBezTo>
                    <a:pt x="348" y="339"/>
                    <a:pt x="348" y="339"/>
                    <a:pt x="348" y="339"/>
                  </a:cubicBezTo>
                  <a:cubicBezTo>
                    <a:pt x="358" y="321"/>
                    <a:pt x="368" y="304"/>
                    <a:pt x="377" y="2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6" name="Freeform 72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7" name="Freeform 73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8" name="Freeform 74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9" name="Freeform 75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0" name="Freeform 76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4" name="Freeform 77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5" name="Freeform 78"/>
            <p:cNvSpPr>
              <a:spLocks/>
            </p:cNvSpPr>
            <p:nvPr/>
          </p:nvSpPr>
          <p:spPr bwMode="auto">
            <a:xfrm>
              <a:off x="3805238" y="1711325"/>
              <a:ext cx="417513" cy="171450"/>
            </a:xfrm>
            <a:custGeom>
              <a:avLst/>
              <a:gdLst>
                <a:gd name="T0" fmla="*/ 241 w 241"/>
                <a:gd name="T1" fmla="*/ 87 h 99"/>
                <a:gd name="T2" fmla="*/ 229 w 241"/>
                <a:gd name="T3" fmla="*/ 99 h 99"/>
                <a:gd name="T4" fmla="*/ 13 w 241"/>
                <a:gd name="T5" fmla="*/ 93 h 99"/>
                <a:gd name="T6" fmla="*/ 0 w 241"/>
                <a:gd name="T7" fmla="*/ 80 h 99"/>
                <a:gd name="T8" fmla="*/ 0 w 241"/>
                <a:gd name="T9" fmla="*/ 19 h 99"/>
                <a:gd name="T10" fmla="*/ 13 w 241"/>
                <a:gd name="T11" fmla="*/ 6 h 99"/>
                <a:gd name="T12" fmla="*/ 229 w 241"/>
                <a:gd name="T13" fmla="*/ 0 h 99"/>
                <a:gd name="T14" fmla="*/ 241 w 241"/>
                <a:gd name="T15" fmla="*/ 13 h 99"/>
                <a:gd name="T16" fmla="*/ 241 w 241"/>
                <a:gd name="T17" fmla="*/ 8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99">
                  <a:moveTo>
                    <a:pt x="241" y="87"/>
                  </a:moveTo>
                  <a:cubicBezTo>
                    <a:pt x="241" y="93"/>
                    <a:pt x="236" y="99"/>
                    <a:pt x="229" y="99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6" y="93"/>
                    <a:pt x="0" y="87"/>
                    <a:pt x="0" y="8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6" y="6"/>
                    <a:pt x="13" y="6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36" y="0"/>
                    <a:pt x="241" y="6"/>
                    <a:pt x="241" y="13"/>
                  </a:cubicBezTo>
                  <a:cubicBezTo>
                    <a:pt x="241" y="87"/>
                    <a:pt x="241" y="87"/>
                    <a:pt x="241" y="87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6" name="Freeform 79"/>
            <p:cNvSpPr>
              <a:spLocks noEditPoints="1"/>
            </p:cNvSpPr>
            <p:nvPr/>
          </p:nvSpPr>
          <p:spPr bwMode="auto">
            <a:xfrm>
              <a:off x="3805238" y="1849438"/>
              <a:ext cx="338138" cy="30162"/>
            </a:xfrm>
            <a:custGeom>
              <a:avLst/>
              <a:gdLst>
                <a:gd name="T0" fmla="*/ 30 w 195"/>
                <a:gd name="T1" fmla="*/ 14 h 18"/>
                <a:gd name="T2" fmla="*/ 30 w 195"/>
                <a:gd name="T3" fmla="*/ 14 h 18"/>
                <a:gd name="T4" fmla="*/ 195 w 195"/>
                <a:gd name="T5" fmla="*/ 18 h 18"/>
                <a:gd name="T6" fmla="*/ 195 w 195"/>
                <a:gd name="T7" fmla="*/ 18 h 18"/>
                <a:gd name="T8" fmla="*/ 30 w 195"/>
                <a:gd name="T9" fmla="*/ 14 h 18"/>
                <a:gd name="T10" fmla="*/ 0 w 195"/>
                <a:gd name="T11" fmla="*/ 0 h 18"/>
                <a:gd name="T12" fmla="*/ 1 w 195"/>
                <a:gd name="T13" fmla="*/ 3 h 18"/>
                <a:gd name="T14" fmla="*/ 1 w 195"/>
                <a:gd name="T15" fmla="*/ 3 h 18"/>
                <a:gd name="T16" fmla="*/ 0 w 19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8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30" y="14"/>
                    <a:pt x="30" y="14"/>
                    <a:pt x="30" y="14"/>
                  </a:cubicBezTo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7" name="Freeform 80"/>
            <p:cNvSpPr>
              <a:spLocks noEditPoints="1"/>
            </p:cNvSpPr>
            <p:nvPr/>
          </p:nvSpPr>
          <p:spPr bwMode="auto">
            <a:xfrm>
              <a:off x="3805238" y="1714500"/>
              <a:ext cx="338138" cy="165100"/>
            </a:xfrm>
            <a:custGeom>
              <a:avLst/>
              <a:gdLst>
                <a:gd name="T0" fmla="*/ 1 w 195"/>
                <a:gd name="T1" fmla="*/ 61 h 96"/>
                <a:gd name="T2" fmla="*/ 0 w 195"/>
                <a:gd name="T3" fmla="*/ 63 h 96"/>
                <a:gd name="T4" fmla="*/ 0 w 195"/>
                <a:gd name="T5" fmla="*/ 78 h 96"/>
                <a:gd name="T6" fmla="*/ 0 w 195"/>
                <a:gd name="T7" fmla="*/ 78 h 96"/>
                <a:gd name="T8" fmla="*/ 1 w 195"/>
                <a:gd name="T9" fmla="*/ 81 h 96"/>
                <a:gd name="T10" fmla="*/ 1 w 195"/>
                <a:gd name="T11" fmla="*/ 61 h 96"/>
                <a:gd name="T12" fmla="*/ 195 w 195"/>
                <a:gd name="T13" fmla="*/ 0 h 96"/>
                <a:gd name="T14" fmla="*/ 186 w 195"/>
                <a:gd name="T15" fmla="*/ 12 h 96"/>
                <a:gd name="T16" fmla="*/ 183 w 195"/>
                <a:gd name="T17" fmla="*/ 39 h 96"/>
                <a:gd name="T18" fmla="*/ 169 w 195"/>
                <a:gd name="T19" fmla="*/ 51 h 96"/>
                <a:gd name="T20" fmla="*/ 30 w 195"/>
                <a:gd name="T21" fmla="*/ 51 h 96"/>
                <a:gd name="T22" fmla="*/ 30 w 195"/>
                <a:gd name="T23" fmla="*/ 92 h 96"/>
                <a:gd name="T24" fmla="*/ 195 w 195"/>
                <a:gd name="T25" fmla="*/ 96 h 96"/>
                <a:gd name="T26" fmla="*/ 195 w 195"/>
                <a:gd name="T2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5" h="96">
                  <a:moveTo>
                    <a:pt x="1" y="61"/>
                  </a:moveTo>
                  <a:cubicBezTo>
                    <a:pt x="1" y="62"/>
                    <a:pt x="0" y="62"/>
                    <a:pt x="0" y="6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1" y="8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95" y="0"/>
                  </a:moveTo>
                  <a:cubicBezTo>
                    <a:pt x="190" y="2"/>
                    <a:pt x="186" y="7"/>
                    <a:pt x="186" y="12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45"/>
                    <a:pt x="175" y="51"/>
                    <a:pt x="169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8" name="Freeform 81"/>
            <p:cNvSpPr>
              <a:spLocks/>
            </p:cNvSpPr>
            <p:nvPr/>
          </p:nvSpPr>
          <p:spPr bwMode="auto">
            <a:xfrm>
              <a:off x="4144963" y="1693863"/>
              <a:ext cx="458788" cy="207962"/>
            </a:xfrm>
            <a:custGeom>
              <a:avLst/>
              <a:gdLst>
                <a:gd name="T0" fmla="*/ 265 w 265"/>
                <a:gd name="T1" fmla="*/ 103 h 120"/>
                <a:gd name="T2" fmla="*/ 249 w 265"/>
                <a:gd name="T3" fmla="*/ 120 h 120"/>
                <a:gd name="T4" fmla="*/ 16 w 265"/>
                <a:gd name="T5" fmla="*/ 120 h 120"/>
                <a:gd name="T6" fmla="*/ 0 w 265"/>
                <a:gd name="T7" fmla="*/ 103 h 120"/>
                <a:gd name="T8" fmla="*/ 0 w 265"/>
                <a:gd name="T9" fmla="*/ 16 h 120"/>
                <a:gd name="T10" fmla="*/ 16 w 265"/>
                <a:gd name="T11" fmla="*/ 0 h 120"/>
                <a:gd name="T12" fmla="*/ 249 w 265"/>
                <a:gd name="T13" fmla="*/ 0 h 120"/>
                <a:gd name="T14" fmla="*/ 265 w 265"/>
                <a:gd name="T15" fmla="*/ 16 h 120"/>
                <a:gd name="T16" fmla="*/ 265 w 265"/>
                <a:gd name="T17" fmla="*/ 10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20">
                  <a:moveTo>
                    <a:pt x="265" y="103"/>
                  </a:moveTo>
                  <a:cubicBezTo>
                    <a:pt x="265" y="112"/>
                    <a:pt x="258" y="120"/>
                    <a:pt x="249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7" y="120"/>
                    <a:pt x="0" y="112"/>
                    <a:pt x="0" y="10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8" y="0"/>
                    <a:pt x="265" y="7"/>
                    <a:pt x="265" y="16"/>
                  </a:cubicBezTo>
                  <a:cubicBezTo>
                    <a:pt x="265" y="103"/>
                    <a:pt x="265" y="103"/>
                    <a:pt x="265" y="103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1" name="Freeform 82"/>
            <p:cNvSpPr>
              <a:spLocks/>
            </p:cNvSpPr>
            <p:nvPr/>
          </p:nvSpPr>
          <p:spPr bwMode="auto">
            <a:xfrm>
              <a:off x="4210050" y="1695450"/>
              <a:ext cx="347663" cy="206375"/>
            </a:xfrm>
            <a:custGeom>
              <a:avLst/>
              <a:gdLst>
                <a:gd name="T0" fmla="*/ 201 w 201"/>
                <a:gd name="T1" fmla="*/ 0 h 119"/>
                <a:gd name="T2" fmla="*/ 193 w 201"/>
                <a:gd name="T3" fmla="*/ 11 h 119"/>
                <a:gd name="T4" fmla="*/ 185 w 201"/>
                <a:gd name="T5" fmla="*/ 50 h 119"/>
                <a:gd name="T6" fmla="*/ 170 w 201"/>
                <a:gd name="T7" fmla="*/ 62 h 119"/>
                <a:gd name="T8" fmla="*/ 0 w 201"/>
                <a:gd name="T9" fmla="*/ 62 h 119"/>
                <a:gd name="T10" fmla="*/ 0 w 201"/>
                <a:gd name="T11" fmla="*/ 119 h 119"/>
                <a:gd name="T12" fmla="*/ 201 w 201"/>
                <a:gd name="T13" fmla="*/ 119 h 119"/>
                <a:gd name="T14" fmla="*/ 201 w 201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9">
                  <a:moveTo>
                    <a:pt x="201" y="0"/>
                  </a:moveTo>
                  <a:cubicBezTo>
                    <a:pt x="197" y="2"/>
                    <a:pt x="193" y="6"/>
                    <a:pt x="193" y="1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7"/>
                    <a:pt x="177" y="62"/>
                    <a:pt x="17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2" name="Rectangle 83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3" name="Rectangle 84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5" name="Rectangle 85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6" name="Rectangle 86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8" name="Freeform 87"/>
            <p:cNvSpPr>
              <a:spLocks/>
            </p:cNvSpPr>
            <p:nvPr/>
          </p:nvSpPr>
          <p:spPr bwMode="auto">
            <a:xfrm>
              <a:off x="3508375" y="1763713"/>
              <a:ext cx="42863" cy="66675"/>
            </a:xfrm>
            <a:custGeom>
              <a:avLst/>
              <a:gdLst>
                <a:gd name="T0" fmla="*/ 25 w 25"/>
                <a:gd name="T1" fmla="*/ 33 h 38"/>
                <a:gd name="T2" fmla="*/ 4 w 25"/>
                <a:gd name="T3" fmla="*/ 38 h 38"/>
                <a:gd name="T4" fmla="*/ 0 w 25"/>
                <a:gd name="T5" fmla="*/ 18 h 38"/>
                <a:gd name="T6" fmla="*/ 4 w 25"/>
                <a:gd name="T7" fmla="*/ 0 h 38"/>
                <a:gd name="T8" fmla="*/ 25 w 25"/>
                <a:gd name="T9" fmla="*/ 4 h 38"/>
                <a:gd name="T10" fmla="*/ 25 w 25"/>
                <a:gd name="T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8">
                  <a:moveTo>
                    <a:pt x="25" y="33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0" y="31"/>
                    <a:pt x="0" y="18"/>
                  </a:cubicBezTo>
                  <a:cubicBezTo>
                    <a:pt x="0" y="5"/>
                    <a:pt x="4" y="0"/>
                    <a:pt x="4" y="0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25" y="33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0" name="Rectangle 88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1" name="Rectangle 89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2" name="Freeform 90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3" name="Freeform 91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4" name="Rectangle 92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5" name="Rectangle 93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6" name="Freeform 94"/>
            <p:cNvSpPr>
              <a:spLocks/>
            </p:cNvSpPr>
            <p:nvPr/>
          </p:nvSpPr>
          <p:spPr bwMode="auto">
            <a:xfrm>
              <a:off x="4125913" y="1892300"/>
              <a:ext cx="266700" cy="111125"/>
            </a:xfrm>
            <a:custGeom>
              <a:avLst/>
              <a:gdLst>
                <a:gd name="T0" fmla="*/ 29 w 154"/>
                <a:gd name="T1" fmla="*/ 64 h 64"/>
                <a:gd name="T2" fmla="*/ 84 w 154"/>
                <a:gd name="T3" fmla="*/ 25 h 64"/>
                <a:gd name="T4" fmla="*/ 115 w 154"/>
                <a:gd name="T5" fmla="*/ 26 h 64"/>
                <a:gd name="T6" fmla="*/ 140 w 154"/>
                <a:gd name="T7" fmla="*/ 15 h 64"/>
                <a:gd name="T8" fmla="*/ 152 w 154"/>
                <a:gd name="T9" fmla="*/ 4 h 64"/>
                <a:gd name="T10" fmla="*/ 35 w 154"/>
                <a:gd name="T11" fmla="*/ 3 h 64"/>
                <a:gd name="T12" fmla="*/ 2 w 154"/>
                <a:gd name="T13" fmla="*/ 28 h 64"/>
                <a:gd name="T14" fmla="*/ 29 w 154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64">
                  <a:moveTo>
                    <a:pt x="29" y="64"/>
                  </a:moveTo>
                  <a:cubicBezTo>
                    <a:pt x="40" y="48"/>
                    <a:pt x="58" y="31"/>
                    <a:pt x="84" y="25"/>
                  </a:cubicBezTo>
                  <a:cubicBezTo>
                    <a:pt x="93" y="23"/>
                    <a:pt x="105" y="26"/>
                    <a:pt x="115" y="26"/>
                  </a:cubicBezTo>
                  <a:cubicBezTo>
                    <a:pt x="126" y="26"/>
                    <a:pt x="135" y="18"/>
                    <a:pt x="140" y="15"/>
                  </a:cubicBezTo>
                  <a:cubicBezTo>
                    <a:pt x="154" y="7"/>
                    <a:pt x="154" y="7"/>
                    <a:pt x="152" y="4"/>
                  </a:cubicBezTo>
                  <a:cubicBezTo>
                    <a:pt x="150" y="0"/>
                    <a:pt x="52" y="3"/>
                    <a:pt x="35" y="3"/>
                  </a:cubicBezTo>
                  <a:cubicBezTo>
                    <a:pt x="19" y="3"/>
                    <a:pt x="5" y="16"/>
                    <a:pt x="2" y="28"/>
                  </a:cubicBezTo>
                  <a:cubicBezTo>
                    <a:pt x="0" y="40"/>
                    <a:pt x="29" y="64"/>
                    <a:pt x="29" y="6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7" name="Freeform 95"/>
            <p:cNvSpPr>
              <a:spLocks/>
            </p:cNvSpPr>
            <p:nvPr/>
          </p:nvSpPr>
          <p:spPr bwMode="auto">
            <a:xfrm>
              <a:off x="4171950" y="1860550"/>
              <a:ext cx="171450" cy="61912"/>
            </a:xfrm>
            <a:custGeom>
              <a:avLst/>
              <a:gdLst>
                <a:gd name="T0" fmla="*/ 0 w 99"/>
                <a:gd name="T1" fmla="*/ 30 h 35"/>
                <a:gd name="T2" fmla="*/ 35 w 99"/>
                <a:gd name="T3" fmla="*/ 1 h 35"/>
                <a:gd name="T4" fmla="*/ 88 w 99"/>
                <a:gd name="T5" fmla="*/ 1 h 35"/>
                <a:gd name="T6" fmla="*/ 83 w 99"/>
                <a:gd name="T7" fmla="*/ 18 h 35"/>
                <a:gd name="T8" fmla="*/ 26 w 99"/>
                <a:gd name="T9" fmla="*/ 35 h 35"/>
                <a:gd name="T10" fmla="*/ 0 w 99"/>
                <a:gd name="T1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5">
                  <a:moveTo>
                    <a:pt x="0" y="30"/>
                  </a:moveTo>
                  <a:cubicBezTo>
                    <a:pt x="7" y="23"/>
                    <a:pt x="17" y="3"/>
                    <a:pt x="35" y="1"/>
                  </a:cubicBezTo>
                  <a:cubicBezTo>
                    <a:pt x="53" y="0"/>
                    <a:pt x="79" y="1"/>
                    <a:pt x="88" y="1"/>
                  </a:cubicBezTo>
                  <a:cubicBezTo>
                    <a:pt x="97" y="1"/>
                    <a:pt x="99" y="18"/>
                    <a:pt x="83" y="18"/>
                  </a:cubicBezTo>
                  <a:cubicBezTo>
                    <a:pt x="68" y="18"/>
                    <a:pt x="26" y="35"/>
                    <a:pt x="26" y="3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8" name="Freeform 96"/>
            <p:cNvSpPr>
              <a:spLocks/>
            </p:cNvSpPr>
            <p:nvPr/>
          </p:nvSpPr>
          <p:spPr bwMode="auto">
            <a:xfrm>
              <a:off x="3649663" y="1701800"/>
              <a:ext cx="57150" cy="87312"/>
            </a:xfrm>
            <a:custGeom>
              <a:avLst/>
              <a:gdLst>
                <a:gd name="T0" fmla="*/ 18 w 33"/>
                <a:gd name="T1" fmla="*/ 50 h 50"/>
                <a:gd name="T2" fmla="*/ 3 w 33"/>
                <a:gd name="T3" fmla="*/ 38 h 50"/>
                <a:gd name="T4" fmla="*/ 1 w 33"/>
                <a:gd name="T5" fmla="*/ 18 h 50"/>
                <a:gd name="T6" fmla="*/ 13 w 33"/>
                <a:gd name="T7" fmla="*/ 1 h 50"/>
                <a:gd name="T8" fmla="*/ 29 w 33"/>
                <a:gd name="T9" fmla="*/ 14 h 50"/>
                <a:gd name="T10" fmla="*/ 32 w 33"/>
                <a:gd name="T11" fmla="*/ 34 h 50"/>
                <a:gd name="T12" fmla="*/ 20 w 33"/>
                <a:gd name="T13" fmla="*/ 50 h 50"/>
                <a:gd name="T14" fmla="*/ 18 w 33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0">
                  <a:moveTo>
                    <a:pt x="18" y="50"/>
                  </a:moveTo>
                  <a:cubicBezTo>
                    <a:pt x="11" y="50"/>
                    <a:pt x="4" y="45"/>
                    <a:pt x="3" y="3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0"/>
                    <a:pt x="5" y="3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42"/>
                    <a:pt x="28" y="49"/>
                    <a:pt x="20" y="50"/>
                  </a:cubicBezTo>
                  <a:cubicBezTo>
                    <a:pt x="19" y="50"/>
                    <a:pt x="18" y="50"/>
                    <a:pt x="18" y="5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9" name="Freeform 97"/>
            <p:cNvSpPr>
              <a:spLocks/>
            </p:cNvSpPr>
            <p:nvPr/>
          </p:nvSpPr>
          <p:spPr bwMode="auto">
            <a:xfrm>
              <a:off x="3651250" y="1798638"/>
              <a:ext cx="73025" cy="65087"/>
            </a:xfrm>
            <a:custGeom>
              <a:avLst/>
              <a:gdLst>
                <a:gd name="T0" fmla="*/ 14 w 42"/>
                <a:gd name="T1" fmla="*/ 37 h 37"/>
                <a:gd name="T2" fmla="*/ 4 w 42"/>
                <a:gd name="T3" fmla="*/ 32 h 37"/>
                <a:gd name="T4" fmla="*/ 7 w 42"/>
                <a:gd name="T5" fmla="*/ 15 h 37"/>
                <a:gd name="T6" fmla="*/ 20 w 42"/>
                <a:gd name="T7" fmla="*/ 5 h 37"/>
                <a:gd name="T8" fmla="*/ 38 w 42"/>
                <a:gd name="T9" fmla="*/ 7 h 37"/>
                <a:gd name="T10" fmla="*/ 35 w 42"/>
                <a:gd name="T11" fmla="*/ 24 h 37"/>
                <a:gd name="T12" fmla="*/ 22 w 42"/>
                <a:gd name="T13" fmla="*/ 35 h 37"/>
                <a:gd name="T14" fmla="*/ 14 w 42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14" y="37"/>
                  </a:moveTo>
                  <a:cubicBezTo>
                    <a:pt x="10" y="37"/>
                    <a:pt x="7" y="36"/>
                    <a:pt x="4" y="32"/>
                  </a:cubicBezTo>
                  <a:cubicBezTo>
                    <a:pt x="0" y="27"/>
                    <a:pt x="1" y="19"/>
                    <a:pt x="7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6" y="0"/>
                    <a:pt x="34" y="2"/>
                    <a:pt x="38" y="7"/>
                  </a:cubicBezTo>
                  <a:cubicBezTo>
                    <a:pt x="42" y="13"/>
                    <a:pt x="41" y="20"/>
                    <a:pt x="35" y="2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9" y="37"/>
                    <a:pt x="17" y="37"/>
                    <a:pt x="14" y="37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0" name="Freeform 98"/>
            <p:cNvSpPr>
              <a:spLocks/>
            </p:cNvSpPr>
            <p:nvPr/>
          </p:nvSpPr>
          <p:spPr bwMode="auto">
            <a:xfrm>
              <a:off x="3694113" y="1716088"/>
              <a:ext cx="46038" cy="77787"/>
            </a:xfrm>
            <a:custGeom>
              <a:avLst/>
              <a:gdLst>
                <a:gd name="T0" fmla="*/ 14 w 27"/>
                <a:gd name="T1" fmla="*/ 45 h 45"/>
                <a:gd name="T2" fmla="*/ 2 w 27"/>
                <a:gd name="T3" fmla="*/ 33 h 45"/>
                <a:gd name="T4" fmla="*/ 1 w 27"/>
                <a:gd name="T5" fmla="*/ 14 h 45"/>
                <a:gd name="T6" fmla="*/ 12 w 27"/>
                <a:gd name="T7" fmla="*/ 1 h 45"/>
                <a:gd name="T8" fmla="*/ 25 w 27"/>
                <a:gd name="T9" fmla="*/ 12 h 45"/>
                <a:gd name="T10" fmla="*/ 27 w 27"/>
                <a:gd name="T11" fmla="*/ 31 h 45"/>
                <a:gd name="T12" fmla="*/ 15 w 27"/>
                <a:gd name="T13" fmla="*/ 44 h 45"/>
                <a:gd name="T14" fmla="*/ 14 w 27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5">
                  <a:moveTo>
                    <a:pt x="14" y="45"/>
                  </a:moveTo>
                  <a:cubicBezTo>
                    <a:pt x="8" y="45"/>
                    <a:pt x="2" y="40"/>
                    <a:pt x="2" y="3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7"/>
                    <a:pt x="5" y="1"/>
                    <a:pt x="12" y="1"/>
                  </a:cubicBezTo>
                  <a:cubicBezTo>
                    <a:pt x="19" y="0"/>
                    <a:pt x="25" y="6"/>
                    <a:pt x="25" y="12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8"/>
                    <a:pt x="22" y="44"/>
                    <a:pt x="15" y="44"/>
                  </a:cubicBezTo>
                  <a:lnTo>
                    <a:pt x="14" y="45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2" name="Freeform 99"/>
            <p:cNvSpPr>
              <a:spLocks/>
            </p:cNvSpPr>
            <p:nvPr/>
          </p:nvSpPr>
          <p:spPr bwMode="auto">
            <a:xfrm>
              <a:off x="3722688" y="1714500"/>
              <a:ext cx="50800" cy="76200"/>
            </a:xfrm>
            <a:custGeom>
              <a:avLst/>
              <a:gdLst>
                <a:gd name="T0" fmla="*/ 13 w 29"/>
                <a:gd name="T1" fmla="*/ 44 h 44"/>
                <a:gd name="T2" fmla="*/ 11 w 29"/>
                <a:gd name="T3" fmla="*/ 44 h 44"/>
                <a:gd name="T4" fmla="*/ 1 w 29"/>
                <a:gd name="T5" fmla="*/ 30 h 44"/>
                <a:gd name="T6" fmla="*/ 4 w 29"/>
                <a:gd name="T7" fmla="*/ 11 h 44"/>
                <a:gd name="T8" fmla="*/ 18 w 29"/>
                <a:gd name="T9" fmla="*/ 1 h 44"/>
                <a:gd name="T10" fmla="*/ 28 w 29"/>
                <a:gd name="T11" fmla="*/ 15 h 44"/>
                <a:gd name="T12" fmla="*/ 26 w 29"/>
                <a:gd name="T13" fmla="*/ 34 h 44"/>
                <a:gd name="T14" fmla="*/ 13 w 2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4">
                  <a:moveTo>
                    <a:pt x="13" y="44"/>
                  </a:moveTo>
                  <a:cubicBezTo>
                    <a:pt x="13" y="44"/>
                    <a:pt x="12" y="44"/>
                    <a:pt x="11" y="44"/>
                  </a:cubicBezTo>
                  <a:cubicBezTo>
                    <a:pt x="5" y="43"/>
                    <a:pt x="0" y="37"/>
                    <a:pt x="1" y="3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4"/>
                    <a:pt x="11" y="0"/>
                    <a:pt x="18" y="1"/>
                  </a:cubicBezTo>
                  <a:cubicBezTo>
                    <a:pt x="25" y="2"/>
                    <a:pt x="29" y="8"/>
                    <a:pt x="28" y="1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40"/>
                    <a:pt x="19" y="44"/>
                    <a:pt x="13" y="4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3" name="Freeform 100"/>
            <p:cNvSpPr>
              <a:spLocks/>
            </p:cNvSpPr>
            <p:nvPr/>
          </p:nvSpPr>
          <p:spPr bwMode="auto">
            <a:xfrm>
              <a:off x="3741738" y="1725613"/>
              <a:ext cx="61913" cy="65087"/>
            </a:xfrm>
            <a:custGeom>
              <a:avLst/>
              <a:gdLst>
                <a:gd name="T0" fmla="*/ 15 w 36"/>
                <a:gd name="T1" fmla="*/ 37 h 37"/>
                <a:gd name="T2" fmla="*/ 8 w 36"/>
                <a:gd name="T3" fmla="*/ 35 h 37"/>
                <a:gd name="T4" fmla="*/ 4 w 36"/>
                <a:gd name="T5" fmla="*/ 18 h 37"/>
                <a:gd name="T6" fmla="*/ 11 w 36"/>
                <a:gd name="T7" fmla="*/ 7 h 37"/>
                <a:gd name="T8" fmla="*/ 28 w 36"/>
                <a:gd name="T9" fmla="*/ 4 h 37"/>
                <a:gd name="T10" fmla="*/ 32 w 36"/>
                <a:gd name="T11" fmla="*/ 21 h 37"/>
                <a:gd name="T12" fmla="*/ 25 w 36"/>
                <a:gd name="T13" fmla="*/ 32 h 37"/>
                <a:gd name="T14" fmla="*/ 15 w 3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7">
                  <a:moveTo>
                    <a:pt x="15" y="37"/>
                  </a:moveTo>
                  <a:cubicBezTo>
                    <a:pt x="12" y="37"/>
                    <a:pt x="10" y="36"/>
                    <a:pt x="8" y="35"/>
                  </a:cubicBezTo>
                  <a:cubicBezTo>
                    <a:pt x="2" y="31"/>
                    <a:pt x="0" y="23"/>
                    <a:pt x="4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2"/>
                    <a:pt x="23" y="0"/>
                    <a:pt x="28" y="4"/>
                  </a:cubicBezTo>
                  <a:cubicBezTo>
                    <a:pt x="34" y="8"/>
                    <a:pt x="36" y="15"/>
                    <a:pt x="32" y="2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3" y="35"/>
                    <a:pt x="19" y="37"/>
                    <a:pt x="15" y="37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4" name="Rectangle 101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5" name="Rectangle 102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6" name="Freeform 103"/>
            <p:cNvSpPr>
              <a:spLocks/>
            </p:cNvSpPr>
            <p:nvPr/>
          </p:nvSpPr>
          <p:spPr bwMode="auto">
            <a:xfrm>
              <a:off x="2962275" y="1965325"/>
              <a:ext cx="280988" cy="387350"/>
            </a:xfrm>
            <a:custGeom>
              <a:avLst/>
              <a:gdLst>
                <a:gd name="T0" fmla="*/ 53 w 162"/>
                <a:gd name="T1" fmla="*/ 33 h 224"/>
                <a:gd name="T2" fmla="*/ 0 w 162"/>
                <a:gd name="T3" fmla="*/ 224 h 224"/>
                <a:gd name="T4" fmla="*/ 6 w 162"/>
                <a:gd name="T5" fmla="*/ 222 h 224"/>
                <a:gd name="T6" fmla="*/ 72 w 162"/>
                <a:gd name="T7" fmla="*/ 116 h 224"/>
                <a:gd name="T8" fmla="*/ 162 w 162"/>
                <a:gd name="T9" fmla="*/ 14 h 224"/>
                <a:gd name="T10" fmla="*/ 53 w 162"/>
                <a:gd name="T11" fmla="*/ 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24">
                  <a:moveTo>
                    <a:pt x="53" y="33"/>
                  </a:moveTo>
                  <a:cubicBezTo>
                    <a:pt x="20" y="70"/>
                    <a:pt x="7" y="147"/>
                    <a:pt x="0" y="224"/>
                  </a:cubicBezTo>
                  <a:cubicBezTo>
                    <a:pt x="2" y="224"/>
                    <a:pt x="4" y="223"/>
                    <a:pt x="6" y="222"/>
                  </a:cubicBezTo>
                  <a:cubicBezTo>
                    <a:pt x="39" y="208"/>
                    <a:pt x="72" y="116"/>
                    <a:pt x="72" y="116"/>
                  </a:cubicBezTo>
                  <a:cubicBezTo>
                    <a:pt x="65" y="53"/>
                    <a:pt x="111" y="8"/>
                    <a:pt x="162" y="14"/>
                  </a:cubicBezTo>
                  <a:cubicBezTo>
                    <a:pt x="135" y="12"/>
                    <a:pt x="82" y="0"/>
                    <a:pt x="53" y="33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320" name="Picture 10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50" y="1965325"/>
              <a:ext cx="15875" cy="20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7" name="Freeform 105"/>
            <p:cNvSpPr>
              <a:spLocks/>
            </p:cNvSpPr>
            <p:nvPr/>
          </p:nvSpPr>
          <p:spPr bwMode="auto">
            <a:xfrm>
              <a:off x="3508375" y="1946275"/>
              <a:ext cx="47625" cy="34925"/>
            </a:xfrm>
            <a:custGeom>
              <a:avLst/>
              <a:gdLst>
                <a:gd name="T0" fmla="*/ 3 w 28"/>
                <a:gd name="T1" fmla="*/ 0 h 20"/>
                <a:gd name="T2" fmla="*/ 0 w 28"/>
                <a:gd name="T3" fmla="*/ 2 h 20"/>
                <a:gd name="T4" fmla="*/ 0 w 28"/>
                <a:gd name="T5" fmla="*/ 2 h 20"/>
                <a:gd name="T6" fmla="*/ 28 w 28"/>
                <a:gd name="T7" fmla="*/ 20 h 20"/>
                <a:gd name="T8" fmla="*/ 28 w 28"/>
                <a:gd name="T9" fmla="*/ 15 h 20"/>
                <a:gd name="T10" fmla="*/ 3 w 28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0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11"/>
                    <a:pt x="15" y="16"/>
                    <a:pt x="28" y="20"/>
                  </a:cubicBezTo>
                  <a:cubicBezTo>
                    <a:pt x="28" y="18"/>
                    <a:pt x="28" y="17"/>
                    <a:pt x="28" y="15"/>
                  </a:cubicBezTo>
                  <a:cubicBezTo>
                    <a:pt x="17" y="12"/>
                    <a:pt x="12" y="8"/>
                    <a:pt x="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8" name="Freeform 106"/>
            <p:cNvSpPr>
              <a:spLocks/>
            </p:cNvSpPr>
            <p:nvPr/>
          </p:nvSpPr>
          <p:spPr bwMode="auto">
            <a:xfrm>
              <a:off x="3490913" y="1933575"/>
              <a:ext cx="26988" cy="20637"/>
            </a:xfrm>
            <a:custGeom>
              <a:avLst/>
              <a:gdLst>
                <a:gd name="T0" fmla="*/ 13 w 16"/>
                <a:gd name="T1" fmla="*/ 0 h 12"/>
                <a:gd name="T2" fmla="*/ 0 w 16"/>
                <a:gd name="T3" fmla="*/ 12 h 12"/>
                <a:gd name="T4" fmla="*/ 10 w 16"/>
                <a:gd name="T5" fmla="*/ 9 h 12"/>
                <a:gd name="T6" fmla="*/ 11 w 16"/>
                <a:gd name="T7" fmla="*/ 6 h 12"/>
                <a:gd name="T8" fmla="*/ 13 w 16"/>
                <a:gd name="T9" fmla="*/ 6 h 12"/>
                <a:gd name="T10" fmla="*/ 13 w 16"/>
                <a:gd name="T11" fmla="*/ 7 h 12"/>
                <a:gd name="T12" fmla="*/ 16 w 16"/>
                <a:gd name="T13" fmla="*/ 4 h 12"/>
                <a:gd name="T14" fmla="*/ 13 w 16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2">
                  <a:moveTo>
                    <a:pt x="13" y="0"/>
                  </a:moveTo>
                  <a:cubicBezTo>
                    <a:pt x="11" y="8"/>
                    <a:pt x="0" y="12"/>
                    <a:pt x="0" y="12"/>
                  </a:cubicBezTo>
                  <a:cubicBezTo>
                    <a:pt x="0" y="12"/>
                    <a:pt x="5" y="11"/>
                    <a:pt x="10" y="9"/>
                  </a:cubicBezTo>
                  <a:cubicBezTo>
                    <a:pt x="8" y="8"/>
                    <a:pt x="10" y="6"/>
                    <a:pt x="11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6"/>
                    <a:pt x="16" y="5"/>
                    <a:pt x="16" y="4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9" name="Freeform 107"/>
            <p:cNvSpPr>
              <a:spLocks/>
            </p:cNvSpPr>
            <p:nvPr/>
          </p:nvSpPr>
          <p:spPr bwMode="auto">
            <a:xfrm>
              <a:off x="3505200" y="1944688"/>
              <a:ext cx="7938" cy="4762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3 h 3"/>
                <a:gd name="T4" fmla="*/ 5 w 5"/>
                <a:gd name="T5" fmla="*/ 1 h 3"/>
                <a:gd name="T6" fmla="*/ 5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2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7E4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10" name="Straight Connector 109"/>
          <p:cNvCxnSpPr/>
          <p:nvPr/>
        </p:nvCxnSpPr>
        <p:spPr>
          <a:xfrm>
            <a:off x="4683438" y="4096601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4683439" y="4096601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683438" y="456083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683438" y="4560835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4574943" y="384019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673898" y="3998497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7673898" y="4462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17" name="Straight Connector 116"/>
          <p:cNvCxnSpPr/>
          <p:nvPr/>
        </p:nvCxnSpPr>
        <p:spPr>
          <a:xfrm>
            <a:off x="4683438" y="5019380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683439" y="5019380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7673898" y="49212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567417" y="231925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4567417" y="2747470"/>
            <a:ext cx="417887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574943" y="43085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4574943" y="477539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594608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27371" y="2180191"/>
            <a:ext cx="3489258" cy="2980703"/>
            <a:chOff x="4232276" y="2530476"/>
            <a:chExt cx="3136900" cy="267970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5238751" y="3265488"/>
              <a:ext cx="1141413" cy="11414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5465763" y="3216276"/>
              <a:ext cx="274638" cy="100013"/>
            </a:xfrm>
            <a:custGeom>
              <a:avLst/>
              <a:gdLst>
                <a:gd name="T0" fmla="*/ 0 w 132"/>
                <a:gd name="T1" fmla="*/ 48 h 48"/>
                <a:gd name="T2" fmla="*/ 132 w 132"/>
                <a:gd name="T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8">
                  <a:moveTo>
                    <a:pt x="0" y="48"/>
                  </a:moveTo>
                  <a:cubicBezTo>
                    <a:pt x="39" y="23"/>
                    <a:pt x="83" y="6"/>
                    <a:pt x="132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692776" y="3178176"/>
              <a:ext cx="79375" cy="85725"/>
            </a:xfrm>
            <a:custGeom>
              <a:avLst/>
              <a:gdLst>
                <a:gd name="T0" fmla="*/ 8 w 50"/>
                <a:gd name="T1" fmla="*/ 54 h 54"/>
                <a:gd name="T2" fmla="*/ 50 w 50"/>
                <a:gd name="T3" fmla="*/ 21 h 54"/>
                <a:gd name="T4" fmla="*/ 0 w 50"/>
                <a:gd name="T5" fmla="*/ 0 h 54"/>
                <a:gd name="T6" fmla="*/ 8 w 50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4">
                  <a:moveTo>
                    <a:pt x="8" y="54"/>
                  </a:moveTo>
                  <a:lnTo>
                    <a:pt x="50" y="21"/>
                  </a:lnTo>
                  <a:lnTo>
                    <a:pt x="0" y="0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89538" y="3424238"/>
              <a:ext cx="153988" cy="354013"/>
            </a:xfrm>
            <a:custGeom>
              <a:avLst/>
              <a:gdLst>
                <a:gd name="T0" fmla="*/ 0 w 74"/>
                <a:gd name="T1" fmla="*/ 170 h 170"/>
                <a:gd name="T2" fmla="*/ 74 w 74"/>
                <a:gd name="T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0" y="170"/>
                  </a:moveTo>
                  <a:cubicBezTo>
                    <a:pt x="6" y="105"/>
                    <a:pt x="33" y="46"/>
                    <a:pt x="74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291138" y="3390901"/>
              <a:ext cx="80963" cy="80963"/>
            </a:xfrm>
            <a:custGeom>
              <a:avLst/>
              <a:gdLst>
                <a:gd name="T0" fmla="*/ 38 w 51"/>
                <a:gd name="T1" fmla="*/ 51 h 51"/>
                <a:gd name="T2" fmla="*/ 51 w 51"/>
                <a:gd name="T3" fmla="*/ 0 h 51"/>
                <a:gd name="T4" fmla="*/ 0 w 51"/>
                <a:gd name="T5" fmla="*/ 15 h 51"/>
                <a:gd name="T6" fmla="*/ 38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38" y="51"/>
                  </a:moveTo>
                  <a:lnTo>
                    <a:pt x="51" y="0"/>
                  </a:lnTo>
                  <a:lnTo>
                    <a:pt x="0" y="15"/>
                  </a:lnTo>
                  <a:lnTo>
                    <a:pt x="38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238876" y="3390901"/>
              <a:ext cx="176213" cy="342900"/>
            </a:xfrm>
            <a:custGeom>
              <a:avLst/>
              <a:gdLst>
                <a:gd name="T0" fmla="*/ 0 w 85"/>
                <a:gd name="T1" fmla="*/ 0 h 164"/>
                <a:gd name="T2" fmla="*/ 85 w 85"/>
                <a:gd name="T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0" y="0"/>
                  </a:moveTo>
                  <a:cubicBezTo>
                    <a:pt x="47" y="46"/>
                    <a:pt x="75" y="104"/>
                    <a:pt x="85" y="164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72226" y="3700463"/>
              <a:ext cx="85725" cy="77788"/>
            </a:xfrm>
            <a:custGeom>
              <a:avLst/>
              <a:gdLst>
                <a:gd name="T0" fmla="*/ 0 w 54"/>
                <a:gd name="T1" fmla="*/ 5 h 49"/>
                <a:gd name="T2" fmla="*/ 31 w 54"/>
                <a:gd name="T3" fmla="*/ 49 h 49"/>
                <a:gd name="T4" fmla="*/ 54 w 54"/>
                <a:gd name="T5" fmla="*/ 0 h 49"/>
                <a:gd name="T6" fmla="*/ 0 w 54"/>
                <a:gd name="T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5"/>
                  </a:moveTo>
                  <a:lnTo>
                    <a:pt x="31" y="49"/>
                  </a:lnTo>
                  <a:lnTo>
                    <a:pt x="5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872163" y="3216276"/>
              <a:ext cx="246063" cy="79375"/>
            </a:xfrm>
            <a:custGeom>
              <a:avLst/>
              <a:gdLst>
                <a:gd name="T0" fmla="*/ 0 w 118"/>
                <a:gd name="T1" fmla="*/ 0 h 38"/>
                <a:gd name="T2" fmla="*/ 118 w 118"/>
                <a:gd name="T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0" y="0"/>
                  </a:moveTo>
                  <a:cubicBezTo>
                    <a:pt x="43" y="4"/>
                    <a:pt x="83" y="18"/>
                    <a:pt x="118" y="38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76951" y="3244851"/>
              <a:ext cx="84138" cy="76200"/>
            </a:xfrm>
            <a:custGeom>
              <a:avLst/>
              <a:gdLst>
                <a:gd name="T0" fmla="*/ 0 w 53"/>
                <a:gd name="T1" fmla="*/ 45 h 48"/>
                <a:gd name="T2" fmla="*/ 53 w 53"/>
                <a:gd name="T3" fmla="*/ 48 h 48"/>
                <a:gd name="T4" fmla="*/ 28 w 53"/>
                <a:gd name="T5" fmla="*/ 0 h 48"/>
                <a:gd name="T6" fmla="*/ 0 w 53"/>
                <a:gd name="T7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45"/>
                  </a:moveTo>
                  <a:lnTo>
                    <a:pt x="53" y="48"/>
                  </a:lnTo>
                  <a:lnTo>
                    <a:pt x="28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2213" y="3890963"/>
              <a:ext cx="153988" cy="354013"/>
            </a:xfrm>
            <a:custGeom>
              <a:avLst/>
              <a:gdLst>
                <a:gd name="T0" fmla="*/ 74 w 74"/>
                <a:gd name="T1" fmla="*/ 0 h 170"/>
                <a:gd name="T2" fmla="*/ 0 w 74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74" y="0"/>
                  </a:moveTo>
                  <a:cubicBezTo>
                    <a:pt x="68" y="64"/>
                    <a:pt x="41" y="123"/>
                    <a:pt x="0" y="17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42051" y="4195763"/>
              <a:ext cx="82550" cy="80963"/>
            </a:xfrm>
            <a:custGeom>
              <a:avLst/>
              <a:gdLst>
                <a:gd name="T0" fmla="*/ 14 w 52"/>
                <a:gd name="T1" fmla="*/ 0 h 51"/>
                <a:gd name="T2" fmla="*/ 0 w 52"/>
                <a:gd name="T3" fmla="*/ 51 h 51"/>
                <a:gd name="T4" fmla="*/ 52 w 52"/>
                <a:gd name="T5" fmla="*/ 38 h 51"/>
                <a:gd name="T6" fmla="*/ 14 w 5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4" y="0"/>
                  </a:moveTo>
                  <a:lnTo>
                    <a:pt x="0" y="51"/>
                  </a:lnTo>
                  <a:lnTo>
                    <a:pt x="52" y="3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99063" y="3935413"/>
              <a:ext cx="177800" cy="341313"/>
            </a:xfrm>
            <a:custGeom>
              <a:avLst/>
              <a:gdLst>
                <a:gd name="T0" fmla="*/ 85 w 85"/>
                <a:gd name="T1" fmla="*/ 164 h 164"/>
                <a:gd name="T2" fmla="*/ 0 w 85"/>
                <a:gd name="T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85" y="164"/>
                  </a:moveTo>
                  <a:cubicBezTo>
                    <a:pt x="38" y="118"/>
                    <a:pt x="10" y="6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57788" y="3890963"/>
              <a:ext cx="85725" cy="77788"/>
            </a:xfrm>
            <a:custGeom>
              <a:avLst/>
              <a:gdLst>
                <a:gd name="T0" fmla="*/ 54 w 54"/>
                <a:gd name="T1" fmla="*/ 44 h 49"/>
                <a:gd name="T2" fmla="*/ 22 w 54"/>
                <a:gd name="T3" fmla="*/ 0 h 49"/>
                <a:gd name="T4" fmla="*/ 0 w 54"/>
                <a:gd name="T5" fmla="*/ 49 h 49"/>
                <a:gd name="T6" fmla="*/ 54 w 54"/>
                <a:gd name="T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44"/>
                  </a:moveTo>
                  <a:lnTo>
                    <a:pt x="22" y="0"/>
                  </a:lnTo>
                  <a:lnTo>
                    <a:pt x="0" y="49"/>
                  </a:lnTo>
                  <a:lnTo>
                    <a:pt x="54" y="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497513" y="4373563"/>
              <a:ext cx="246063" cy="77788"/>
            </a:xfrm>
            <a:custGeom>
              <a:avLst/>
              <a:gdLst>
                <a:gd name="T0" fmla="*/ 118 w 118"/>
                <a:gd name="T1" fmla="*/ 38 h 38"/>
                <a:gd name="T2" fmla="*/ 0 w 118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118" y="38"/>
                  </a:moveTo>
                  <a:cubicBezTo>
                    <a:pt x="75" y="34"/>
                    <a:pt x="35" y="2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65763" y="4357688"/>
              <a:ext cx="85725" cy="73025"/>
            </a:xfrm>
            <a:custGeom>
              <a:avLst/>
              <a:gdLst>
                <a:gd name="T0" fmla="*/ 54 w 54"/>
                <a:gd name="T1" fmla="*/ 0 h 46"/>
                <a:gd name="T2" fmla="*/ 0 w 54"/>
                <a:gd name="T3" fmla="*/ 0 h 46"/>
                <a:gd name="T4" fmla="*/ 27 w 54"/>
                <a:gd name="T5" fmla="*/ 46 h 46"/>
                <a:gd name="T6" fmla="*/ 54 w 54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6">
                  <a:moveTo>
                    <a:pt x="54" y="0"/>
                  </a:moveTo>
                  <a:lnTo>
                    <a:pt x="0" y="0"/>
                  </a:lnTo>
                  <a:lnTo>
                    <a:pt x="27" y="4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911851" y="4351338"/>
              <a:ext cx="236538" cy="95250"/>
            </a:xfrm>
            <a:custGeom>
              <a:avLst/>
              <a:gdLst>
                <a:gd name="T0" fmla="*/ 114 w 114"/>
                <a:gd name="T1" fmla="*/ 0 h 45"/>
                <a:gd name="T2" fmla="*/ 0 w 114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4" h="45">
                  <a:moveTo>
                    <a:pt x="114" y="0"/>
                  </a:moveTo>
                  <a:cubicBezTo>
                    <a:pt x="80" y="22"/>
                    <a:pt x="42" y="38"/>
                    <a:pt x="0" y="45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859463" y="4402138"/>
              <a:ext cx="77788" cy="82550"/>
            </a:xfrm>
            <a:custGeom>
              <a:avLst/>
              <a:gdLst>
                <a:gd name="T0" fmla="*/ 42 w 49"/>
                <a:gd name="T1" fmla="*/ 0 h 52"/>
                <a:gd name="T2" fmla="*/ 0 w 49"/>
                <a:gd name="T3" fmla="*/ 31 h 52"/>
                <a:gd name="T4" fmla="*/ 49 w 49"/>
                <a:gd name="T5" fmla="*/ 52 h 52"/>
                <a:gd name="T6" fmla="*/ 42 w 49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2">
                  <a:moveTo>
                    <a:pt x="42" y="0"/>
                  </a:moveTo>
                  <a:lnTo>
                    <a:pt x="0" y="31"/>
                  </a:lnTo>
                  <a:lnTo>
                    <a:pt x="49" y="5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6194426" y="3048001"/>
              <a:ext cx="298450" cy="295275"/>
            </a:xfrm>
            <a:custGeom>
              <a:avLst/>
              <a:gdLst>
                <a:gd name="T0" fmla="*/ 188 w 188"/>
                <a:gd name="T1" fmla="*/ 0 h 186"/>
                <a:gd name="T2" fmla="*/ 176 w 188"/>
                <a:gd name="T3" fmla="*/ 10 h 186"/>
                <a:gd name="T4" fmla="*/ 166 w 188"/>
                <a:gd name="T5" fmla="*/ 22 h 186"/>
                <a:gd name="T6" fmla="*/ 154 w 188"/>
                <a:gd name="T7" fmla="*/ 32 h 186"/>
                <a:gd name="T8" fmla="*/ 143 w 188"/>
                <a:gd name="T9" fmla="*/ 44 h 186"/>
                <a:gd name="T10" fmla="*/ 131 w 188"/>
                <a:gd name="T11" fmla="*/ 55 h 186"/>
                <a:gd name="T12" fmla="*/ 121 w 188"/>
                <a:gd name="T13" fmla="*/ 67 h 186"/>
                <a:gd name="T14" fmla="*/ 109 w 188"/>
                <a:gd name="T15" fmla="*/ 77 h 186"/>
                <a:gd name="T16" fmla="*/ 99 w 188"/>
                <a:gd name="T17" fmla="*/ 88 h 186"/>
                <a:gd name="T18" fmla="*/ 87 w 188"/>
                <a:gd name="T19" fmla="*/ 99 h 186"/>
                <a:gd name="T20" fmla="*/ 76 w 188"/>
                <a:gd name="T21" fmla="*/ 110 h 186"/>
                <a:gd name="T22" fmla="*/ 65 w 188"/>
                <a:gd name="T23" fmla="*/ 122 h 186"/>
                <a:gd name="T24" fmla="*/ 54 w 188"/>
                <a:gd name="T25" fmla="*/ 132 h 186"/>
                <a:gd name="T26" fmla="*/ 42 w 188"/>
                <a:gd name="T27" fmla="*/ 144 h 186"/>
                <a:gd name="T28" fmla="*/ 32 w 188"/>
                <a:gd name="T29" fmla="*/ 155 h 186"/>
                <a:gd name="T30" fmla="*/ 20 w 188"/>
                <a:gd name="T31" fmla="*/ 166 h 186"/>
                <a:gd name="T32" fmla="*/ 9 w 188"/>
                <a:gd name="T33" fmla="*/ 177 h 186"/>
                <a:gd name="T34" fmla="*/ 0 w 188"/>
                <a:gd name="T3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6">
                  <a:moveTo>
                    <a:pt x="188" y="0"/>
                  </a:moveTo>
                  <a:lnTo>
                    <a:pt x="176" y="10"/>
                  </a:lnTo>
                  <a:moveTo>
                    <a:pt x="166" y="22"/>
                  </a:moveTo>
                  <a:lnTo>
                    <a:pt x="154" y="32"/>
                  </a:lnTo>
                  <a:moveTo>
                    <a:pt x="143" y="44"/>
                  </a:moveTo>
                  <a:lnTo>
                    <a:pt x="131" y="55"/>
                  </a:lnTo>
                  <a:moveTo>
                    <a:pt x="121" y="67"/>
                  </a:moveTo>
                  <a:lnTo>
                    <a:pt x="109" y="77"/>
                  </a:lnTo>
                  <a:moveTo>
                    <a:pt x="99" y="88"/>
                  </a:moveTo>
                  <a:lnTo>
                    <a:pt x="87" y="99"/>
                  </a:lnTo>
                  <a:moveTo>
                    <a:pt x="76" y="110"/>
                  </a:moveTo>
                  <a:lnTo>
                    <a:pt x="65" y="122"/>
                  </a:lnTo>
                  <a:moveTo>
                    <a:pt x="54" y="132"/>
                  </a:moveTo>
                  <a:lnTo>
                    <a:pt x="42" y="144"/>
                  </a:lnTo>
                  <a:moveTo>
                    <a:pt x="32" y="155"/>
                  </a:moveTo>
                  <a:lnTo>
                    <a:pt x="20" y="166"/>
                  </a:lnTo>
                  <a:moveTo>
                    <a:pt x="9" y="177"/>
                  </a:moveTo>
                  <a:lnTo>
                    <a:pt x="0" y="18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6172201" y="3322638"/>
              <a:ext cx="46038" cy="46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465888" y="2609851"/>
              <a:ext cx="263525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7"/>
                    <a:pt x="0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729413" y="2609851"/>
              <a:ext cx="263525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367463" y="2530476"/>
              <a:ext cx="665163" cy="520700"/>
            </a:xfrm>
            <a:custGeom>
              <a:avLst/>
              <a:gdLst>
                <a:gd name="T0" fmla="*/ 319 w 319"/>
                <a:gd name="T1" fmla="*/ 164 h 250"/>
                <a:gd name="T2" fmla="*/ 138 w 319"/>
                <a:gd name="T3" fmla="*/ 24 h 250"/>
                <a:gd name="T4" fmla="*/ 53 w 319"/>
                <a:gd name="T5" fmla="*/ 245 h 250"/>
                <a:gd name="T6" fmla="*/ 61 w 319"/>
                <a:gd name="T7" fmla="*/ 241 h 250"/>
                <a:gd name="T8" fmla="*/ 140 w 319"/>
                <a:gd name="T9" fmla="*/ 33 h 250"/>
                <a:gd name="T10" fmla="*/ 309 w 319"/>
                <a:gd name="T11" fmla="*/ 164 h 250"/>
                <a:gd name="T12" fmla="*/ 319 w 319"/>
                <a:gd name="T13" fmla="*/ 16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50">
                  <a:moveTo>
                    <a:pt x="319" y="164"/>
                  </a:moveTo>
                  <a:cubicBezTo>
                    <a:pt x="317" y="71"/>
                    <a:pt x="229" y="0"/>
                    <a:pt x="138" y="24"/>
                  </a:cubicBezTo>
                  <a:cubicBezTo>
                    <a:pt x="41" y="48"/>
                    <a:pt x="0" y="163"/>
                    <a:pt x="53" y="245"/>
                  </a:cubicBezTo>
                  <a:cubicBezTo>
                    <a:pt x="56" y="250"/>
                    <a:pt x="65" y="246"/>
                    <a:pt x="61" y="241"/>
                  </a:cubicBezTo>
                  <a:cubicBezTo>
                    <a:pt x="11" y="163"/>
                    <a:pt x="49" y="56"/>
                    <a:pt x="140" y="33"/>
                  </a:cubicBezTo>
                  <a:cubicBezTo>
                    <a:pt x="226" y="11"/>
                    <a:pt x="308" y="78"/>
                    <a:pt x="309" y="164"/>
                  </a:cubicBezTo>
                  <a:cubicBezTo>
                    <a:pt x="309" y="171"/>
                    <a:pt x="319" y="171"/>
                    <a:pt x="319" y="1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6484938" y="262572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678613" y="2757488"/>
              <a:ext cx="182563" cy="231775"/>
            </a:xfrm>
            <a:custGeom>
              <a:avLst/>
              <a:gdLst>
                <a:gd name="T0" fmla="*/ 94 w 115"/>
                <a:gd name="T1" fmla="*/ 146 h 146"/>
                <a:gd name="T2" fmla="*/ 0 w 115"/>
                <a:gd name="T3" fmla="*/ 130 h 146"/>
                <a:gd name="T4" fmla="*/ 21 w 115"/>
                <a:gd name="T5" fmla="*/ 0 h 146"/>
                <a:gd name="T6" fmla="*/ 115 w 115"/>
                <a:gd name="T7" fmla="*/ 16 h 146"/>
                <a:gd name="T8" fmla="*/ 94 w 115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46">
                  <a:moveTo>
                    <a:pt x="94" y="146"/>
                  </a:moveTo>
                  <a:lnTo>
                    <a:pt x="0" y="130"/>
                  </a:lnTo>
                  <a:lnTo>
                    <a:pt x="21" y="0"/>
                  </a:lnTo>
                  <a:lnTo>
                    <a:pt x="115" y="16"/>
                  </a:lnTo>
                  <a:lnTo>
                    <a:pt x="94" y="146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727826" y="2781301"/>
              <a:ext cx="111125" cy="23813"/>
            </a:xfrm>
            <a:custGeom>
              <a:avLst/>
              <a:gdLst>
                <a:gd name="T0" fmla="*/ 68 w 70"/>
                <a:gd name="T1" fmla="*/ 15 h 15"/>
                <a:gd name="T2" fmla="*/ 0 w 70"/>
                <a:gd name="T3" fmla="*/ 5 h 15"/>
                <a:gd name="T4" fmla="*/ 1 w 70"/>
                <a:gd name="T5" fmla="*/ 0 h 15"/>
                <a:gd name="T6" fmla="*/ 70 w 70"/>
                <a:gd name="T7" fmla="*/ 10 h 15"/>
                <a:gd name="T8" fmla="*/ 68 w 70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">
                  <a:moveTo>
                    <a:pt x="68" y="15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70" y="10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729413" y="28178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3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727826" y="2836863"/>
              <a:ext cx="92075" cy="19050"/>
            </a:xfrm>
            <a:custGeom>
              <a:avLst/>
              <a:gdLst>
                <a:gd name="T0" fmla="*/ 58 w 58"/>
                <a:gd name="T1" fmla="*/ 12 h 12"/>
                <a:gd name="T2" fmla="*/ 0 w 58"/>
                <a:gd name="T3" fmla="*/ 3 h 12"/>
                <a:gd name="T4" fmla="*/ 0 w 58"/>
                <a:gd name="T5" fmla="*/ 0 h 12"/>
                <a:gd name="T6" fmla="*/ 58 w 58"/>
                <a:gd name="T7" fmla="*/ 9 h 12"/>
                <a:gd name="T8" fmla="*/ 58 w 5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8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723063" y="28559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2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721476" y="2874963"/>
              <a:ext cx="93663" cy="17463"/>
            </a:xfrm>
            <a:custGeom>
              <a:avLst/>
              <a:gdLst>
                <a:gd name="T0" fmla="*/ 58 w 59"/>
                <a:gd name="T1" fmla="*/ 11 h 11"/>
                <a:gd name="T2" fmla="*/ 0 w 59"/>
                <a:gd name="T3" fmla="*/ 2 h 11"/>
                <a:gd name="T4" fmla="*/ 0 w 59"/>
                <a:gd name="T5" fmla="*/ 0 h 11"/>
                <a:gd name="T6" fmla="*/ 59 w 59"/>
                <a:gd name="T7" fmla="*/ 9 h 11"/>
                <a:gd name="T8" fmla="*/ 58 w 5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1">
                  <a:moveTo>
                    <a:pt x="58" y="11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716713" y="2892426"/>
              <a:ext cx="95250" cy="19050"/>
            </a:xfrm>
            <a:custGeom>
              <a:avLst/>
              <a:gdLst>
                <a:gd name="T0" fmla="*/ 60 w 60"/>
                <a:gd name="T1" fmla="*/ 12 h 12"/>
                <a:gd name="T2" fmla="*/ 0 w 60"/>
                <a:gd name="T3" fmla="*/ 3 h 12"/>
                <a:gd name="T4" fmla="*/ 2 w 60"/>
                <a:gd name="T5" fmla="*/ 0 h 12"/>
                <a:gd name="T6" fmla="*/ 60 w 60"/>
                <a:gd name="T7" fmla="*/ 10 h 12"/>
                <a:gd name="T8" fmla="*/ 60 w 60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2">
                  <a:moveTo>
                    <a:pt x="60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60" y="10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715126" y="2911476"/>
              <a:ext cx="93663" cy="19050"/>
            </a:xfrm>
            <a:custGeom>
              <a:avLst/>
              <a:gdLst>
                <a:gd name="T0" fmla="*/ 58 w 59"/>
                <a:gd name="T1" fmla="*/ 12 h 12"/>
                <a:gd name="T2" fmla="*/ 0 w 59"/>
                <a:gd name="T3" fmla="*/ 3 h 12"/>
                <a:gd name="T4" fmla="*/ 0 w 59"/>
                <a:gd name="T5" fmla="*/ 0 h 12"/>
                <a:gd name="T6" fmla="*/ 59 w 59"/>
                <a:gd name="T7" fmla="*/ 9 h 12"/>
                <a:gd name="T8" fmla="*/ 58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96063" y="2774951"/>
              <a:ext cx="150813" cy="195263"/>
            </a:xfrm>
            <a:custGeom>
              <a:avLst/>
              <a:gdLst>
                <a:gd name="T0" fmla="*/ 95 w 95"/>
                <a:gd name="T1" fmla="*/ 0 h 123"/>
                <a:gd name="T2" fmla="*/ 0 w 95"/>
                <a:gd name="T3" fmla="*/ 0 h 123"/>
                <a:gd name="T4" fmla="*/ 0 w 95"/>
                <a:gd name="T5" fmla="*/ 123 h 123"/>
                <a:gd name="T6" fmla="*/ 95 w 95"/>
                <a:gd name="T7" fmla="*/ 123 h 123"/>
                <a:gd name="T8" fmla="*/ 95 w 95"/>
                <a:gd name="T9" fmla="*/ 0 h 123"/>
                <a:gd name="T10" fmla="*/ 15 w 95"/>
                <a:gd name="T11" fmla="*/ 17 h 123"/>
                <a:gd name="T12" fmla="*/ 80 w 95"/>
                <a:gd name="T13" fmla="*/ 17 h 123"/>
                <a:gd name="T14" fmla="*/ 80 w 95"/>
                <a:gd name="T15" fmla="*/ 23 h 123"/>
                <a:gd name="T16" fmla="*/ 15 w 95"/>
                <a:gd name="T17" fmla="*/ 23 h 123"/>
                <a:gd name="T18" fmla="*/ 15 w 95"/>
                <a:gd name="T19" fmla="*/ 17 h 123"/>
                <a:gd name="T20" fmla="*/ 80 w 95"/>
                <a:gd name="T21" fmla="*/ 103 h 123"/>
                <a:gd name="T22" fmla="*/ 15 w 95"/>
                <a:gd name="T23" fmla="*/ 103 h 123"/>
                <a:gd name="T24" fmla="*/ 15 w 95"/>
                <a:gd name="T25" fmla="*/ 99 h 123"/>
                <a:gd name="T26" fmla="*/ 80 w 95"/>
                <a:gd name="T27" fmla="*/ 99 h 123"/>
                <a:gd name="T28" fmla="*/ 80 w 95"/>
                <a:gd name="T29" fmla="*/ 103 h 123"/>
                <a:gd name="T30" fmla="*/ 80 w 95"/>
                <a:gd name="T31" fmla="*/ 94 h 123"/>
                <a:gd name="T32" fmla="*/ 15 w 95"/>
                <a:gd name="T33" fmla="*/ 94 h 123"/>
                <a:gd name="T34" fmla="*/ 15 w 95"/>
                <a:gd name="T35" fmla="*/ 92 h 123"/>
                <a:gd name="T36" fmla="*/ 80 w 95"/>
                <a:gd name="T37" fmla="*/ 92 h 123"/>
                <a:gd name="T38" fmla="*/ 80 w 95"/>
                <a:gd name="T39" fmla="*/ 94 h 123"/>
                <a:gd name="T40" fmla="*/ 80 w 95"/>
                <a:gd name="T41" fmla="*/ 86 h 123"/>
                <a:gd name="T42" fmla="*/ 15 w 95"/>
                <a:gd name="T43" fmla="*/ 86 h 123"/>
                <a:gd name="T44" fmla="*/ 15 w 95"/>
                <a:gd name="T45" fmla="*/ 82 h 123"/>
                <a:gd name="T46" fmla="*/ 80 w 95"/>
                <a:gd name="T47" fmla="*/ 82 h 123"/>
                <a:gd name="T48" fmla="*/ 80 w 95"/>
                <a:gd name="T49" fmla="*/ 86 h 123"/>
                <a:gd name="T50" fmla="*/ 80 w 95"/>
                <a:gd name="T51" fmla="*/ 77 h 123"/>
                <a:gd name="T52" fmla="*/ 15 w 95"/>
                <a:gd name="T53" fmla="*/ 77 h 123"/>
                <a:gd name="T54" fmla="*/ 15 w 95"/>
                <a:gd name="T55" fmla="*/ 73 h 123"/>
                <a:gd name="T56" fmla="*/ 80 w 95"/>
                <a:gd name="T57" fmla="*/ 73 h 123"/>
                <a:gd name="T58" fmla="*/ 80 w 95"/>
                <a:gd name="T59" fmla="*/ 77 h 123"/>
                <a:gd name="T60" fmla="*/ 80 w 95"/>
                <a:gd name="T61" fmla="*/ 68 h 123"/>
                <a:gd name="T62" fmla="*/ 15 w 95"/>
                <a:gd name="T63" fmla="*/ 68 h 123"/>
                <a:gd name="T64" fmla="*/ 15 w 95"/>
                <a:gd name="T65" fmla="*/ 65 h 123"/>
                <a:gd name="T66" fmla="*/ 80 w 95"/>
                <a:gd name="T67" fmla="*/ 65 h 123"/>
                <a:gd name="T68" fmla="*/ 80 w 95"/>
                <a:gd name="T69" fmla="*/ 68 h 123"/>
                <a:gd name="T70" fmla="*/ 80 w 95"/>
                <a:gd name="T71" fmla="*/ 60 h 123"/>
                <a:gd name="T72" fmla="*/ 15 w 95"/>
                <a:gd name="T73" fmla="*/ 60 h 123"/>
                <a:gd name="T74" fmla="*/ 15 w 95"/>
                <a:gd name="T75" fmla="*/ 56 h 123"/>
                <a:gd name="T76" fmla="*/ 80 w 95"/>
                <a:gd name="T77" fmla="*/ 56 h 123"/>
                <a:gd name="T78" fmla="*/ 80 w 95"/>
                <a:gd name="T79" fmla="*/ 60 h 123"/>
                <a:gd name="T80" fmla="*/ 80 w 95"/>
                <a:gd name="T81" fmla="*/ 51 h 123"/>
                <a:gd name="T82" fmla="*/ 15 w 95"/>
                <a:gd name="T83" fmla="*/ 51 h 123"/>
                <a:gd name="T84" fmla="*/ 15 w 95"/>
                <a:gd name="T85" fmla="*/ 47 h 123"/>
                <a:gd name="T86" fmla="*/ 80 w 95"/>
                <a:gd name="T87" fmla="*/ 47 h 123"/>
                <a:gd name="T88" fmla="*/ 80 w 95"/>
                <a:gd name="T89" fmla="*/ 51 h 123"/>
                <a:gd name="T90" fmla="*/ 15 w 95"/>
                <a:gd name="T91" fmla="*/ 42 h 123"/>
                <a:gd name="T92" fmla="*/ 15 w 95"/>
                <a:gd name="T93" fmla="*/ 39 h 123"/>
                <a:gd name="T94" fmla="*/ 80 w 95"/>
                <a:gd name="T95" fmla="*/ 39 h 123"/>
                <a:gd name="T96" fmla="*/ 80 w 95"/>
                <a:gd name="T97" fmla="*/ 42 h 123"/>
                <a:gd name="T98" fmla="*/ 15 w 95"/>
                <a:gd name="T99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123">
                  <a:moveTo>
                    <a:pt x="95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95" y="123"/>
                  </a:lnTo>
                  <a:lnTo>
                    <a:pt x="95" y="0"/>
                  </a:lnTo>
                  <a:close/>
                  <a:moveTo>
                    <a:pt x="15" y="17"/>
                  </a:moveTo>
                  <a:lnTo>
                    <a:pt x="80" y="17"/>
                  </a:lnTo>
                  <a:lnTo>
                    <a:pt x="80" y="23"/>
                  </a:lnTo>
                  <a:lnTo>
                    <a:pt x="15" y="23"/>
                  </a:lnTo>
                  <a:lnTo>
                    <a:pt x="15" y="17"/>
                  </a:lnTo>
                  <a:close/>
                  <a:moveTo>
                    <a:pt x="80" y="103"/>
                  </a:moveTo>
                  <a:lnTo>
                    <a:pt x="15" y="103"/>
                  </a:lnTo>
                  <a:lnTo>
                    <a:pt x="15" y="99"/>
                  </a:lnTo>
                  <a:lnTo>
                    <a:pt x="80" y="99"/>
                  </a:lnTo>
                  <a:lnTo>
                    <a:pt x="80" y="103"/>
                  </a:lnTo>
                  <a:close/>
                  <a:moveTo>
                    <a:pt x="80" y="94"/>
                  </a:moveTo>
                  <a:lnTo>
                    <a:pt x="15" y="94"/>
                  </a:lnTo>
                  <a:lnTo>
                    <a:pt x="15" y="92"/>
                  </a:lnTo>
                  <a:lnTo>
                    <a:pt x="80" y="92"/>
                  </a:lnTo>
                  <a:lnTo>
                    <a:pt x="80" y="94"/>
                  </a:lnTo>
                  <a:close/>
                  <a:moveTo>
                    <a:pt x="80" y="86"/>
                  </a:moveTo>
                  <a:lnTo>
                    <a:pt x="15" y="86"/>
                  </a:lnTo>
                  <a:lnTo>
                    <a:pt x="15" y="82"/>
                  </a:lnTo>
                  <a:lnTo>
                    <a:pt x="80" y="82"/>
                  </a:lnTo>
                  <a:lnTo>
                    <a:pt x="80" y="86"/>
                  </a:lnTo>
                  <a:close/>
                  <a:moveTo>
                    <a:pt x="80" y="77"/>
                  </a:moveTo>
                  <a:lnTo>
                    <a:pt x="15" y="77"/>
                  </a:lnTo>
                  <a:lnTo>
                    <a:pt x="15" y="73"/>
                  </a:lnTo>
                  <a:lnTo>
                    <a:pt x="80" y="73"/>
                  </a:lnTo>
                  <a:lnTo>
                    <a:pt x="80" y="77"/>
                  </a:lnTo>
                  <a:close/>
                  <a:moveTo>
                    <a:pt x="80" y="68"/>
                  </a:moveTo>
                  <a:lnTo>
                    <a:pt x="15" y="68"/>
                  </a:lnTo>
                  <a:lnTo>
                    <a:pt x="15" y="65"/>
                  </a:lnTo>
                  <a:lnTo>
                    <a:pt x="80" y="65"/>
                  </a:lnTo>
                  <a:lnTo>
                    <a:pt x="80" y="68"/>
                  </a:lnTo>
                  <a:close/>
                  <a:moveTo>
                    <a:pt x="80" y="60"/>
                  </a:moveTo>
                  <a:lnTo>
                    <a:pt x="15" y="60"/>
                  </a:lnTo>
                  <a:lnTo>
                    <a:pt x="15" y="56"/>
                  </a:lnTo>
                  <a:lnTo>
                    <a:pt x="80" y="56"/>
                  </a:lnTo>
                  <a:lnTo>
                    <a:pt x="80" y="60"/>
                  </a:lnTo>
                  <a:close/>
                  <a:moveTo>
                    <a:pt x="80" y="51"/>
                  </a:moveTo>
                  <a:lnTo>
                    <a:pt x="15" y="51"/>
                  </a:lnTo>
                  <a:lnTo>
                    <a:pt x="15" y="47"/>
                  </a:lnTo>
                  <a:lnTo>
                    <a:pt x="80" y="47"/>
                  </a:lnTo>
                  <a:lnTo>
                    <a:pt x="80" y="51"/>
                  </a:lnTo>
                  <a:close/>
                  <a:moveTo>
                    <a:pt x="15" y="42"/>
                  </a:moveTo>
                  <a:lnTo>
                    <a:pt x="15" y="39"/>
                  </a:lnTo>
                  <a:lnTo>
                    <a:pt x="80" y="39"/>
                  </a:lnTo>
                  <a:lnTo>
                    <a:pt x="80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6467476" y="3022601"/>
              <a:ext cx="47625" cy="476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5772151" y="4433888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6234113" y="4337051"/>
              <a:ext cx="317500" cy="333375"/>
            </a:xfrm>
            <a:custGeom>
              <a:avLst/>
              <a:gdLst>
                <a:gd name="T0" fmla="*/ 0 w 200"/>
                <a:gd name="T1" fmla="*/ 0 h 210"/>
                <a:gd name="T2" fmla="*/ 11 w 200"/>
                <a:gd name="T3" fmla="*/ 12 h 210"/>
                <a:gd name="T4" fmla="*/ 21 w 200"/>
                <a:gd name="T5" fmla="*/ 23 h 210"/>
                <a:gd name="T6" fmla="*/ 33 w 200"/>
                <a:gd name="T7" fmla="*/ 34 h 210"/>
                <a:gd name="T8" fmla="*/ 43 w 200"/>
                <a:gd name="T9" fmla="*/ 46 h 210"/>
                <a:gd name="T10" fmla="*/ 54 w 200"/>
                <a:gd name="T11" fmla="*/ 57 h 210"/>
                <a:gd name="T12" fmla="*/ 64 w 200"/>
                <a:gd name="T13" fmla="*/ 69 h 210"/>
                <a:gd name="T14" fmla="*/ 76 w 200"/>
                <a:gd name="T15" fmla="*/ 80 h 210"/>
                <a:gd name="T16" fmla="*/ 87 w 200"/>
                <a:gd name="T17" fmla="*/ 91 h 210"/>
                <a:gd name="T18" fmla="*/ 97 w 200"/>
                <a:gd name="T19" fmla="*/ 103 h 210"/>
                <a:gd name="T20" fmla="*/ 109 w 200"/>
                <a:gd name="T21" fmla="*/ 114 h 210"/>
                <a:gd name="T22" fmla="*/ 120 w 200"/>
                <a:gd name="T23" fmla="*/ 125 h 210"/>
                <a:gd name="T24" fmla="*/ 130 w 200"/>
                <a:gd name="T25" fmla="*/ 137 h 210"/>
                <a:gd name="T26" fmla="*/ 141 w 200"/>
                <a:gd name="T27" fmla="*/ 149 h 210"/>
                <a:gd name="T28" fmla="*/ 152 w 200"/>
                <a:gd name="T29" fmla="*/ 160 h 210"/>
                <a:gd name="T30" fmla="*/ 163 w 200"/>
                <a:gd name="T31" fmla="*/ 171 h 210"/>
                <a:gd name="T32" fmla="*/ 173 w 200"/>
                <a:gd name="T33" fmla="*/ 183 h 210"/>
                <a:gd name="T34" fmla="*/ 184 w 200"/>
                <a:gd name="T35" fmla="*/ 195 h 210"/>
                <a:gd name="T36" fmla="*/ 196 w 200"/>
                <a:gd name="T37" fmla="*/ 205 h 210"/>
                <a:gd name="T38" fmla="*/ 200 w 200"/>
                <a:gd name="T3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210">
                  <a:moveTo>
                    <a:pt x="0" y="0"/>
                  </a:moveTo>
                  <a:lnTo>
                    <a:pt x="11" y="12"/>
                  </a:lnTo>
                  <a:moveTo>
                    <a:pt x="21" y="23"/>
                  </a:moveTo>
                  <a:lnTo>
                    <a:pt x="33" y="34"/>
                  </a:lnTo>
                  <a:moveTo>
                    <a:pt x="43" y="46"/>
                  </a:moveTo>
                  <a:lnTo>
                    <a:pt x="54" y="57"/>
                  </a:lnTo>
                  <a:moveTo>
                    <a:pt x="64" y="69"/>
                  </a:moveTo>
                  <a:lnTo>
                    <a:pt x="76" y="80"/>
                  </a:lnTo>
                  <a:moveTo>
                    <a:pt x="87" y="91"/>
                  </a:moveTo>
                  <a:lnTo>
                    <a:pt x="97" y="103"/>
                  </a:lnTo>
                  <a:moveTo>
                    <a:pt x="109" y="114"/>
                  </a:moveTo>
                  <a:lnTo>
                    <a:pt x="120" y="125"/>
                  </a:lnTo>
                  <a:moveTo>
                    <a:pt x="130" y="137"/>
                  </a:moveTo>
                  <a:lnTo>
                    <a:pt x="141" y="149"/>
                  </a:lnTo>
                  <a:moveTo>
                    <a:pt x="152" y="160"/>
                  </a:moveTo>
                  <a:lnTo>
                    <a:pt x="163" y="171"/>
                  </a:lnTo>
                  <a:moveTo>
                    <a:pt x="173" y="183"/>
                  </a:moveTo>
                  <a:lnTo>
                    <a:pt x="184" y="195"/>
                  </a:lnTo>
                  <a:moveTo>
                    <a:pt x="196" y="205"/>
                  </a:moveTo>
                  <a:lnTo>
                    <a:pt x="200" y="21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6172201" y="4302126"/>
              <a:ext cx="46038" cy="460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57951" y="4643438"/>
              <a:ext cx="255588" cy="527050"/>
            </a:xfrm>
            <a:custGeom>
              <a:avLst/>
              <a:gdLst>
                <a:gd name="T0" fmla="*/ 0 w 123"/>
                <a:gd name="T1" fmla="*/ 126 h 253"/>
                <a:gd name="T2" fmla="*/ 123 w 123"/>
                <a:gd name="T3" fmla="*/ 253 h 253"/>
                <a:gd name="T4" fmla="*/ 123 w 123"/>
                <a:gd name="T5" fmla="*/ 0 h 253"/>
                <a:gd name="T6" fmla="*/ 0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0" y="126"/>
                  </a:moveTo>
                  <a:cubicBezTo>
                    <a:pt x="0" y="195"/>
                    <a:pt x="55" y="251"/>
                    <a:pt x="123" y="25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55" y="2"/>
                    <a:pt x="0" y="58"/>
                    <a:pt x="0" y="1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713538" y="4643438"/>
              <a:ext cx="269875" cy="527050"/>
            </a:xfrm>
            <a:custGeom>
              <a:avLst/>
              <a:gdLst>
                <a:gd name="T0" fmla="*/ 130 w 130"/>
                <a:gd name="T1" fmla="*/ 126 h 253"/>
                <a:gd name="T2" fmla="*/ 4 w 130"/>
                <a:gd name="T3" fmla="*/ 0 h 253"/>
                <a:gd name="T4" fmla="*/ 0 w 130"/>
                <a:gd name="T5" fmla="*/ 0 h 253"/>
                <a:gd name="T6" fmla="*/ 0 w 130"/>
                <a:gd name="T7" fmla="*/ 253 h 253"/>
                <a:gd name="T8" fmla="*/ 4 w 130"/>
                <a:gd name="T9" fmla="*/ 253 h 253"/>
                <a:gd name="T10" fmla="*/ 13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30" y="126"/>
                  </a:moveTo>
                  <a:cubicBezTo>
                    <a:pt x="130" y="56"/>
                    <a:pt x="74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1" y="253"/>
                    <a:pt x="3" y="253"/>
                    <a:pt x="4" y="253"/>
                  </a:cubicBezTo>
                  <a:cubicBezTo>
                    <a:pt x="74" y="253"/>
                    <a:pt x="130" y="196"/>
                    <a:pt x="130" y="12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529388" y="4543426"/>
              <a:ext cx="536575" cy="666750"/>
            </a:xfrm>
            <a:custGeom>
              <a:avLst/>
              <a:gdLst>
                <a:gd name="T0" fmla="*/ 92 w 257"/>
                <a:gd name="T1" fmla="*/ 319 h 320"/>
                <a:gd name="T2" fmla="*/ 232 w 257"/>
                <a:gd name="T3" fmla="*/ 136 h 320"/>
                <a:gd name="T4" fmla="*/ 5 w 257"/>
                <a:gd name="T5" fmla="*/ 58 h 320"/>
                <a:gd name="T6" fmla="*/ 10 w 257"/>
                <a:gd name="T7" fmla="*/ 66 h 320"/>
                <a:gd name="T8" fmla="*/ 223 w 257"/>
                <a:gd name="T9" fmla="*/ 138 h 320"/>
                <a:gd name="T10" fmla="*/ 92 w 257"/>
                <a:gd name="T11" fmla="*/ 310 h 320"/>
                <a:gd name="T12" fmla="*/ 92 w 257"/>
                <a:gd name="T13" fmla="*/ 31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92" y="319"/>
                  </a:moveTo>
                  <a:cubicBezTo>
                    <a:pt x="186" y="318"/>
                    <a:pt x="257" y="228"/>
                    <a:pt x="232" y="136"/>
                  </a:cubicBezTo>
                  <a:cubicBezTo>
                    <a:pt x="205" y="38"/>
                    <a:pt x="87" y="0"/>
                    <a:pt x="5" y="58"/>
                  </a:cubicBezTo>
                  <a:cubicBezTo>
                    <a:pt x="0" y="61"/>
                    <a:pt x="5" y="70"/>
                    <a:pt x="10" y="66"/>
                  </a:cubicBezTo>
                  <a:cubicBezTo>
                    <a:pt x="86" y="11"/>
                    <a:pt x="197" y="46"/>
                    <a:pt x="223" y="138"/>
                  </a:cubicBezTo>
                  <a:cubicBezTo>
                    <a:pt x="246" y="225"/>
                    <a:pt x="180" y="308"/>
                    <a:pt x="92" y="310"/>
                  </a:cubicBezTo>
                  <a:cubicBezTo>
                    <a:pt x="86" y="310"/>
                    <a:pt x="86" y="320"/>
                    <a:pt x="92" y="3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6519863" y="4651376"/>
              <a:ext cx="46038" cy="492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6475413" y="4660901"/>
              <a:ext cx="492125" cy="492125"/>
            </a:xfrm>
            <a:custGeom>
              <a:avLst/>
              <a:gdLst>
                <a:gd name="T0" fmla="*/ 118 w 236"/>
                <a:gd name="T1" fmla="*/ 0 h 236"/>
                <a:gd name="T2" fmla="*/ 236 w 236"/>
                <a:gd name="T3" fmla="*/ 118 h 236"/>
                <a:gd name="T4" fmla="*/ 118 w 236"/>
                <a:gd name="T5" fmla="*/ 236 h 236"/>
                <a:gd name="T6" fmla="*/ 0 w 236"/>
                <a:gd name="T7" fmla="*/ 118 h 236"/>
                <a:gd name="T8" fmla="*/ 118 w 236"/>
                <a:gd name="T9" fmla="*/ 0 h 236"/>
                <a:gd name="T10" fmla="*/ 118 w 236"/>
                <a:gd name="T11" fmla="*/ 226 h 236"/>
                <a:gd name="T12" fmla="*/ 226 w 236"/>
                <a:gd name="T13" fmla="*/ 118 h 236"/>
                <a:gd name="T14" fmla="*/ 118 w 236"/>
                <a:gd name="T15" fmla="*/ 10 h 236"/>
                <a:gd name="T16" fmla="*/ 10 w 236"/>
                <a:gd name="T17" fmla="*/ 118 h 236"/>
                <a:gd name="T18" fmla="*/ 118 w 236"/>
                <a:gd name="T19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lose/>
                  <a:moveTo>
                    <a:pt x="118" y="226"/>
                  </a:move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8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594476" y="4819651"/>
              <a:ext cx="268288" cy="176213"/>
            </a:xfrm>
            <a:custGeom>
              <a:avLst/>
              <a:gdLst>
                <a:gd name="T0" fmla="*/ 129 w 129"/>
                <a:gd name="T1" fmla="*/ 78 h 85"/>
                <a:gd name="T2" fmla="*/ 123 w 129"/>
                <a:gd name="T3" fmla="*/ 85 h 85"/>
                <a:gd name="T4" fmla="*/ 7 w 129"/>
                <a:gd name="T5" fmla="*/ 85 h 85"/>
                <a:gd name="T6" fmla="*/ 0 w 129"/>
                <a:gd name="T7" fmla="*/ 78 h 85"/>
                <a:gd name="T8" fmla="*/ 0 w 129"/>
                <a:gd name="T9" fmla="*/ 6 h 85"/>
                <a:gd name="T10" fmla="*/ 7 w 129"/>
                <a:gd name="T11" fmla="*/ 0 h 85"/>
                <a:gd name="T12" fmla="*/ 123 w 129"/>
                <a:gd name="T13" fmla="*/ 0 h 85"/>
                <a:gd name="T14" fmla="*/ 129 w 129"/>
                <a:gd name="T15" fmla="*/ 6 h 85"/>
                <a:gd name="T16" fmla="*/ 129 w 129"/>
                <a:gd name="T17" fmla="*/ 7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5">
                  <a:moveTo>
                    <a:pt x="129" y="78"/>
                  </a:moveTo>
                  <a:cubicBezTo>
                    <a:pt x="129" y="82"/>
                    <a:pt x="126" y="85"/>
                    <a:pt x="123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3" y="85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9" y="2"/>
                    <a:pt x="129" y="6"/>
                  </a:cubicBezTo>
                  <a:lnTo>
                    <a:pt x="12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6711951" y="4856163"/>
              <a:ext cx="115888" cy="1143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6613526" y="4835526"/>
              <a:ext cx="52388" cy="142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745288" y="4808538"/>
              <a:ext cx="82550" cy="19050"/>
            </a:xfrm>
            <a:custGeom>
              <a:avLst/>
              <a:gdLst>
                <a:gd name="T0" fmla="*/ 52 w 52"/>
                <a:gd name="T1" fmla="*/ 12 h 12"/>
                <a:gd name="T2" fmla="*/ 0 w 52"/>
                <a:gd name="T3" fmla="*/ 12 h 12"/>
                <a:gd name="T4" fmla="*/ 3 w 52"/>
                <a:gd name="T5" fmla="*/ 0 h 12"/>
                <a:gd name="T6" fmla="*/ 48 w 52"/>
                <a:gd name="T7" fmla="*/ 0 h 12"/>
                <a:gd name="T8" fmla="*/ 52 w 5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">
                  <a:moveTo>
                    <a:pt x="52" y="12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48" y="0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068888" y="4349751"/>
              <a:ext cx="334963" cy="325438"/>
            </a:xfrm>
            <a:custGeom>
              <a:avLst/>
              <a:gdLst>
                <a:gd name="T0" fmla="*/ 211 w 211"/>
                <a:gd name="T1" fmla="*/ 0 h 205"/>
                <a:gd name="T2" fmla="*/ 199 w 211"/>
                <a:gd name="T3" fmla="*/ 11 h 205"/>
                <a:gd name="T4" fmla="*/ 189 w 211"/>
                <a:gd name="T5" fmla="*/ 22 h 205"/>
                <a:gd name="T6" fmla="*/ 177 w 211"/>
                <a:gd name="T7" fmla="*/ 33 h 205"/>
                <a:gd name="T8" fmla="*/ 166 w 211"/>
                <a:gd name="T9" fmla="*/ 43 h 205"/>
                <a:gd name="T10" fmla="*/ 155 w 211"/>
                <a:gd name="T11" fmla="*/ 55 h 205"/>
                <a:gd name="T12" fmla="*/ 143 w 211"/>
                <a:gd name="T13" fmla="*/ 66 h 205"/>
                <a:gd name="T14" fmla="*/ 132 w 211"/>
                <a:gd name="T15" fmla="*/ 76 h 205"/>
                <a:gd name="T16" fmla="*/ 120 w 211"/>
                <a:gd name="T17" fmla="*/ 88 h 205"/>
                <a:gd name="T18" fmla="*/ 109 w 211"/>
                <a:gd name="T19" fmla="*/ 99 h 205"/>
                <a:gd name="T20" fmla="*/ 98 w 211"/>
                <a:gd name="T21" fmla="*/ 109 h 205"/>
                <a:gd name="T22" fmla="*/ 86 w 211"/>
                <a:gd name="T23" fmla="*/ 121 h 205"/>
                <a:gd name="T24" fmla="*/ 76 w 211"/>
                <a:gd name="T25" fmla="*/ 131 h 205"/>
                <a:gd name="T26" fmla="*/ 64 w 211"/>
                <a:gd name="T27" fmla="*/ 143 h 205"/>
                <a:gd name="T28" fmla="*/ 52 w 211"/>
                <a:gd name="T29" fmla="*/ 154 h 205"/>
                <a:gd name="T30" fmla="*/ 42 w 211"/>
                <a:gd name="T31" fmla="*/ 164 h 205"/>
                <a:gd name="T32" fmla="*/ 30 w 211"/>
                <a:gd name="T33" fmla="*/ 176 h 205"/>
                <a:gd name="T34" fmla="*/ 19 w 211"/>
                <a:gd name="T35" fmla="*/ 187 h 205"/>
                <a:gd name="T36" fmla="*/ 8 w 211"/>
                <a:gd name="T37" fmla="*/ 197 h 205"/>
                <a:gd name="T38" fmla="*/ 0 w 211"/>
                <a:gd name="T3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05">
                  <a:moveTo>
                    <a:pt x="211" y="0"/>
                  </a:moveTo>
                  <a:lnTo>
                    <a:pt x="199" y="11"/>
                  </a:lnTo>
                  <a:moveTo>
                    <a:pt x="189" y="22"/>
                  </a:moveTo>
                  <a:lnTo>
                    <a:pt x="177" y="33"/>
                  </a:lnTo>
                  <a:moveTo>
                    <a:pt x="166" y="43"/>
                  </a:moveTo>
                  <a:lnTo>
                    <a:pt x="155" y="55"/>
                  </a:lnTo>
                  <a:moveTo>
                    <a:pt x="143" y="66"/>
                  </a:moveTo>
                  <a:lnTo>
                    <a:pt x="132" y="76"/>
                  </a:lnTo>
                  <a:moveTo>
                    <a:pt x="120" y="88"/>
                  </a:moveTo>
                  <a:lnTo>
                    <a:pt x="109" y="99"/>
                  </a:lnTo>
                  <a:moveTo>
                    <a:pt x="98" y="109"/>
                  </a:moveTo>
                  <a:lnTo>
                    <a:pt x="86" y="121"/>
                  </a:lnTo>
                  <a:moveTo>
                    <a:pt x="76" y="131"/>
                  </a:moveTo>
                  <a:lnTo>
                    <a:pt x="64" y="143"/>
                  </a:lnTo>
                  <a:moveTo>
                    <a:pt x="52" y="154"/>
                  </a:moveTo>
                  <a:lnTo>
                    <a:pt x="42" y="164"/>
                  </a:lnTo>
                  <a:moveTo>
                    <a:pt x="30" y="176"/>
                  </a:moveTo>
                  <a:lnTo>
                    <a:pt x="19" y="187"/>
                  </a:lnTo>
                  <a:moveTo>
                    <a:pt x="8" y="197"/>
                  </a:moveTo>
                  <a:lnTo>
                    <a:pt x="0" y="205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5378451" y="430212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894263" y="4643438"/>
              <a:ext cx="255588" cy="527050"/>
            </a:xfrm>
            <a:custGeom>
              <a:avLst/>
              <a:gdLst>
                <a:gd name="T0" fmla="*/ 123 w 123"/>
                <a:gd name="T1" fmla="*/ 126 h 253"/>
                <a:gd name="T2" fmla="*/ 0 w 123"/>
                <a:gd name="T3" fmla="*/ 253 h 253"/>
                <a:gd name="T4" fmla="*/ 0 w 123"/>
                <a:gd name="T5" fmla="*/ 0 h 253"/>
                <a:gd name="T6" fmla="*/ 123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6"/>
                  </a:moveTo>
                  <a:cubicBezTo>
                    <a:pt x="123" y="195"/>
                    <a:pt x="68" y="251"/>
                    <a:pt x="0" y="2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"/>
                    <a:pt x="123" y="58"/>
                    <a:pt x="123" y="12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622801" y="4643438"/>
              <a:ext cx="271463" cy="527050"/>
            </a:xfrm>
            <a:custGeom>
              <a:avLst/>
              <a:gdLst>
                <a:gd name="T0" fmla="*/ 0 w 130"/>
                <a:gd name="T1" fmla="*/ 126 h 253"/>
                <a:gd name="T2" fmla="*/ 126 w 130"/>
                <a:gd name="T3" fmla="*/ 0 h 253"/>
                <a:gd name="T4" fmla="*/ 130 w 130"/>
                <a:gd name="T5" fmla="*/ 0 h 253"/>
                <a:gd name="T6" fmla="*/ 130 w 130"/>
                <a:gd name="T7" fmla="*/ 253 h 253"/>
                <a:gd name="T8" fmla="*/ 126 w 130"/>
                <a:gd name="T9" fmla="*/ 253 h 253"/>
                <a:gd name="T10" fmla="*/ 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0" y="126"/>
                  </a:moveTo>
                  <a:cubicBezTo>
                    <a:pt x="0" y="56"/>
                    <a:pt x="57" y="0"/>
                    <a:pt x="126" y="0"/>
                  </a:cubicBezTo>
                  <a:cubicBezTo>
                    <a:pt x="128" y="0"/>
                    <a:pt x="129" y="0"/>
                    <a:pt x="130" y="0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8" y="253"/>
                    <a:pt x="126" y="253"/>
                  </a:cubicBezTo>
                  <a:cubicBezTo>
                    <a:pt x="57" y="253"/>
                    <a:pt x="0" y="196"/>
                    <a:pt x="0" y="1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41838" y="4541838"/>
              <a:ext cx="534988" cy="666750"/>
            </a:xfrm>
            <a:custGeom>
              <a:avLst/>
              <a:gdLst>
                <a:gd name="T0" fmla="*/ 165 w 257"/>
                <a:gd name="T1" fmla="*/ 311 h 320"/>
                <a:gd name="T2" fmla="*/ 35 w 257"/>
                <a:gd name="T3" fmla="*/ 139 h 320"/>
                <a:gd name="T4" fmla="*/ 247 w 257"/>
                <a:gd name="T5" fmla="*/ 67 h 320"/>
                <a:gd name="T6" fmla="*/ 252 w 257"/>
                <a:gd name="T7" fmla="*/ 59 h 320"/>
                <a:gd name="T8" fmla="*/ 26 w 257"/>
                <a:gd name="T9" fmla="*/ 137 h 320"/>
                <a:gd name="T10" fmla="*/ 165 w 257"/>
                <a:gd name="T11" fmla="*/ 320 h 320"/>
                <a:gd name="T12" fmla="*/ 165 w 257"/>
                <a:gd name="T13" fmla="*/ 31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165" y="311"/>
                  </a:moveTo>
                  <a:cubicBezTo>
                    <a:pt x="78" y="309"/>
                    <a:pt x="11" y="225"/>
                    <a:pt x="35" y="139"/>
                  </a:cubicBezTo>
                  <a:cubicBezTo>
                    <a:pt x="60" y="47"/>
                    <a:pt x="171" y="12"/>
                    <a:pt x="247" y="67"/>
                  </a:cubicBezTo>
                  <a:cubicBezTo>
                    <a:pt x="252" y="70"/>
                    <a:pt x="257" y="62"/>
                    <a:pt x="252" y="59"/>
                  </a:cubicBezTo>
                  <a:cubicBezTo>
                    <a:pt x="171" y="0"/>
                    <a:pt x="52" y="39"/>
                    <a:pt x="26" y="137"/>
                  </a:cubicBezTo>
                  <a:cubicBezTo>
                    <a:pt x="0" y="229"/>
                    <a:pt x="71" y="319"/>
                    <a:pt x="165" y="320"/>
                  </a:cubicBezTo>
                  <a:cubicBezTo>
                    <a:pt x="172" y="320"/>
                    <a:pt x="172" y="311"/>
                    <a:pt x="165" y="3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5041901" y="465137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4641851" y="4660901"/>
              <a:ext cx="488950" cy="492125"/>
            </a:xfrm>
            <a:custGeom>
              <a:avLst/>
              <a:gdLst>
                <a:gd name="T0" fmla="*/ 235 w 235"/>
                <a:gd name="T1" fmla="*/ 118 h 236"/>
                <a:gd name="T2" fmla="*/ 117 w 235"/>
                <a:gd name="T3" fmla="*/ 236 h 236"/>
                <a:gd name="T4" fmla="*/ 0 w 235"/>
                <a:gd name="T5" fmla="*/ 118 h 236"/>
                <a:gd name="T6" fmla="*/ 117 w 235"/>
                <a:gd name="T7" fmla="*/ 0 h 236"/>
                <a:gd name="T8" fmla="*/ 235 w 235"/>
                <a:gd name="T9" fmla="*/ 118 h 236"/>
                <a:gd name="T10" fmla="*/ 225 w 235"/>
                <a:gd name="T11" fmla="*/ 118 h 236"/>
                <a:gd name="T12" fmla="*/ 117 w 235"/>
                <a:gd name="T13" fmla="*/ 10 h 236"/>
                <a:gd name="T14" fmla="*/ 10 w 235"/>
                <a:gd name="T15" fmla="*/ 118 h 236"/>
                <a:gd name="T16" fmla="*/ 117 w 235"/>
                <a:gd name="T17" fmla="*/ 226 h 236"/>
                <a:gd name="T18" fmla="*/ 225 w 235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6">
                  <a:moveTo>
                    <a:pt x="235" y="118"/>
                  </a:moveTo>
                  <a:cubicBezTo>
                    <a:pt x="235" y="183"/>
                    <a:pt x="183" y="236"/>
                    <a:pt x="117" y="236"/>
                  </a:cubicBezTo>
                  <a:cubicBezTo>
                    <a:pt x="52" y="236"/>
                    <a:pt x="0" y="183"/>
                    <a:pt x="0" y="118"/>
                  </a:cubicBezTo>
                  <a:cubicBezTo>
                    <a:pt x="0" y="53"/>
                    <a:pt x="52" y="0"/>
                    <a:pt x="117" y="0"/>
                  </a:cubicBezTo>
                  <a:cubicBezTo>
                    <a:pt x="183" y="0"/>
                    <a:pt x="235" y="53"/>
                    <a:pt x="235" y="118"/>
                  </a:cubicBezTo>
                  <a:close/>
                  <a:moveTo>
                    <a:pt x="225" y="118"/>
                  </a:moveTo>
                  <a:cubicBezTo>
                    <a:pt x="225" y="59"/>
                    <a:pt x="177" y="10"/>
                    <a:pt x="117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7" y="226"/>
                  </a:cubicBezTo>
                  <a:cubicBezTo>
                    <a:pt x="177" y="226"/>
                    <a:pt x="225" y="178"/>
                    <a:pt x="225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4773613" y="4795838"/>
              <a:ext cx="217488" cy="220663"/>
            </a:xfrm>
            <a:prstGeom prst="ellips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4881563" y="4773613"/>
              <a:ext cx="0" cy="276225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762501" y="4781551"/>
              <a:ext cx="98425" cy="247650"/>
            </a:xfrm>
            <a:custGeom>
              <a:avLst/>
              <a:gdLst>
                <a:gd name="T0" fmla="*/ 47 w 47"/>
                <a:gd name="T1" fmla="*/ 0 h 119"/>
                <a:gd name="T2" fmla="*/ 47 w 47"/>
                <a:gd name="T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47" y="0"/>
                  </a:moveTo>
                  <a:cubicBezTo>
                    <a:pt x="47" y="0"/>
                    <a:pt x="0" y="58"/>
                    <a:pt x="47" y="119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905376" y="4781551"/>
              <a:ext cx="98425" cy="247650"/>
            </a:xfrm>
            <a:custGeom>
              <a:avLst/>
              <a:gdLst>
                <a:gd name="T0" fmla="*/ 0 w 47"/>
                <a:gd name="T1" fmla="*/ 119 h 119"/>
                <a:gd name="T2" fmla="*/ 0 w 47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0" y="119"/>
                  </a:moveTo>
                  <a:cubicBezTo>
                    <a:pt x="0" y="119"/>
                    <a:pt x="47" y="61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757738" y="4921251"/>
              <a:ext cx="247650" cy="98425"/>
            </a:xfrm>
            <a:custGeom>
              <a:avLst/>
              <a:gdLst>
                <a:gd name="T0" fmla="*/ 119 w 119"/>
                <a:gd name="T1" fmla="*/ 47 h 47"/>
                <a:gd name="T2" fmla="*/ 0 w 119"/>
                <a:gd name="T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7">
                  <a:moveTo>
                    <a:pt x="119" y="47"/>
                  </a:moveTo>
                  <a:cubicBezTo>
                    <a:pt x="119" y="47"/>
                    <a:pt x="61" y="0"/>
                    <a:pt x="0" y="47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7738" y="4795838"/>
              <a:ext cx="247650" cy="95250"/>
            </a:xfrm>
            <a:custGeom>
              <a:avLst/>
              <a:gdLst>
                <a:gd name="T0" fmla="*/ 0 w 119"/>
                <a:gd name="T1" fmla="*/ 0 h 46"/>
                <a:gd name="T2" fmla="*/ 119 w 119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6">
                  <a:moveTo>
                    <a:pt x="0" y="0"/>
                  </a:moveTo>
                  <a:cubicBezTo>
                    <a:pt x="0" y="0"/>
                    <a:pt x="58" y="46"/>
                    <a:pt x="119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4773613" y="4906963"/>
              <a:ext cx="217488" cy="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Oval 62"/>
            <p:cNvSpPr>
              <a:spLocks noChangeArrowheads="1"/>
            </p:cNvSpPr>
            <p:nvPr/>
          </p:nvSpPr>
          <p:spPr bwMode="auto">
            <a:xfrm>
              <a:off x="5784851" y="3187701"/>
              <a:ext cx="46038" cy="444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035551" y="3030538"/>
              <a:ext cx="360363" cy="311150"/>
            </a:xfrm>
            <a:custGeom>
              <a:avLst/>
              <a:gdLst>
                <a:gd name="T0" fmla="*/ 0 w 227"/>
                <a:gd name="T1" fmla="*/ 0 h 196"/>
                <a:gd name="T2" fmla="*/ 12 w 227"/>
                <a:gd name="T3" fmla="*/ 11 h 196"/>
                <a:gd name="T4" fmla="*/ 23 w 227"/>
                <a:gd name="T5" fmla="*/ 21 h 196"/>
                <a:gd name="T6" fmla="*/ 37 w 227"/>
                <a:gd name="T7" fmla="*/ 30 h 196"/>
                <a:gd name="T8" fmla="*/ 48 w 227"/>
                <a:gd name="T9" fmla="*/ 41 h 196"/>
                <a:gd name="T10" fmla="*/ 60 w 227"/>
                <a:gd name="T11" fmla="*/ 51 h 196"/>
                <a:gd name="T12" fmla="*/ 72 w 227"/>
                <a:gd name="T13" fmla="*/ 62 h 196"/>
                <a:gd name="T14" fmla="*/ 84 w 227"/>
                <a:gd name="T15" fmla="*/ 72 h 196"/>
                <a:gd name="T16" fmla="*/ 96 w 227"/>
                <a:gd name="T17" fmla="*/ 83 h 196"/>
                <a:gd name="T18" fmla="*/ 107 w 227"/>
                <a:gd name="T19" fmla="*/ 92 h 196"/>
                <a:gd name="T20" fmla="*/ 119 w 227"/>
                <a:gd name="T21" fmla="*/ 102 h 196"/>
                <a:gd name="T22" fmla="*/ 131 w 227"/>
                <a:gd name="T23" fmla="*/ 113 h 196"/>
                <a:gd name="T24" fmla="*/ 143 w 227"/>
                <a:gd name="T25" fmla="*/ 123 h 196"/>
                <a:gd name="T26" fmla="*/ 156 w 227"/>
                <a:gd name="T27" fmla="*/ 134 h 196"/>
                <a:gd name="T28" fmla="*/ 168 w 227"/>
                <a:gd name="T29" fmla="*/ 143 h 196"/>
                <a:gd name="T30" fmla="*/ 179 w 227"/>
                <a:gd name="T31" fmla="*/ 154 h 196"/>
                <a:gd name="T32" fmla="*/ 191 w 227"/>
                <a:gd name="T33" fmla="*/ 164 h 196"/>
                <a:gd name="T34" fmla="*/ 203 w 227"/>
                <a:gd name="T35" fmla="*/ 175 h 196"/>
                <a:gd name="T36" fmla="*/ 215 w 227"/>
                <a:gd name="T37" fmla="*/ 185 h 196"/>
                <a:gd name="T38" fmla="*/ 227 w 227"/>
                <a:gd name="T3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196">
                  <a:moveTo>
                    <a:pt x="0" y="0"/>
                  </a:moveTo>
                  <a:lnTo>
                    <a:pt x="12" y="11"/>
                  </a:lnTo>
                  <a:moveTo>
                    <a:pt x="23" y="21"/>
                  </a:moveTo>
                  <a:lnTo>
                    <a:pt x="37" y="30"/>
                  </a:lnTo>
                  <a:moveTo>
                    <a:pt x="48" y="41"/>
                  </a:moveTo>
                  <a:lnTo>
                    <a:pt x="60" y="51"/>
                  </a:lnTo>
                  <a:moveTo>
                    <a:pt x="72" y="62"/>
                  </a:moveTo>
                  <a:lnTo>
                    <a:pt x="84" y="72"/>
                  </a:lnTo>
                  <a:moveTo>
                    <a:pt x="96" y="83"/>
                  </a:moveTo>
                  <a:lnTo>
                    <a:pt x="107" y="92"/>
                  </a:lnTo>
                  <a:moveTo>
                    <a:pt x="119" y="102"/>
                  </a:moveTo>
                  <a:lnTo>
                    <a:pt x="131" y="113"/>
                  </a:lnTo>
                  <a:moveTo>
                    <a:pt x="143" y="123"/>
                  </a:moveTo>
                  <a:lnTo>
                    <a:pt x="156" y="134"/>
                  </a:lnTo>
                  <a:moveTo>
                    <a:pt x="168" y="143"/>
                  </a:moveTo>
                  <a:lnTo>
                    <a:pt x="179" y="154"/>
                  </a:lnTo>
                  <a:moveTo>
                    <a:pt x="191" y="164"/>
                  </a:moveTo>
                  <a:lnTo>
                    <a:pt x="203" y="175"/>
                  </a:lnTo>
                  <a:moveTo>
                    <a:pt x="215" y="185"/>
                  </a:moveTo>
                  <a:lnTo>
                    <a:pt x="227" y="19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>
              <a:off x="5378451" y="3322638"/>
              <a:ext cx="46038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549776" y="2611438"/>
              <a:ext cx="271463" cy="527050"/>
            </a:xfrm>
            <a:custGeom>
              <a:avLst/>
              <a:gdLst>
                <a:gd name="T0" fmla="*/ 126 w 130"/>
                <a:gd name="T1" fmla="*/ 0 h 253"/>
                <a:gd name="T2" fmla="*/ 0 w 130"/>
                <a:gd name="T3" fmla="*/ 127 h 253"/>
                <a:gd name="T4" fmla="*/ 126 w 130"/>
                <a:gd name="T5" fmla="*/ 253 h 253"/>
                <a:gd name="T6" fmla="*/ 130 w 130"/>
                <a:gd name="T7" fmla="*/ 253 h 253"/>
                <a:gd name="T8" fmla="*/ 130 w 130"/>
                <a:gd name="T9" fmla="*/ 0 h 253"/>
                <a:gd name="T10" fmla="*/ 126 w 130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9" y="253"/>
                    <a:pt x="130" y="253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9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821238" y="2611438"/>
              <a:ext cx="255588" cy="527050"/>
            </a:xfrm>
            <a:custGeom>
              <a:avLst/>
              <a:gdLst>
                <a:gd name="T0" fmla="*/ 123 w 123"/>
                <a:gd name="T1" fmla="*/ 127 h 253"/>
                <a:gd name="T2" fmla="*/ 0 w 123"/>
                <a:gd name="T3" fmla="*/ 0 h 253"/>
                <a:gd name="T4" fmla="*/ 0 w 123"/>
                <a:gd name="T5" fmla="*/ 253 h 253"/>
                <a:gd name="T6" fmla="*/ 123 w 123"/>
                <a:gd name="T7" fmla="*/ 12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7"/>
                  </a:moveTo>
                  <a:cubicBezTo>
                    <a:pt x="123" y="58"/>
                    <a:pt x="68" y="2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8" y="251"/>
                    <a:pt x="123" y="195"/>
                    <a:pt x="123" y="1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567238" y="2630488"/>
              <a:ext cx="490538" cy="490538"/>
            </a:xfrm>
            <a:custGeom>
              <a:avLst/>
              <a:gdLst>
                <a:gd name="T0" fmla="*/ 118 w 236"/>
                <a:gd name="T1" fmla="*/ 235 h 235"/>
                <a:gd name="T2" fmla="*/ 0 w 236"/>
                <a:gd name="T3" fmla="*/ 118 h 235"/>
                <a:gd name="T4" fmla="*/ 118 w 236"/>
                <a:gd name="T5" fmla="*/ 0 h 235"/>
                <a:gd name="T6" fmla="*/ 236 w 236"/>
                <a:gd name="T7" fmla="*/ 118 h 235"/>
                <a:gd name="T8" fmla="*/ 118 w 236"/>
                <a:gd name="T9" fmla="*/ 235 h 235"/>
                <a:gd name="T10" fmla="*/ 118 w 236"/>
                <a:gd name="T11" fmla="*/ 10 h 235"/>
                <a:gd name="T12" fmla="*/ 10 w 236"/>
                <a:gd name="T13" fmla="*/ 118 h 235"/>
                <a:gd name="T14" fmla="*/ 118 w 236"/>
                <a:gd name="T15" fmla="*/ 226 h 235"/>
                <a:gd name="T16" fmla="*/ 226 w 236"/>
                <a:gd name="T17" fmla="*/ 118 h 235"/>
                <a:gd name="T18" fmla="*/ 118 w 236"/>
                <a:gd name="T19" fmla="*/ 1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5">
                  <a:moveTo>
                    <a:pt x="118" y="235"/>
                  </a:moveTo>
                  <a:cubicBezTo>
                    <a:pt x="53" y="235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5"/>
                    <a:pt x="118" y="235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8"/>
                    <a:pt x="10" y="118"/>
                  </a:cubicBezTo>
                  <a:cubicBezTo>
                    <a:pt x="10" y="177"/>
                    <a:pt x="59" y="226"/>
                    <a:pt x="118" y="226"/>
                  </a:cubicBezTo>
                  <a:cubicBezTo>
                    <a:pt x="178" y="226"/>
                    <a:pt x="226" y="177"/>
                    <a:pt x="226" y="118"/>
                  </a:cubicBezTo>
                  <a:cubicBezTo>
                    <a:pt x="226" y="58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4683126" y="2859088"/>
              <a:ext cx="46038" cy="1127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756151" y="2830513"/>
              <a:ext cx="46038" cy="141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4827588" y="2874963"/>
              <a:ext cx="42863" cy="968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4895851" y="2798763"/>
              <a:ext cx="42863" cy="173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649788" y="2987676"/>
              <a:ext cx="31432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829176" y="2736851"/>
              <a:ext cx="42863" cy="41275"/>
            </a:xfrm>
            <a:custGeom>
              <a:avLst/>
              <a:gdLst>
                <a:gd name="T0" fmla="*/ 0 w 27"/>
                <a:gd name="T1" fmla="*/ 0 h 26"/>
                <a:gd name="T2" fmla="*/ 27 w 27"/>
                <a:gd name="T3" fmla="*/ 4 h 26"/>
                <a:gd name="T4" fmla="*/ 10 w 27"/>
                <a:gd name="T5" fmla="*/ 26 h 26"/>
                <a:gd name="T6" fmla="*/ 0 w 2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7" y="4"/>
                  </a:lnTo>
                  <a:lnTo>
                    <a:pt x="1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 flipH="1">
              <a:off x="4735513" y="2749551"/>
              <a:ext cx="120650" cy="52388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510088" y="2530476"/>
              <a:ext cx="666750" cy="538163"/>
            </a:xfrm>
            <a:custGeom>
              <a:avLst/>
              <a:gdLst>
                <a:gd name="T0" fmla="*/ 261 w 320"/>
                <a:gd name="T1" fmla="*/ 253 h 258"/>
                <a:gd name="T2" fmla="*/ 184 w 320"/>
                <a:gd name="T3" fmla="*/ 26 h 258"/>
                <a:gd name="T4" fmla="*/ 0 w 320"/>
                <a:gd name="T5" fmla="*/ 166 h 258"/>
                <a:gd name="T6" fmla="*/ 10 w 320"/>
                <a:gd name="T7" fmla="*/ 166 h 258"/>
                <a:gd name="T8" fmla="*/ 181 w 320"/>
                <a:gd name="T9" fmla="*/ 35 h 258"/>
                <a:gd name="T10" fmla="*/ 253 w 320"/>
                <a:gd name="T11" fmla="*/ 248 h 258"/>
                <a:gd name="T12" fmla="*/ 261 w 320"/>
                <a:gd name="T13" fmla="*/ 25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58">
                  <a:moveTo>
                    <a:pt x="261" y="253"/>
                  </a:moveTo>
                  <a:cubicBezTo>
                    <a:pt x="320" y="171"/>
                    <a:pt x="282" y="53"/>
                    <a:pt x="184" y="26"/>
                  </a:cubicBezTo>
                  <a:cubicBezTo>
                    <a:pt x="92" y="0"/>
                    <a:pt x="2" y="72"/>
                    <a:pt x="0" y="166"/>
                  </a:cubicBezTo>
                  <a:cubicBezTo>
                    <a:pt x="0" y="172"/>
                    <a:pt x="9" y="172"/>
                    <a:pt x="10" y="166"/>
                  </a:cubicBezTo>
                  <a:cubicBezTo>
                    <a:pt x="11" y="78"/>
                    <a:pt x="95" y="11"/>
                    <a:pt x="181" y="35"/>
                  </a:cubicBezTo>
                  <a:cubicBezTo>
                    <a:pt x="274" y="60"/>
                    <a:pt x="308" y="172"/>
                    <a:pt x="253" y="248"/>
                  </a:cubicBezTo>
                  <a:cubicBezTo>
                    <a:pt x="250" y="253"/>
                    <a:pt x="258" y="258"/>
                    <a:pt x="261" y="2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Oval 76"/>
            <p:cNvSpPr>
              <a:spLocks noChangeArrowheads="1"/>
            </p:cNvSpPr>
            <p:nvPr/>
          </p:nvSpPr>
          <p:spPr bwMode="auto">
            <a:xfrm>
              <a:off x="5027613" y="3030538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6419851" y="3830638"/>
              <a:ext cx="282575" cy="0"/>
            </a:xfrm>
            <a:custGeom>
              <a:avLst/>
              <a:gdLst>
                <a:gd name="T0" fmla="*/ 0 w 178"/>
                <a:gd name="T1" fmla="*/ 10 w 178"/>
                <a:gd name="T2" fmla="*/ 21 w 178"/>
                <a:gd name="T3" fmla="*/ 31 w 178"/>
                <a:gd name="T4" fmla="*/ 42 w 178"/>
                <a:gd name="T5" fmla="*/ 52 w 178"/>
                <a:gd name="T6" fmla="*/ 63 w 178"/>
                <a:gd name="T7" fmla="*/ 73 w 178"/>
                <a:gd name="T8" fmla="*/ 84 w 178"/>
                <a:gd name="T9" fmla="*/ 94 w 178"/>
                <a:gd name="T10" fmla="*/ 105 w 178"/>
                <a:gd name="T11" fmla="*/ 115 w 178"/>
                <a:gd name="T12" fmla="*/ 126 w 178"/>
                <a:gd name="T13" fmla="*/ 136 w 178"/>
                <a:gd name="T14" fmla="*/ 147 w 178"/>
                <a:gd name="T15" fmla="*/ 157 w 178"/>
                <a:gd name="T16" fmla="*/ 168 w 178"/>
                <a:gd name="T17" fmla="*/ 178 w 1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78">
                  <a:moveTo>
                    <a:pt x="0" y="0"/>
                  </a:moveTo>
                  <a:lnTo>
                    <a:pt x="10" y="0"/>
                  </a:lnTo>
                  <a:moveTo>
                    <a:pt x="21" y="0"/>
                  </a:moveTo>
                  <a:lnTo>
                    <a:pt x="31" y="0"/>
                  </a:lnTo>
                  <a:moveTo>
                    <a:pt x="42" y="0"/>
                  </a:moveTo>
                  <a:lnTo>
                    <a:pt x="52" y="0"/>
                  </a:lnTo>
                  <a:moveTo>
                    <a:pt x="63" y="0"/>
                  </a:moveTo>
                  <a:lnTo>
                    <a:pt x="73" y="0"/>
                  </a:lnTo>
                  <a:moveTo>
                    <a:pt x="84" y="0"/>
                  </a:moveTo>
                  <a:lnTo>
                    <a:pt x="94" y="0"/>
                  </a:lnTo>
                  <a:moveTo>
                    <a:pt x="105" y="0"/>
                  </a:moveTo>
                  <a:lnTo>
                    <a:pt x="115" y="0"/>
                  </a:lnTo>
                  <a:moveTo>
                    <a:pt x="126" y="0"/>
                  </a:moveTo>
                  <a:lnTo>
                    <a:pt x="136" y="0"/>
                  </a:lnTo>
                  <a:moveTo>
                    <a:pt x="147" y="0"/>
                  </a:moveTo>
                  <a:lnTo>
                    <a:pt x="157" y="0"/>
                  </a:lnTo>
                  <a:moveTo>
                    <a:pt x="168" y="0"/>
                  </a:moveTo>
                  <a:lnTo>
                    <a:pt x="178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6402388" y="3808413"/>
              <a:ext cx="49213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761163" y="3568701"/>
              <a:ext cx="265113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6"/>
                    <a:pt x="0" y="1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7026276" y="3568701"/>
              <a:ext cx="261938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6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6780213" y="358457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7000876" y="3900488"/>
              <a:ext cx="61913" cy="36513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896101" y="3736976"/>
              <a:ext cx="271463" cy="160338"/>
            </a:xfrm>
            <a:custGeom>
              <a:avLst/>
              <a:gdLst>
                <a:gd name="T0" fmla="*/ 0 w 171"/>
                <a:gd name="T1" fmla="*/ 0 h 101"/>
                <a:gd name="T2" fmla="*/ 0 w 171"/>
                <a:gd name="T3" fmla="*/ 101 h 101"/>
                <a:gd name="T4" fmla="*/ 171 w 171"/>
                <a:gd name="T5" fmla="*/ 101 h 101"/>
                <a:gd name="T6" fmla="*/ 171 w 171"/>
                <a:gd name="T7" fmla="*/ 0 h 101"/>
                <a:gd name="T8" fmla="*/ 0 w 171"/>
                <a:gd name="T9" fmla="*/ 0 h 101"/>
                <a:gd name="T10" fmla="*/ 167 w 171"/>
                <a:gd name="T11" fmla="*/ 92 h 101"/>
                <a:gd name="T12" fmla="*/ 4 w 171"/>
                <a:gd name="T13" fmla="*/ 92 h 101"/>
                <a:gd name="T14" fmla="*/ 4 w 171"/>
                <a:gd name="T15" fmla="*/ 9 h 101"/>
                <a:gd name="T16" fmla="*/ 167 w 171"/>
                <a:gd name="T17" fmla="*/ 9 h 101"/>
                <a:gd name="T18" fmla="*/ 167 w 171"/>
                <a:gd name="T1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01">
                  <a:moveTo>
                    <a:pt x="0" y="0"/>
                  </a:moveTo>
                  <a:lnTo>
                    <a:pt x="0" y="101"/>
                  </a:lnTo>
                  <a:lnTo>
                    <a:pt x="171" y="101"/>
                  </a:lnTo>
                  <a:lnTo>
                    <a:pt x="171" y="0"/>
                  </a:lnTo>
                  <a:lnTo>
                    <a:pt x="0" y="0"/>
                  </a:lnTo>
                  <a:close/>
                  <a:moveTo>
                    <a:pt x="167" y="92"/>
                  </a:moveTo>
                  <a:lnTo>
                    <a:pt x="4" y="92"/>
                  </a:lnTo>
                  <a:lnTo>
                    <a:pt x="4" y="9"/>
                  </a:lnTo>
                  <a:lnTo>
                    <a:pt x="167" y="9"/>
                  </a:lnTo>
                  <a:lnTo>
                    <a:pt x="167" y="92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6927851" y="3935413"/>
              <a:ext cx="207963" cy="15875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721476" y="3471863"/>
              <a:ext cx="647700" cy="663575"/>
            </a:xfrm>
            <a:custGeom>
              <a:avLst/>
              <a:gdLst>
                <a:gd name="T0" fmla="*/ 146 w 311"/>
                <a:gd name="T1" fmla="*/ 317 h 318"/>
                <a:gd name="T2" fmla="*/ 286 w 311"/>
                <a:gd name="T3" fmla="*/ 134 h 318"/>
                <a:gd name="T4" fmla="*/ 72 w 311"/>
                <a:gd name="T5" fmla="*/ 47 h 318"/>
                <a:gd name="T6" fmla="*/ 1 w 311"/>
                <a:gd name="T7" fmla="*/ 172 h 318"/>
                <a:gd name="T8" fmla="*/ 10 w 311"/>
                <a:gd name="T9" fmla="*/ 172 h 318"/>
                <a:gd name="T10" fmla="*/ 91 w 311"/>
                <a:gd name="T11" fmla="*/ 48 h 318"/>
                <a:gd name="T12" fmla="*/ 242 w 311"/>
                <a:gd name="T13" fmla="*/ 76 h 318"/>
                <a:gd name="T14" fmla="*/ 270 w 311"/>
                <a:gd name="T15" fmla="*/ 227 h 318"/>
                <a:gd name="T16" fmla="*/ 146 w 311"/>
                <a:gd name="T17" fmla="*/ 308 h 318"/>
                <a:gd name="T18" fmla="*/ 146 w 311"/>
                <a:gd name="T19" fmla="*/ 31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318">
                  <a:moveTo>
                    <a:pt x="146" y="317"/>
                  </a:moveTo>
                  <a:cubicBezTo>
                    <a:pt x="240" y="316"/>
                    <a:pt x="311" y="226"/>
                    <a:pt x="286" y="134"/>
                  </a:cubicBezTo>
                  <a:cubicBezTo>
                    <a:pt x="261" y="43"/>
                    <a:pt x="153" y="0"/>
                    <a:pt x="72" y="47"/>
                  </a:cubicBezTo>
                  <a:cubicBezTo>
                    <a:pt x="28" y="73"/>
                    <a:pt x="2" y="121"/>
                    <a:pt x="1" y="172"/>
                  </a:cubicBezTo>
                  <a:cubicBezTo>
                    <a:pt x="0" y="178"/>
                    <a:pt x="10" y="178"/>
                    <a:pt x="10" y="172"/>
                  </a:cubicBezTo>
                  <a:cubicBezTo>
                    <a:pt x="11" y="119"/>
                    <a:pt x="42" y="70"/>
                    <a:pt x="91" y="48"/>
                  </a:cubicBezTo>
                  <a:cubicBezTo>
                    <a:pt x="142" y="26"/>
                    <a:pt x="203" y="37"/>
                    <a:pt x="242" y="76"/>
                  </a:cubicBezTo>
                  <a:cubicBezTo>
                    <a:pt x="281" y="115"/>
                    <a:pt x="292" y="176"/>
                    <a:pt x="270" y="227"/>
                  </a:cubicBezTo>
                  <a:cubicBezTo>
                    <a:pt x="248" y="276"/>
                    <a:pt x="199" y="307"/>
                    <a:pt x="146" y="308"/>
                  </a:cubicBezTo>
                  <a:cubicBezTo>
                    <a:pt x="140" y="308"/>
                    <a:pt x="140" y="318"/>
                    <a:pt x="14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6707188" y="3810001"/>
              <a:ext cx="46038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4883151" y="3830638"/>
              <a:ext cx="274638" cy="0"/>
            </a:xfrm>
            <a:custGeom>
              <a:avLst/>
              <a:gdLst>
                <a:gd name="T0" fmla="*/ 0 w 173"/>
                <a:gd name="T1" fmla="*/ 16 w 173"/>
                <a:gd name="T2" fmla="*/ 32 w 173"/>
                <a:gd name="T3" fmla="*/ 47 w 173"/>
                <a:gd name="T4" fmla="*/ 63 w 173"/>
                <a:gd name="T5" fmla="*/ 79 w 173"/>
                <a:gd name="T6" fmla="*/ 94 w 173"/>
                <a:gd name="T7" fmla="*/ 110 w 173"/>
                <a:gd name="T8" fmla="*/ 126 w 173"/>
                <a:gd name="T9" fmla="*/ 142 w 173"/>
                <a:gd name="T10" fmla="*/ 157 w 173"/>
                <a:gd name="T11" fmla="*/ 173 w 1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173">
                  <a:moveTo>
                    <a:pt x="0" y="0"/>
                  </a:moveTo>
                  <a:lnTo>
                    <a:pt x="16" y="0"/>
                  </a:lnTo>
                  <a:moveTo>
                    <a:pt x="32" y="0"/>
                  </a:moveTo>
                  <a:lnTo>
                    <a:pt x="47" y="0"/>
                  </a:lnTo>
                  <a:moveTo>
                    <a:pt x="63" y="0"/>
                  </a:moveTo>
                  <a:lnTo>
                    <a:pt x="79" y="0"/>
                  </a:lnTo>
                  <a:moveTo>
                    <a:pt x="94" y="0"/>
                  </a:moveTo>
                  <a:lnTo>
                    <a:pt x="110" y="0"/>
                  </a:lnTo>
                  <a:moveTo>
                    <a:pt x="126" y="0"/>
                  </a:moveTo>
                  <a:lnTo>
                    <a:pt x="142" y="0"/>
                  </a:lnTo>
                  <a:moveTo>
                    <a:pt x="157" y="0"/>
                  </a:moveTo>
                  <a:lnTo>
                    <a:pt x="173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5151438" y="3808413"/>
              <a:ext cx="47625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327526" y="3568701"/>
              <a:ext cx="266700" cy="527050"/>
            </a:xfrm>
            <a:custGeom>
              <a:avLst/>
              <a:gdLst>
                <a:gd name="T0" fmla="*/ 126 w 128"/>
                <a:gd name="T1" fmla="*/ 0 h 253"/>
                <a:gd name="T2" fmla="*/ 0 w 128"/>
                <a:gd name="T3" fmla="*/ 126 h 253"/>
                <a:gd name="T4" fmla="*/ 126 w 128"/>
                <a:gd name="T5" fmla="*/ 253 h 253"/>
                <a:gd name="T6" fmla="*/ 128 w 128"/>
                <a:gd name="T7" fmla="*/ 253 h 253"/>
                <a:gd name="T8" fmla="*/ 128 w 128"/>
                <a:gd name="T9" fmla="*/ 0 h 253"/>
                <a:gd name="T10" fmla="*/ 126 w 128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253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8" y="253"/>
                    <a:pt x="128" y="253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594226" y="3568701"/>
              <a:ext cx="260350" cy="527050"/>
            </a:xfrm>
            <a:custGeom>
              <a:avLst/>
              <a:gdLst>
                <a:gd name="T0" fmla="*/ 125 w 125"/>
                <a:gd name="T1" fmla="*/ 126 h 253"/>
                <a:gd name="T2" fmla="*/ 0 w 125"/>
                <a:gd name="T3" fmla="*/ 0 h 253"/>
                <a:gd name="T4" fmla="*/ 0 w 125"/>
                <a:gd name="T5" fmla="*/ 253 h 253"/>
                <a:gd name="T6" fmla="*/ 125 w 125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53">
                  <a:moveTo>
                    <a:pt x="125" y="126"/>
                  </a:moveTo>
                  <a:cubicBezTo>
                    <a:pt x="125" y="57"/>
                    <a:pt x="69" y="1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9" y="252"/>
                    <a:pt x="125" y="196"/>
                    <a:pt x="125" y="1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232276" y="3487738"/>
              <a:ext cx="661988" cy="647700"/>
            </a:xfrm>
            <a:custGeom>
              <a:avLst/>
              <a:gdLst>
                <a:gd name="T0" fmla="*/ 317 w 318"/>
                <a:gd name="T1" fmla="*/ 165 h 311"/>
                <a:gd name="T2" fmla="*/ 134 w 318"/>
                <a:gd name="T3" fmla="*/ 25 h 311"/>
                <a:gd name="T4" fmla="*/ 47 w 318"/>
                <a:gd name="T5" fmla="*/ 239 h 311"/>
                <a:gd name="T6" fmla="*/ 172 w 318"/>
                <a:gd name="T7" fmla="*/ 310 h 311"/>
                <a:gd name="T8" fmla="*/ 172 w 318"/>
                <a:gd name="T9" fmla="*/ 301 h 311"/>
                <a:gd name="T10" fmla="*/ 48 w 318"/>
                <a:gd name="T11" fmla="*/ 220 h 311"/>
                <a:gd name="T12" fmla="*/ 76 w 318"/>
                <a:gd name="T13" fmla="*/ 69 h 311"/>
                <a:gd name="T14" fmla="*/ 227 w 318"/>
                <a:gd name="T15" fmla="*/ 41 h 311"/>
                <a:gd name="T16" fmla="*/ 308 w 318"/>
                <a:gd name="T17" fmla="*/ 165 h 311"/>
                <a:gd name="T18" fmla="*/ 317 w 318"/>
                <a:gd name="T19" fmla="*/ 16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1">
                  <a:moveTo>
                    <a:pt x="317" y="165"/>
                  </a:moveTo>
                  <a:cubicBezTo>
                    <a:pt x="316" y="71"/>
                    <a:pt x="226" y="0"/>
                    <a:pt x="134" y="25"/>
                  </a:cubicBezTo>
                  <a:cubicBezTo>
                    <a:pt x="43" y="50"/>
                    <a:pt x="0" y="158"/>
                    <a:pt x="47" y="239"/>
                  </a:cubicBezTo>
                  <a:cubicBezTo>
                    <a:pt x="73" y="283"/>
                    <a:pt x="121" y="309"/>
                    <a:pt x="172" y="310"/>
                  </a:cubicBezTo>
                  <a:cubicBezTo>
                    <a:pt x="178" y="311"/>
                    <a:pt x="178" y="301"/>
                    <a:pt x="172" y="301"/>
                  </a:cubicBezTo>
                  <a:cubicBezTo>
                    <a:pt x="119" y="300"/>
                    <a:pt x="70" y="269"/>
                    <a:pt x="48" y="220"/>
                  </a:cubicBezTo>
                  <a:cubicBezTo>
                    <a:pt x="26" y="169"/>
                    <a:pt x="37" y="108"/>
                    <a:pt x="76" y="69"/>
                  </a:cubicBezTo>
                  <a:cubicBezTo>
                    <a:pt x="115" y="30"/>
                    <a:pt x="176" y="19"/>
                    <a:pt x="227" y="41"/>
                  </a:cubicBezTo>
                  <a:cubicBezTo>
                    <a:pt x="276" y="63"/>
                    <a:pt x="307" y="112"/>
                    <a:pt x="308" y="165"/>
                  </a:cubicBezTo>
                  <a:cubicBezTo>
                    <a:pt x="308" y="171"/>
                    <a:pt x="318" y="171"/>
                    <a:pt x="317" y="1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4860926" y="3811588"/>
              <a:ext cx="44450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4824413" y="3829051"/>
              <a:ext cx="4763" cy="6350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4343401" y="3584576"/>
              <a:ext cx="492125" cy="492125"/>
            </a:xfrm>
            <a:custGeom>
              <a:avLst/>
              <a:gdLst>
                <a:gd name="T0" fmla="*/ 118 w 236"/>
                <a:gd name="T1" fmla="*/ 236 h 236"/>
                <a:gd name="T2" fmla="*/ 0 w 236"/>
                <a:gd name="T3" fmla="*/ 118 h 236"/>
                <a:gd name="T4" fmla="*/ 118 w 236"/>
                <a:gd name="T5" fmla="*/ 0 h 236"/>
                <a:gd name="T6" fmla="*/ 236 w 236"/>
                <a:gd name="T7" fmla="*/ 118 h 236"/>
                <a:gd name="T8" fmla="*/ 118 w 236"/>
                <a:gd name="T9" fmla="*/ 236 h 236"/>
                <a:gd name="T10" fmla="*/ 118 w 236"/>
                <a:gd name="T11" fmla="*/ 10 h 236"/>
                <a:gd name="T12" fmla="*/ 10 w 236"/>
                <a:gd name="T13" fmla="*/ 118 h 236"/>
                <a:gd name="T14" fmla="*/ 118 w 236"/>
                <a:gd name="T15" fmla="*/ 226 h 236"/>
                <a:gd name="T16" fmla="*/ 226 w 236"/>
                <a:gd name="T17" fmla="*/ 118 h 236"/>
                <a:gd name="T18" fmla="*/ 118 w 236"/>
                <a:gd name="T19" fmla="*/ 1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9"/>
                    <a:pt x="10" y="118"/>
                  </a:cubicBezTo>
                  <a:cubicBezTo>
                    <a:pt x="10" y="178"/>
                    <a:pt x="59" y="226"/>
                    <a:pt x="118" y="226"/>
                  </a:cubicBezTo>
                  <a:cubicBezTo>
                    <a:pt x="178" y="226"/>
                    <a:pt x="226" y="178"/>
                    <a:pt x="226" y="118"/>
                  </a:cubicBezTo>
                  <a:cubicBezTo>
                    <a:pt x="226" y="59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508501" y="3829051"/>
              <a:ext cx="1588" cy="6350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3 h 3"/>
                <a:gd name="T4" fmla="*/ 1 w 1"/>
                <a:gd name="T5" fmla="*/ 0 h 3"/>
                <a:gd name="T6" fmla="*/ 0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4479926" y="3797301"/>
              <a:ext cx="222250" cy="30163"/>
            </a:xfrm>
            <a:custGeom>
              <a:avLst/>
              <a:gdLst>
                <a:gd name="T0" fmla="*/ 107 w 107"/>
                <a:gd name="T1" fmla="*/ 8 h 14"/>
                <a:gd name="T2" fmla="*/ 106 w 107"/>
                <a:gd name="T3" fmla="*/ 6 h 14"/>
                <a:gd name="T4" fmla="*/ 106 w 107"/>
                <a:gd name="T5" fmla="*/ 6 h 14"/>
                <a:gd name="T6" fmla="*/ 103 w 107"/>
                <a:gd name="T7" fmla="*/ 5 h 14"/>
                <a:gd name="T8" fmla="*/ 100 w 107"/>
                <a:gd name="T9" fmla="*/ 4 h 14"/>
                <a:gd name="T10" fmla="*/ 93 w 107"/>
                <a:gd name="T11" fmla="*/ 3 h 14"/>
                <a:gd name="T12" fmla="*/ 80 w 107"/>
                <a:gd name="T13" fmla="*/ 2 h 14"/>
                <a:gd name="T14" fmla="*/ 54 w 107"/>
                <a:gd name="T15" fmla="*/ 1 h 14"/>
                <a:gd name="T16" fmla="*/ 28 w 107"/>
                <a:gd name="T17" fmla="*/ 2 h 14"/>
                <a:gd name="T18" fmla="*/ 15 w 107"/>
                <a:gd name="T19" fmla="*/ 4 h 14"/>
                <a:gd name="T20" fmla="*/ 9 w 107"/>
                <a:gd name="T21" fmla="*/ 5 h 14"/>
                <a:gd name="T22" fmla="*/ 5 w 107"/>
                <a:gd name="T23" fmla="*/ 5 h 14"/>
                <a:gd name="T24" fmla="*/ 3 w 107"/>
                <a:gd name="T25" fmla="*/ 7 h 14"/>
                <a:gd name="T26" fmla="*/ 3 w 107"/>
                <a:gd name="T27" fmla="*/ 6 h 14"/>
                <a:gd name="T28" fmla="*/ 2 w 107"/>
                <a:gd name="T29" fmla="*/ 8 h 14"/>
                <a:gd name="T30" fmla="*/ 2 w 107"/>
                <a:gd name="T31" fmla="*/ 7 h 14"/>
                <a:gd name="T32" fmla="*/ 8 w 107"/>
                <a:gd name="T33" fmla="*/ 9 h 14"/>
                <a:gd name="T34" fmla="*/ 14 w 107"/>
                <a:gd name="T35" fmla="*/ 11 h 14"/>
                <a:gd name="T36" fmla="*/ 27 w 107"/>
                <a:gd name="T37" fmla="*/ 12 h 14"/>
                <a:gd name="T38" fmla="*/ 54 w 107"/>
                <a:gd name="T39" fmla="*/ 13 h 14"/>
                <a:gd name="T40" fmla="*/ 81 w 107"/>
                <a:gd name="T41" fmla="*/ 12 h 14"/>
                <a:gd name="T42" fmla="*/ 94 w 107"/>
                <a:gd name="T43" fmla="*/ 11 h 14"/>
                <a:gd name="T44" fmla="*/ 100 w 107"/>
                <a:gd name="T45" fmla="*/ 10 h 14"/>
                <a:gd name="T46" fmla="*/ 107 w 107"/>
                <a:gd name="T47" fmla="*/ 8 h 14"/>
                <a:gd name="T48" fmla="*/ 107 w 107"/>
                <a:gd name="T49" fmla="*/ 8 h 14"/>
                <a:gd name="T50" fmla="*/ 101 w 107"/>
                <a:gd name="T51" fmla="*/ 10 h 14"/>
                <a:gd name="T52" fmla="*/ 94 w 107"/>
                <a:gd name="T53" fmla="*/ 12 h 14"/>
                <a:gd name="T54" fmla="*/ 81 w 107"/>
                <a:gd name="T55" fmla="*/ 13 h 14"/>
                <a:gd name="T56" fmla="*/ 54 w 107"/>
                <a:gd name="T57" fmla="*/ 14 h 14"/>
                <a:gd name="T58" fmla="*/ 27 w 107"/>
                <a:gd name="T59" fmla="*/ 14 h 14"/>
                <a:gd name="T60" fmla="*/ 14 w 107"/>
                <a:gd name="T61" fmla="*/ 12 h 14"/>
                <a:gd name="T62" fmla="*/ 7 w 107"/>
                <a:gd name="T63" fmla="*/ 11 h 14"/>
                <a:gd name="T64" fmla="*/ 1 w 107"/>
                <a:gd name="T65" fmla="*/ 9 h 14"/>
                <a:gd name="T66" fmla="*/ 0 w 107"/>
                <a:gd name="T67" fmla="*/ 8 h 14"/>
                <a:gd name="T68" fmla="*/ 0 w 107"/>
                <a:gd name="T69" fmla="*/ 8 h 14"/>
                <a:gd name="T70" fmla="*/ 1 w 107"/>
                <a:gd name="T71" fmla="*/ 5 h 14"/>
                <a:gd name="T72" fmla="*/ 1 w 107"/>
                <a:gd name="T73" fmla="*/ 5 h 14"/>
                <a:gd name="T74" fmla="*/ 2 w 107"/>
                <a:gd name="T75" fmla="*/ 5 h 14"/>
                <a:gd name="T76" fmla="*/ 5 w 107"/>
                <a:gd name="T77" fmla="*/ 4 h 14"/>
                <a:gd name="T78" fmla="*/ 8 w 107"/>
                <a:gd name="T79" fmla="*/ 3 h 14"/>
                <a:gd name="T80" fmla="*/ 15 w 107"/>
                <a:gd name="T81" fmla="*/ 2 h 14"/>
                <a:gd name="T82" fmla="*/ 28 w 107"/>
                <a:gd name="T83" fmla="*/ 1 h 14"/>
                <a:gd name="T84" fmla="*/ 54 w 107"/>
                <a:gd name="T85" fmla="*/ 0 h 14"/>
                <a:gd name="T86" fmla="*/ 80 w 107"/>
                <a:gd name="T87" fmla="*/ 1 h 14"/>
                <a:gd name="T88" fmla="*/ 93 w 107"/>
                <a:gd name="T89" fmla="*/ 2 h 14"/>
                <a:gd name="T90" fmla="*/ 100 w 107"/>
                <a:gd name="T91" fmla="*/ 4 h 14"/>
                <a:gd name="T92" fmla="*/ 103 w 107"/>
                <a:gd name="T93" fmla="*/ 4 h 14"/>
                <a:gd name="T94" fmla="*/ 106 w 107"/>
                <a:gd name="T95" fmla="*/ 6 h 14"/>
                <a:gd name="T96" fmla="*/ 106 w 107"/>
                <a:gd name="T97" fmla="*/ 6 h 14"/>
                <a:gd name="T98" fmla="*/ 106 w 107"/>
                <a:gd name="T99" fmla="*/ 6 h 14"/>
                <a:gd name="T100" fmla="*/ 107 w 107"/>
                <a:gd name="T10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4">
                  <a:moveTo>
                    <a:pt x="107" y="8"/>
                  </a:move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4"/>
                    <a:pt x="95" y="3"/>
                    <a:pt x="93" y="3"/>
                  </a:cubicBezTo>
                  <a:cubicBezTo>
                    <a:pt x="89" y="2"/>
                    <a:pt x="84" y="2"/>
                    <a:pt x="80" y="2"/>
                  </a:cubicBezTo>
                  <a:cubicBezTo>
                    <a:pt x="71" y="1"/>
                    <a:pt x="63" y="1"/>
                    <a:pt x="54" y="1"/>
                  </a:cubicBezTo>
                  <a:cubicBezTo>
                    <a:pt x="45" y="1"/>
                    <a:pt x="37" y="2"/>
                    <a:pt x="28" y="2"/>
                  </a:cubicBezTo>
                  <a:cubicBezTo>
                    <a:pt x="24" y="3"/>
                    <a:pt x="19" y="3"/>
                    <a:pt x="15" y="4"/>
                  </a:cubicBezTo>
                  <a:cubicBezTo>
                    <a:pt x="13" y="4"/>
                    <a:pt x="11" y="4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6" y="9"/>
                    <a:pt x="8" y="9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9" y="11"/>
                    <a:pt x="23" y="12"/>
                    <a:pt x="27" y="12"/>
                  </a:cubicBezTo>
                  <a:cubicBezTo>
                    <a:pt x="36" y="13"/>
                    <a:pt x="45" y="13"/>
                    <a:pt x="54" y="13"/>
                  </a:cubicBezTo>
                  <a:cubicBezTo>
                    <a:pt x="63" y="13"/>
                    <a:pt x="72" y="13"/>
                    <a:pt x="81" y="12"/>
                  </a:cubicBezTo>
                  <a:cubicBezTo>
                    <a:pt x="85" y="12"/>
                    <a:pt x="89" y="12"/>
                    <a:pt x="94" y="11"/>
                  </a:cubicBezTo>
                  <a:cubicBezTo>
                    <a:pt x="96" y="11"/>
                    <a:pt x="98" y="11"/>
                    <a:pt x="100" y="10"/>
                  </a:cubicBezTo>
                  <a:cubicBezTo>
                    <a:pt x="103" y="10"/>
                    <a:pt x="105" y="9"/>
                    <a:pt x="107" y="8"/>
                  </a:cubicBezTo>
                  <a:close/>
                  <a:moveTo>
                    <a:pt x="107" y="8"/>
                  </a:moveTo>
                  <a:cubicBezTo>
                    <a:pt x="105" y="9"/>
                    <a:pt x="103" y="10"/>
                    <a:pt x="101" y="10"/>
                  </a:cubicBezTo>
                  <a:cubicBezTo>
                    <a:pt x="98" y="11"/>
                    <a:pt x="96" y="11"/>
                    <a:pt x="94" y="12"/>
                  </a:cubicBezTo>
                  <a:cubicBezTo>
                    <a:pt x="90" y="12"/>
                    <a:pt x="85" y="13"/>
                    <a:pt x="81" y="13"/>
                  </a:cubicBezTo>
                  <a:cubicBezTo>
                    <a:pt x="72" y="14"/>
                    <a:pt x="63" y="14"/>
                    <a:pt x="54" y="14"/>
                  </a:cubicBezTo>
                  <a:cubicBezTo>
                    <a:pt x="45" y="14"/>
                    <a:pt x="36" y="14"/>
                    <a:pt x="27" y="14"/>
                  </a:cubicBezTo>
                  <a:cubicBezTo>
                    <a:pt x="23" y="13"/>
                    <a:pt x="18" y="13"/>
                    <a:pt x="14" y="12"/>
                  </a:cubicBezTo>
                  <a:cubicBezTo>
                    <a:pt x="12" y="12"/>
                    <a:pt x="10" y="12"/>
                    <a:pt x="7" y="11"/>
                  </a:cubicBezTo>
                  <a:cubicBezTo>
                    <a:pt x="5" y="11"/>
                    <a:pt x="3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2" y="2"/>
                    <a:pt x="15" y="2"/>
                  </a:cubicBezTo>
                  <a:cubicBezTo>
                    <a:pt x="19" y="1"/>
                    <a:pt x="23" y="1"/>
                    <a:pt x="28" y="1"/>
                  </a:cubicBezTo>
                  <a:cubicBezTo>
                    <a:pt x="36" y="0"/>
                    <a:pt x="45" y="0"/>
                    <a:pt x="54" y="0"/>
                  </a:cubicBezTo>
                  <a:cubicBezTo>
                    <a:pt x="63" y="0"/>
                    <a:pt x="71" y="0"/>
                    <a:pt x="80" y="1"/>
                  </a:cubicBezTo>
                  <a:cubicBezTo>
                    <a:pt x="85" y="1"/>
                    <a:pt x="89" y="2"/>
                    <a:pt x="93" y="2"/>
                  </a:cubicBezTo>
                  <a:cubicBezTo>
                    <a:pt x="95" y="3"/>
                    <a:pt x="98" y="3"/>
                    <a:pt x="100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5"/>
                    <a:pt x="105" y="5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lnTo>
                    <a:pt x="10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4475163" y="3814763"/>
              <a:ext cx="233363" cy="168275"/>
            </a:xfrm>
            <a:custGeom>
              <a:avLst/>
              <a:gdLst>
                <a:gd name="T0" fmla="*/ 109 w 112"/>
                <a:gd name="T1" fmla="*/ 0 h 81"/>
                <a:gd name="T2" fmla="*/ 56 w 112"/>
                <a:gd name="T3" fmla="*/ 5 h 81"/>
                <a:gd name="T4" fmla="*/ 3 w 112"/>
                <a:gd name="T5" fmla="*/ 0 h 81"/>
                <a:gd name="T6" fmla="*/ 0 w 112"/>
                <a:gd name="T7" fmla="*/ 27 h 81"/>
                <a:gd name="T8" fmla="*/ 29 w 112"/>
                <a:gd name="T9" fmla="*/ 77 h 81"/>
                <a:gd name="T10" fmla="*/ 29 w 112"/>
                <a:gd name="T11" fmla="*/ 77 h 81"/>
                <a:gd name="T12" fmla="*/ 56 w 112"/>
                <a:gd name="T13" fmla="*/ 81 h 81"/>
                <a:gd name="T14" fmla="*/ 83 w 112"/>
                <a:gd name="T15" fmla="*/ 77 h 81"/>
                <a:gd name="T16" fmla="*/ 83 w 112"/>
                <a:gd name="T17" fmla="*/ 77 h 81"/>
                <a:gd name="T18" fmla="*/ 112 w 112"/>
                <a:gd name="T19" fmla="*/ 27 h 81"/>
                <a:gd name="T20" fmla="*/ 109 w 112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81">
                  <a:moveTo>
                    <a:pt x="109" y="0"/>
                  </a:moveTo>
                  <a:cubicBezTo>
                    <a:pt x="105" y="3"/>
                    <a:pt x="83" y="5"/>
                    <a:pt x="56" y="5"/>
                  </a:cubicBezTo>
                  <a:cubicBezTo>
                    <a:pt x="29" y="5"/>
                    <a:pt x="7" y="3"/>
                    <a:pt x="3" y="0"/>
                  </a:cubicBezTo>
                  <a:cubicBezTo>
                    <a:pt x="1" y="6"/>
                    <a:pt x="0" y="20"/>
                    <a:pt x="0" y="27"/>
                  </a:cubicBezTo>
                  <a:cubicBezTo>
                    <a:pt x="0" y="48"/>
                    <a:pt x="15" y="65"/>
                    <a:pt x="29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3" y="79"/>
                    <a:pt x="43" y="81"/>
                    <a:pt x="56" y="81"/>
                  </a:cubicBezTo>
                  <a:cubicBezTo>
                    <a:pt x="69" y="81"/>
                    <a:pt x="79" y="79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97" y="65"/>
                    <a:pt x="112" y="48"/>
                    <a:pt x="112" y="27"/>
                  </a:cubicBezTo>
                  <a:cubicBezTo>
                    <a:pt x="112" y="20"/>
                    <a:pt x="111" y="6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4668838" y="3810001"/>
              <a:ext cx="85725" cy="131763"/>
            </a:xfrm>
            <a:custGeom>
              <a:avLst/>
              <a:gdLst>
                <a:gd name="T0" fmla="*/ 11 w 41"/>
                <a:gd name="T1" fmla="*/ 12 h 63"/>
                <a:gd name="T2" fmla="*/ 37 w 41"/>
                <a:gd name="T3" fmla="*/ 29 h 63"/>
                <a:gd name="T4" fmla="*/ 0 w 41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63">
                  <a:moveTo>
                    <a:pt x="11" y="12"/>
                  </a:moveTo>
                  <a:cubicBezTo>
                    <a:pt x="24" y="0"/>
                    <a:pt x="41" y="14"/>
                    <a:pt x="37" y="29"/>
                  </a:cubicBezTo>
                  <a:cubicBezTo>
                    <a:pt x="34" y="45"/>
                    <a:pt x="15" y="58"/>
                    <a:pt x="0" y="63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4570413" y="3708401"/>
              <a:ext cx="19050" cy="80963"/>
            </a:xfrm>
            <a:custGeom>
              <a:avLst/>
              <a:gdLst>
                <a:gd name="T0" fmla="*/ 5 w 9"/>
                <a:gd name="T1" fmla="*/ 0 h 39"/>
                <a:gd name="T2" fmla="*/ 4 w 9"/>
                <a:gd name="T3" fmla="*/ 2 h 39"/>
                <a:gd name="T4" fmla="*/ 3 w 9"/>
                <a:gd name="T5" fmla="*/ 3 h 39"/>
                <a:gd name="T6" fmla="*/ 3 w 9"/>
                <a:gd name="T7" fmla="*/ 6 h 39"/>
                <a:gd name="T8" fmla="*/ 3 w 9"/>
                <a:gd name="T9" fmla="*/ 9 h 39"/>
                <a:gd name="T10" fmla="*/ 4 w 9"/>
                <a:gd name="T11" fmla="*/ 12 h 39"/>
                <a:gd name="T12" fmla="*/ 6 w 9"/>
                <a:gd name="T13" fmla="*/ 15 h 39"/>
                <a:gd name="T14" fmla="*/ 8 w 9"/>
                <a:gd name="T15" fmla="*/ 19 h 39"/>
                <a:gd name="T16" fmla="*/ 9 w 9"/>
                <a:gd name="T17" fmla="*/ 23 h 39"/>
                <a:gd name="T18" fmla="*/ 9 w 9"/>
                <a:gd name="T19" fmla="*/ 28 h 39"/>
                <a:gd name="T20" fmla="*/ 9 w 9"/>
                <a:gd name="T21" fmla="*/ 32 h 39"/>
                <a:gd name="T22" fmla="*/ 7 w 9"/>
                <a:gd name="T23" fmla="*/ 35 h 39"/>
                <a:gd name="T24" fmla="*/ 5 w 9"/>
                <a:gd name="T25" fmla="*/ 37 h 39"/>
                <a:gd name="T26" fmla="*/ 3 w 9"/>
                <a:gd name="T27" fmla="*/ 38 h 39"/>
                <a:gd name="T28" fmla="*/ 1 w 9"/>
                <a:gd name="T29" fmla="*/ 39 h 39"/>
                <a:gd name="T30" fmla="*/ 3 w 9"/>
                <a:gd name="T31" fmla="*/ 38 h 39"/>
                <a:gd name="T32" fmla="*/ 4 w 9"/>
                <a:gd name="T33" fmla="*/ 36 h 39"/>
                <a:gd name="T34" fmla="*/ 5 w 9"/>
                <a:gd name="T35" fmla="*/ 34 h 39"/>
                <a:gd name="T36" fmla="*/ 6 w 9"/>
                <a:gd name="T37" fmla="*/ 31 h 39"/>
                <a:gd name="T38" fmla="*/ 6 w 9"/>
                <a:gd name="T39" fmla="*/ 28 h 39"/>
                <a:gd name="T40" fmla="*/ 6 w 9"/>
                <a:gd name="T41" fmla="*/ 24 h 39"/>
                <a:gd name="T42" fmla="*/ 5 w 9"/>
                <a:gd name="T43" fmla="*/ 20 h 39"/>
                <a:gd name="T44" fmla="*/ 3 w 9"/>
                <a:gd name="T45" fmla="*/ 17 h 39"/>
                <a:gd name="T46" fmla="*/ 2 w 9"/>
                <a:gd name="T47" fmla="*/ 13 h 39"/>
                <a:gd name="T48" fmla="*/ 1 w 9"/>
                <a:gd name="T49" fmla="*/ 9 h 39"/>
                <a:gd name="T50" fmla="*/ 1 w 9"/>
                <a:gd name="T51" fmla="*/ 5 h 39"/>
                <a:gd name="T52" fmla="*/ 2 w 9"/>
                <a:gd name="T53" fmla="*/ 3 h 39"/>
                <a:gd name="T54" fmla="*/ 4 w 9"/>
                <a:gd name="T55" fmla="*/ 1 h 39"/>
                <a:gd name="T56" fmla="*/ 5 w 9"/>
                <a:gd name="T5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39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0"/>
                    <a:pt x="4" y="11"/>
                    <a:pt x="4" y="12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7"/>
                    <a:pt x="7" y="18"/>
                    <a:pt x="8" y="19"/>
                  </a:cubicBezTo>
                  <a:cubicBezTo>
                    <a:pt x="8" y="21"/>
                    <a:pt x="8" y="22"/>
                    <a:pt x="9" y="23"/>
                  </a:cubicBezTo>
                  <a:cubicBezTo>
                    <a:pt x="9" y="25"/>
                    <a:pt x="9" y="26"/>
                    <a:pt x="9" y="28"/>
                  </a:cubicBezTo>
                  <a:cubicBezTo>
                    <a:pt x="9" y="29"/>
                    <a:pt x="9" y="30"/>
                    <a:pt x="9" y="32"/>
                  </a:cubicBezTo>
                  <a:cubicBezTo>
                    <a:pt x="8" y="33"/>
                    <a:pt x="7" y="34"/>
                    <a:pt x="7" y="35"/>
                  </a:cubicBezTo>
                  <a:cubicBezTo>
                    <a:pt x="6" y="36"/>
                    <a:pt x="5" y="36"/>
                    <a:pt x="5" y="37"/>
                  </a:cubicBezTo>
                  <a:cubicBezTo>
                    <a:pt x="4" y="37"/>
                    <a:pt x="3" y="38"/>
                    <a:pt x="3" y="38"/>
                  </a:cubicBezTo>
                  <a:cubicBezTo>
                    <a:pt x="2" y="39"/>
                    <a:pt x="1" y="39"/>
                    <a:pt x="1" y="39"/>
                  </a:cubicBezTo>
                  <a:cubicBezTo>
                    <a:pt x="1" y="39"/>
                    <a:pt x="2" y="39"/>
                    <a:pt x="3" y="38"/>
                  </a:cubicBezTo>
                  <a:cubicBezTo>
                    <a:pt x="3" y="37"/>
                    <a:pt x="3" y="37"/>
                    <a:pt x="4" y="36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6" y="33"/>
                    <a:pt x="6" y="32"/>
                    <a:pt x="6" y="31"/>
                  </a:cubicBezTo>
                  <a:cubicBezTo>
                    <a:pt x="7" y="30"/>
                    <a:pt x="6" y="29"/>
                    <a:pt x="6" y="28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5" y="23"/>
                    <a:pt x="5" y="22"/>
                    <a:pt x="5" y="20"/>
                  </a:cubicBezTo>
                  <a:cubicBezTo>
                    <a:pt x="4" y="19"/>
                    <a:pt x="4" y="18"/>
                    <a:pt x="3" y="17"/>
                  </a:cubicBezTo>
                  <a:cubicBezTo>
                    <a:pt x="2" y="15"/>
                    <a:pt x="2" y="14"/>
                    <a:pt x="2" y="13"/>
                  </a:cubicBezTo>
                  <a:cubicBezTo>
                    <a:pt x="1" y="12"/>
                    <a:pt x="1" y="10"/>
                    <a:pt x="1" y="9"/>
                  </a:cubicBezTo>
                  <a:cubicBezTo>
                    <a:pt x="1" y="8"/>
                    <a:pt x="0" y="7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595813" y="3675063"/>
              <a:ext cx="19050" cy="93663"/>
            </a:xfrm>
            <a:custGeom>
              <a:avLst/>
              <a:gdLst>
                <a:gd name="T0" fmla="*/ 5 w 9"/>
                <a:gd name="T1" fmla="*/ 0 h 45"/>
                <a:gd name="T2" fmla="*/ 4 w 9"/>
                <a:gd name="T3" fmla="*/ 2 h 45"/>
                <a:gd name="T4" fmla="*/ 3 w 9"/>
                <a:gd name="T5" fmla="*/ 4 h 45"/>
                <a:gd name="T6" fmla="*/ 2 w 9"/>
                <a:gd name="T7" fmla="*/ 7 h 45"/>
                <a:gd name="T8" fmla="*/ 3 w 9"/>
                <a:gd name="T9" fmla="*/ 10 h 45"/>
                <a:gd name="T10" fmla="*/ 4 w 9"/>
                <a:gd name="T11" fmla="*/ 14 h 45"/>
                <a:gd name="T12" fmla="*/ 6 w 9"/>
                <a:gd name="T13" fmla="*/ 18 h 45"/>
                <a:gd name="T14" fmla="*/ 7 w 9"/>
                <a:gd name="T15" fmla="*/ 22 h 45"/>
                <a:gd name="T16" fmla="*/ 9 w 9"/>
                <a:gd name="T17" fmla="*/ 27 h 45"/>
                <a:gd name="T18" fmla="*/ 9 w 9"/>
                <a:gd name="T19" fmla="*/ 31 h 45"/>
                <a:gd name="T20" fmla="*/ 8 w 9"/>
                <a:gd name="T21" fmla="*/ 36 h 45"/>
                <a:gd name="T22" fmla="*/ 7 w 9"/>
                <a:gd name="T23" fmla="*/ 39 h 45"/>
                <a:gd name="T24" fmla="*/ 5 w 9"/>
                <a:gd name="T25" fmla="*/ 42 h 45"/>
                <a:gd name="T26" fmla="*/ 3 w 9"/>
                <a:gd name="T27" fmla="*/ 44 h 45"/>
                <a:gd name="T28" fmla="*/ 1 w 9"/>
                <a:gd name="T29" fmla="*/ 45 h 45"/>
                <a:gd name="T30" fmla="*/ 2 w 9"/>
                <a:gd name="T31" fmla="*/ 43 h 45"/>
                <a:gd name="T32" fmla="*/ 4 w 9"/>
                <a:gd name="T33" fmla="*/ 41 h 45"/>
                <a:gd name="T34" fmla="*/ 5 w 9"/>
                <a:gd name="T35" fmla="*/ 38 h 45"/>
                <a:gd name="T36" fmla="*/ 6 w 9"/>
                <a:gd name="T37" fmla="*/ 35 h 45"/>
                <a:gd name="T38" fmla="*/ 6 w 9"/>
                <a:gd name="T39" fmla="*/ 31 h 45"/>
                <a:gd name="T40" fmla="*/ 5 w 9"/>
                <a:gd name="T41" fmla="*/ 27 h 45"/>
                <a:gd name="T42" fmla="*/ 4 w 9"/>
                <a:gd name="T43" fmla="*/ 23 h 45"/>
                <a:gd name="T44" fmla="*/ 3 w 9"/>
                <a:gd name="T45" fmla="*/ 19 h 45"/>
                <a:gd name="T46" fmla="*/ 1 w 9"/>
                <a:gd name="T47" fmla="*/ 15 h 45"/>
                <a:gd name="T48" fmla="*/ 0 w 9"/>
                <a:gd name="T49" fmla="*/ 10 h 45"/>
                <a:gd name="T50" fmla="*/ 1 w 9"/>
                <a:gd name="T51" fmla="*/ 6 h 45"/>
                <a:gd name="T52" fmla="*/ 2 w 9"/>
                <a:gd name="T53" fmla="*/ 3 h 45"/>
                <a:gd name="T54" fmla="*/ 4 w 9"/>
                <a:gd name="T55" fmla="*/ 1 h 45"/>
                <a:gd name="T56" fmla="*/ 5 w 9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45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5"/>
                    <a:pt x="2" y="6"/>
                    <a:pt x="2" y="7"/>
                  </a:cubicBezTo>
                  <a:cubicBezTo>
                    <a:pt x="2" y="8"/>
                    <a:pt x="3" y="9"/>
                    <a:pt x="3" y="10"/>
                  </a:cubicBezTo>
                  <a:cubicBezTo>
                    <a:pt x="3" y="11"/>
                    <a:pt x="3" y="12"/>
                    <a:pt x="4" y="14"/>
                  </a:cubicBezTo>
                  <a:cubicBezTo>
                    <a:pt x="4" y="15"/>
                    <a:pt x="5" y="16"/>
                    <a:pt x="6" y="18"/>
                  </a:cubicBezTo>
                  <a:cubicBezTo>
                    <a:pt x="6" y="19"/>
                    <a:pt x="7" y="21"/>
                    <a:pt x="7" y="22"/>
                  </a:cubicBezTo>
                  <a:cubicBezTo>
                    <a:pt x="8" y="24"/>
                    <a:pt x="8" y="25"/>
                    <a:pt x="9" y="27"/>
                  </a:cubicBezTo>
                  <a:cubicBezTo>
                    <a:pt x="9" y="28"/>
                    <a:pt x="9" y="30"/>
                    <a:pt x="9" y="31"/>
                  </a:cubicBezTo>
                  <a:cubicBezTo>
                    <a:pt x="9" y="33"/>
                    <a:pt x="9" y="34"/>
                    <a:pt x="8" y="36"/>
                  </a:cubicBezTo>
                  <a:cubicBezTo>
                    <a:pt x="8" y="37"/>
                    <a:pt x="7" y="38"/>
                    <a:pt x="7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3"/>
                    <a:pt x="3" y="43"/>
                    <a:pt x="3" y="44"/>
                  </a:cubicBezTo>
                  <a:cubicBezTo>
                    <a:pt x="2" y="44"/>
                    <a:pt x="1" y="45"/>
                    <a:pt x="1" y="45"/>
                  </a:cubicBezTo>
                  <a:cubicBezTo>
                    <a:pt x="1" y="45"/>
                    <a:pt x="2" y="44"/>
                    <a:pt x="2" y="43"/>
                  </a:cubicBezTo>
                  <a:cubicBezTo>
                    <a:pt x="3" y="43"/>
                    <a:pt x="3" y="42"/>
                    <a:pt x="4" y="41"/>
                  </a:cubicBezTo>
                  <a:cubicBezTo>
                    <a:pt x="4" y="40"/>
                    <a:pt x="5" y="39"/>
                    <a:pt x="5" y="38"/>
                  </a:cubicBezTo>
                  <a:cubicBezTo>
                    <a:pt x="5" y="37"/>
                    <a:pt x="6" y="36"/>
                    <a:pt x="6" y="35"/>
                  </a:cubicBezTo>
                  <a:cubicBezTo>
                    <a:pt x="6" y="34"/>
                    <a:pt x="6" y="33"/>
                    <a:pt x="6" y="31"/>
                  </a:cubicBezTo>
                  <a:cubicBezTo>
                    <a:pt x="6" y="30"/>
                    <a:pt x="6" y="29"/>
                    <a:pt x="5" y="27"/>
                  </a:cubicBezTo>
                  <a:cubicBezTo>
                    <a:pt x="5" y="26"/>
                    <a:pt x="5" y="25"/>
                    <a:pt x="4" y="23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2" y="18"/>
                    <a:pt x="2" y="16"/>
                    <a:pt x="1" y="15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9"/>
                    <a:pt x="0" y="8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5" y="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4514851" y="3971926"/>
              <a:ext cx="153988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914134" y="2458277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100088" y="2181681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554047" y="351822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740001" y="324162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924667" y="470001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110621" y="442341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5975826" y="2458277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75827" y="2181681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5975826" y="470001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975827" y="442341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323991" y="3514248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323991" y="3237652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4311694" y="3356440"/>
            <a:ext cx="520613" cy="576326"/>
            <a:chOff x="6350" y="1588"/>
            <a:chExt cx="904875" cy="1001712"/>
          </a:xfrm>
          <a:solidFill>
            <a:schemeClr val="bg1"/>
          </a:solidFill>
        </p:grpSpPr>
        <p:sp>
          <p:nvSpPr>
            <p:cNvPr id="11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99707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4570810" y="3258741"/>
            <a:ext cx="1351360" cy="1653779"/>
          </a:xfrm>
          <a:custGeom>
            <a:avLst/>
            <a:gdLst>
              <a:gd name="T0" fmla="*/ 692 w 1782"/>
              <a:gd name="T1" fmla="*/ 0 h 2180"/>
              <a:gd name="T2" fmla="*/ 166 w 1782"/>
              <a:gd name="T3" fmla="*/ 135 h 2180"/>
              <a:gd name="T4" fmla="*/ 552 w 1782"/>
              <a:gd name="T5" fmla="*/ 834 h 2180"/>
              <a:gd name="T6" fmla="*/ 549 w 1782"/>
              <a:gd name="T7" fmla="*/ 838 h 2180"/>
              <a:gd name="T8" fmla="*/ 692 w 1782"/>
              <a:gd name="T9" fmla="*/ 800 h 2180"/>
              <a:gd name="T10" fmla="*/ 897 w 1782"/>
              <a:gd name="T11" fmla="*/ 885 h 2180"/>
              <a:gd name="T12" fmla="*/ 982 w 1782"/>
              <a:gd name="T13" fmla="*/ 1090 h 2180"/>
              <a:gd name="T14" fmla="*/ 897 w 1782"/>
              <a:gd name="T15" fmla="*/ 1295 h 2180"/>
              <a:gd name="T16" fmla="*/ 692 w 1782"/>
              <a:gd name="T17" fmla="*/ 1380 h 2180"/>
              <a:gd name="T18" fmla="*/ 487 w 1782"/>
              <a:gd name="T19" fmla="*/ 1295 h 2180"/>
              <a:gd name="T20" fmla="*/ 402 w 1782"/>
              <a:gd name="T21" fmla="*/ 1093 h 2180"/>
              <a:gd name="T22" fmla="*/ 402 w 1782"/>
              <a:gd name="T23" fmla="*/ 1094 h 2180"/>
              <a:gd name="T24" fmla="*/ 402 w 1782"/>
              <a:gd name="T25" fmla="*/ 1094 h 2180"/>
              <a:gd name="T26" fmla="*/ 0 w 1782"/>
              <a:gd name="T27" fmla="*/ 1933 h 2180"/>
              <a:gd name="T28" fmla="*/ 692 w 1782"/>
              <a:gd name="T29" fmla="*/ 2180 h 2180"/>
              <a:gd name="T30" fmla="*/ 1782 w 1782"/>
              <a:gd name="T31" fmla="*/ 1090 h 2180"/>
              <a:gd name="T32" fmla="*/ 692 w 1782"/>
              <a:gd name="T33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82" h="2180">
                <a:moveTo>
                  <a:pt x="692" y="0"/>
                </a:moveTo>
                <a:cubicBezTo>
                  <a:pt x="501" y="0"/>
                  <a:pt x="322" y="49"/>
                  <a:pt x="166" y="135"/>
                </a:cubicBezTo>
                <a:cubicBezTo>
                  <a:pt x="552" y="834"/>
                  <a:pt x="552" y="834"/>
                  <a:pt x="552" y="834"/>
                </a:cubicBezTo>
                <a:cubicBezTo>
                  <a:pt x="549" y="838"/>
                  <a:pt x="549" y="838"/>
                  <a:pt x="549" y="838"/>
                </a:cubicBezTo>
                <a:cubicBezTo>
                  <a:pt x="585" y="817"/>
                  <a:pt x="633" y="800"/>
                  <a:pt x="692" y="800"/>
                </a:cubicBezTo>
                <a:cubicBezTo>
                  <a:pt x="797" y="800"/>
                  <a:pt x="865" y="853"/>
                  <a:pt x="897" y="885"/>
                </a:cubicBezTo>
                <a:cubicBezTo>
                  <a:pt x="929" y="917"/>
                  <a:pt x="982" y="985"/>
                  <a:pt x="982" y="1090"/>
                </a:cubicBezTo>
                <a:cubicBezTo>
                  <a:pt x="982" y="1195"/>
                  <a:pt x="929" y="1263"/>
                  <a:pt x="897" y="1295"/>
                </a:cubicBezTo>
                <a:cubicBezTo>
                  <a:pt x="865" y="1327"/>
                  <a:pt x="797" y="1380"/>
                  <a:pt x="692" y="1380"/>
                </a:cubicBezTo>
                <a:cubicBezTo>
                  <a:pt x="587" y="1380"/>
                  <a:pt x="519" y="1327"/>
                  <a:pt x="487" y="1295"/>
                </a:cubicBezTo>
                <a:cubicBezTo>
                  <a:pt x="455" y="1264"/>
                  <a:pt x="403" y="1196"/>
                  <a:pt x="402" y="1093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0" y="1430"/>
                  <a:pt x="244" y="1734"/>
                  <a:pt x="0" y="1933"/>
                </a:cubicBezTo>
                <a:cubicBezTo>
                  <a:pt x="188" y="2088"/>
                  <a:pt x="429" y="2180"/>
                  <a:pt x="692" y="2180"/>
                </a:cubicBezTo>
                <a:cubicBezTo>
                  <a:pt x="1294" y="2180"/>
                  <a:pt x="1782" y="1692"/>
                  <a:pt x="1782" y="1090"/>
                </a:cubicBezTo>
                <a:cubicBezTo>
                  <a:pt x="1782" y="488"/>
                  <a:pt x="1294" y="0"/>
                  <a:pt x="69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3223022" y="3308747"/>
            <a:ext cx="1652588" cy="1601391"/>
          </a:xfrm>
          <a:custGeom>
            <a:avLst/>
            <a:gdLst>
              <a:gd name="T0" fmla="*/ 1380 w 2180"/>
              <a:gd name="T1" fmla="*/ 1024 h 2111"/>
              <a:gd name="T2" fmla="*/ 1295 w 2180"/>
              <a:gd name="T3" fmla="*/ 1226 h 2111"/>
              <a:gd name="T4" fmla="*/ 1090 w 2180"/>
              <a:gd name="T5" fmla="*/ 1310 h 2111"/>
              <a:gd name="T6" fmla="*/ 885 w 2180"/>
              <a:gd name="T7" fmla="*/ 1225 h 2111"/>
              <a:gd name="T8" fmla="*/ 800 w 2180"/>
              <a:gd name="T9" fmla="*/ 1020 h 2111"/>
              <a:gd name="T10" fmla="*/ 885 w 2180"/>
              <a:gd name="T11" fmla="*/ 815 h 2111"/>
              <a:gd name="T12" fmla="*/ 1090 w 2180"/>
              <a:gd name="T13" fmla="*/ 730 h 2111"/>
              <a:gd name="T14" fmla="*/ 1223 w 2180"/>
              <a:gd name="T15" fmla="*/ 762 h 2111"/>
              <a:gd name="T16" fmla="*/ 1221 w 2180"/>
              <a:gd name="T17" fmla="*/ 759 h 2111"/>
              <a:gd name="T18" fmla="*/ 1221 w 2180"/>
              <a:gd name="T19" fmla="*/ 759 h 2111"/>
              <a:gd name="T20" fmla="*/ 706 w 2180"/>
              <a:gd name="T21" fmla="*/ 0 h 2111"/>
              <a:gd name="T22" fmla="*/ 0 w 2180"/>
              <a:gd name="T23" fmla="*/ 1020 h 2111"/>
              <a:gd name="T24" fmla="*/ 1090 w 2180"/>
              <a:gd name="T25" fmla="*/ 2111 h 2111"/>
              <a:gd name="T26" fmla="*/ 2180 w 2180"/>
              <a:gd name="T27" fmla="*/ 1028 h 2111"/>
              <a:gd name="T28" fmla="*/ 1382 w 2180"/>
              <a:gd name="T29" fmla="*/ 1028 h 2111"/>
              <a:gd name="T30" fmla="*/ 1380 w 2180"/>
              <a:gd name="T31" fmla="*/ 1024 h 2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80" h="2111">
                <a:moveTo>
                  <a:pt x="1380" y="1024"/>
                </a:moveTo>
                <a:cubicBezTo>
                  <a:pt x="1379" y="1127"/>
                  <a:pt x="1326" y="1194"/>
                  <a:pt x="1295" y="1226"/>
                </a:cubicBezTo>
                <a:cubicBezTo>
                  <a:pt x="1263" y="1257"/>
                  <a:pt x="1195" y="1310"/>
                  <a:pt x="1090" y="1310"/>
                </a:cubicBezTo>
                <a:cubicBezTo>
                  <a:pt x="985" y="1310"/>
                  <a:pt x="917" y="1257"/>
                  <a:pt x="885" y="1225"/>
                </a:cubicBezTo>
                <a:cubicBezTo>
                  <a:pt x="853" y="1193"/>
                  <a:pt x="800" y="1125"/>
                  <a:pt x="800" y="1020"/>
                </a:cubicBezTo>
                <a:cubicBezTo>
                  <a:pt x="800" y="916"/>
                  <a:pt x="853" y="847"/>
                  <a:pt x="885" y="815"/>
                </a:cubicBezTo>
                <a:cubicBezTo>
                  <a:pt x="917" y="783"/>
                  <a:pt x="985" y="730"/>
                  <a:pt x="1090" y="730"/>
                </a:cubicBezTo>
                <a:cubicBezTo>
                  <a:pt x="1144" y="730"/>
                  <a:pt x="1188" y="744"/>
                  <a:pt x="1223" y="762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952" y="597"/>
                  <a:pt x="758" y="322"/>
                  <a:pt x="706" y="0"/>
                </a:cubicBezTo>
                <a:cubicBezTo>
                  <a:pt x="294" y="155"/>
                  <a:pt x="0" y="553"/>
                  <a:pt x="0" y="1020"/>
                </a:cubicBezTo>
                <a:cubicBezTo>
                  <a:pt x="0" y="1622"/>
                  <a:pt x="488" y="2111"/>
                  <a:pt x="1090" y="2111"/>
                </a:cubicBezTo>
                <a:cubicBezTo>
                  <a:pt x="1690" y="2111"/>
                  <a:pt x="2177" y="1624"/>
                  <a:pt x="2180" y="1028"/>
                </a:cubicBezTo>
                <a:cubicBezTo>
                  <a:pt x="1382" y="1028"/>
                  <a:pt x="1382" y="1028"/>
                  <a:pt x="1382" y="1028"/>
                </a:cubicBezTo>
                <a:cubicBezTo>
                  <a:pt x="1380" y="1024"/>
                  <a:pt x="1380" y="1024"/>
                  <a:pt x="1380" y="10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746897" y="2349104"/>
            <a:ext cx="1653779" cy="1535906"/>
          </a:xfrm>
          <a:custGeom>
            <a:avLst/>
            <a:gdLst>
              <a:gd name="T0" fmla="*/ 930 w 2180"/>
              <a:gd name="T1" fmla="*/ 1334 h 2026"/>
              <a:gd name="T2" fmla="*/ 885 w 2180"/>
              <a:gd name="T3" fmla="*/ 1296 h 2026"/>
              <a:gd name="T4" fmla="*/ 800 w 2180"/>
              <a:gd name="T5" fmla="*/ 1091 h 2026"/>
              <a:gd name="T6" fmla="*/ 885 w 2180"/>
              <a:gd name="T7" fmla="*/ 885 h 2026"/>
              <a:gd name="T8" fmla="*/ 1090 w 2180"/>
              <a:gd name="T9" fmla="*/ 800 h 2026"/>
              <a:gd name="T10" fmla="*/ 1295 w 2180"/>
              <a:gd name="T11" fmla="*/ 885 h 2026"/>
              <a:gd name="T12" fmla="*/ 1380 w 2180"/>
              <a:gd name="T13" fmla="*/ 1090 h 2026"/>
              <a:gd name="T14" fmla="*/ 1295 w 2180"/>
              <a:gd name="T15" fmla="*/ 1296 h 2026"/>
              <a:gd name="T16" fmla="*/ 1250 w 2180"/>
              <a:gd name="T17" fmla="*/ 1334 h 2026"/>
              <a:gd name="T18" fmla="*/ 1250 w 2180"/>
              <a:gd name="T19" fmla="*/ 1334 h 2026"/>
              <a:gd name="T20" fmla="*/ 1304 w 2180"/>
              <a:gd name="T21" fmla="*/ 1430 h 2026"/>
              <a:gd name="T22" fmla="*/ 1252 w 2180"/>
              <a:gd name="T23" fmla="*/ 1336 h 2026"/>
              <a:gd name="T24" fmla="*/ 1778 w 2180"/>
              <a:gd name="T25" fmla="*/ 1200 h 2026"/>
              <a:gd name="T26" fmla="*/ 2165 w 2180"/>
              <a:gd name="T27" fmla="*/ 1271 h 2026"/>
              <a:gd name="T28" fmla="*/ 2180 w 2180"/>
              <a:gd name="T29" fmla="*/ 1090 h 2026"/>
              <a:gd name="T30" fmla="*/ 1090 w 2180"/>
              <a:gd name="T31" fmla="*/ 0 h 2026"/>
              <a:gd name="T32" fmla="*/ 0 w 2180"/>
              <a:gd name="T33" fmla="*/ 1090 h 2026"/>
              <a:gd name="T34" fmla="*/ 529 w 2180"/>
              <a:gd name="T35" fmla="*/ 2026 h 2026"/>
              <a:gd name="T36" fmla="*/ 930 w 2180"/>
              <a:gd name="T37" fmla="*/ 1334 h 2026"/>
              <a:gd name="T38" fmla="*/ 930 w 2180"/>
              <a:gd name="T39" fmla="*/ 1334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80" h="2026">
                <a:moveTo>
                  <a:pt x="930" y="1334"/>
                </a:moveTo>
                <a:cubicBezTo>
                  <a:pt x="911" y="1318"/>
                  <a:pt x="896" y="1307"/>
                  <a:pt x="885" y="1296"/>
                </a:cubicBezTo>
                <a:cubicBezTo>
                  <a:pt x="853" y="1264"/>
                  <a:pt x="800" y="1195"/>
                  <a:pt x="800" y="1091"/>
                </a:cubicBezTo>
                <a:cubicBezTo>
                  <a:pt x="800" y="986"/>
                  <a:pt x="853" y="917"/>
                  <a:pt x="885" y="885"/>
                </a:cubicBezTo>
                <a:cubicBezTo>
                  <a:pt x="917" y="853"/>
                  <a:pt x="985" y="800"/>
                  <a:pt x="1090" y="800"/>
                </a:cubicBezTo>
                <a:cubicBezTo>
                  <a:pt x="1195" y="800"/>
                  <a:pt x="1263" y="853"/>
                  <a:pt x="1295" y="885"/>
                </a:cubicBezTo>
                <a:cubicBezTo>
                  <a:pt x="1327" y="917"/>
                  <a:pt x="1380" y="986"/>
                  <a:pt x="1380" y="1090"/>
                </a:cubicBezTo>
                <a:cubicBezTo>
                  <a:pt x="1380" y="1195"/>
                  <a:pt x="1327" y="1264"/>
                  <a:pt x="1295" y="1296"/>
                </a:cubicBezTo>
                <a:cubicBezTo>
                  <a:pt x="1284" y="1307"/>
                  <a:pt x="1269" y="1318"/>
                  <a:pt x="1250" y="1334"/>
                </a:cubicBezTo>
                <a:cubicBezTo>
                  <a:pt x="1250" y="1334"/>
                  <a:pt x="1250" y="1334"/>
                  <a:pt x="1250" y="1334"/>
                </a:cubicBezTo>
                <a:cubicBezTo>
                  <a:pt x="1304" y="1430"/>
                  <a:pt x="1304" y="1430"/>
                  <a:pt x="1304" y="1430"/>
                </a:cubicBezTo>
                <a:cubicBezTo>
                  <a:pt x="1252" y="1336"/>
                  <a:pt x="1252" y="1336"/>
                  <a:pt x="1252" y="1336"/>
                </a:cubicBezTo>
                <a:cubicBezTo>
                  <a:pt x="1408" y="1250"/>
                  <a:pt x="1587" y="1200"/>
                  <a:pt x="1778" y="1200"/>
                </a:cubicBezTo>
                <a:cubicBezTo>
                  <a:pt x="1914" y="1200"/>
                  <a:pt x="2045" y="1225"/>
                  <a:pt x="2165" y="1271"/>
                </a:cubicBezTo>
                <a:cubicBezTo>
                  <a:pt x="2175" y="1212"/>
                  <a:pt x="2180" y="1152"/>
                  <a:pt x="2180" y="1090"/>
                </a:cubicBezTo>
                <a:cubicBezTo>
                  <a:pt x="2180" y="488"/>
                  <a:pt x="1692" y="0"/>
                  <a:pt x="1090" y="0"/>
                </a:cubicBezTo>
                <a:cubicBezTo>
                  <a:pt x="488" y="0"/>
                  <a:pt x="0" y="488"/>
                  <a:pt x="0" y="1090"/>
                </a:cubicBezTo>
                <a:cubicBezTo>
                  <a:pt x="0" y="1487"/>
                  <a:pt x="212" y="1835"/>
                  <a:pt x="529" y="2026"/>
                </a:cubicBezTo>
                <a:cubicBezTo>
                  <a:pt x="930" y="1334"/>
                  <a:pt x="930" y="1334"/>
                  <a:pt x="930" y="1334"/>
                </a:cubicBezTo>
                <a:cubicBezTo>
                  <a:pt x="930" y="1334"/>
                  <a:pt x="930" y="1334"/>
                  <a:pt x="930" y="133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28" y="4085035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28" y="4085035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3886200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729" y="3362325"/>
            <a:ext cx="714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66266" y="2491429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13012" y="3942138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1294" y="3942138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89116" y="3942138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89116" y="366513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2798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67606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2107" y="3942138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51728" y="366513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9" name="Freeform 5"/>
          <p:cNvSpPr>
            <a:spLocks noChangeAspect="1" noEditPoints="1"/>
          </p:cNvSpPr>
          <p:nvPr/>
        </p:nvSpPr>
        <p:spPr bwMode="auto">
          <a:xfrm>
            <a:off x="6093568" y="2509663"/>
            <a:ext cx="284453" cy="566854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0" name="Freeform 6"/>
          <p:cNvSpPr>
            <a:spLocks noChangeAspect="1" noEditPoints="1"/>
          </p:cNvSpPr>
          <p:nvPr/>
        </p:nvSpPr>
        <p:spPr bwMode="auto">
          <a:xfrm>
            <a:off x="7368605" y="2511498"/>
            <a:ext cx="282060" cy="566854"/>
          </a:xfrm>
          <a:custGeom>
            <a:avLst/>
            <a:gdLst>
              <a:gd name="T0" fmla="*/ 80 w 116"/>
              <a:gd name="T1" fmla="*/ 22 h 233"/>
              <a:gd name="T2" fmla="*/ 36 w 116"/>
              <a:gd name="T3" fmla="*/ 22 h 233"/>
              <a:gd name="T4" fmla="*/ 58 w 116"/>
              <a:gd name="T5" fmla="*/ 5 h 233"/>
              <a:gd name="T6" fmla="*/ 58 w 116"/>
              <a:gd name="T7" fmla="*/ 40 h 233"/>
              <a:gd name="T8" fmla="*/ 58 w 116"/>
              <a:gd name="T9" fmla="*/ 5 h 233"/>
              <a:gd name="T10" fmla="*/ 115 w 116"/>
              <a:gd name="T11" fmla="*/ 130 h 233"/>
              <a:gd name="T12" fmla="*/ 93 w 116"/>
              <a:gd name="T13" fmla="*/ 63 h 233"/>
              <a:gd name="T14" fmla="*/ 23 w 116"/>
              <a:gd name="T15" fmla="*/ 63 h 233"/>
              <a:gd name="T16" fmla="*/ 1 w 116"/>
              <a:gd name="T17" fmla="*/ 130 h 233"/>
              <a:gd name="T18" fmla="*/ 6 w 116"/>
              <a:gd name="T19" fmla="*/ 140 h 233"/>
              <a:gd name="T20" fmla="*/ 17 w 116"/>
              <a:gd name="T21" fmla="*/ 136 h 233"/>
              <a:gd name="T22" fmla="*/ 18 w 116"/>
              <a:gd name="T23" fmla="*/ 170 h 233"/>
              <a:gd name="T24" fmla="*/ 21 w 116"/>
              <a:gd name="T25" fmla="*/ 172 h 233"/>
              <a:gd name="T26" fmla="*/ 30 w 116"/>
              <a:gd name="T27" fmla="*/ 223 h 233"/>
              <a:gd name="T28" fmla="*/ 40 w 116"/>
              <a:gd name="T29" fmla="*/ 233 h 233"/>
              <a:gd name="T30" fmla="*/ 57 w 116"/>
              <a:gd name="T31" fmla="*/ 172 h 233"/>
              <a:gd name="T32" fmla="*/ 65 w 116"/>
              <a:gd name="T33" fmla="*/ 224 h 233"/>
              <a:gd name="T34" fmla="*/ 76 w 116"/>
              <a:gd name="T35" fmla="*/ 233 h 233"/>
              <a:gd name="T36" fmla="*/ 86 w 116"/>
              <a:gd name="T37" fmla="*/ 223 h 233"/>
              <a:gd name="T38" fmla="*/ 95 w 116"/>
              <a:gd name="T39" fmla="*/ 172 h 233"/>
              <a:gd name="T40" fmla="*/ 98 w 116"/>
              <a:gd name="T41" fmla="*/ 169 h 233"/>
              <a:gd name="T42" fmla="*/ 99 w 116"/>
              <a:gd name="T43" fmla="*/ 136 h 233"/>
              <a:gd name="T44" fmla="*/ 107 w 116"/>
              <a:gd name="T45" fmla="*/ 141 h 233"/>
              <a:gd name="T46" fmla="*/ 115 w 116"/>
              <a:gd name="T47" fmla="*/ 130 h 233"/>
              <a:gd name="T48" fmla="*/ 107 w 116"/>
              <a:gd name="T49" fmla="*/ 136 h 233"/>
              <a:gd name="T50" fmla="*/ 103 w 116"/>
              <a:gd name="T51" fmla="*/ 134 h 233"/>
              <a:gd name="T52" fmla="*/ 81 w 116"/>
              <a:gd name="T53" fmla="*/ 87 h 233"/>
              <a:gd name="T54" fmla="*/ 93 w 116"/>
              <a:gd name="T55" fmla="*/ 168 h 233"/>
              <a:gd name="T56" fmla="*/ 81 w 116"/>
              <a:gd name="T57" fmla="*/ 168 h 233"/>
              <a:gd name="T58" fmla="*/ 81 w 116"/>
              <a:gd name="T59" fmla="*/ 197 h 233"/>
              <a:gd name="T60" fmla="*/ 82 w 116"/>
              <a:gd name="T61" fmla="*/ 223 h 233"/>
              <a:gd name="T62" fmla="*/ 76 w 116"/>
              <a:gd name="T63" fmla="*/ 228 h 233"/>
              <a:gd name="T64" fmla="*/ 76 w 116"/>
              <a:gd name="T65" fmla="*/ 228 h 233"/>
              <a:gd name="T66" fmla="*/ 63 w 116"/>
              <a:gd name="T67" fmla="*/ 170 h 233"/>
              <a:gd name="T68" fmla="*/ 55 w 116"/>
              <a:gd name="T69" fmla="*/ 168 h 233"/>
              <a:gd name="T70" fmla="*/ 46 w 116"/>
              <a:gd name="T71" fmla="*/ 223 h 233"/>
              <a:gd name="T72" fmla="*/ 34 w 116"/>
              <a:gd name="T73" fmla="*/ 223 h 233"/>
              <a:gd name="T74" fmla="*/ 35 w 116"/>
              <a:gd name="T75" fmla="*/ 221 h 233"/>
              <a:gd name="T76" fmla="*/ 35 w 116"/>
              <a:gd name="T77" fmla="*/ 197 h 233"/>
              <a:gd name="T78" fmla="*/ 35 w 116"/>
              <a:gd name="T79" fmla="*/ 168 h 233"/>
              <a:gd name="T80" fmla="*/ 23 w 116"/>
              <a:gd name="T81" fmla="*/ 168 h 233"/>
              <a:gd name="T82" fmla="*/ 35 w 116"/>
              <a:gd name="T83" fmla="*/ 87 h 233"/>
              <a:gd name="T84" fmla="*/ 13 w 116"/>
              <a:gd name="T85" fmla="*/ 134 h 233"/>
              <a:gd name="T86" fmla="*/ 5 w 116"/>
              <a:gd name="T87" fmla="*/ 131 h 233"/>
              <a:gd name="T88" fmla="*/ 6 w 116"/>
              <a:gd name="T89" fmla="*/ 129 h 233"/>
              <a:gd name="T90" fmla="*/ 28 w 116"/>
              <a:gd name="T91" fmla="*/ 65 h 233"/>
              <a:gd name="T92" fmla="*/ 88 w 116"/>
              <a:gd name="T93" fmla="*/ 65 h 233"/>
              <a:gd name="T94" fmla="*/ 110 w 116"/>
              <a:gd name="T95" fmla="*/ 129 h 233"/>
              <a:gd name="T96" fmla="*/ 111 w 116"/>
              <a:gd name="T97" fmla="*/ 13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233">
                <a:moveTo>
                  <a:pt x="58" y="44"/>
                </a:moveTo>
                <a:cubicBezTo>
                  <a:pt x="70" y="44"/>
                  <a:pt x="80" y="34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8" y="44"/>
                </a:cubicBezTo>
                <a:close/>
                <a:moveTo>
                  <a:pt x="58" y="5"/>
                </a:moveTo>
                <a:cubicBezTo>
                  <a:pt x="68" y="5"/>
                  <a:pt x="75" y="13"/>
                  <a:pt x="75" y="22"/>
                </a:cubicBezTo>
                <a:cubicBezTo>
                  <a:pt x="75" y="32"/>
                  <a:pt x="68" y="40"/>
                  <a:pt x="58" y="40"/>
                </a:cubicBezTo>
                <a:cubicBezTo>
                  <a:pt x="48" y="40"/>
                  <a:pt x="41" y="32"/>
                  <a:pt x="41" y="22"/>
                </a:cubicBezTo>
                <a:cubicBezTo>
                  <a:pt x="41" y="13"/>
                  <a:pt x="48" y="5"/>
                  <a:pt x="58" y="5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30"/>
                </a:cubicBezTo>
                <a:cubicBezTo>
                  <a:pt x="115" y="129"/>
                  <a:pt x="114" y="126"/>
                  <a:pt x="113" y="122"/>
                </a:cubicBezTo>
                <a:cubicBezTo>
                  <a:pt x="107" y="105"/>
                  <a:pt x="96" y="69"/>
                  <a:pt x="93" y="63"/>
                </a:cubicBezTo>
                <a:cubicBezTo>
                  <a:pt x="88" y="53"/>
                  <a:pt x="77" y="49"/>
                  <a:pt x="58" y="49"/>
                </a:cubicBezTo>
                <a:cubicBezTo>
                  <a:pt x="39" y="49"/>
                  <a:pt x="28" y="53"/>
                  <a:pt x="23" y="63"/>
                </a:cubicBezTo>
                <a:cubicBezTo>
                  <a:pt x="20" y="69"/>
                  <a:pt x="9" y="105"/>
                  <a:pt x="3" y="122"/>
                </a:cubicBezTo>
                <a:cubicBezTo>
                  <a:pt x="2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2" y="139"/>
                  <a:pt x="6" y="140"/>
                </a:cubicBezTo>
                <a:cubicBezTo>
                  <a:pt x="7" y="141"/>
                  <a:pt x="8" y="141"/>
                  <a:pt x="10" y="141"/>
                </a:cubicBezTo>
                <a:cubicBezTo>
                  <a:pt x="13" y="141"/>
                  <a:pt x="16" y="139"/>
                  <a:pt x="17" y="136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18" y="170"/>
                  <a:pt x="18" y="171"/>
                  <a:pt x="19" y="172"/>
                </a:cubicBezTo>
                <a:cubicBezTo>
                  <a:pt x="19" y="172"/>
                  <a:pt x="20" y="172"/>
                  <a:pt x="21" y="172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1" y="188"/>
                  <a:pt x="30" y="221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0" y="229"/>
                  <a:pt x="35" y="233"/>
                  <a:pt x="40" y="233"/>
                </a:cubicBezTo>
                <a:cubicBezTo>
                  <a:pt x="46" y="233"/>
                  <a:pt x="51" y="229"/>
                  <a:pt x="51" y="224"/>
                </a:cubicBezTo>
                <a:cubicBezTo>
                  <a:pt x="57" y="172"/>
                  <a:pt x="57" y="172"/>
                  <a:pt x="57" y="172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5" y="229"/>
                  <a:pt x="70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1" y="233"/>
                  <a:pt x="86" y="229"/>
                  <a:pt x="86" y="224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86" y="221"/>
                  <a:pt x="85" y="188"/>
                  <a:pt x="8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7" y="172"/>
                  <a:pt x="98" y="171"/>
                  <a:pt x="98" y="170"/>
                </a:cubicBezTo>
                <a:cubicBezTo>
                  <a:pt x="98" y="170"/>
                  <a:pt x="98" y="170"/>
                  <a:pt x="98" y="16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0" y="139"/>
                  <a:pt x="103" y="141"/>
                  <a:pt x="107" y="141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6" y="134"/>
                  <a:pt x="115" y="130"/>
                </a:cubicBezTo>
                <a:close/>
                <a:moveTo>
                  <a:pt x="108" y="136"/>
                </a:moveTo>
                <a:cubicBezTo>
                  <a:pt x="108" y="136"/>
                  <a:pt x="107" y="136"/>
                  <a:pt x="107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05" y="136"/>
                  <a:pt x="104" y="135"/>
                  <a:pt x="103" y="134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8"/>
                  <a:pt x="82" y="87"/>
                  <a:pt x="81" y="87"/>
                </a:cubicBezTo>
                <a:cubicBezTo>
                  <a:pt x="80" y="88"/>
                  <a:pt x="79" y="89"/>
                  <a:pt x="80" y="90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8"/>
                  <a:pt x="81" y="168"/>
                  <a:pt x="81" y="168"/>
                </a:cubicBezTo>
                <a:cubicBezTo>
                  <a:pt x="80" y="169"/>
                  <a:pt x="80" y="170"/>
                  <a:pt x="80" y="170"/>
                </a:cubicBezTo>
                <a:cubicBezTo>
                  <a:pt x="80" y="170"/>
                  <a:pt x="80" y="183"/>
                  <a:pt x="81" y="197"/>
                </a:cubicBezTo>
                <a:cubicBezTo>
                  <a:pt x="81" y="203"/>
                  <a:pt x="81" y="210"/>
                  <a:pt x="81" y="215"/>
                </a:cubicBezTo>
                <a:cubicBezTo>
                  <a:pt x="81" y="220"/>
                  <a:pt x="81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1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2" y="228"/>
                  <a:pt x="70" y="226"/>
                  <a:pt x="70" y="223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69"/>
                  <a:pt x="62" y="168"/>
                  <a:pt x="61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46" y="226"/>
                  <a:pt x="44" y="228"/>
                  <a:pt x="40" y="228"/>
                </a:cubicBezTo>
                <a:cubicBezTo>
                  <a:pt x="37" y="228"/>
                  <a:pt x="35" y="226"/>
                  <a:pt x="34" y="223"/>
                </a:cubicBezTo>
                <a:cubicBezTo>
                  <a:pt x="34" y="223"/>
                  <a:pt x="34" y="223"/>
                  <a:pt x="34" y="223"/>
                </a:cubicBezTo>
                <a:cubicBezTo>
                  <a:pt x="35" y="223"/>
                  <a:pt x="35" y="222"/>
                  <a:pt x="35" y="221"/>
                </a:cubicBezTo>
                <a:cubicBezTo>
                  <a:pt x="35" y="220"/>
                  <a:pt x="35" y="218"/>
                  <a:pt x="35" y="215"/>
                </a:cubicBezTo>
                <a:cubicBezTo>
                  <a:pt x="35" y="210"/>
                  <a:pt x="35" y="203"/>
                  <a:pt x="35" y="197"/>
                </a:cubicBezTo>
                <a:cubicBezTo>
                  <a:pt x="36" y="184"/>
                  <a:pt x="36" y="170"/>
                  <a:pt x="36" y="170"/>
                </a:cubicBezTo>
                <a:cubicBezTo>
                  <a:pt x="36" y="170"/>
                  <a:pt x="36" y="169"/>
                  <a:pt x="35" y="168"/>
                </a:cubicBezTo>
                <a:cubicBezTo>
                  <a:pt x="35" y="168"/>
                  <a:pt x="34" y="168"/>
                  <a:pt x="34" y="168"/>
                </a:cubicBezTo>
                <a:cubicBezTo>
                  <a:pt x="23" y="168"/>
                  <a:pt x="23" y="168"/>
                  <a:pt x="23" y="168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89"/>
                  <a:pt x="36" y="88"/>
                  <a:pt x="35" y="87"/>
                </a:cubicBezTo>
                <a:cubicBezTo>
                  <a:pt x="34" y="87"/>
                  <a:pt x="32" y="88"/>
                  <a:pt x="32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2" y="136"/>
                  <a:pt x="10" y="136"/>
                  <a:pt x="8" y="136"/>
                </a:cubicBezTo>
                <a:cubicBezTo>
                  <a:pt x="6" y="135"/>
                  <a:pt x="5" y="133"/>
                  <a:pt x="5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31"/>
                  <a:pt x="6" y="130"/>
                  <a:pt x="6" y="129"/>
                </a:cubicBezTo>
                <a:cubicBezTo>
                  <a:pt x="6" y="128"/>
                  <a:pt x="7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0" y="59"/>
                  <a:pt x="36" y="54"/>
                  <a:pt x="58" y="54"/>
                </a:cubicBezTo>
                <a:cubicBezTo>
                  <a:pt x="80" y="54"/>
                  <a:pt x="86" y="59"/>
                  <a:pt x="88" y="65"/>
                </a:cubicBezTo>
                <a:cubicBezTo>
                  <a:pt x="91" y="71"/>
                  <a:pt x="103" y="108"/>
                  <a:pt x="108" y="123"/>
                </a:cubicBezTo>
                <a:cubicBezTo>
                  <a:pt x="109" y="126"/>
                  <a:pt x="110" y="128"/>
                  <a:pt x="110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1" y="133"/>
                  <a:pt x="110" y="135"/>
                  <a:pt x="108" y="1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1" name="TextBox 20"/>
          <p:cNvSpPr txBox="1"/>
          <p:nvPr/>
        </p:nvSpPr>
        <p:spPr>
          <a:xfrm>
            <a:off x="7685695" y="2630511"/>
            <a:ext cx="712054" cy="523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1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  <a:p>
            <a:pPr>
              <a:lnSpc>
                <a:spcPct val="89000"/>
              </a:lnSpc>
            </a:pPr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Female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10979" y="2630511"/>
            <a:ext cx="712054" cy="523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1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  <a:p>
            <a:pPr>
              <a:lnSpc>
                <a:spcPct val="89000"/>
              </a:lnSpc>
            </a:pPr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92235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0114" y="953006"/>
            <a:ext cx="18437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9087" y="2415585"/>
            <a:ext cx="39731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11744" y="4427764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088" y="2115503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9087" y="3460614"/>
            <a:ext cx="36792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1252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148136" y="2003350"/>
            <a:ext cx="2847729" cy="2846263"/>
            <a:chOff x="4197515" y="1528133"/>
            <a:chExt cx="3796972" cy="3795017"/>
          </a:xfrm>
        </p:grpSpPr>
        <p:sp>
          <p:nvSpPr>
            <p:cNvPr id="4" name="Freeform 3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" name="Freeform 41"/>
          <p:cNvSpPr>
            <a:spLocks noEditPoints="1"/>
          </p:cNvSpPr>
          <p:nvPr/>
        </p:nvSpPr>
        <p:spPr bwMode="auto">
          <a:xfrm>
            <a:off x="3076360" y="2524594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39"/>
          <p:cNvSpPr>
            <a:spLocks noEditPoints="1"/>
          </p:cNvSpPr>
          <p:nvPr/>
        </p:nvSpPr>
        <p:spPr bwMode="auto">
          <a:xfrm>
            <a:off x="5779701" y="404244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36"/>
          <p:cNvSpPr>
            <a:spLocks noEditPoints="1"/>
          </p:cNvSpPr>
          <p:nvPr/>
        </p:nvSpPr>
        <p:spPr bwMode="auto">
          <a:xfrm>
            <a:off x="3078889" y="404244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5778766" y="2524594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91317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85936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91317" y="4319456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91317" y="4042456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6315" y="4319456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85936" y="4042456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15122" y="2508201"/>
            <a:ext cx="3978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86670" y="4041933"/>
            <a:ext cx="4138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  <a:latin typeface="+mj-lt"/>
              </a:rPr>
              <a:t>04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33456" y="2508201"/>
            <a:ext cx="4122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  <a:latin typeface="+mj-lt"/>
              </a:rPr>
              <a:t>02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35460" y="4041933"/>
            <a:ext cx="4106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3"/>
                </a:solidFill>
                <a:latin typeface="+mj-lt"/>
              </a:rPr>
              <a:t>03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182133" y="2993839"/>
            <a:ext cx="779735" cy="863179"/>
            <a:chOff x="6350" y="1588"/>
            <a:chExt cx="904875" cy="1001712"/>
          </a:xfrm>
          <a:solidFill>
            <a:schemeClr val="bg1">
              <a:lumMod val="85000"/>
            </a:schemeClr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89105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490555"/>
            <a:ext cx="9144000" cy="3370205"/>
            <a:chOff x="0" y="2364393"/>
            <a:chExt cx="12192000" cy="4493606"/>
          </a:xfrm>
        </p:grpSpPr>
        <p:sp>
          <p:nvSpPr>
            <p:cNvPr id="5" name="Rectangle 4"/>
            <p:cNvSpPr/>
            <p:nvPr/>
          </p:nvSpPr>
          <p:spPr>
            <a:xfrm>
              <a:off x="0" y="5561046"/>
              <a:ext cx="12192000" cy="129695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0" y="2364393"/>
              <a:ext cx="12192000" cy="3196653"/>
            </a:xfrm>
            <a:custGeom>
              <a:avLst/>
              <a:gdLst>
                <a:gd name="T0" fmla="*/ 4114 w 5380"/>
                <a:gd name="T1" fmla="*/ 505 h 1412"/>
                <a:gd name="T2" fmla="*/ 3912 w 5380"/>
                <a:gd name="T3" fmla="*/ 397 h 1412"/>
                <a:gd name="T4" fmla="*/ 3842 w 5380"/>
                <a:gd name="T5" fmla="*/ 826 h 1412"/>
                <a:gd name="T6" fmla="*/ 3656 w 5380"/>
                <a:gd name="T7" fmla="*/ 690 h 1412"/>
                <a:gd name="T8" fmla="*/ 3525 w 5380"/>
                <a:gd name="T9" fmla="*/ 444 h 1412"/>
                <a:gd name="T10" fmla="*/ 3445 w 5380"/>
                <a:gd name="T11" fmla="*/ 346 h 1412"/>
                <a:gd name="T12" fmla="*/ 3440 w 5380"/>
                <a:gd name="T13" fmla="*/ 973 h 1412"/>
                <a:gd name="T14" fmla="*/ 3239 w 5380"/>
                <a:gd name="T15" fmla="*/ 548 h 1412"/>
                <a:gd name="T16" fmla="*/ 3163 w 5380"/>
                <a:gd name="T17" fmla="*/ 659 h 1412"/>
                <a:gd name="T18" fmla="*/ 3144 w 5380"/>
                <a:gd name="T19" fmla="*/ 707 h 1412"/>
                <a:gd name="T20" fmla="*/ 3124 w 5380"/>
                <a:gd name="T21" fmla="*/ 638 h 1412"/>
                <a:gd name="T22" fmla="*/ 3117 w 5380"/>
                <a:gd name="T23" fmla="*/ 642 h 1412"/>
                <a:gd name="T24" fmla="*/ 3097 w 5380"/>
                <a:gd name="T25" fmla="*/ 636 h 1412"/>
                <a:gd name="T26" fmla="*/ 3055 w 5380"/>
                <a:gd name="T27" fmla="*/ 607 h 1412"/>
                <a:gd name="T28" fmla="*/ 2982 w 5380"/>
                <a:gd name="T29" fmla="*/ 481 h 1412"/>
                <a:gd name="T30" fmla="*/ 2980 w 5380"/>
                <a:gd name="T31" fmla="*/ 487 h 1412"/>
                <a:gd name="T32" fmla="*/ 2881 w 5380"/>
                <a:gd name="T33" fmla="*/ 623 h 1412"/>
                <a:gd name="T34" fmla="*/ 2863 w 5380"/>
                <a:gd name="T35" fmla="*/ 644 h 1412"/>
                <a:gd name="T36" fmla="*/ 2846 w 5380"/>
                <a:gd name="T37" fmla="*/ 622 h 1412"/>
                <a:gd name="T38" fmla="*/ 2838 w 5380"/>
                <a:gd name="T39" fmla="*/ 635 h 1412"/>
                <a:gd name="T40" fmla="*/ 2821 w 5380"/>
                <a:gd name="T41" fmla="*/ 649 h 1412"/>
                <a:gd name="T42" fmla="*/ 2723 w 5380"/>
                <a:gd name="T43" fmla="*/ 769 h 1412"/>
                <a:gd name="T44" fmla="*/ 2686 w 5380"/>
                <a:gd name="T45" fmla="*/ 551 h 1412"/>
                <a:gd name="T46" fmla="*/ 2521 w 5380"/>
                <a:gd name="T47" fmla="*/ 585 h 1412"/>
                <a:gd name="T48" fmla="*/ 1795 w 5380"/>
                <a:gd name="T49" fmla="*/ 689 h 1412"/>
                <a:gd name="T50" fmla="*/ 1680 w 5380"/>
                <a:gd name="T51" fmla="*/ 257 h 1412"/>
                <a:gd name="T52" fmla="*/ 1577 w 5380"/>
                <a:gd name="T53" fmla="*/ 400 h 1412"/>
                <a:gd name="T54" fmla="*/ 1459 w 5380"/>
                <a:gd name="T55" fmla="*/ 745 h 1412"/>
                <a:gd name="T56" fmla="*/ 1125 w 5380"/>
                <a:gd name="T57" fmla="*/ 951 h 1412"/>
                <a:gd name="T58" fmla="*/ 2027 w 5380"/>
                <a:gd name="T59" fmla="*/ 648 h 1412"/>
                <a:gd name="T60" fmla="*/ 2137 w 5380"/>
                <a:gd name="T61" fmla="*/ 854 h 1412"/>
                <a:gd name="T62" fmla="*/ 2205 w 5380"/>
                <a:gd name="T63" fmla="*/ 647 h 1412"/>
                <a:gd name="T64" fmla="*/ 2349 w 5380"/>
                <a:gd name="T65" fmla="*/ 778 h 1412"/>
                <a:gd name="T66" fmla="*/ 2444 w 5380"/>
                <a:gd name="T67" fmla="*/ 755 h 1412"/>
                <a:gd name="T68" fmla="*/ 2521 w 5380"/>
                <a:gd name="T69" fmla="*/ 853 h 1412"/>
                <a:gd name="T70" fmla="*/ 3518 w 5380"/>
                <a:gd name="T71" fmla="*/ 467 h 1412"/>
                <a:gd name="T72" fmla="*/ 4011 w 5380"/>
                <a:gd name="T73" fmla="*/ 660 h 1412"/>
                <a:gd name="T74" fmla="*/ 4003 w 5380"/>
                <a:gd name="T75" fmla="*/ 623 h 1412"/>
                <a:gd name="T76" fmla="*/ 3936 w 5380"/>
                <a:gd name="T77" fmla="*/ 693 h 1412"/>
                <a:gd name="T78" fmla="*/ 3963 w 5380"/>
                <a:gd name="T79" fmla="*/ 688 h 1412"/>
                <a:gd name="T80" fmla="*/ 3958 w 5380"/>
                <a:gd name="T81" fmla="*/ 511 h 1412"/>
                <a:gd name="T82" fmla="*/ 3922 w 5380"/>
                <a:gd name="T83" fmla="*/ 630 h 1412"/>
                <a:gd name="T84" fmla="*/ 3907 w 5380"/>
                <a:gd name="T85" fmla="*/ 790 h 1412"/>
                <a:gd name="T86" fmla="*/ 3998 w 5380"/>
                <a:gd name="T87" fmla="*/ 650 h 1412"/>
                <a:gd name="T88" fmla="*/ 4052 w 5380"/>
                <a:gd name="T89" fmla="*/ 667 h 1412"/>
                <a:gd name="T90" fmla="*/ 4074 w 5380"/>
                <a:gd name="T91" fmla="*/ 844 h 1412"/>
                <a:gd name="T92" fmla="*/ 4038 w 5380"/>
                <a:gd name="T93" fmla="*/ 637 h 1412"/>
                <a:gd name="T94" fmla="*/ 4089 w 5380"/>
                <a:gd name="T95" fmla="*/ 571 h 1412"/>
                <a:gd name="T96" fmla="*/ 4079 w 5380"/>
                <a:gd name="T97" fmla="*/ 456 h 1412"/>
                <a:gd name="T98" fmla="*/ 4059 w 5380"/>
                <a:gd name="T99" fmla="*/ 633 h 1412"/>
                <a:gd name="T100" fmla="*/ 4038 w 5380"/>
                <a:gd name="T101" fmla="*/ 401 h 1412"/>
                <a:gd name="T102" fmla="*/ 4004 w 5380"/>
                <a:gd name="T103" fmla="*/ 472 h 1412"/>
                <a:gd name="T104" fmla="*/ 3964 w 5380"/>
                <a:gd name="T105" fmla="*/ 463 h 1412"/>
                <a:gd name="T106" fmla="*/ 3921 w 5380"/>
                <a:gd name="T107" fmla="*/ 518 h 1412"/>
                <a:gd name="T108" fmla="*/ 3881 w 5380"/>
                <a:gd name="T109" fmla="*/ 726 h 1412"/>
                <a:gd name="T110" fmla="*/ 4096 w 5380"/>
                <a:gd name="T111" fmla="*/ 751 h 1412"/>
                <a:gd name="T112" fmla="*/ 4097 w 5380"/>
                <a:gd name="T113" fmla="*/ 467 h 1412"/>
                <a:gd name="T114" fmla="*/ 4095 w 5380"/>
                <a:gd name="T115" fmla="*/ 395 h 1412"/>
                <a:gd name="T116" fmla="*/ 4064 w 5380"/>
                <a:gd name="T117" fmla="*/ 448 h 1412"/>
                <a:gd name="T118" fmla="*/ 4023 w 5380"/>
                <a:gd name="T119" fmla="*/ 389 h 1412"/>
                <a:gd name="T120" fmla="*/ 3962 w 5380"/>
                <a:gd name="T121" fmla="*/ 368 h 1412"/>
                <a:gd name="T122" fmla="*/ 3906 w 5380"/>
                <a:gd name="T123" fmla="*/ 482 h 1412"/>
                <a:gd name="T124" fmla="*/ 3854 w 5380"/>
                <a:gd name="T125" fmla="*/ 807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80" h="1412">
                  <a:moveTo>
                    <a:pt x="4116" y="1071"/>
                  </a:moveTo>
                  <a:cubicBezTo>
                    <a:pt x="4118" y="1070"/>
                    <a:pt x="4120" y="1068"/>
                    <a:pt x="4123" y="1066"/>
                  </a:cubicBezTo>
                  <a:cubicBezTo>
                    <a:pt x="4104" y="1066"/>
                    <a:pt x="4104" y="1066"/>
                    <a:pt x="4104" y="1066"/>
                  </a:cubicBezTo>
                  <a:cubicBezTo>
                    <a:pt x="4104" y="1047"/>
                    <a:pt x="4104" y="1047"/>
                    <a:pt x="4104" y="1047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3" y="1003"/>
                    <a:pt x="4103" y="1003"/>
                    <a:pt x="4103" y="1003"/>
                  </a:cubicBezTo>
                  <a:cubicBezTo>
                    <a:pt x="4096" y="1003"/>
                    <a:pt x="4096" y="1003"/>
                    <a:pt x="4096" y="1003"/>
                  </a:cubicBezTo>
                  <a:cubicBezTo>
                    <a:pt x="4104" y="917"/>
                    <a:pt x="4104" y="917"/>
                    <a:pt x="4104" y="917"/>
                  </a:cubicBezTo>
                  <a:cubicBezTo>
                    <a:pt x="4105" y="905"/>
                    <a:pt x="4105" y="905"/>
                    <a:pt x="4105" y="905"/>
                  </a:cubicBezTo>
                  <a:cubicBezTo>
                    <a:pt x="4105" y="875"/>
                    <a:pt x="4105" y="875"/>
                    <a:pt x="4105" y="875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7" y="860"/>
                    <a:pt x="4109" y="858"/>
                    <a:pt x="4110" y="855"/>
                  </a:cubicBezTo>
                  <a:cubicBezTo>
                    <a:pt x="4110" y="853"/>
                    <a:pt x="4108" y="850"/>
                    <a:pt x="4105" y="850"/>
                  </a:cubicBezTo>
                  <a:cubicBezTo>
                    <a:pt x="4106" y="850"/>
                    <a:pt x="4106" y="850"/>
                    <a:pt x="4106" y="850"/>
                  </a:cubicBezTo>
                  <a:cubicBezTo>
                    <a:pt x="4106" y="818"/>
                    <a:pt x="4106" y="818"/>
                    <a:pt x="4106" y="818"/>
                  </a:cubicBezTo>
                  <a:cubicBezTo>
                    <a:pt x="4108" y="768"/>
                    <a:pt x="4108" y="768"/>
                    <a:pt x="4108" y="768"/>
                  </a:cubicBezTo>
                  <a:cubicBezTo>
                    <a:pt x="4108" y="765"/>
                    <a:pt x="4108" y="765"/>
                    <a:pt x="4108" y="765"/>
                  </a:cubicBezTo>
                  <a:cubicBezTo>
                    <a:pt x="4110" y="765"/>
                    <a:pt x="4113" y="764"/>
                    <a:pt x="4114" y="761"/>
                  </a:cubicBezTo>
                  <a:cubicBezTo>
                    <a:pt x="4115" y="758"/>
                    <a:pt x="4115" y="755"/>
                    <a:pt x="4113" y="754"/>
                  </a:cubicBezTo>
                  <a:cubicBezTo>
                    <a:pt x="4112" y="753"/>
                    <a:pt x="4112" y="753"/>
                    <a:pt x="4111" y="753"/>
                  </a:cubicBezTo>
                  <a:cubicBezTo>
                    <a:pt x="4110" y="752"/>
                    <a:pt x="4109" y="752"/>
                    <a:pt x="4108" y="751"/>
                  </a:cubicBezTo>
                  <a:cubicBezTo>
                    <a:pt x="4108" y="748"/>
                    <a:pt x="4108" y="748"/>
                    <a:pt x="4108" y="748"/>
                  </a:cubicBezTo>
                  <a:cubicBezTo>
                    <a:pt x="4109" y="722"/>
                    <a:pt x="4109" y="722"/>
                    <a:pt x="4109" y="722"/>
                  </a:cubicBezTo>
                  <a:cubicBezTo>
                    <a:pt x="4110" y="689"/>
                    <a:pt x="4110" y="689"/>
                    <a:pt x="4110" y="689"/>
                  </a:cubicBezTo>
                  <a:cubicBezTo>
                    <a:pt x="4110" y="674"/>
                    <a:pt x="4110" y="674"/>
                    <a:pt x="4110" y="674"/>
                  </a:cubicBezTo>
                  <a:cubicBezTo>
                    <a:pt x="4110" y="673"/>
                    <a:pt x="4110" y="673"/>
                    <a:pt x="4110" y="673"/>
                  </a:cubicBezTo>
                  <a:cubicBezTo>
                    <a:pt x="4111" y="673"/>
                    <a:pt x="4112" y="672"/>
                    <a:pt x="4113" y="672"/>
                  </a:cubicBezTo>
                  <a:cubicBezTo>
                    <a:pt x="4114" y="671"/>
                    <a:pt x="4114" y="671"/>
                    <a:pt x="4114" y="671"/>
                  </a:cubicBezTo>
                  <a:cubicBezTo>
                    <a:pt x="4115" y="670"/>
                    <a:pt x="4115" y="670"/>
                    <a:pt x="4115" y="669"/>
                  </a:cubicBezTo>
                  <a:cubicBezTo>
                    <a:pt x="4117" y="666"/>
                    <a:pt x="4116" y="663"/>
                    <a:pt x="4113" y="661"/>
                  </a:cubicBezTo>
                  <a:cubicBezTo>
                    <a:pt x="4111" y="660"/>
                    <a:pt x="4111" y="660"/>
                    <a:pt x="4111" y="660"/>
                  </a:cubicBezTo>
                  <a:cubicBezTo>
                    <a:pt x="4110" y="660"/>
                    <a:pt x="4110" y="660"/>
                    <a:pt x="4110" y="660"/>
                  </a:cubicBezTo>
                  <a:cubicBezTo>
                    <a:pt x="4111" y="643"/>
                    <a:pt x="4111" y="643"/>
                    <a:pt x="4111" y="643"/>
                  </a:cubicBezTo>
                  <a:cubicBezTo>
                    <a:pt x="4111" y="618"/>
                    <a:pt x="4111" y="618"/>
                    <a:pt x="4111" y="618"/>
                  </a:cubicBezTo>
                  <a:cubicBezTo>
                    <a:pt x="4112" y="608"/>
                    <a:pt x="4112" y="608"/>
                    <a:pt x="4112" y="608"/>
                  </a:cubicBezTo>
                  <a:cubicBezTo>
                    <a:pt x="4112" y="599"/>
                    <a:pt x="4112" y="599"/>
                    <a:pt x="4112" y="599"/>
                  </a:cubicBezTo>
                  <a:cubicBezTo>
                    <a:pt x="4112" y="584"/>
                    <a:pt x="4112" y="584"/>
                    <a:pt x="4112" y="584"/>
                  </a:cubicBezTo>
                  <a:cubicBezTo>
                    <a:pt x="4114" y="584"/>
                    <a:pt x="4116" y="583"/>
                    <a:pt x="4117" y="582"/>
                  </a:cubicBezTo>
                  <a:cubicBezTo>
                    <a:pt x="4117" y="581"/>
                    <a:pt x="4118" y="580"/>
                    <a:pt x="4118" y="579"/>
                  </a:cubicBezTo>
                  <a:cubicBezTo>
                    <a:pt x="4118" y="577"/>
                    <a:pt x="4117" y="575"/>
                    <a:pt x="4115" y="573"/>
                  </a:cubicBezTo>
                  <a:cubicBezTo>
                    <a:pt x="4114" y="573"/>
                    <a:pt x="4114" y="572"/>
                    <a:pt x="4113" y="571"/>
                  </a:cubicBezTo>
                  <a:cubicBezTo>
                    <a:pt x="4113" y="555"/>
                    <a:pt x="4113" y="555"/>
                    <a:pt x="4113" y="555"/>
                  </a:cubicBezTo>
                  <a:cubicBezTo>
                    <a:pt x="4113" y="547"/>
                    <a:pt x="4113" y="547"/>
                    <a:pt x="4113" y="547"/>
                  </a:cubicBezTo>
                  <a:cubicBezTo>
                    <a:pt x="4113" y="538"/>
                    <a:pt x="4113" y="538"/>
                    <a:pt x="4113" y="538"/>
                  </a:cubicBezTo>
                  <a:cubicBezTo>
                    <a:pt x="4114" y="528"/>
                    <a:pt x="4114" y="528"/>
                    <a:pt x="4114" y="528"/>
                  </a:cubicBezTo>
                  <a:cubicBezTo>
                    <a:pt x="4114" y="523"/>
                    <a:pt x="4114" y="523"/>
                    <a:pt x="4114" y="523"/>
                  </a:cubicBezTo>
                  <a:cubicBezTo>
                    <a:pt x="4114" y="505"/>
                    <a:pt x="4114" y="505"/>
                    <a:pt x="4114" y="505"/>
                  </a:cubicBezTo>
                  <a:cubicBezTo>
                    <a:pt x="4116" y="505"/>
                    <a:pt x="4117" y="504"/>
                    <a:pt x="4118" y="503"/>
                  </a:cubicBezTo>
                  <a:cubicBezTo>
                    <a:pt x="4120" y="501"/>
                    <a:pt x="4120" y="497"/>
                    <a:pt x="4118" y="494"/>
                  </a:cubicBezTo>
                  <a:cubicBezTo>
                    <a:pt x="4116" y="493"/>
                    <a:pt x="4116" y="493"/>
                    <a:pt x="4116" y="493"/>
                  </a:cubicBezTo>
                  <a:cubicBezTo>
                    <a:pt x="4115" y="492"/>
                    <a:pt x="4115" y="492"/>
                    <a:pt x="4115" y="492"/>
                  </a:cubicBezTo>
                  <a:cubicBezTo>
                    <a:pt x="4115" y="484"/>
                    <a:pt x="4115" y="484"/>
                    <a:pt x="4115" y="484"/>
                  </a:cubicBezTo>
                  <a:cubicBezTo>
                    <a:pt x="4115" y="474"/>
                    <a:pt x="4115" y="474"/>
                    <a:pt x="4115" y="474"/>
                  </a:cubicBezTo>
                  <a:cubicBezTo>
                    <a:pt x="4115" y="459"/>
                    <a:pt x="4115" y="459"/>
                    <a:pt x="4115" y="459"/>
                  </a:cubicBezTo>
                  <a:cubicBezTo>
                    <a:pt x="4116" y="445"/>
                    <a:pt x="4116" y="445"/>
                    <a:pt x="4116" y="445"/>
                  </a:cubicBezTo>
                  <a:cubicBezTo>
                    <a:pt x="4116" y="444"/>
                    <a:pt x="4116" y="444"/>
                    <a:pt x="4116" y="444"/>
                  </a:cubicBezTo>
                  <a:cubicBezTo>
                    <a:pt x="4116" y="438"/>
                    <a:pt x="4116" y="438"/>
                    <a:pt x="4116" y="438"/>
                  </a:cubicBezTo>
                  <a:cubicBezTo>
                    <a:pt x="4116" y="430"/>
                    <a:pt x="4116" y="430"/>
                    <a:pt x="4116" y="430"/>
                  </a:cubicBezTo>
                  <a:cubicBezTo>
                    <a:pt x="4118" y="430"/>
                    <a:pt x="4119" y="429"/>
                    <a:pt x="4120" y="428"/>
                  </a:cubicBezTo>
                  <a:cubicBezTo>
                    <a:pt x="4123" y="426"/>
                    <a:pt x="4122" y="422"/>
                    <a:pt x="4120" y="419"/>
                  </a:cubicBezTo>
                  <a:cubicBezTo>
                    <a:pt x="4119" y="418"/>
                    <a:pt x="4118" y="417"/>
                    <a:pt x="4116" y="416"/>
                  </a:cubicBezTo>
                  <a:cubicBezTo>
                    <a:pt x="4116" y="416"/>
                    <a:pt x="4116" y="416"/>
                    <a:pt x="4116" y="416"/>
                  </a:cubicBezTo>
                  <a:cubicBezTo>
                    <a:pt x="4117" y="404"/>
                    <a:pt x="4117" y="404"/>
                    <a:pt x="4117" y="404"/>
                  </a:cubicBezTo>
                  <a:cubicBezTo>
                    <a:pt x="4117" y="395"/>
                    <a:pt x="4117" y="395"/>
                    <a:pt x="4117" y="395"/>
                  </a:cubicBezTo>
                  <a:cubicBezTo>
                    <a:pt x="4117" y="380"/>
                    <a:pt x="4117" y="380"/>
                    <a:pt x="4117" y="380"/>
                  </a:cubicBezTo>
                  <a:cubicBezTo>
                    <a:pt x="4118" y="369"/>
                    <a:pt x="4118" y="369"/>
                    <a:pt x="4118" y="369"/>
                  </a:cubicBezTo>
                  <a:cubicBezTo>
                    <a:pt x="4118" y="366"/>
                    <a:pt x="4118" y="366"/>
                    <a:pt x="4118" y="366"/>
                  </a:cubicBezTo>
                  <a:cubicBezTo>
                    <a:pt x="4118" y="361"/>
                    <a:pt x="4118" y="361"/>
                    <a:pt x="4118" y="361"/>
                  </a:cubicBezTo>
                  <a:cubicBezTo>
                    <a:pt x="4118" y="357"/>
                    <a:pt x="4118" y="357"/>
                    <a:pt x="4118" y="357"/>
                  </a:cubicBezTo>
                  <a:cubicBezTo>
                    <a:pt x="4119" y="357"/>
                    <a:pt x="4121" y="357"/>
                    <a:pt x="4122" y="356"/>
                  </a:cubicBezTo>
                  <a:cubicBezTo>
                    <a:pt x="4124" y="353"/>
                    <a:pt x="4124" y="349"/>
                    <a:pt x="4122" y="347"/>
                  </a:cubicBezTo>
                  <a:cubicBezTo>
                    <a:pt x="4120" y="346"/>
                    <a:pt x="4119" y="345"/>
                    <a:pt x="4118" y="344"/>
                  </a:cubicBezTo>
                  <a:cubicBezTo>
                    <a:pt x="4116" y="342"/>
                    <a:pt x="4116" y="342"/>
                    <a:pt x="4116" y="342"/>
                  </a:cubicBezTo>
                  <a:cubicBezTo>
                    <a:pt x="4113" y="339"/>
                    <a:pt x="4109" y="336"/>
                    <a:pt x="4105" y="333"/>
                  </a:cubicBezTo>
                  <a:cubicBezTo>
                    <a:pt x="4102" y="331"/>
                    <a:pt x="4100" y="329"/>
                    <a:pt x="4097" y="327"/>
                  </a:cubicBezTo>
                  <a:cubicBezTo>
                    <a:pt x="4095" y="326"/>
                    <a:pt x="4095" y="326"/>
                    <a:pt x="4095" y="326"/>
                  </a:cubicBezTo>
                  <a:cubicBezTo>
                    <a:pt x="4096" y="324"/>
                    <a:pt x="4097" y="322"/>
                    <a:pt x="4097" y="320"/>
                  </a:cubicBezTo>
                  <a:cubicBezTo>
                    <a:pt x="4098" y="312"/>
                    <a:pt x="4098" y="312"/>
                    <a:pt x="4098" y="312"/>
                  </a:cubicBezTo>
                  <a:cubicBezTo>
                    <a:pt x="4098" y="308"/>
                    <a:pt x="4098" y="308"/>
                    <a:pt x="4098" y="308"/>
                  </a:cubicBezTo>
                  <a:cubicBezTo>
                    <a:pt x="4098" y="306"/>
                    <a:pt x="4098" y="306"/>
                    <a:pt x="4098" y="306"/>
                  </a:cubicBezTo>
                  <a:cubicBezTo>
                    <a:pt x="4099" y="300"/>
                    <a:pt x="4098" y="295"/>
                    <a:pt x="4097" y="290"/>
                  </a:cubicBezTo>
                  <a:cubicBezTo>
                    <a:pt x="4096" y="287"/>
                    <a:pt x="4095" y="285"/>
                    <a:pt x="4094" y="283"/>
                  </a:cubicBezTo>
                  <a:cubicBezTo>
                    <a:pt x="4091" y="277"/>
                    <a:pt x="4086" y="271"/>
                    <a:pt x="4080" y="266"/>
                  </a:cubicBezTo>
                  <a:cubicBezTo>
                    <a:pt x="4076" y="262"/>
                    <a:pt x="4072" y="259"/>
                    <a:pt x="4067" y="256"/>
                  </a:cubicBezTo>
                  <a:cubicBezTo>
                    <a:pt x="4059" y="252"/>
                    <a:pt x="4051" y="249"/>
                    <a:pt x="4042" y="247"/>
                  </a:cubicBezTo>
                  <a:cubicBezTo>
                    <a:pt x="4038" y="246"/>
                    <a:pt x="4033" y="245"/>
                    <a:pt x="4029" y="245"/>
                  </a:cubicBezTo>
                  <a:cubicBezTo>
                    <a:pt x="3987" y="241"/>
                    <a:pt x="3951" y="262"/>
                    <a:pt x="3948" y="292"/>
                  </a:cubicBezTo>
                  <a:cubicBezTo>
                    <a:pt x="3947" y="306"/>
                    <a:pt x="3947" y="306"/>
                    <a:pt x="3947" y="306"/>
                  </a:cubicBezTo>
                  <a:cubicBezTo>
                    <a:pt x="3947" y="309"/>
                    <a:pt x="3948" y="312"/>
                    <a:pt x="3949" y="315"/>
                  </a:cubicBezTo>
                  <a:cubicBezTo>
                    <a:pt x="3940" y="318"/>
                    <a:pt x="3932" y="321"/>
                    <a:pt x="3926" y="324"/>
                  </a:cubicBezTo>
                  <a:cubicBezTo>
                    <a:pt x="3924" y="325"/>
                    <a:pt x="3922" y="326"/>
                    <a:pt x="3919" y="327"/>
                  </a:cubicBezTo>
                  <a:cubicBezTo>
                    <a:pt x="3916" y="328"/>
                    <a:pt x="3915" y="332"/>
                    <a:pt x="3916" y="335"/>
                  </a:cubicBezTo>
                  <a:cubicBezTo>
                    <a:pt x="3917" y="337"/>
                    <a:pt x="3919" y="339"/>
                    <a:pt x="3921" y="339"/>
                  </a:cubicBezTo>
                  <a:cubicBezTo>
                    <a:pt x="3919" y="351"/>
                    <a:pt x="3919" y="351"/>
                    <a:pt x="3919" y="351"/>
                  </a:cubicBezTo>
                  <a:cubicBezTo>
                    <a:pt x="3913" y="385"/>
                    <a:pt x="3913" y="385"/>
                    <a:pt x="3913" y="385"/>
                  </a:cubicBezTo>
                  <a:cubicBezTo>
                    <a:pt x="3912" y="397"/>
                    <a:pt x="3912" y="397"/>
                    <a:pt x="3912" y="397"/>
                  </a:cubicBezTo>
                  <a:cubicBezTo>
                    <a:pt x="3910" y="398"/>
                    <a:pt x="3909" y="398"/>
                    <a:pt x="3908" y="399"/>
                  </a:cubicBezTo>
                  <a:cubicBezTo>
                    <a:pt x="3904" y="400"/>
                    <a:pt x="3903" y="404"/>
                    <a:pt x="3904" y="407"/>
                  </a:cubicBezTo>
                  <a:cubicBezTo>
                    <a:pt x="3905" y="409"/>
                    <a:pt x="3907" y="410"/>
                    <a:pt x="3909" y="411"/>
                  </a:cubicBezTo>
                  <a:cubicBezTo>
                    <a:pt x="3909" y="411"/>
                    <a:pt x="3909" y="411"/>
                    <a:pt x="3909" y="411"/>
                  </a:cubicBezTo>
                  <a:cubicBezTo>
                    <a:pt x="3904" y="443"/>
                    <a:pt x="3904" y="443"/>
                    <a:pt x="3904" y="443"/>
                  </a:cubicBezTo>
                  <a:cubicBezTo>
                    <a:pt x="3902" y="454"/>
                    <a:pt x="3902" y="454"/>
                    <a:pt x="3902" y="454"/>
                  </a:cubicBezTo>
                  <a:cubicBezTo>
                    <a:pt x="3899" y="472"/>
                    <a:pt x="3899" y="472"/>
                    <a:pt x="3899" y="472"/>
                  </a:cubicBezTo>
                  <a:cubicBezTo>
                    <a:pt x="3898" y="472"/>
                    <a:pt x="3897" y="472"/>
                    <a:pt x="3896" y="473"/>
                  </a:cubicBezTo>
                  <a:cubicBezTo>
                    <a:pt x="3893" y="474"/>
                    <a:pt x="3891" y="478"/>
                    <a:pt x="3893" y="481"/>
                  </a:cubicBezTo>
                  <a:cubicBezTo>
                    <a:pt x="3893" y="481"/>
                    <a:pt x="3893" y="481"/>
                    <a:pt x="3893" y="481"/>
                  </a:cubicBezTo>
                  <a:cubicBezTo>
                    <a:pt x="3893" y="482"/>
                    <a:pt x="3894" y="483"/>
                    <a:pt x="3895" y="484"/>
                  </a:cubicBezTo>
                  <a:cubicBezTo>
                    <a:pt x="3896" y="484"/>
                    <a:pt x="3896" y="485"/>
                    <a:pt x="3897" y="485"/>
                  </a:cubicBezTo>
                  <a:cubicBezTo>
                    <a:pt x="3895" y="497"/>
                    <a:pt x="3895" y="497"/>
                    <a:pt x="3895" y="497"/>
                  </a:cubicBezTo>
                  <a:cubicBezTo>
                    <a:pt x="3893" y="513"/>
                    <a:pt x="3893" y="513"/>
                    <a:pt x="3893" y="513"/>
                  </a:cubicBezTo>
                  <a:cubicBezTo>
                    <a:pt x="3889" y="534"/>
                    <a:pt x="3889" y="534"/>
                    <a:pt x="3889" y="534"/>
                  </a:cubicBezTo>
                  <a:cubicBezTo>
                    <a:pt x="3889" y="537"/>
                    <a:pt x="3889" y="537"/>
                    <a:pt x="3889" y="537"/>
                  </a:cubicBezTo>
                  <a:cubicBezTo>
                    <a:pt x="3887" y="550"/>
                    <a:pt x="3887" y="550"/>
                    <a:pt x="3887" y="550"/>
                  </a:cubicBezTo>
                  <a:cubicBezTo>
                    <a:pt x="3885" y="550"/>
                    <a:pt x="3884" y="551"/>
                    <a:pt x="3884" y="551"/>
                  </a:cubicBezTo>
                  <a:cubicBezTo>
                    <a:pt x="3880" y="552"/>
                    <a:pt x="3879" y="555"/>
                    <a:pt x="3880" y="559"/>
                  </a:cubicBezTo>
                  <a:cubicBezTo>
                    <a:pt x="3880" y="560"/>
                    <a:pt x="3880" y="560"/>
                    <a:pt x="3881" y="561"/>
                  </a:cubicBezTo>
                  <a:cubicBezTo>
                    <a:pt x="3882" y="562"/>
                    <a:pt x="3883" y="563"/>
                    <a:pt x="3885" y="563"/>
                  </a:cubicBezTo>
                  <a:cubicBezTo>
                    <a:pt x="3885" y="563"/>
                    <a:pt x="3885" y="563"/>
                    <a:pt x="3885" y="563"/>
                  </a:cubicBezTo>
                  <a:cubicBezTo>
                    <a:pt x="3884" y="566"/>
                    <a:pt x="3884" y="566"/>
                    <a:pt x="3884" y="566"/>
                  </a:cubicBezTo>
                  <a:cubicBezTo>
                    <a:pt x="3882" y="579"/>
                    <a:pt x="3882" y="579"/>
                    <a:pt x="3882" y="579"/>
                  </a:cubicBezTo>
                  <a:cubicBezTo>
                    <a:pt x="3879" y="595"/>
                    <a:pt x="3879" y="595"/>
                    <a:pt x="3879" y="595"/>
                  </a:cubicBezTo>
                  <a:cubicBezTo>
                    <a:pt x="3878" y="605"/>
                    <a:pt x="3878" y="605"/>
                    <a:pt x="3878" y="605"/>
                  </a:cubicBezTo>
                  <a:cubicBezTo>
                    <a:pt x="3876" y="619"/>
                    <a:pt x="3876" y="619"/>
                    <a:pt x="3876" y="619"/>
                  </a:cubicBezTo>
                  <a:cubicBezTo>
                    <a:pt x="3873" y="637"/>
                    <a:pt x="3873" y="637"/>
                    <a:pt x="3873" y="637"/>
                  </a:cubicBezTo>
                  <a:cubicBezTo>
                    <a:pt x="3871" y="638"/>
                    <a:pt x="3871" y="638"/>
                    <a:pt x="3870" y="638"/>
                  </a:cubicBezTo>
                  <a:cubicBezTo>
                    <a:pt x="3867" y="638"/>
                    <a:pt x="3864" y="642"/>
                    <a:pt x="3865" y="645"/>
                  </a:cubicBezTo>
                  <a:cubicBezTo>
                    <a:pt x="3865" y="646"/>
                    <a:pt x="3866" y="647"/>
                    <a:pt x="3867" y="648"/>
                  </a:cubicBezTo>
                  <a:cubicBezTo>
                    <a:pt x="3868" y="649"/>
                    <a:pt x="3869" y="650"/>
                    <a:pt x="3871" y="650"/>
                  </a:cubicBezTo>
                  <a:cubicBezTo>
                    <a:pt x="3870" y="651"/>
                    <a:pt x="3870" y="651"/>
                    <a:pt x="3870" y="651"/>
                  </a:cubicBezTo>
                  <a:cubicBezTo>
                    <a:pt x="3870" y="652"/>
                    <a:pt x="3870" y="652"/>
                    <a:pt x="3870" y="652"/>
                  </a:cubicBezTo>
                  <a:cubicBezTo>
                    <a:pt x="3868" y="668"/>
                    <a:pt x="3868" y="668"/>
                    <a:pt x="3868" y="668"/>
                  </a:cubicBezTo>
                  <a:cubicBezTo>
                    <a:pt x="3865" y="685"/>
                    <a:pt x="3865" y="685"/>
                    <a:pt x="3865" y="685"/>
                  </a:cubicBezTo>
                  <a:cubicBezTo>
                    <a:pt x="3863" y="697"/>
                    <a:pt x="3863" y="697"/>
                    <a:pt x="3863" y="697"/>
                  </a:cubicBezTo>
                  <a:cubicBezTo>
                    <a:pt x="3861" y="709"/>
                    <a:pt x="3861" y="709"/>
                    <a:pt x="3861" y="709"/>
                  </a:cubicBezTo>
                  <a:cubicBezTo>
                    <a:pt x="3858" y="729"/>
                    <a:pt x="3858" y="729"/>
                    <a:pt x="3858" y="729"/>
                  </a:cubicBezTo>
                  <a:cubicBezTo>
                    <a:pt x="3857" y="729"/>
                    <a:pt x="3857" y="729"/>
                    <a:pt x="3857" y="729"/>
                  </a:cubicBezTo>
                  <a:cubicBezTo>
                    <a:pt x="3854" y="729"/>
                    <a:pt x="3851" y="732"/>
                    <a:pt x="3852" y="736"/>
                  </a:cubicBezTo>
                  <a:cubicBezTo>
                    <a:pt x="3852" y="738"/>
                    <a:pt x="3854" y="740"/>
                    <a:pt x="3856" y="741"/>
                  </a:cubicBezTo>
                  <a:cubicBezTo>
                    <a:pt x="3856" y="741"/>
                    <a:pt x="3856" y="741"/>
                    <a:pt x="3856" y="741"/>
                  </a:cubicBezTo>
                  <a:cubicBezTo>
                    <a:pt x="3855" y="746"/>
                    <a:pt x="3855" y="746"/>
                    <a:pt x="3855" y="746"/>
                  </a:cubicBezTo>
                  <a:cubicBezTo>
                    <a:pt x="3853" y="758"/>
                    <a:pt x="3853" y="758"/>
                    <a:pt x="3853" y="758"/>
                  </a:cubicBezTo>
                  <a:cubicBezTo>
                    <a:pt x="3851" y="768"/>
                    <a:pt x="3851" y="768"/>
                    <a:pt x="3851" y="768"/>
                  </a:cubicBezTo>
                  <a:cubicBezTo>
                    <a:pt x="3850" y="776"/>
                    <a:pt x="3850" y="776"/>
                    <a:pt x="3850" y="776"/>
                  </a:cubicBezTo>
                  <a:cubicBezTo>
                    <a:pt x="3845" y="809"/>
                    <a:pt x="3845" y="809"/>
                    <a:pt x="3845" y="809"/>
                  </a:cubicBezTo>
                  <a:cubicBezTo>
                    <a:pt x="3842" y="826"/>
                    <a:pt x="3842" y="826"/>
                    <a:pt x="3842" y="826"/>
                  </a:cubicBezTo>
                  <a:cubicBezTo>
                    <a:pt x="3843" y="826"/>
                    <a:pt x="3843" y="826"/>
                    <a:pt x="3843" y="826"/>
                  </a:cubicBezTo>
                  <a:cubicBezTo>
                    <a:pt x="3841" y="825"/>
                    <a:pt x="3838" y="827"/>
                    <a:pt x="3838" y="830"/>
                  </a:cubicBezTo>
                  <a:cubicBezTo>
                    <a:pt x="3838" y="830"/>
                    <a:pt x="3838" y="830"/>
                    <a:pt x="3838" y="830"/>
                  </a:cubicBezTo>
                  <a:cubicBezTo>
                    <a:pt x="3838" y="833"/>
                    <a:pt x="3839" y="835"/>
                    <a:pt x="3842" y="835"/>
                  </a:cubicBezTo>
                  <a:cubicBezTo>
                    <a:pt x="3842" y="835"/>
                    <a:pt x="3842" y="835"/>
                    <a:pt x="3842" y="835"/>
                  </a:cubicBezTo>
                  <a:cubicBezTo>
                    <a:pt x="3840" y="847"/>
                    <a:pt x="3840" y="847"/>
                    <a:pt x="3840" y="847"/>
                  </a:cubicBezTo>
                  <a:cubicBezTo>
                    <a:pt x="3835" y="875"/>
                    <a:pt x="3835" y="875"/>
                    <a:pt x="3835" y="875"/>
                  </a:cubicBezTo>
                  <a:cubicBezTo>
                    <a:pt x="3835" y="876"/>
                    <a:pt x="3835" y="876"/>
                    <a:pt x="3835" y="876"/>
                  </a:cubicBezTo>
                  <a:cubicBezTo>
                    <a:pt x="3835" y="876"/>
                    <a:pt x="3835" y="877"/>
                    <a:pt x="3835" y="878"/>
                  </a:cubicBezTo>
                  <a:cubicBezTo>
                    <a:pt x="3834" y="894"/>
                    <a:pt x="3834" y="894"/>
                    <a:pt x="3834" y="894"/>
                  </a:cubicBezTo>
                  <a:cubicBezTo>
                    <a:pt x="3832" y="909"/>
                    <a:pt x="3832" y="909"/>
                    <a:pt x="3832" y="909"/>
                  </a:cubicBezTo>
                  <a:cubicBezTo>
                    <a:pt x="3831" y="924"/>
                    <a:pt x="3831" y="924"/>
                    <a:pt x="3831" y="924"/>
                  </a:cubicBezTo>
                  <a:cubicBezTo>
                    <a:pt x="3827" y="959"/>
                    <a:pt x="3827" y="959"/>
                    <a:pt x="3827" y="959"/>
                  </a:cubicBezTo>
                  <a:cubicBezTo>
                    <a:pt x="3825" y="987"/>
                    <a:pt x="3825" y="987"/>
                    <a:pt x="3825" y="987"/>
                  </a:cubicBezTo>
                  <a:cubicBezTo>
                    <a:pt x="3824" y="997"/>
                    <a:pt x="3824" y="997"/>
                    <a:pt x="3824" y="997"/>
                  </a:cubicBezTo>
                  <a:cubicBezTo>
                    <a:pt x="3823" y="1006"/>
                    <a:pt x="3823" y="1006"/>
                    <a:pt x="3823" y="1006"/>
                  </a:cubicBezTo>
                  <a:cubicBezTo>
                    <a:pt x="3814" y="1006"/>
                    <a:pt x="3814" y="1006"/>
                    <a:pt x="3814" y="1006"/>
                  </a:cubicBezTo>
                  <a:cubicBezTo>
                    <a:pt x="3809" y="1006"/>
                    <a:pt x="3809" y="1006"/>
                    <a:pt x="3809" y="1006"/>
                  </a:cubicBezTo>
                  <a:cubicBezTo>
                    <a:pt x="3809" y="1009"/>
                    <a:pt x="3809" y="1009"/>
                    <a:pt x="3809" y="100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10" y="1068"/>
                    <a:pt x="3810" y="1068"/>
                    <a:pt x="3810" y="1068"/>
                  </a:cubicBezTo>
                  <a:cubicBezTo>
                    <a:pt x="3810" y="1092"/>
                    <a:pt x="3810" y="1092"/>
                    <a:pt x="3810" y="1092"/>
                  </a:cubicBezTo>
                  <a:cubicBezTo>
                    <a:pt x="3791" y="1092"/>
                    <a:pt x="3791" y="1092"/>
                    <a:pt x="3791" y="1092"/>
                  </a:cubicBezTo>
                  <a:cubicBezTo>
                    <a:pt x="3791" y="1063"/>
                    <a:pt x="3791" y="1063"/>
                    <a:pt x="3791" y="1063"/>
                  </a:cubicBezTo>
                  <a:cubicBezTo>
                    <a:pt x="3770" y="1063"/>
                    <a:pt x="3770" y="1063"/>
                    <a:pt x="3770" y="1063"/>
                  </a:cubicBezTo>
                  <a:cubicBezTo>
                    <a:pt x="3770" y="916"/>
                    <a:pt x="3770" y="916"/>
                    <a:pt x="3770" y="916"/>
                  </a:cubicBezTo>
                  <a:cubicBezTo>
                    <a:pt x="3730" y="916"/>
                    <a:pt x="3730" y="916"/>
                    <a:pt x="3730" y="916"/>
                  </a:cubicBezTo>
                  <a:cubicBezTo>
                    <a:pt x="3730" y="1020"/>
                    <a:pt x="3730" y="1020"/>
                    <a:pt x="3730" y="1020"/>
                  </a:cubicBezTo>
                  <a:cubicBezTo>
                    <a:pt x="3718" y="1020"/>
                    <a:pt x="3718" y="1020"/>
                    <a:pt x="3718" y="1020"/>
                  </a:cubicBezTo>
                  <a:cubicBezTo>
                    <a:pt x="3718" y="1053"/>
                    <a:pt x="3718" y="1053"/>
                    <a:pt x="3718" y="1053"/>
                  </a:cubicBezTo>
                  <a:cubicBezTo>
                    <a:pt x="3689" y="1053"/>
                    <a:pt x="3689" y="1053"/>
                    <a:pt x="3689" y="1053"/>
                  </a:cubicBezTo>
                  <a:cubicBezTo>
                    <a:pt x="3689" y="954"/>
                    <a:pt x="3689" y="954"/>
                    <a:pt x="3689" y="954"/>
                  </a:cubicBezTo>
                  <a:cubicBezTo>
                    <a:pt x="3674" y="954"/>
                    <a:pt x="3674" y="954"/>
                    <a:pt x="3674" y="954"/>
                  </a:cubicBezTo>
                  <a:cubicBezTo>
                    <a:pt x="3674" y="940"/>
                    <a:pt x="3674" y="940"/>
                    <a:pt x="3674" y="940"/>
                  </a:cubicBezTo>
                  <a:cubicBezTo>
                    <a:pt x="3645" y="932"/>
                    <a:pt x="3645" y="932"/>
                    <a:pt x="3645" y="932"/>
                  </a:cubicBezTo>
                  <a:cubicBezTo>
                    <a:pt x="3645" y="931"/>
                    <a:pt x="3644" y="930"/>
                    <a:pt x="3643" y="929"/>
                  </a:cubicBezTo>
                  <a:cubicBezTo>
                    <a:pt x="3642" y="927"/>
                    <a:pt x="3641" y="925"/>
                    <a:pt x="3641" y="923"/>
                  </a:cubicBezTo>
                  <a:cubicBezTo>
                    <a:pt x="3641" y="890"/>
                    <a:pt x="3641" y="890"/>
                    <a:pt x="3641" y="890"/>
                  </a:cubicBezTo>
                  <a:cubicBezTo>
                    <a:pt x="3634" y="890"/>
                    <a:pt x="3634" y="890"/>
                    <a:pt x="3634" y="890"/>
                  </a:cubicBezTo>
                  <a:cubicBezTo>
                    <a:pt x="3634" y="889"/>
                    <a:pt x="3634" y="888"/>
                    <a:pt x="3634" y="887"/>
                  </a:cubicBezTo>
                  <a:cubicBezTo>
                    <a:pt x="3633" y="875"/>
                    <a:pt x="3631" y="862"/>
                    <a:pt x="3630" y="855"/>
                  </a:cubicBezTo>
                  <a:cubicBezTo>
                    <a:pt x="3630" y="848"/>
                    <a:pt x="3631" y="839"/>
                    <a:pt x="3631" y="839"/>
                  </a:cubicBezTo>
                  <a:cubicBezTo>
                    <a:pt x="3631" y="839"/>
                    <a:pt x="3637" y="836"/>
                    <a:pt x="3636" y="829"/>
                  </a:cubicBezTo>
                  <a:cubicBezTo>
                    <a:pt x="3634" y="823"/>
                    <a:pt x="3633" y="807"/>
                    <a:pt x="3633" y="807"/>
                  </a:cubicBezTo>
                  <a:cubicBezTo>
                    <a:pt x="3633" y="807"/>
                    <a:pt x="3636" y="808"/>
                    <a:pt x="3635" y="799"/>
                  </a:cubicBezTo>
                  <a:cubicBezTo>
                    <a:pt x="3634" y="790"/>
                    <a:pt x="3627" y="695"/>
                    <a:pt x="3627" y="695"/>
                  </a:cubicBezTo>
                  <a:cubicBezTo>
                    <a:pt x="3627" y="695"/>
                    <a:pt x="3633" y="696"/>
                    <a:pt x="3635" y="698"/>
                  </a:cubicBezTo>
                  <a:cubicBezTo>
                    <a:pt x="3638" y="700"/>
                    <a:pt x="3650" y="700"/>
                    <a:pt x="3656" y="690"/>
                  </a:cubicBezTo>
                  <a:cubicBezTo>
                    <a:pt x="3662" y="680"/>
                    <a:pt x="3664" y="672"/>
                    <a:pt x="3664" y="666"/>
                  </a:cubicBezTo>
                  <a:cubicBezTo>
                    <a:pt x="3665" y="661"/>
                    <a:pt x="3669" y="653"/>
                    <a:pt x="3669" y="648"/>
                  </a:cubicBezTo>
                  <a:cubicBezTo>
                    <a:pt x="3669" y="643"/>
                    <a:pt x="3670" y="631"/>
                    <a:pt x="3667" y="628"/>
                  </a:cubicBezTo>
                  <a:cubicBezTo>
                    <a:pt x="3664" y="624"/>
                    <a:pt x="3665" y="619"/>
                    <a:pt x="3664" y="615"/>
                  </a:cubicBezTo>
                  <a:cubicBezTo>
                    <a:pt x="3663" y="611"/>
                    <a:pt x="3663" y="610"/>
                    <a:pt x="3662" y="608"/>
                  </a:cubicBezTo>
                  <a:cubicBezTo>
                    <a:pt x="3660" y="606"/>
                    <a:pt x="3658" y="603"/>
                    <a:pt x="3658" y="603"/>
                  </a:cubicBezTo>
                  <a:cubicBezTo>
                    <a:pt x="3667" y="582"/>
                    <a:pt x="3667" y="582"/>
                    <a:pt x="3667" y="582"/>
                  </a:cubicBezTo>
                  <a:cubicBezTo>
                    <a:pt x="3659" y="567"/>
                    <a:pt x="3659" y="567"/>
                    <a:pt x="3659" y="567"/>
                  </a:cubicBezTo>
                  <a:cubicBezTo>
                    <a:pt x="3650" y="565"/>
                    <a:pt x="3650" y="565"/>
                    <a:pt x="3650" y="565"/>
                  </a:cubicBezTo>
                  <a:cubicBezTo>
                    <a:pt x="3642" y="582"/>
                    <a:pt x="3642" y="582"/>
                    <a:pt x="3642" y="582"/>
                  </a:cubicBezTo>
                  <a:cubicBezTo>
                    <a:pt x="3642" y="582"/>
                    <a:pt x="3639" y="581"/>
                    <a:pt x="3638" y="579"/>
                  </a:cubicBezTo>
                  <a:cubicBezTo>
                    <a:pt x="3636" y="578"/>
                    <a:pt x="3626" y="559"/>
                    <a:pt x="3624" y="553"/>
                  </a:cubicBezTo>
                  <a:cubicBezTo>
                    <a:pt x="3621" y="547"/>
                    <a:pt x="3617" y="542"/>
                    <a:pt x="3614" y="538"/>
                  </a:cubicBezTo>
                  <a:cubicBezTo>
                    <a:pt x="3610" y="534"/>
                    <a:pt x="3609" y="533"/>
                    <a:pt x="3606" y="532"/>
                  </a:cubicBezTo>
                  <a:cubicBezTo>
                    <a:pt x="3603" y="530"/>
                    <a:pt x="3607" y="529"/>
                    <a:pt x="3601" y="526"/>
                  </a:cubicBezTo>
                  <a:cubicBezTo>
                    <a:pt x="3595" y="523"/>
                    <a:pt x="3590" y="519"/>
                    <a:pt x="3588" y="514"/>
                  </a:cubicBezTo>
                  <a:cubicBezTo>
                    <a:pt x="3587" y="512"/>
                    <a:pt x="3587" y="511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90" y="511"/>
                    <a:pt x="3590" y="508"/>
                  </a:cubicBezTo>
                  <a:cubicBezTo>
                    <a:pt x="3591" y="506"/>
                    <a:pt x="3588" y="500"/>
                    <a:pt x="3588" y="500"/>
                  </a:cubicBezTo>
                  <a:cubicBezTo>
                    <a:pt x="3588" y="500"/>
                    <a:pt x="3590" y="493"/>
                    <a:pt x="3589" y="489"/>
                  </a:cubicBezTo>
                  <a:cubicBezTo>
                    <a:pt x="3588" y="485"/>
                    <a:pt x="3585" y="483"/>
                    <a:pt x="3585" y="483"/>
                  </a:cubicBezTo>
                  <a:cubicBezTo>
                    <a:pt x="3584" y="477"/>
                    <a:pt x="3584" y="477"/>
                    <a:pt x="3584" y="477"/>
                  </a:cubicBezTo>
                  <a:cubicBezTo>
                    <a:pt x="3584" y="477"/>
                    <a:pt x="3585" y="480"/>
                    <a:pt x="3587" y="477"/>
                  </a:cubicBezTo>
                  <a:cubicBezTo>
                    <a:pt x="3589" y="474"/>
                    <a:pt x="3588" y="472"/>
                    <a:pt x="3587" y="467"/>
                  </a:cubicBezTo>
                  <a:cubicBezTo>
                    <a:pt x="3586" y="466"/>
                    <a:pt x="3586" y="464"/>
                    <a:pt x="3585" y="462"/>
                  </a:cubicBezTo>
                  <a:cubicBezTo>
                    <a:pt x="3616" y="455"/>
                    <a:pt x="3616" y="455"/>
                    <a:pt x="3616" y="455"/>
                  </a:cubicBezTo>
                  <a:cubicBezTo>
                    <a:pt x="3581" y="456"/>
                    <a:pt x="3581" y="456"/>
                    <a:pt x="3581" y="456"/>
                  </a:cubicBezTo>
                  <a:cubicBezTo>
                    <a:pt x="3580" y="454"/>
                    <a:pt x="3579" y="452"/>
                    <a:pt x="3577" y="450"/>
                  </a:cubicBezTo>
                  <a:cubicBezTo>
                    <a:pt x="3600" y="432"/>
                    <a:pt x="3600" y="432"/>
                    <a:pt x="3600" y="432"/>
                  </a:cubicBezTo>
                  <a:cubicBezTo>
                    <a:pt x="3572" y="445"/>
                    <a:pt x="3572" y="445"/>
                    <a:pt x="3572" y="445"/>
                  </a:cubicBezTo>
                  <a:cubicBezTo>
                    <a:pt x="3571" y="444"/>
                    <a:pt x="3570" y="443"/>
                    <a:pt x="3569" y="442"/>
                  </a:cubicBezTo>
                  <a:cubicBezTo>
                    <a:pt x="3567" y="442"/>
                    <a:pt x="3566" y="441"/>
                    <a:pt x="3564" y="440"/>
                  </a:cubicBezTo>
                  <a:cubicBezTo>
                    <a:pt x="3567" y="420"/>
                    <a:pt x="3567" y="420"/>
                    <a:pt x="3567" y="420"/>
                  </a:cubicBezTo>
                  <a:cubicBezTo>
                    <a:pt x="3569" y="412"/>
                    <a:pt x="3569" y="412"/>
                    <a:pt x="3569" y="412"/>
                  </a:cubicBezTo>
                  <a:cubicBezTo>
                    <a:pt x="3560" y="430"/>
                    <a:pt x="3560" y="430"/>
                    <a:pt x="3560" y="430"/>
                  </a:cubicBezTo>
                  <a:cubicBezTo>
                    <a:pt x="3556" y="438"/>
                    <a:pt x="3556" y="438"/>
                    <a:pt x="3556" y="438"/>
                  </a:cubicBezTo>
                  <a:cubicBezTo>
                    <a:pt x="3556" y="437"/>
                    <a:pt x="3555" y="437"/>
                    <a:pt x="3555" y="437"/>
                  </a:cubicBezTo>
                  <a:cubicBezTo>
                    <a:pt x="3552" y="437"/>
                    <a:pt x="3550" y="436"/>
                    <a:pt x="3547" y="436"/>
                  </a:cubicBezTo>
                  <a:cubicBezTo>
                    <a:pt x="3544" y="432"/>
                    <a:pt x="3544" y="432"/>
                    <a:pt x="3544" y="432"/>
                  </a:cubicBezTo>
                  <a:cubicBezTo>
                    <a:pt x="3539" y="424"/>
                    <a:pt x="3539" y="424"/>
                    <a:pt x="3539" y="424"/>
                  </a:cubicBezTo>
                  <a:cubicBezTo>
                    <a:pt x="3526" y="405"/>
                    <a:pt x="3526" y="405"/>
                    <a:pt x="3526" y="405"/>
                  </a:cubicBezTo>
                  <a:cubicBezTo>
                    <a:pt x="3536" y="429"/>
                    <a:pt x="3536" y="429"/>
                    <a:pt x="3536" y="429"/>
                  </a:cubicBezTo>
                  <a:cubicBezTo>
                    <a:pt x="3540" y="437"/>
                    <a:pt x="3540" y="437"/>
                    <a:pt x="3540" y="437"/>
                  </a:cubicBezTo>
                  <a:cubicBezTo>
                    <a:pt x="3537" y="438"/>
                    <a:pt x="3534" y="439"/>
                    <a:pt x="3531" y="441"/>
                  </a:cubicBezTo>
                  <a:cubicBezTo>
                    <a:pt x="3528" y="440"/>
                    <a:pt x="3528" y="440"/>
                    <a:pt x="3528" y="440"/>
                  </a:cubicBezTo>
                  <a:cubicBezTo>
                    <a:pt x="3497" y="424"/>
                    <a:pt x="3497" y="424"/>
                    <a:pt x="3497" y="424"/>
                  </a:cubicBezTo>
                  <a:cubicBezTo>
                    <a:pt x="3525" y="444"/>
                    <a:pt x="3525" y="444"/>
                    <a:pt x="3525" y="444"/>
                  </a:cubicBezTo>
                  <a:cubicBezTo>
                    <a:pt x="3528" y="446"/>
                    <a:pt x="3528" y="446"/>
                    <a:pt x="3528" y="446"/>
                  </a:cubicBezTo>
                  <a:cubicBezTo>
                    <a:pt x="3526" y="448"/>
                    <a:pt x="3525" y="451"/>
                    <a:pt x="3524" y="453"/>
                  </a:cubicBezTo>
                  <a:cubicBezTo>
                    <a:pt x="3518" y="454"/>
                    <a:pt x="3518" y="454"/>
                    <a:pt x="3518" y="454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8" y="450"/>
                    <a:pt x="3493" y="431"/>
                    <a:pt x="3486" y="416"/>
                  </a:cubicBezTo>
                  <a:cubicBezTo>
                    <a:pt x="3480" y="401"/>
                    <a:pt x="3481" y="403"/>
                    <a:pt x="3478" y="393"/>
                  </a:cubicBezTo>
                  <a:cubicBezTo>
                    <a:pt x="3475" y="382"/>
                    <a:pt x="3476" y="379"/>
                    <a:pt x="3473" y="373"/>
                  </a:cubicBezTo>
                  <a:cubicBezTo>
                    <a:pt x="3471" y="366"/>
                    <a:pt x="3469" y="360"/>
                    <a:pt x="3466" y="356"/>
                  </a:cubicBezTo>
                  <a:cubicBezTo>
                    <a:pt x="3463" y="352"/>
                    <a:pt x="3462" y="352"/>
                    <a:pt x="3462" y="352"/>
                  </a:cubicBezTo>
                  <a:cubicBezTo>
                    <a:pt x="3463" y="344"/>
                    <a:pt x="3463" y="344"/>
                    <a:pt x="3463" y="344"/>
                  </a:cubicBezTo>
                  <a:cubicBezTo>
                    <a:pt x="3463" y="344"/>
                    <a:pt x="3466" y="343"/>
                    <a:pt x="3466" y="342"/>
                  </a:cubicBezTo>
                  <a:cubicBezTo>
                    <a:pt x="3466" y="340"/>
                    <a:pt x="3464" y="338"/>
                    <a:pt x="3464" y="338"/>
                  </a:cubicBezTo>
                  <a:cubicBezTo>
                    <a:pt x="3464" y="338"/>
                    <a:pt x="3476" y="336"/>
                    <a:pt x="3476" y="334"/>
                  </a:cubicBezTo>
                  <a:cubicBezTo>
                    <a:pt x="3476" y="332"/>
                    <a:pt x="3480" y="331"/>
                    <a:pt x="3478" y="328"/>
                  </a:cubicBezTo>
                  <a:cubicBezTo>
                    <a:pt x="3477" y="325"/>
                    <a:pt x="3474" y="323"/>
                    <a:pt x="3476" y="320"/>
                  </a:cubicBezTo>
                  <a:cubicBezTo>
                    <a:pt x="3477" y="318"/>
                    <a:pt x="3479" y="316"/>
                    <a:pt x="3479" y="316"/>
                  </a:cubicBezTo>
                  <a:cubicBezTo>
                    <a:pt x="3476" y="316"/>
                    <a:pt x="3476" y="316"/>
                    <a:pt x="3476" y="316"/>
                  </a:cubicBezTo>
                  <a:cubicBezTo>
                    <a:pt x="3477" y="313"/>
                    <a:pt x="3477" y="313"/>
                    <a:pt x="3477" y="313"/>
                  </a:cubicBezTo>
                  <a:cubicBezTo>
                    <a:pt x="3472" y="314"/>
                    <a:pt x="3472" y="314"/>
                    <a:pt x="3472" y="314"/>
                  </a:cubicBezTo>
                  <a:cubicBezTo>
                    <a:pt x="3471" y="311"/>
                    <a:pt x="3471" y="311"/>
                    <a:pt x="3471" y="311"/>
                  </a:cubicBezTo>
                  <a:cubicBezTo>
                    <a:pt x="3463" y="312"/>
                    <a:pt x="3463" y="312"/>
                    <a:pt x="3463" y="312"/>
                  </a:cubicBezTo>
                  <a:cubicBezTo>
                    <a:pt x="3463" y="311"/>
                    <a:pt x="3463" y="310"/>
                    <a:pt x="3463" y="308"/>
                  </a:cubicBezTo>
                  <a:cubicBezTo>
                    <a:pt x="3463" y="308"/>
                    <a:pt x="3463" y="308"/>
                    <a:pt x="3463" y="308"/>
                  </a:cubicBezTo>
                  <a:cubicBezTo>
                    <a:pt x="3463" y="307"/>
                    <a:pt x="3462" y="305"/>
                    <a:pt x="3463" y="305"/>
                  </a:cubicBezTo>
                  <a:cubicBezTo>
                    <a:pt x="3465" y="305"/>
                    <a:pt x="3465" y="303"/>
                    <a:pt x="3467" y="299"/>
                  </a:cubicBezTo>
                  <a:cubicBezTo>
                    <a:pt x="3469" y="296"/>
                    <a:pt x="3477" y="289"/>
                    <a:pt x="3477" y="286"/>
                  </a:cubicBezTo>
                  <a:cubicBezTo>
                    <a:pt x="3478" y="283"/>
                    <a:pt x="3479" y="281"/>
                    <a:pt x="3478" y="279"/>
                  </a:cubicBezTo>
                  <a:cubicBezTo>
                    <a:pt x="3477" y="278"/>
                    <a:pt x="3474" y="283"/>
                    <a:pt x="3471" y="285"/>
                  </a:cubicBezTo>
                  <a:cubicBezTo>
                    <a:pt x="3468" y="287"/>
                    <a:pt x="3466" y="284"/>
                    <a:pt x="3463" y="286"/>
                  </a:cubicBezTo>
                  <a:cubicBezTo>
                    <a:pt x="3461" y="288"/>
                    <a:pt x="3464" y="279"/>
                    <a:pt x="3461" y="278"/>
                  </a:cubicBezTo>
                  <a:cubicBezTo>
                    <a:pt x="3458" y="276"/>
                    <a:pt x="3455" y="280"/>
                    <a:pt x="3452" y="284"/>
                  </a:cubicBezTo>
                  <a:cubicBezTo>
                    <a:pt x="3449" y="287"/>
                    <a:pt x="3447" y="284"/>
                    <a:pt x="3443" y="289"/>
                  </a:cubicBezTo>
                  <a:cubicBezTo>
                    <a:pt x="3439" y="294"/>
                    <a:pt x="3443" y="301"/>
                    <a:pt x="3445" y="305"/>
                  </a:cubicBezTo>
                  <a:cubicBezTo>
                    <a:pt x="3447" y="307"/>
                    <a:pt x="3447" y="308"/>
                    <a:pt x="3447" y="310"/>
                  </a:cubicBezTo>
                  <a:cubicBezTo>
                    <a:pt x="3444" y="308"/>
                    <a:pt x="3444" y="308"/>
                    <a:pt x="3444" y="308"/>
                  </a:cubicBezTo>
                  <a:cubicBezTo>
                    <a:pt x="3441" y="312"/>
                    <a:pt x="3441" y="312"/>
                    <a:pt x="3441" y="312"/>
                  </a:cubicBezTo>
                  <a:cubicBezTo>
                    <a:pt x="3435" y="311"/>
                    <a:pt x="3435" y="311"/>
                    <a:pt x="3435" y="311"/>
                  </a:cubicBezTo>
                  <a:cubicBezTo>
                    <a:pt x="3434" y="314"/>
                    <a:pt x="3434" y="314"/>
                    <a:pt x="3434" y="314"/>
                  </a:cubicBezTo>
                  <a:cubicBezTo>
                    <a:pt x="3430" y="313"/>
                    <a:pt x="3430" y="313"/>
                    <a:pt x="3430" y="313"/>
                  </a:cubicBezTo>
                  <a:cubicBezTo>
                    <a:pt x="3431" y="316"/>
                    <a:pt x="3431" y="316"/>
                    <a:pt x="3431" y="316"/>
                  </a:cubicBezTo>
                  <a:cubicBezTo>
                    <a:pt x="3428" y="316"/>
                    <a:pt x="3428" y="316"/>
                    <a:pt x="3428" y="316"/>
                  </a:cubicBezTo>
                  <a:cubicBezTo>
                    <a:pt x="3428" y="316"/>
                    <a:pt x="3432" y="318"/>
                    <a:pt x="3433" y="321"/>
                  </a:cubicBezTo>
                  <a:cubicBezTo>
                    <a:pt x="3432" y="322"/>
                    <a:pt x="3431" y="326"/>
                    <a:pt x="3430" y="327"/>
                  </a:cubicBezTo>
                  <a:cubicBezTo>
                    <a:pt x="3429" y="328"/>
                    <a:pt x="3429" y="330"/>
                    <a:pt x="3430" y="331"/>
                  </a:cubicBezTo>
                  <a:cubicBezTo>
                    <a:pt x="3432" y="332"/>
                    <a:pt x="3433" y="335"/>
                    <a:pt x="3436" y="336"/>
                  </a:cubicBezTo>
                  <a:cubicBezTo>
                    <a:pt x="3437" y="336"/>
                    <a:pt x="3438" y="337"/>
                    <a:pt x="3439" y="337"/>
                  </a:cubicBezTo>
                  <a:cubicBezTo>
                    <a:pt x="3438" y="338"/>
                    <a:pt x="3440" y="341"/>
                    <a:pt x="3443" y="342"/>
                  </a:cubicBezTo>
                  <a:cubicBezTo>
                    <a:pt x="3444" y="344"/>
                    <a:pt x="3445" y="346"/>
                    <a:pt x="3445" y="346"/>
                  </a:cubicBezTo>
                  <a:cubicBezTo>
                    <a:pt x="3445" y="349"/>
                    <a:pt x="3445" y="349"/>
                    <a:pt x="3445" y="349"/>
                  </a:cubicBezTo>
                  <a:cubicBezTo>
                    <a:pt x="3445" y="349"/>
                    <a:pt x="3442" y="349"/>
                    <a:pt x="3441" y="351"/>
                  </a:cubicBezTo>
                  <a:cubicBezTo>
                    <a:pt x="3441" y="354"/>
                    <a:pt x="3443" y="356"/>
                    <a:pt x="3443" y="356"/>
                  </a:cubicBezTo>
                  <a:cubicBezTo>
                    <a:pt x="3443" y="356"/>
                    <a:pt x="3442" y="356"/>
                    <a:pt x="3442" y="359"/>
                  </a:cubicBezTo>
                  <a:cubicBezTo>
                    <a:pt x="3442" y="362"/>
                    <a:pt x="3444" y="363"/>
                    <a:pt x="3444" y="363"/>
                  </a:cubicBezTo>
                  <a:cubicBezTo>
                    <a:pt x="3444" y="363"/>
                    <a:pt x="3441" y="365"/>
                    <a:pt x="3443" y="368"/>
                  </a:cubicBezTo>
                  <a:cubicBezTo>
                    <a:pt x="3444" y="371"/>
                    <a:pt x="3447" y="372"/>
                    <a:pt x="3447" y="372"/>
                  </a:cubicBezTo>
                  <a:cubicBezTo>
                    <a:pt x="3447" y="372"/>
                    <a:pt x="3448" y="380"/>
                    <a:pt x="3447" y="382"/>
                  </a:cubicBezTo>
                  <a:cubicBezTo>
                    <a:pt x="3446" y="385"/>
                    <a:pt x="3446" y="387"/>
                    <a:pt x="3446" y="387"/>
                  </a:cubicBezTo>
                  <a:cubicBezTo>
                    <a:pt x="3446" y="387"/>
                    <a:pt x="3444" y="388"/>
                    <a:pt x="3445" y="390"/>
                  </a:cubicBezTo>
                  <a:cubicBezTo>
                    <a:pt x="3446" y="392"/>
                    <a:pt x="3448" y="392"/>
                    <a:pt x="3448" y="396"/>
                  </a:cubicBezTo>
                  <a:cubicBezTo>
                    <a:pt x="3448" y="400"/>
                    <a:pt x="3449" y="401"/>
                    <a:pt x="3449" y="401"/>
                  </a:cubicBezTo>
                  <a:cubicBezTo>
                    <a:pt x="3449" y="401"/>
                    <a:pt x="3452" y="407"/>
                    <a:pt x="3454" y="407"/>
                  </a:cubicBezTo>
                  <a:cubicBezTo>
                    <a:pt x="3456" y="407"/>
                    <a:pt x="3458" y="404"/>
                    <a:pt x="3458" y="403"/>
                  </a:cubicBezTo>
                  <a:cubicBezTo>
                    <a:pt x="3458" y="401"/>
                    <a:pt x="3459" y="411"/>
                    <a:pt x="3460" y="417"/>
                  </a:cubicBezTo>
                  <a:cubicBezTo>
                    <a:pt x="3461" y="424"/>
                    <a:pt x="3464" y="445"/>
                    <a:pt x="3469" y="456"/>
                  </a:cubicBezTo>
                  <a:cubicBezTo>
                    <a:pt x="3473" y="467"/>
                    <a:pt x="3475" y="473"/>
                    <a:pt x="3477" y="479"/>
                  </a:cubicBezTo>
                  <a:cubicBezTo>
                    <a:pt x="3478" y="484"/>
                    <a:pt x="3479" y="489"/>
                    <a:pt x="3478" y="492"/>
                  </a:cubicBezTo>
                  <a:cubicBezTo>
                    <a:pt x="3476" y="496"/>
                    <a:pt x="3471" y="509"/>
                    <a:pt x="3471" y="519"/>
                  </a:cubicBezTo>
                  <a:cubicBezTo>
                    <a:pt x="3471" y="519"/>
                    <a:pt x="3471" y="519"/>
                    <a:pt x="3471" y="519"/>
                  </a:cubicBezTo>
                  <a:cubicBezTo>
                    <a:pt x="3470" y="525"/>
                    <a:pt x="3470" y="530"/>
                    <a:pt x="3471" y="533"/>
                  </a:cubicBezTo>
                  <a:cubicBezTo>
                    <a:pt x="3471" y="535"/>
                    <a:pt x="3472" y="535"/>
                    <a:pt x="3474" y="535"/>
                  </a:cubicBezTo>
                  <a:cubicBezTo>
                    <a:pt x="3479" y="535"/>
                    <a:pt x="3480" y="537"/>
                    <a:pt x="3481" y="537"/>
                  </a:cubicBezTo>
                  <a:cubicBezTo>
                    <a:pt x="3481" y="536"/>
                    <a:pt x="3482" y="537"/>
                    <a:pt x="3482" y="538"/>
                  </a:cubicBezTo>
                  <a:cubicBezTo>
                    <a:pt x="3482" y="540"/>
                    <a:pt x="3482" y="544"/>
                    <a:pt x="3484" y="546"/>
                  </a:cubicBezTo>
                  <a:cubicBezTo>
                    <a:pt x="3487" y="550"/>
                    <a:pt x="3488" y="547"/>
                    <a:pt x="3490" y="558"/>
                  </a:cubicBezTo>
                  <a:cubicBezTo>
                    <a:pt x="3491" y="568"/>
                    <a:pt x="3491" y="569"/>
                    <a:pt x="3494" y="577"/>
                  </a:cubicBezTo>
                  <a:cubicBezTo>
                    <a:pt x="3497" y="584"/>
                    <a:pt x="3498" y="586"/>
                    <a:pt x="3498" y="586"/>
                  </a:cubicBezTo>
                  <a:cubicBezTo>
                    <a:pt x="3498" y="586"/>
                    <a:pt x="3487" y="599"/>
                    <a:pt x="3483" y="617"/>
                  </a:cubicBezTo>
                  <a:cubicBezTo>
                    <a:pt x="3479" y="634"/>
                    <a:pt x="3479" y="650"/>
                    <a:pt x="3482" y="654"/>
                  </a:cubicBezTo>
                  <a:cubicBezTo>
                    <a:pt x="3484" y="658"/>
                    <a:pt x="3486" y="661"/>
                    <a:pt x="3486" y="661"/>
                  </a:cubicBezTo>
                  <a:cubicBezTo>
                    <a:pt x="3486" y="661"/>
                    <a:pt x="3483" y="676"/>
                    <a:pt x="3483" y="688"/>
                  </a:cubicBezTo>
                  <a:cubicBezTo>
                    <a:pt x="3484" y="700"/>
                    <a:pt x="3484" y="708"/>
                    <a:pt x="3486" y="714"/>
                  </a:cubicBezTo>
                  <a:cubicBezTo>
                    <a:pt x="3487" y="720"/>
                    <a:pt x="3488" y="723"/>
                    <a:pt x="3488" y="723"/>
                  </a:cubicBezTo>
                  <a:cubicBezTo>
                    <a:pt x="3488" y="723"/>
                    <a:pt x="3489" y="729"/>
                    <a:pt x="3490" y="733"/>
                  </a:cubicBezTo>
                  <a:cubicBezTo>
                    <a:pt x="3491" y="737"/>
                    <a:pt x="3491" y="741"/>
                    <a:pt x="3491" y="741"/>
                  </a:cubicBezTo>
                  <a:cubicBezTo>
                    <a:pt x="3491" y="741"/>
                    <a:pt x="3491" y="768"/>
                    <a:pt x="3493" y="777"/>
                  </a:cubicBezTo>
                  <a:cubicBezTo>
                    <a:pt x="3495" y="786"/>
                    <a:pt x="3495" y="791"/>
                    <a:pt x="3496" y="797"/>
                  </a:cubicBezTo>
                  <a:cubicBezTo>
                    <a:pt x="3497" y="803"/>
                    <a:pt x="3500" y="811"/>
                    <a:pt x="3502" y="819"/>
                  </a:cubicBezTo>
                  <a:cubicBezTo>
                    <a:pt x="3505" y="828"/>
                    <a:pt x="3508" y="837"/>
                    <a:pt x="3508" y="837"/>
                  </a:cubicBezTo>
                  <a:cubicBezTo>
                    <a:pt x="3508" y="837"/>
                    <a:pt x="3509" y="842"/>
                    <a:pt x="3508" y="853"/>
                  </a:cubicBezTo>
                  <a:cubicBezTo>
                    <a:pt x="3507" y="862"/>
                    <a:pt x="3505" y="886"/>
                    <a:pt x="3502" y="899"/>
                  </a:cubicBezTo>
                  <a:cubicBezTo>
                    <a:pt x="3471" y="899"/>
                    <a:pt x="3471" y="899"/>
                    <a:pt x="3471" y="899"/>
                  </a:cubicBezTo>
                  <a:cubicBezTo>
                    <a:pt x="3471" y="921"/>
                    <a:pt x="3471" y="921"/>
                    <a:pt x="3471" y="921"/>
                  </a:cubicBezTo>
                  <a:cubicBezTo>
                    <a:pt x="3442" y="921"/>
                    <a:pt x="3442" y="921"/>
                    <a:pt x="3442" y="921"/>
                  </a:cubicBezTo>
                  <a:cubicBezTo>
                    <a:pt x="3442" y="950"/>
                    <a:pt x="3442" y="950"/>
                    <a:pt x="3442" y="950"/>
                  </a:cubicBezTo>
                  <a:cubicBezTo>
                    <a:pt x="3434" y="956"/>
                    <a:pt x="3434" y="956"/>
                    <a:pt x="3434" y="956"/>
                  </a:cubicBezTo>
                  <a:cubicBezTo>
                    <a:pt x="3440" y="966"/>
                    <a:pt x="3440" y="966"/>
                    <a:pt x="3440" y="966"/>
                  </a:cubicBezTo>
                  <a:cubicBezTo>
                    <a:pt x="3440" y="973"/>
                    <a:pt x="3440" y="973"/>
                    <a:pt x="3440" y="973"/>
                  </a:cubicBezTo>
                  <a:cubicBezTo>
                    <a:pt x="3399" y="973"/>
                    <a:pt x="3399" y="973"/>
                    <a:pt x="3399" y="973"/>
                  </a:cubicBezTo>
                  <a:cubicBezTo>
                    <a:pt x="3399" y="927"/>
                    <a:pt x="3399" y="927"/>
                    <a:pt x="3399" y="927"/>
                  </a:cubicBezTo>
                  <a:cubicBezTo>
                    <a:pt x="3365" y="927"/>
                    <a:pt x="3365" y="927"/>
                    <a:pt x="3365" y="927"/>
                  </a:cubicBezTo>
                  <a:cubicBezTo>
                    <a:pt x="3365" y="875"/>
                    <a:pt x="3365" y="875"/>
                    <a:pt x="3365" y="875"/>
                  </a:cubicBezTo>
                  <a:cubicBezTo>
                    <a:pt x="3356" y="866"/>
                    <a:pt x="3356" y="866"/>
                    <a:pt x="3356" y="866"/>
                  </a:cubicBezTo>
                  <a:cubicBezTo>
                    <a:pt x="3356" y="861"/>
                    <a:pt x="3356" y="861"/>
                    <a:pt x="3356" y="861"/>
                  </a:cubicBezTo>
                  <a:cubicBezTo>
                    <a:pt x="3350" y="861"/>
                    <a:pt x="3350" y="861"/>
                    <a:pt x="3350" y="861"/>
                  </a:cubicBezTo>
                  <a:cubicBezTo>
                    <a:pt x="3335" y="846"/>
                    <a:pt x="3335" y="846"/>
                    <a:pt x="3335" y="846"/>
                  </a:cubicBezTo>
                  <a:cubicBezTo>
                    <a:pt x="3324" y="861"/>
                    <a:pt x="3324" y="861"/>
                    <a:pt x="3324" y="861"/>
                  </a:cubicBezTo>
                  <a:cubicBezTo>
                    <a:pt x="3296" y="861"/>
                    <a:pt x="3296" y="861"/>
                    <a:pt x="3296" y="861"/>
                  </a:cubicBezTo>
                  <a:cubicBezTo>
                    <a:pt x="3296" y="830"/>
                    <a:pt x="3296" y="830"/>
                    <a:pt x="3296" y="830"/>
                  </a:cubicBezTo>
                  <a:cubicBezTo>
                    <a:pt x="3285" y="830"/>
                    <a:pt x="3285" y="830"/>
                    <a:pt x="3285" y="830"/>
                  </a:cubicBezTo>
                  <a:cubicBezTo>
                    <a:pt x="3284" y="765"/>
                    <a:pt x="3284" y="765"/>
                    <a:pt x="3284" y="765"/>
                  </a:cubicBezTo>
                  <a:cubicBezTo>
                    <a:pt x="3276" y="765"/>
                    <a:pt x="3276" y="765"/>
                    <a:pt x="3276" y="765"/>
                  </a:cubicBezTo>
                  <a:cubicBezTo>
                    <a:pt x="3274" y="711"/>
                    <a:pt x="3274" y="711"/>
                    <a:pt x="3274" y="711"/>
                  </a:cubicBezTo>
                  <a:cubicBezTo>
                    <a:pt x="3280" y="707"/>
                    <a:pt x="3280" y="707"/>
                    <a:pt x="3280" y="707"/>
                  </a:cubicBezTo>
                  <a:cubicBezTo>
                    <a:pt x="3280" y="703"/>
                    <a:pt x="3280" y="703"/>
                    <a:pt x="3280" y="703"/>
                  </a:cubicBezTo>
                  <a:cubicBezTo>
                    <a:pt x="3280" y="701"/>
                    <a:pt x="3278" y="700"/>
                    <a:pt x="3274" y="699"/>
                  </a:cubicBezTo>
                  <a:cubicBezTo>
                    <a:pt x="3272" y="649"/>
                    <a:pt x="3272" y="649"/>
                    <a:pt x="3272" y="649"/>
                  </a:cubicBezTo>
                  <a:cubicBezTo>
                    <a:pt x="3277" y="644"/>
                    <a:pt x="3277" y="644"/>
                    <a:pt x="3277" y="644"/>
                  </a:cubicBezTo>
                  <a:cubicBezTo>
                    <a:pt x="3277" y="641"/>
                    <a:pt x="3277" y="641"/>
                    <a:pt x="3277" y="641"/>
                  </a:cubicBezTo>
                  <a:cubicBezTo>
                    <a:pt x="3277" y="639"/>
                    <a:pt x="3275" y="637"/>
                    <a:pt x="3272" y="636"/>
                  </a:cubicBezTo>
                  <a:cubicBezTo>
                    <a:pt x="3270" y="579"/>
                    <a:pt x="3270" y="579"/>
                    <a:pt x="3270" y="579"/>
                  </a:cubicBezTo>
                  <a:cubicBezTo>
                    <a:pt x="3276" y="574"/>
                    <a:pt x="3276" y="574"/>
                    <a:pt x="3276" y="574"/>
                  </a:cubicBezTo>
                  <a:cubicBezTo>
                    <a:pt x="3276" y="571"/>
                    <a:pt x="3276" y="571"/>
                    <a:pt x="3276" y="571"/>
                  </a:cubicBezTo>
                  <a:cubicBezTo>
                    <a:pt x="3276" y="569"/>
                    <a:pt x="3273" y="567"/>
                    <a:pt x="3270" y="566"/>
                  </a:cubicBezTo>
                  <a:cubicBezTo>
                    <a:pt x="3269" y="552"/>
                    <a:pt x="3269" y="552"/>
                    <a:pt x="3269" y="552"/>
                  </a:cubicBezTo>
                  <a:cubicBezTo>
                    <a:pt x="3272" y="552"/>
                    <a:pt x="3272" y="552"/>
                    <a:pt x="3272" y="552"/>
                  </a:cubicBezTo>
                  <a:cubicBezTo>
                    <a:pt x="3276" y="548"/>
                    <a:pt x="3276" y="548"/>
                    <a:pt x="3276" y="548"/>
                  </a:cubicBezTo>
                  <a:cubicBezTo>
                    <a:pt x="3270" y="545"/>
                    <a:pt x="3270" y="545"/>
                    <a:pt x="3270" y="545"/>
                  </a:cubicBezTo>
                  <a:cubicBezTo>
                    <a:pt x="3270" y="542"/>
                    <a:pt x="3270" y="542"/>
                    <a:pt x="3270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1"/>
                    <a:pt x="3269" y="540"/>
                    <a:pt x="3268" y="539"/>
                  </a:cubicBezTo>
                  <a:cubicBezTo>
                    <a:pt x="3268" y="537"/>
                    <a:pt x="3267" y="535"/>
                    <a:pt x="3265" y="534"/>
                  </a:cubicBezTo>
                  <a:cubicBezTo>
                    <a:pt x="3264" y="533"/>
                    <a:pt x="3263" y="533"/>
                    <a:pt x="3262" y="532"/>
                  </a:cubicBezTo>
                  <a:cubicBezTo>
                    <a:pt x="3262" y="531"/>
                    <a:pt x="3260" y="531"/>
                    <a:pt x="3259" y="530"/>
                  </a:cubicBezTo>
                  <a:cubicBezTo>
                    <a:pt x="3259" y="530"/>
                    <a:pt x="3259" y="530"/>
                    <a:pt x="3259" y="530"/>
                  </a:cubicBezTo>
                  <a:cubicBezTo>
                    <a:pt x="3259" y="530"/>
                    <a:pt x="3258" y="529"/>
                    <a:pt x="3258" y="529"/>
                  </a:cubicBezTo>
                  <a:cubicBezTo>
                    <a:pt x="3258" y="529"/>
                    <a:pt x="3258" y="529"/>
                    <a:pt x="3258" y="529"/>
                  </a:cubicBezTo>
                  <a:cubicBezTo>
                    <a:pt x="3257" y="529"/>
                    <a:pt x="3257" y="530"/>
                    <a:pt x="3257" y="530"/>
                  </a:cubicBezTo>
                  <a:cubicBezTo>
                    <a:pt x="3257" y="530"/>
                    <a:pt x="3257" y="530"/>
                    <a:pt x="3257" y="530"/>
                  </a:cubicBezTo>
                  <a:cubicBezTo>
                    <a:pt x="3255" y="531"/>
                    <a:pt x="3254" y="531"/>
                    <a:pt x="3253" y="532"/>
                  </a:cubicBezTo>
                  <a:cubicBezTo>
                    <a:pt x="3253" y="532"/>
                    <a:pt x="3253" y="532"/>
                    <a:pt x="3253" y="532"/>
                  </a:cubicBezTo>
                  <a:cubicBezTo>
                    <a:pt x="3253" y="532"/>
                    <a:pt x="3252" y="533"/>
                    <a:pt x="3252" y="533"/>
                  </a:cubicBezTo>
                  <a:cubicBezTo>
                    <a:pt x="3249" y="535"/>
                    <a:pt x="3247" y="538"/>
                    <a:pt x="3247" y="542"/>
                  </a:cubicBezTo>
                  <a:cubicBezTo>
                    <a:pt x="3245" y="542"/>
                    <a:pt x="3245" y="542"/>
                    <a:pt x="3245" y="542"/>
                  </a:cubicBezTo>
                  <a:cubicBezTo>
                    <a:pt x="3245" y="545"/>
                    <a:pt x="3245" y="545"/>
                    <a:pt x="3245" y="545"/>
                  </a:cubicBezTo>
                  <a:cubicBezTo>
                    <a:pt x="3239" y="548"/>
                    <a:pt x="3239" y="548"/>
                    <a:pt x="3239" y="548"/>
                  </a:cubicBezTo>
                  <a:cubicBezTo>
                    <a:pt x="3244" y="552"/>
                    <a:pt x="3244" y="552"/>
                    <a:pt x="3244" y="552"/>
                  </a:cubicBezTo>
                  <a:cubicBezTo>
                    <a:pt x="3247" y="552"/>
                    <a:pt x="3247" y="552"/>
                    <a:pt x="3247" y="552"/>
                  </a:cubicBezTo>
                  <a:cubicBezTo>
                    <a:pt x="3246" y="566"/>
                    <a:pt x="3246" y="566"/>
                    <a:pt x="3246" y="566"/>
                  </a:cubicBezTo>
                  <a:cubicBezTo>
                    <a:pt x="3243" y="567"/>
                    <a:pt x="3241" y="569"/>
                    <a:pt x="3240" y="570"/>
                  </a:cubicBezTo>
                  <a:cubicBezTo>
                    <a:pt x="3240" y="571"/>
                    <a:pt x="3240" y="571"/>
                    <a:pt x="3240" y="571"/>
                  </a:cubicBezTo>
                  <a:cubicBezTo>
                    <a:pt x="3240" y="575"/>
                    <a:pt x="3240" y="575"/>
                    <a:pt x="3240" y="575"/>
                  </a:cubicBezTo>
                  <a:cubicBezTo>
                    <a:pt x="3246" y="579"/>
                    <a:pt x="3246" y="579"/>
                    <a:pt x="3246" y="579"/>
                  </a:cubicBezTo>
                  <a:cubicBezTo>
                    <a:pt x="3246" y="581"/>
                    <a:pt x="3246" y="581"/>
                    <a:pt x="3246" y="581"/>
                  </a:cubicBezTo>
                  <a:cubicBezTo>
                    <a:pt x="3246" y="595"/>
                    <a:pt x="3246" y="595"/>
                    <a:pt x="3246" y="595"/>
                  </a:cubicBezTo>
                  <a:cubicBezTo>
                    <a:pt x="3245" y="631"/>
                    <a:pt x="3245" y="631"/>
                    <a:pt x="3245" y="631"/>
                  </a:cubicBezTo>
                  <a:cubicBezTo>
                    <a:pt x="3245" y="636"/>
                    <a:pt x="3245" y="636"/>
                    <a:pt x="3245" y="636"/>
                  </a:cubicBezTo>
                  <a:cubicBezTo>
                    <a:pt x="3245" y="636"/>
                    <a:pt x="3244" y="637"/>
                    <a:pt x="3244" y="637"/>
                  </a:cubicBezTo>
                  <a:cubicBezTo>
                    <a:pt x="3242" y="637"/>
                    <a:pt x="3241" y="638"/>
                    <a:pt x="3240" y="639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1"/>
                    <a:pt x="3240" y="641"/>
                    <a:pt x="3240" y="641"/>
                  </a:cubicBezTo>
                  <a:cubicBezTo>
                    <a:pt x="3240" y="644"/>
                    <a:pt x="3240" y="644"/>
                    <a:pt x="3240" y="644"/>
                  </a:cubicBezTo>
                  <a:cubicBezTo>
                    <a:pt x="3240" y="645"/>
                    <a:pt x="3240" y="645"/>
                    <a:pt x="3240" y="645"/>
                  </a:cubicBezTo>
                  <a:cubicBezTo>
                    <a:pt x="3243" y="647"/>
                    <a:pt x="3243" y="647"/>
                    <a:pt x="3243" y="647"/>
                  </a:cubicBezTo>
                  <a:cubicBezTo>
                    <a:pt x="3245" y="649"/>
                    <a:pt x="3245" y="649"/>
                    <a:pt x="3245" y="649"/>
                  </a:cubicBezTo>
                  <a:cubicBezTo>
                    <a:pt x="3244" y="699"/>
                    <a:pt x="3244" y="699"/>
                    <a:pt x="3244" y="699"/>
                  </a:cubicBezTo>
                  <a:cubicBezTo>
                    <a:pt x="3240" y="700"/>
                    <a:pt x="3238" y="701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7" y="703"/>
                    <a:pt x="3237" y="703"/>
                  </a:cubicBezTo>
                  <a:cubicBezTo>
                    <a:pt x="3238" y="707"/>
                    <a:pt x="3238" y="707"/>
                    <a:pt x="3238" y="707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45"/>
                    <a:pt x="3243" y="745"/>
                    <a:pt x="3243" y="745"/>
                  </a:cubicBezTo>
                  <a:cubicBezTo>
                    <a:pt x="3242" y="760"/>
                    <a:pt x="3242" y="760"/>
                    <a:pt x="3242" y="760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0" y="765"/>
                    <a:pt x="3240" y="765"/>
                    <a:pt x="3240" y="765"/>
                  </a:cubicBezTo>
                  <a:cubicBezTo>
                    <a:pt x="3236" y="766"/>
                    <a:pt x="3236" y="766"/>
                    <a:pt x="3236" y="766"/>
                  </a:cubicBezTo>
                  <a:cubicBezTo>
                    <a:pt x="3228" y="766"/>
                    <a:pt x="3228" y="766"/>
                    <a:pt x="3228" y="766"/>
                  </a:cubicBezTo>
                  <a:cubicBezTo>
                    <a:pt x="3225" y="766"/>
                    <a:pt x="3225" y="766"/>
                    <a:pt x="3225" y="766"/>
                  </a:cubicBezTo>
                  <a:cubicBezTo>
                    <a:pt x="3223" y="766"/>
                    <a:pt x="3223" y="766"/>
                    <a:pt x="3223" y="766"/>
                  </a:cubicBezTo>
                  <a:cubicBezTo>
                    <a:pt x="3163" y="766"/>
                    <a:pt x="3163" y="766"/>
                    <a:pt x="3163" y="766"/>
                  </a:cubicBezTo>
                  <a:cubicBezTo>
                    <a:pt x="3162" y="745"/>
                    <a:pt x="3162" y="745"/>
                    <a:pt x="3162" y="745"/>
                  </a:cubicBezTo>
                  <a:cubicBezTo>
                    <a:pt x="3166" y="743"/>
                    <a:pt x="3166" y="743"/>
                    <a:pt x="3166" y="743"/>
                  </a:cubicBezTo>
                  <a:cubicBezTo>
                    <a:pt x="3166" y="740"/>
                    <a:pt x="3166" y="740"/>
                    <a:pt x="3166" y="740"/>
                  </a:cubicBezTo>
                  <a:cubicBezTo>
                    <a:pt x="3166" y="739"/>
                    <a:pt x="3164" y="738"/>
                    <a:pt x="3162" y="738"/>
                  </a:cubicBezTo>
                  <a:cubicBezTo>
                    <a:pt x="3161" y="707"/>
                    <a:pt x="3161" y="707"/>
                    <a:pt x="3161" y="707"/>
                  </a:cubicBezTo>
                  <a:cubicBezTo>
                    <a:pt x="3164" y="704"/>
                    <a:pt x="3164" y="704"/>
                    <a:pt x="3164" y="704"/>
                  </a:cubicBezTo>
                  <a:cubicBezTo>
                    <a:pt x="3164" y="702"/>
                    <a:pt x="3164" y="702"/>
                    <a:pt x="3164" y="702"/>
                  </a:cubicBezTo>
                  <a:cubicBezTo>
                    <a:pt x="3164" y="701"/>
                    <a:pt x="3163" y="700"/>
                    <a:pt x="3160" y="699"/>
                  </a:cubicBezTo>
                  <a:cubicBezTo>
                    <a:pt x="3159" y="664"/>
                    <a:pt x="3159" y="664"/>
                    <a:pt x="3159" y="664"/>
                  </a:cubicBezTo>
                  <a:cubicBezTo>
                    <a:pt x="3163" y="661"/>
                    <a:pt x="3163" y="661"/>
                    <a:pt x="3163" y="661"/>
                  </a:cubicBezTo>
                  <a:cubicBezTo>
                    <a:pt x="3163" y="659"/>
                    <a:pt x="3163" y="659"/>
                    <a:pt x="3163" y="659"/>
                  </a:cubicBezTo>
                  <a:cubicBezTo>
                    <a:pt x="3163" y="658"/>
                    <a:pt x="3161" y="657"/>
                    <a:pt x="3159" y="656"/>
                  </a:cubicBezTo>
                  <a:cubicBezTo>
                    <a:pt x="3159" y="647"/>
                    <a:pt x="3159" y="647"/>
                    <a:pt x="3159" y="647"/>
                  </a:cubicBezTo>
                  <a:cubicBezTo>
                    <a:pt x="3160" y="647"/>
                    <a:pt x="3160" y="647"/>
                    <a:pt x="3160" y="647"/>
                  </a:cubicBezTo>
                  <a:cubicBezTo>
                    <a:pt x="3163" y="645"/>
                    <a:pt x="3163" y="645"/>
                    <a:pt x="3163" y="645"/>
                  </a:cubicBezTo>
                  <a:cubicBezTo>
                    <a:pt x="3159" y="643"/>
                    <a:pt x="3159" y="643"/>
                    <a:pt x="3159" y="643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0"/>
                    <a:pt x="3158" y="640"/>
                    <a:pt x="3158" y="639"/>
                  </a:cubicBezTo>
                  <a:cubicBezTo>
                    <a:pt x="3158" y="638"/>
                    <a:pt x="3157" y="637"/>
                    <a:pt x="3156" y="636"/>
                  </a:cubicBezTo>
                  <a:cubicBezTo>
                    <a:pt x="3156" y="636"/>
                    <a:pt x="3155" y="635"/>
                    <a:pt x="3154" y="635"/>
                  </a:cubicBezTo>
                  <a:cubicBezTo>
                    <a:pt x="3154" y="635"/>
                    <a:pt x="3153" y="634"/>
                    <a:pt x="3152" y="634"/>
                  </a:cubicBezTo>
                  <a:cubicBezTo>
                    <a:pt x="3152" y="634"/>
                    <a:pt x="3152" y="634"/>
                    <a:pt x="3152" y="634"/>
                  </a:cubicBezTo>
                  <a:cubicBezTo>
                    <a:pt x="3152" y="634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1" y="633"/>
                    <a:pt x="3151" y="633"/>
                  </a:cubicBezTo>
                  <a:cubicBezTo>
                    <a:pt x="3151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1" y="633"/>
                    <a:pt x="3151" y="634"/>
                    <a:pt x="3151" y="634"/>
                  </a:cubicBezTo>
                  <a:cubicBezTo>
                    <a:pt x="3151" y="634"/>
                    <a:pt x="3151" y="634"/>
                    <a:pt x="3151" y="634"/>
                  </a:cubicBezTo>
                  <a:cubicBezTo>
                    <a:pt x="3150" y="634"/>
                    <a:pt x="3149" y="635"/>
                    <a:pt x="3149" y="635"/>
                  </a:cubicBezTo>
                  <a:cubicBezTo>
                    <a:pt x="3149" y="635"/>
                    <a:pt x="3149" y="635"/>
                    <a:pt x="3149" y="635"/>
                  </a:cubicBezTo>
                  <a:cubicBezTo>
                    <a:pt x="3147" y="636"/>
                    <a:pt x="3145" y="638"/>
                    <a:pt x="3145" y="641"/>
                  </a:cubicBezTo>
                  <a:cubicBezTo>
                    <a:pt x="3144" y="641"/>
                    <a:pt x="3144" y="641"/>
                    <a:pt x="3144" y="641"/>
                  </a:cubicBezTo>
                  <a:cubicBezTo>
                    <a:pt x="3144" y="643"/>
                    <a:pt x="3144" y="643"/>
                    <a:pt x="3144" y="643"/>
                  </a:cubicBezTo>
                  <a:cubicBezTo>
                    <a:pt x="3140" y="645"/>
                    <a:pt x="3140" y="645"/>
                    <a:pt x="3140" y="645"/>
                  </a:cubicBezTo>
                  <a:cubicBezTo>
                    <a:pt x="3143" y="647"/>
                    <a:pt x="3143" y="647"/>
                    <a:pt x="3143" y="647"/>
                  </a:cubicBezTo>
                  <a:cubicBezTo>
                    <a:pt x="3145" y="648"/>
                    <a:pt x="3145" y="648"/>
                    <a:pt x="3145" y="648"/>
                  </a:cubicBezTo>
                  <a:cubicBezTo>
                    <a:pt x="3145" y="656"/>
                    <a:pt x="3145" y="656"/>
                    <a:pt x="3145" y="656"/>
                  </a:cubicBezTo>
                  <a:cubicBezTo>
                    <a:pt x="3143" y="657"/>
                    <a:pt x="3141" y="658"/>
                    <a:pt x="3141" y="659"/>
                  </a:cubicBezTo>
                  <a:cubicBezTo>
                    <a:pt x="3141" y="659"/>
                    <a:pt x="3141" y="659"/>
                    <a:pt x="3141" y="659"/>
                  </a:cubicBezTo>
                  <a:cubicBezTo>
                    <a:pt x="3141" y="661"/>
                    <a:pt x="3141" y="661"/>
                    <a:pt x="3141" y="661"/>
                  </a:cubicBezTo>
                  <a:cubicBezTo>
                    <a:pt x="3144" y="664"/>
                    <a:pt x="3144" y="664"/>
                    <a:pt x="3144" y="664"/>
                  </a:cubicBezTo>
                  <a:cubicBezTo>
                    <a:pt x="3144" y="674"/>
                    <a:pt x="3144" y="674"/>
                    <a:pt x="3144" y="674"/>
                  </a:cubicBezTo>
                  <a:cubicBezTo>
                    <a:pt x="3144" y="696"/>
                    <a:pt x="3144" y="696"/>
                    <a:pt x="3144" y="696"/>
                  </a:cubicBezTo>
                  <a:cubicBezTo>
                    <a:pt x="3144" y="699"/>
                    <a:pt x="3144" y="699"/>
                    <a:pt x="3144" y="699"/>
                  </a:cubicBezTo>
                  <a:cubicBezTo>
                    <a:pt x="3143" y="699"/>
                    <a:pt x="3143" y="699"/>
                    <a:pt x="3143" y="699"/>
                  </a:cubicBezTo>
                  <a:cubicBezTo>
                    <a:pt x="3142" y="700"/>
                    <a:pt x="3141" y="701"/>
                    <a:pt x="3141" y="701"/>
                  </a:cubicBezTo>
                  <a:cubicBezTo>
                    <a:pt x="3141" y="701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3" y="706"/>
                    <a:pt x="3143" y="706"/>
                    <a:pt x="3143" y="706"/>
                  </a:cubicBezTo>
                  <a:cubicBezTo>
                    <a:pt x="3144" y="707"/>
                    <a:pt x="3144" y="707"/>
                    <a:pt x="3144" y="707"/>
                  </a:cubicBezTo>
                  <a:cubicBezTo>
                    <a:pt x="3143" y="738"/>
                    <a:pt x="3143" y="738"/>
                    <a:pt x="3143" y="738"/>
                  </a:cubicBezTo>
                  <a:cubicBezTo>
                    <a:pt x="3141" y="738"/>
                    <a:pt x="3140" y="739"/>
                    <a:pt x="3139" y="740"/>
                  </a:cubicBezTo>
                  <a:cubicBezTo>
                    <a:pt x="3139" y="740"/>
                    <a:pt x="3139" y="740"/>
                    <a:pt x="3139" y="741"/>
                  </a:cubicBezTo>
                  <a:cubicBezTo>
                    <a:pt x="3139" y="743"/>
                    <a:pt x="3139" y="743"/>
                    <a:pt x="3139" y="743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2" y="766"/>
                    <a:pt x="3142" y="766"/>
                    <a:pt x="3142" y="766"/>
                  </a:cubicBezTo>
                  <a:cubicBezTo>
                    <a:pt x="3140" y="766"/>
                    <a:pt x="3140" y="766"/>
                    <a:pt x="3140" y="766"/>
                  </a:cubicBezTo>
                  <a:cubicBezTo>
                    <a:pt x="3135" y="766"/>
                    <a:pt x="3135" y="766"/>
                    <a:pt x="3135" y="766"/>
                  </a:cubicBezTo>
                  <a:cubicBezTo>
                    <a:pt x="3133" y="766"/>
                    <a:pt x="3133" y="766"/>
                    <a:pt x="3133" y="766"/>
                  </a:cubicBezTo>
                  <a:cubicBezTo>
                    <a:pt x="3128" y="766"/>
                    <a:pt x="3128" y="766"/>
                    <a:pt x="3128" y="766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7" y="643"/>
                    <a:pt x="3127" y="643"/>
                    <a:pt x="3127" y="643"/>
                  </a:cubicBezTo>
                  <a:cubicBezTo>
                    <a:pt x="3128" y="642"/>
                    <a:pt x="3128" y="642"/>
                    <a:pt x="3128" y="642"/>
                  </a:cubicBezTo>
                  <a:cubicBezTo>
                    <a:pt x="3128" y="642"/>
                    <a:pt x="3128" y="642"/>
                    <a:pt x="3127" y="641"/>
                  </a:cubicBezTo>
                  <a:cubicBezTo>
                    <a:pt x="3128" y="641"/>
                    <a:pt x="3128" y="641"/>
                    <a:pt x="3128" y="640"/>
                  </a:cubicBezTo>
                  <a:cubicBezTo>
                    <a:pt x="3128" y="638"/>
                    <a:pt x="3129" y="639"/>
                    <a:pt x="3129" y="638"/>
                  </a:cubicBezTo>
                  <a:cubicBezTo>
                    <a:pt x="3129" y="638"/>
                    <a:pt x="3129" y="638"/>
                    <a:pt x="3128" y="638"/>
                  </a:cubicBezTo>
                  <a:cubicBezTo>
                    <a:pt x="3128" y="638"/>
                    <a:pt x="3128" y="638"/>
                    <a:pt x="3128" y="637"/>
                  </a:cubicBezTo>
                  <a:cubicBezTo>
                    <a:pt x="3128" y="636"/>
                    <a:pt x="3127" y="636"/>
                    <a:pt x="3126" y="636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4"/>
                  </a:cubicBezTo>
                  <a:cubicBezTo>
                    <a:pt x="3126" y="634"/>
                    <a:pt x="3127" y="634"/>
                    <a:pt x="3127" y="634"/>
                  </a:cubicBezTo>
                  <a:cubicBezTo>
                    <a:pt x="3127" y="634"/>
                    <a:pt x="3126" y="634"/>
                    <a:pt x="3126" y="634"/>
                  </a:cubicBezTo>
                  <a:cubicBezTo>
                    <a:pt x="3126" y="634"/>
                    <a:pt x="3126" y="634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1"/>
                    <a:pt x="3126" y="630"/>
                    <a:pt x="3126" y="630"/>
                  </a:cubicBezTo>
                  <a:cubicBezTo>
                    <a:pt x="3126" y="630"/>
                    <a:pt x="3126" y="631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5" y="632"/>
                    <a:pt x="3125" y="633"/>
                    <a:pt x="3125" y="633"/>
                  </a:cubicBezTo>
                  <a:cubicBezTo>
                    <a:pt x="3125" y="633"/>
                    <a:pt x="3125" y="633"/>
                    <a:pt x="3126" y="633"/>
                  </a:cubicBezTo>
                  <a:cubicBezTo>
                    <a:pt x="3126" y="633"/>
                    <a:pt x="3125" y="633"/>
                    <a:pt x="3125" y="633"/>
                  </a:cubicBezTo>
                  <a:cubicBezTo>
                    <a:pt x="3126" y="634"/>
                    <a:pt x="3126" y="634"/>
                    <a:pt x="3126" y="634"/>
                  </a:cubicBezTo>
                  <a:cubicBezTo>
                    <a:pt x="3125" y="634"/>
                    <a:pt x="3125" y="634"/>
                    <a:pt x="3125" y="634"/>
                  </a:cubicBezTo>
                  <a:cubicBezTo>
                    <a:pt x="3125" y="634"/>
                    <a:pt x="3125" y="634"/>
                    <a:pt x="3126" y="634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6"/>
                  </a:cubicBezTo>
                  <a:cubicBezTo>
                    <a:pt x="3125" y="636"/>
                    <a:pt x="3124" y="637"/>
                    <a:pt x="3124" y="637"/>
                  </a:cubicBezTo>
                  <a:cubicBezTo>
                    <a:pt x="3124" y="638"/>
                    <a:pt x="3124" y="638"/>
                    <a:pt x="3124" y="638"/>
                  </a:cubicBezTo>
                  <a:cubicBezTo>
                    <a:pt x="3123" y="638"/>
                    <a:pt x="3122" y="638"/>
                    <a:pt x="3122" y="638"/>
                  </a:cubicBezTo>
                  <a:cubicBezTo>
                    <a:pt x="3122" y="639"/>
                    <a:pt x="3124" y="638"/>
                    <a:pt x="3124" y="640"/>
                  </a:cubicBezTo>
                  <a:cubicBezTo>
                    <a:pt x="3124" y="641"/>
                    <a:pt x="3124" y="641"/>
                    <a:pt x="3125" y="641"/>
                  </a:cubicBezTo>
                  <a:cubicBezTo>
                    <a:pt x="3124" y="642"/>
                    <a:pt x="3124" y="642"/>
                    <a:pt x="3124" y="642"/>
                  </a:cubicBezTo>
                  <a:cubicBezTo>
                    <a:pt x="3124" y="642"/>
                    <a:pt x="3124" y="642"/>
                    <a:pt x="3124" y="643"/>
                  </a:cubicBezTo>
                  <a:cubicBezTo>
                    <a:pt x="3125" y="658"/>
                    <a:pt x="3125" y="658"/>
                    <a:pt x="3125" y="658"/>
                  </a:cubicBezTo>
                  <a:cubicBezTo>
                    <a:pt x="3120" y="657"/>
                    <a:pt x="3120" y="657"/>
                    <a:pt x="3120" y="657"/>
                  </a:cubicBezTo>
                  <a:cubicBezTo>
                    <a:pt x="3119" y="628"/>
                    <a:pt x="3119" y="628"/>
                    <a:pt x="3119" y="628"/>
                  </a:cubicBezTo>
                  <a:cubicBezTo>
                    <a:pt x="3120" y="628"/>
                    <a:pt x="3120" y="627"/>
                    <a:pt x="3120" y="627"/>
                  </a:cubicBezTo>
                  <a:cubicBezTo>
                    <a:pt x="3120" y="627"/>
                    <a:pt x="3120" y="627"/>
                    <a:pt x="3119" y="627"/>
                  </a:cubicBezTo>
                  <a:cubicBezTo>
                    <a:pt x="3120" y="626"/>
                    <a:pt x="3120" y="626"/>
                    <a:pt x="3120" y="625"/>
                  </a:cubicBezTo>
                  <a:cubicBezTo>
                    <a:pt x="3120" y="623"/>
                    <a:pt x="3121" y="624"/>
                    <a:pt x="3121" y="623"/>
                  </a:cubicBezTo>
                  <a:cubicBezTo>
                    <a:pt x="3121" y="623"/>
                    <a:pt x="3121" y="623"/>
                    <a:pt x="3120" y="623"/>
                  </a:cubicBezTo>
                  <a:cubicBezTo>
                    <a:pt x="3120" y="623"/>
                    <a:pt x="3120" y="623"/>
                    <a:pt x="3120" y="623"/>
                  </a:cubicBezTo>
                  <a:cubicBezTo>
                    <a:pt x="3120" y="622"/>
                    <a:pt x="3119" y="621"/>
                    <a:pt x="3118" y="621"/>
                  </a:cubicBezTo>
                  <a:cubicBezTo>
                    <a:pt x="3118" y="621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9" y="619"/>
                    <a:pt x="3119" y="619"/>
                  </a:cubicBezTo>
                  <a:cubicBezTo>
                    <a:pt x="3119" y="619"/>
                    <a:pt x="3118" y="619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5"/>
                    <a:pt x="3118" y="615"/>
                  </a:cubicBezTo>
                  <a:cubicBezTo>
                    <a:pt x="3118" y="615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8"/>
                    <a:pt x="3118" y="618"/>
                  </a:cubicBezTo>
                  <a:cubicBezTo>
                    <a:pt x="3117" y="618"/>
                    <a:pt x="3117" y="618"/>
                    <a:pt x="3117" y="618"/>
                  </a:cubicBezTo>
                  <a:cubicBezTo>
                    <a:pt x="3117" y="618"/>
                    <a:pt x="3117" y="618"/>
                    <a:pt x="3118" y="618"/>
                  </a:cubicBezTo>
                  <a:cubicBezTo>
                    <a:pt x="3118" y="618"/>
                    <a:pt x="3117" y="618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7" y="619"/>
                    <a:pt x="3117" y="619"/>
                    <a:pt x="3117" y="619"/>
                  </a:cubicBezTo>
                  <a:cubicBezTo>
                    <a:pt x="3117" y="619"/>
                    <a:pt x="3117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1"/>
                    <a:pt x="3118" y="621"/>
                  </a:cubicBezTo>
                  <a:cubicBezTo>
                    <a:pt x="3117" y="621"/>
                    <a:pt x="3116" y="622"/>
                    <a:pt x="3116" y="623"/>
                  </a:cubicBezTo>
                  <a:cubicBezTo>
                    <a:pt x="3116" y="623"/>
                    <a:pt x="3116" y="623"/>
                    <a:pt x="3116" y="623"/>
                  </a:cubicBezTo>
                  <a:cubicBezTo>
                    <a:pt x="3115" y="623"/>
                    <a:pt x="3114" y="623"/>
                    <a:pt x="3114" y="623"/>
                  </a:cubicBezTo>
                  <a:cubicBezTo>
                    <a:pt x="3114" y="624"/>
                    <a:pt x="3116" y="623"/>
                    <a:pt x="3116" y="626"/>
                  </a:cubicBezTo>
                  <a:cubicBezTo>
                    <a:pt x="3116" y="626"/>
                    <a:pt x="3116" y="626"/>
                    <a:pt x="3117" y="627"/>
                  </a:cubicBezTo>
                  <a:cubicBezTo>
                    <a:pt x="3116" y="627"/>
                    <a:pt x="3116" y="627"/>
                    <a:pt x="3116" y="627"/>
                  </a:cubicBezTo>
                  <a:cubicBezTo>
                    <a:pt x="3116" y="627"/>
                    <a:pt x="3116" y="628"/>
                    <a:pt x="3116" y="628"/>
                  </a:cubicBezTo>
                  <a:cubicBezTo>
                    <a:pt x="3117" y="642"/>
                    <a:pt x="3117" y="642"/>
                    <a:pt x="3117" y="642"/>
                  </a:cubicBezTo>
                  <a:cubicBezTo>
                    <a:pt x="3111" y="642"/>
                    <a:pt x="3111" y="642"/>
                    <a:pt x="3111" y="642"/>
                  </a:cubicBezTo>
                  <a:cubicBezTo>
                    <a:pt x="3110" y="642"/>
                    <a:pt x="3110" y="642"/>
                    <a:pt x="3110" y="642"/>
                  </a:cubicBezTo>
                  <a:cubicBezTo>
                    <a:pt x="3105" y="648"/>
                    <a:pt x="3105" y="648"/>
                    <a:pt x="3105" y="648"/>
                  </a:cubicBezTo>
                  <a:cubicBezTo>
                    <a:pt x="3105" y="646"/>
                    <a:pt x="3105" y="646"/>
                    <a:pt x="3105" y="646"/>
                  </a:cubicBezTo>
                  <a:cubicBezTo>
                    <a:pt x="3105" y="646"/>
                    <a:pt x="3105" y="645"/>
                    <a:pt x="3105" y="645"/>
                  </a:cubicBezTo>
                  <a:cubicBezTo>
                    <a:pt x="3105" y="645"/>
                    <a:pt x="3105" y="645"/>
                    <a:pt x="3104" y="645"/>
                  </a:cubicBezTo>
                  <a:cubicBezTo>
                    <a:pt x="3105" y="645"/>
                    <a:pt x="3105" y="644"/>
                    <a:pt x="3105" y="644"/>
                  </a:cubicBezTo>
                  <a:cubicBezTo>
                    <a:pt x="3105" y="642"/>
                    <a:pt x="3106" y="643"/>
                    <a:pt x="3106" y="643"/>
                  </a:cubicBezTo>
                  <a:cubicBezTo>
                    <a:pt x="3106" y="642"/>
                    <a:pt x="3106" y="642"/>
                    <a:pt x="3105" y="642"/>
                  </a:cubicBezTo>
                  <a:cubicBezTo>
                    <a:pt x="3105" y="642"/>
                    <a:pt x="3105" y="642"/>
                    <a:pt x="3105" y="642"/>
                  </a:cubicBezTo>
                  <a:cubicBezTo>
                    <a:pt x="3105" y="641"/>
                    <a:pt x="3104" y="641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7"/>
                    <a:pt x="3104" y="636"/>
                    <a:pt x="3103" y="636"/>
                  </a:cubicBezTo>
                  <a:cubicBezTo>
                    <a:pt x="3103" y="636"/>
                    <a:pt x="3103" y="637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1"/>
                    <a:pt x="3102" y="641"/>
                    <a:pt x="3102" y="642"/>
                  </a:cubicBezTo>
                  <a:cubicBezTo>
                    <a:pt x="3102" y="642"/>
                    <a:pt x="3102" y="642"/>
                    <a:pt x="3102" y="642"/>
                  </a:cubicBezTo>
                  <a:cubicBezTo>
                    <a:pt x="3101" y="642"/>
                    <a:pt x="3101" y="642"/>
                    <a:pt x="3101" y="643"/>
                  </a:cubicBezTo>
                  <a:cubicBezTo>
                    <a:pt x="3101" y="643"/>
                    <a:pt x="3102" y="642"/>
                    <a:pt x="3102" y="644"/>
                  </a:cubicBezTo>
                  <a:cubicBezTo>
                    <a:pt x="3102" y="644"/>
                    <a:pt x="3102" y="645"/>
                    <a:pt x="3103" y="645"/>
                  </a:cubicBezTo>
                  <a:cubicBezTo>
                    <a:pt x="3102" y="645"/>
                    <a:pt x="3102" y="645"/>
                    <a:pt x="3102" y="645"/>
                  </a:cubicBezTo>
                  <a:cubicBezTo>
                    <a:pt x="3102" y="646"/>
                    <a:pt x="3102" y="646"/>
                    <a:pt x="3102" y="646"/>
                  </a:cubicBezTo>
                  <a:cubicBezTo>
                    <a:pt x="3102" y="651"/>
                    <a:pt x="3102" y="651"/>
                    <a:pt x="3102" y="651"/>
                  </a:cubicBezTo>
                  <a:cubicBezTo>
                    <a:pt x="3101" y="653"/>
                    <a:pt x="3101" y="653"/>
                    <a:pt x="3101" y="653"/>
                  </a:cubicBezTo>
                  <a:cubicBezTo>
                    <a:pt x="3096" y="652"/>
                    <a:pt x="3096" y="652"/>
                    <a:pt x="3096" y="652"/>
                  </a:cubicBezTo>
                  <a:cubicBezTo>
                    <a:pt x="3096" y="636"/>
                    <a:pt x="3096" y="636"/>
                    <a:pt x="3096" y="636"/>
                  </a:cubicBezTo>
                  <a:cubicBezTo>
                    <a:pt x="3097" y="636"/>
                    <a:pt x="3097" y="636"/>
                    <a:pt x="3097" y="636"/>
                  </a:cubicBezTo>
                  <a:cubicBezTo>
                    <a:pt x="3097" y="635"/>
                    <a:pt x="3096" y="635"/>
                    <a:pt x="3096" y="635"/>
                  </a:cubicBezTo>
                  <a:cubicBezTo>
                    <a:pt x="3096" y="635"/>
                    <a:pt x="3096" y="634"/>
                    <a:pt x="3097" y="634"/>
                  </a:cubicBezTo>
                  <a:cubicBezTo>
                    <a:pt x="3097" y="632"/>
                    <a:pt x="3098" y="633"/>
                    <a:pt x="3098" y="632"/>
                  </a:cubicBezTo>
                  <a:cubicBezTo>
                    <a:pt x="3098" y="632"/>
                    <a:pt x="3098" y="631"/>
                    <a:pt x="3097" y="631"/>
                  </a:cubicBezTo>
                  <a:cubicBezTo>
                    <a:pt x="3097" y="631"/>
                    <a:pt x="3097" y="631"/>
                    <a:pt x="3097" y="631"/>
                  </a:cubicBezTo>
                  <a:cubicBezTo>
                    <a:pt x="3097" y="630"/>
                    <a:pt x="3096" y="629"/>
                    <a:pt x="3095" y="629"/>
                  </a:cubicBezTo>
                  <a:cubicBezTo>
                    <a:pt x="3095" y="629"/>
                    <a:pt x="3095" y="629"/>
                    <a:pt x="3095" y="629"/>
                  </a:cubicBezTo>
                  <a:cubicBezTo>
                    <a:pt x="3095" y="629"/>
                    <a:pt x="3095" y="629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5"/>
                    <a:pt x="3095" y="625"/>
                  </a:cubicBezTo>
                  <a:cubicBezTo>
                    <a:pt x="3095" y="625"/>
                    <a:pt x="3095" y="624"/>
                    <a:pt x="3095" y="624"/>
                  </a:cubicBezTo>
                  <a:cubicBezTo>
                    <a:pt x="3094" y="624"/>
                    <a:pt x="3094" y="625"/>
                    <a:pt x="3094" y="625"/>
                  </a:cubicBezTo>
                  <a:cubicBezTo>
                    <a:pt x="3094" y="625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3" y="629"/>
                    <a:pt x="3093" y="630"/>
                    <a:pt x="3093" y="631"/>
                  </a:cubicBezTo>
                  <a:cubicBezTo>
                    <a:pt x="3093" y="631"/>
                    <a:pt x="3093" y="631"/>
                    <a:pt x="3093" y="631"/>
                  </a:cubicBezTo>
                  <a:cubicBezTo>
                    <a:pt x="3092" y="631"/>
                    <a:pt x="3092" y="631"/>
                    <a:pt x="3092" y="632"/>
                  </a:cubicBezTo>
                  <a:cubicBezTo>
                    <a:pt x="3090" y="630"/>
                    <a:pt x="3090" y="630"/>
                    <a:pt x="3090" y="630"/>
                  </a:cubicBezTo>
                  <a:cubicBezTo>
                    <a:pt x="3085" y="627"/>
                    <a:pt x="3085" y="627"/>
                    <a:pt x="3085" y="627"/>
                  </a:cubicBezTo>
                  <a:cubicBezTo>
                    <a:pt x="3085" y="622"/>
                    <a:pt x="3085" y="622"/>
                    <a:pt x="3085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16"/>
                    <a:pt x="3079" y="612"/>
                    <a:pt x="3074" y="609"/>
                  </a:cubicBezTo>
                  <a:cubicBezTo>
                    <a:pt x="3073" y="608"/>
                    <a:pt x="3072" y="607"/>
                    <a:pt x="3070" y="606"/>
                  </a:cubicBezTo>
                  <a:cubicBezTo>
                    <a:pt x="3069" y="605"/>
                    <a:pt x="3067" y="604"/>
                    <a:pt x="3064" y="603"/>
                  </a:cubicBezTo>
                  <a:cubicBezTo>
                    <a:pt x="3064" y="603"/>
                    <a:pt x="3064" y="603"/>
                    <a:pt x="3064" y="603"/>
                  </a:cubicBezTo>
                  <a:cubicBezTo>
                    <a:pt x="3064" y="602"/>
                    <a:pt x="3063" y="602"/>
                    <a:pt x="3062" y="602"/>
                  </a:cubicBezTo>
                  <a:cubicBezTo>
                    <a:pt x="3062" y="602"/>
                    <a:pt x="3061" y="602"/>
                    <a:pt x="3061" y="602"/>
                  </a:cubicBezTo>
                  <a:cubicBezTo>
                    <a:pt x="3061" y="602"/>
                    <a:pt x="3060" y="603"/>
                    <a:pt x="3060" y="603"/>
                  </a:cubicBezTo>
                  <a:cubicBezTo>
                    <a:pt x="3060" y="603"/>
                    <a:pt x="3060" y="603"/>
                    <a:pt x="3060" y="603"/>
                  </a:cubicBezTo>
                  <a:cubicBezTo>
                    <a:pt x="3058" y="604"/>
                    <a:pt x="3055" y="605"/>
                    <a:pt x="3055" y="607"/>
                  </a:cubicBezTo>
                  <a:cubicBezTo>
                    <a:pt x="3053" y="607"/>
                    <a:pt x="3052" y="608"/>
                    <a:pt x="3051" y="609"/>
                  </a:cubicBezTo>
                  <a:cubicBezTo>
                    <a:pt x="3047" y="611"/>
                    <a:pt x="3044" y="614"/>
                    <a:pt x="3043" y="619"/>
                  </a:cubicBezTo>
                  <a:cubicBezTo>
                    <a:pt x="3043" y="614"/>
                    <a:pt x="3043" y="614"/>
                    <a:pt x="3043" y="614"/>
                  </a:cubicBezTo>
                  <a:cubicBezTo>
                    <a:pt x="3046" y="607"/>
                    <a:pt x="3047" y="599"/>
                    <a:pt x="3047" y="591"/>
                  </a:cubicBezTo>
                  <a:cubicBezTo>
                    <a:pt x="3047" y="565"/>
                    <a:pt x="3032" y="543"/>
                    <a:pt x="3010" y="533"/>
                  </a:cubicBezTo>
                  <a:cubicBezTo>
                    <a:pt x="3011" y="533"/>
                    <a:pt x="3011" y="532"/>
                    <a:pt x="3011" y="532"/>
                  </a:cubicBezTo>
                  <a:cubicBezTo>
                    <a:pt x="3010" y="532"/>
                    <a:pt x="3010" y="532"/>
                    <a:pt x="3010" y="532"/>
                  </a:cubicBezTo>
                  <a:cubicBezTo>
                    <a:pt x="3010" y="532"/>
                    <a:pt x="3011" y="531"/>
                    <a:pt x="3011" y="530"/>
                  </a:cubicBezTo>
                  <a:cubicBezTo>
                    <a:pt x="3010" y="530"/>
                    <a:pt x="3009" y="530"/>
                    <a:pt x="3009" y="530"/>
                  </a:cubicBezTo>
                  <a:cubicBezTo>
                    <a:pt x="3009" y="530"/>
                    <a:pt x="3010" y="529"/>
                    <a:pt x="3010" y="528"/>
                  </a:cubicBezTo>
                  <a:cubicBezTo>
                    <a:pt x="3009" y="529"/>
                    <a:pt x="3007" y="529"/>
                    <a:pt x="3007" y="528"/>
                  </a:cubicBezTo>
                  <a:cubicBezTo>
                    <a:pt x="3007" y="528"/>
                    <a:pt x="3007" y="527"/>
                    <a:pt x="3007" y="526"/>
                  </a:cubicBezTo>
                  <a:cubicBezTo>
                    <a:pt x="3006" y="527"/>
                    <a:pt x="3004" y="527"/>
                    <a:pt x="3003" y="527"/>
                  </a:cubicBezTo>
                  <a:cubicBezTo>
                    <a:pt x="3004" y="526"/>
                    <a:pt x="3003" y="525"/>
                    <a:pt x="3003" y="525"/>
                  </a:cubicBezTo>
                  <a:cubicBezTo>
                    <a:pt x="2999" y="526"/>
                    <a:pt x="2997" y="522"/>
                    <a:pt x="2995" y="521"/>
                  </a:cubicBezTo>
                  <a:cubicBezTo>
                    <a:pt x="2994" y="519"/>
                    <a:pt x="2991" y="516"/>
                    <a:pt x="2989" y="515"/>
                  </a:cubicBezTo>
                  <a:cubicBezTo>
                    <a:pt x="2989" y="515"/>
                    <a:pt x="2989" y="515"/>
                    <a:pt x="2989" y="515"/>
                  </a:cubicBezTo>
                  <a:cubicBezTo>
                    <a:pt x="2989" y="514"/>
                    <a:pt x="2988" y="514"/>
                    <a:pt x="2987" y="513"/>
                  </a:cubicBezTo>
                  <a:cubicBezTo>
                    <a:pt x="2987" y="513"/>
                    <a:pt x="2986" y="512"/>
                    <a:pt x="2986" y="511"/>
                  </a:cubicBezTo>
                  <a:cubicBezTo>
                    <a:pt x="2985" y="510"/>
                    <a:pt x="2984" y="509"/>
                    <a:pt x="2983" y="509"/>
                  </a:cubicBezTo>
                  <a:cubicBezTo>
                    <a:pt x="2983" y="509"/>
                    <a:pt x="2983" y="508"/>
                    <a:pt x="2983" y="508"/>
                  </a:cubicBezTo>
                  <a:cubicBezTo>
                    <a:pt x="2985" y="508"/>
                    <a:pt x="2985" y="507"/>
                    <a:pt x="2985" y="506"/>
                  </a:cubicBezTo>
                  <a:cubicBezTo>
                    <a:pt x="2985" y="504"/>
                    <a:pt x="2984" y="503"/>
                    <a:pt x="2983" y="503"/>
                  </a:cubicBezTo>
                  <a:cubicBezTo>
                    <a:pt x="2983" y="503"/>
                    <a:pt x="2983" y="502"/>
                    <a:pt x="2983" y="502"/>
                  </a:cubicBezTo>
                  <a:cubicBezTo>
                    <a:pt x="2983" y="502"/>
                    <a:pt x="2983" y="502"/>
                    <a:pt x="2983" y="502"/>
                  </a:cubicBezTo>
                  <a:cubicBezTo>
                    <a:pt x="2985" y="502"/>
                    <a:pt x="2986" y="500"/>
                    <a:pt x="2986" y="498"/>
                  </a:cubicBezTo>
                  <a:cubicBezTo>
                    <a:pt x="2986" y="496"/>
                    <a:pt x="2983" y="494"/>
                    <a:pt x="2983" y="493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1"/>
                    <a:pt x="2983" y="491"/>
                    <a:pt x="2984" y="491"/>
                  </a:cubicBezTo>
                  <a:cubicBezTo>
                    <a:pt x="2984" y="490"/>
                    <a:pt x="2984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4" y="489"/>
                    <a:pt x="2985" y="488"/>
                    <a:pt x="2985" y="487"/>
                  </a:cubicBezTo>
                  <a:cubicBezTo>
                    <a:pt x="2985" y="486"/>
                    <a:pt x="2984" y="485"/>
                    <a:pt x="2983" y="485"/>
                  </a:cubicBezTo>
                  <a:cubicBezTo>
                    <a:pt x="2983" y="484"/>
                    <a:pt x="2983" y="484"/>
                    <a:pt x="2983" y="484"/>
                  </a:cubicBezTo>
                  <a:cubicBezTo>
                    <a:pt x="2983" y="484"/>
                    <a:pt x="2983" y="484"/>
                    <a:pt x="2982" y="484"/>
                  </a:cubicBezTo>
                  <a:cubicBezTo>
                    <a:pt x="2983" y="484"/>
                    <a:pt x="2983" y="483"/>
                    <a:pt x="2983" y="483"/>
                  </a:cubicBezTo>
                  <a:cubicBezTo>
                    <a:pt x="2983" y="483"/>
                    <a:pt x="2983" y="483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3" y="482"/>
                    <a:pt x="2983" y="481"/>
                  </a:cubicBezTo>
                  <a:cubicBezTo>
                    <a:pt x="2983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4" y="481"/>
                    <a:pt x="2986" y="479"/>
                    <a:pt x="2986" y="477"/>
                  </a:cubicBezTo>
                  <a:cubicBezTo>
                    <a:pt x="2986" y="477"/>
                    <a:pt x="2986" y="477"/>
                    <a:pt x="2986" y="477"/>
                  </a:cubicBezTo>
                  <a:cubicBezTo>
                    <a:pt x="2986" y="478"/>
                    <a:pt x="2984" y="480"/>
                    <a:pt x="2983" y="480"/>
                  </a:cubicBezTo>
                  <a:cubicBezTo>
                    <a:pt x="2983" y="480"/>
                    <a:pt x="2983" y="480"/>
                    <a:pt x="2983" y="480"/>
                  </a:cubicBezTo>
                  <a:cubicBezTo>
                    <a:pt x="2983" y="479"/>
                    <a:pt x="2983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3" y="478"/>
                    <a:pt x="2983" y="478"/>
                    <a:pt x="2983" y="477"/>
                  </a:cubicBezTo>
                  <a:cubicBezTo>
                    <a:pt x="2983" y="477"/>
                    <a:pt x="2983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6"/>
                    <a:pt x="2983" y="476"/>
                  </a:cubicBezTo>
                  <a:cubicBezTo>
                    <a:pt x="2983" y="476"/>
                    <a:pt x="2983" y="476"/>
                    <a:pt x="2983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4"/>
                    <a:pt x="2982" y="473"/>
                    <a:pt x="2982" y="473"/>
                  </a:cubicBezTo>
                  <a:cubicBezTo>
                    <a:pt x="2982" y="473"/>
                    <a:pt x="2982" y="474"/>
                    <a:pt x="2982" y="475"/>
                  </a:cubicBezTo>
                  <a:cubicBezTo>
                    <a:pt x="2981" y="475"/>
                    <a:pt x="2981" y="475"/>
                    <a:pt x="2981" y="475"/>
                  </a:cubicBezTo>
                  <a:cubicBezTo>
                    <a:pt x="2981" y="475"/>
                    <a:pt x="2981" y="475"/>
                    <a:pt x="2981" y="476"/>
                  </a:cubicBezTo>
                  <a:cubicBezTo>
                    <a:pt x="2981" y="476"/>
                    <a:pt x="2981" y="476"/>
                    <a:pt x="2981" y="476"/>
                  </a:cubicBezTo>
                  <a:cubicBezTo>
                    <a:pt x="2981" y="476"/>
                    <a:pt x="2981" y="475"/>
                    <a:pt x="2981" y="475"/>
                  </a:cubicBezTo>
                  <a:cubicBezTo>
                    <a:pt x="2981" y="475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1" y="476"/>
                    <a:pt x="2981" y="477"/>
                    <a:pt x="2981" y="477"/>
                  </a:cubicBezTo>
                  <a:cubicBezTo>
                    <a:pt x="2981" y="478"/>
                    <a:pt x="2981" y="478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1" y="479"/>
                    <a:pt x="2981" y="480"/>
                  </a:cubicBezTo>
                  <a:cubicBezTo>
                    <a:pt x="2981" y="480"/>
                    <a:pt x="2981" y="480"/>
                    <a:pt x="2981" y="480"/>
                  </a:cubicBezTo>
                  <a:cubicBezTo>
                    <a:pt x="2980" y="480"/>
                    <a:pt x="2979" y="478"/>
                    <a:pt x="2978" y="477"/>
                  </a:cubicBezTo>
                  <a:cubicBezTo>
                    <a:pt x="2978" y="477"/>
                    <a:pt x="2978" y="477"/>
                    <a:pt x="2978" y="477"/>
                  </a:cubicBezTo>
                  <a:cubicBezTo>
                    <a:pt x="2978" y="479"/>
                    <a:pt x="2980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3"/>
                    <a:pt x="2981" y="483"/>
                    <a:pt x="2981" y="483"/>
                  </a:cubicBezTo>
                  <a:cubicBezTo>
                    <a:pt x="2981" y="483"/>
                    <a:pt x="2981" y="484"/>
                    <a:pt x="2982" y="484"/>
                  </a:cubicBezTo>
                  <a:cubicBezTo>
                    <a:pt x="2981" y="484"/>
                    <a:pt x="2981" y="484"/>
                    <a:pt x="2981" y="484"/>
                  </a:cubicBezTo>
                  <a:cubicBezTo>
                    <a:pt x="2981" y="484"/>
                    <a:pt x="2981" y="484"/>
                    <a:pt x="2981" y="485"/>
                  </a:cubicBezTo>
                  <a:cubicBezTo>
                    <a:pt x="2980" y="485"/>
                    <a:pt x="2980" y="486"/>
                    <a:pt x="2980" y="487"/>
                  </a:cubicBezTo>
                  <a:cubicBezTo>
                    <a:pt x="2980" y="488"/>
                    <a:pt x="2980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0" y="490"/>
                    <a:pt x="2981" y="491"/>
                  </a:cubicBezTo>
                  <a:cubicBezTo>
                    <a:pt x="2981" y="491"/>
                    <a:pt x="2981" y="491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3"/>
                  </a:cubicBezTo>
                  <a:cubicBezTo>
                    <a:pt x="2981" y="494"/>
                    <a:pt x="2978" y="496"/>
                    <a:pt x="2978" y="498"/>
                  </a:cubicBezTo>
                  <a:cubicBezTo>
                    <a:pt x="2978" y="500"/>
                    <a:pt x="2980" y="502"/>
                    <a:pt x="2981" y="502"/>
                  </a:cubicBezTo>
                  <a:cubicBezTo>
                    <a:pt x="2981" y="502"/>
                    <a:pt x="2981" y="502"/>
                    <a:pt x="2981" y="502"/>
                  </a:cubicBezTo>
                  <a:cubicBezTo>
                    <a:pt x="2981" y="502"/>
                    <a:pt x="2981" y="503"/>
                    <a:pt x="2981" y="503"/>
                  </a:cubicBezTo>
                  <a:cubicBezTo>
                    <a:pt x="2980" y="503"/>
                    <a:pt x="2979" y="504"/>
                    <a:pt x="2979" y="506"/>
                  </a:cubicBezTo>
                  <a:cubicBezTo>
                    <a:pt x="2979" y="507"/>
                    <a:pt x="2980" y="508"/>
                    <a:pt x="2981" y="508"/>
                  </a:cubicBezTo>
                  <a:cubicBezTo>
                    <a:pt x="2981" y="508"/>
                    <a:pt x="2981" y="509"/>
                    <a:pt x="2981" y="509"/>
                  </a:cubicBezTo>
                  <a:cubicBezTo>
                    <a:pt x="2980" y="509"/>
                    <a:pt x="2979" y="510"/>
                    <a:pt x="2979" y="511"/>
                  </a:cubicBezTo>
                  <a:cubicBezTo>
                    <a:pt x="2978" y="512"/>
                    <a:pt x="2978" y="513"/>
                    <a:pt x="2977" y="513"/>
                  </a:cubicBezTo>
                  <a:cubicBezTo>
                    <a:pt x="2977" y="514"/>
                    <a:pt x="2975" y="514"/>
                    <a:pt x="2976" y="516"/>
                  </a:cubicBezTo>
                  <a:cubicBezTo>
                    <a:pt x="2976" y="516"/>
                    <a:pt x="2976" y="516"/>
                    <a:pt x="2976" y="516"/>
                  </a:cubicBezTo>
                  <a:cubicBezTo>
                    <a:pt x="2974" y="517"/>
                    <a:pt x="2971" y="520"/>
                    <a:pt x="2970" y="521"/>
                  </a:cubicBezTo>
                  <a:cubicBezTo>
                    <a:pt x="2969" y="523"/>
                    <a:pt x="2967" y="526"/>
                    <a:pt x="2963" y="525"/>
                  </a:cubicBezTo>
                  <a:cubicBezTo>
                    <a:pt x="2962" y="526"/>
                    <a:pt x="2962" y="527"/>
                    <a:pt x="2962" y="527"/>
                  </a:cubicBezTo>
                  <a:cubicBezTo>
                    <a:pt x="2961" y="527"/>
                    <a:pt x="2959" y="527"/>
                    <a:pt x="2959" y="527"/>
                  </a:cubicBezTo>
                  <a:cubicBezTo>
                    <a:pt x="2958" y="527"/>
                    <a:pt x="2959" y="528"/>
                    <a:pt x="2959" y="529"/>
                  </a:cubicBezTo>
                  <a:cubicBezTo>
                    <a:pt x="2958" y="529"/>
                    <a:pt x="2957" y="529"/>
                    <a:pt x="2956" y="529"/>
                  </a:cubicBezTo>
                  <a:cubicBezTo>
                    <a:pt x="2956" y="530"/>
                    <a:pt x="2957" y="530"/>
                    <a:pt x="2957" y="530"/>
                  </a:cubicBezTo>
                  <a:cubicBezTo>
                    <a:pt x="2956" y="531"/>
                    <a:pt x="2956" y="531"/>
                    <a:pt x="2955" y="530"/>
                  </a:cubicBezTo>
                  <a:cubicBezTo>
                    <a:pt x="2955" y="531"/>
                    <a:pt x="2956" y="532"/>
                    <a:pt x="2956" y="532"/>
                  </a:cubicBezTo>
                  <a:cubicBezTo>
                    <a:pt x="2956" y="533"/>
                    <a:pt x="2955" y="533"/>
                    <a:pt x="2955" y="532"/>
                  </a:cubicBezTo>
                  <a:cubicBezTo>
                    <a:pt x="2955" y="533"/>
                    <a:pt x="2955" y="533"/>
                    <a:pt x="2955" y="534"/>
                  </a:cubicBezTo>
                  <a:cubicBezTo>
                    <a:pt x="2945" y="539"/>
                    <a:pt x="2936" y="547"/>
                    <a:pt x="2929" y="556"/>
                  </a:cubicBezTo>
                  <a:cubicBezTo>
                    <a:pt x="2923" y="567"/>
                    <a:pt x="2919" y="579"/>
                    <a:pt x="2919" y="592"/>
                  </a:cubicBezTo>
                  <a:cubicBezTo>
                    <a:pt x="2919" y="596"/>
                    <a:pt x="2920" y="600"/>
                    <a:pt x="2920" y="603"/>
                  </a:cubicBezTo>
                  <a:cubicBezTo>
                    <a:pt x="2920" y="619"/>
                    <a:pt x="2920" y="619"/>
                    <a:pt x="2920" y="619"/>
                  </a:cubicBezTo>
                  <a:cubicBezTo>
                    <a:pt x="2919" y="615"/>
                    <a:pt x="2917" y="612"/>
                    <a:pt x="2913" y="610"/>
                  </a:cubicBezTo>
                  <a:cubicBezTo>
                    <a:pt x="2912" y="609"/>
                    <a:pt x="2910" y="608"/>
                    <a:pt x="2909" y="607"/>
                  </a:cubicBezTo>
                  <a:cubicBezTo>
                    <a:pt x="2908" y="606"/>
                    <a:pt x="2906" y="605"/>
                    <a:pt x="2903" y="604"/>
                  </a:cubicBezTo>
                  <a:cubicBezTo>
                    <a:pt x="2903" y="604"/>
                    <a:pt x="2903" y="604"/>
                    <a:pt x="2903" y="604"/>
                  </a:cubicBezTo>
                  <a:cubicBezTo>
                    <a:pt x="2903" y="603"/>
                    <a:pt x="2902" y="603"/>
                    <a:pt x="2901" y="603"/>
                  </a:cubicBezTo>
                  <a:cubicBezTo>
                    <a:pt x="2901" y="603"/>
                    <a:pt x="2900" y="603"/>
                    <a:pt x="2900" y="603"/>
                  </a:cubicBezTo>
                  <a:cubicBezTo>
                    <a:pt x="2899" y="603"/>
                    <a:pt x="2899" y="604"/>
                    <a:pt x="2899" y="604"/>
                  </a:cubicBezTo>
                  <a:cubicBezTo>
                    <a:pt x="2899" y="604"/>
                    <a:pt x="2899" y="604"/>
                    <a:pt x="2899" y="604"/>
                  </a:cubicBezTo>
                  <a:cubicBezTo>
                    <a:pt x="2896" y="605"/>
                    <a:pt x="2894" y="606"/>
                    <a:pt x="2893" y="608"/>
                  </a:cubicBezTo>
                  <a:cubicBezTo>
                    <a:pt x="2892" y="608"/>
                    <a:pt x="2891" y="609"/>
                    <a:pt x="2890" y="610"/>
                  </a:cubicBezTo>
                  <a:cubicBezTo>
                    <a:pt x="2885" y="613"/>
                    <a:pt x="2882" y="617"/>
                    <a:pt x="2881" y="623"/>
                  </a:cubicBezTo>
                  <a:cubicBezTo>
                    <a:pt x="2879" y="624"/>
                    <a:pt x="2879" y="624"/>
                    <a:pt x="2879" y="624"/>
                  </a:cubicBezTo>
                  <a:cubicBezTo>
                    <a:pt x="2879" y="628"/>
                    <a:pt x="2879" y="628"/>
                    <a:pt x="2879" y="628"/>
                  </a:cubicBezTo>
                  <a:cubicBezTo>
                    <a:pt x="2877" y="630"/>
                    <a:pt x="2877" y="630"/>
                    <a:pt x="2877" y="630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1" y="633"/>
                    <a:pt x="2871" y="633"/>
                  </a:cubicBezTo>
                  <a:cubicBezTo>
                    <a:pt x="2871" y="633"/>
                    <a:pt x="2871" y="633"/>
                    <a:pt x="2871" y="633"/>
                  </a:cubicBezTo>
                  <a:cubicBezTo>
                    <a:pt x="2871" y="632"/>
                    <a:pt x="2870" y="631"/>
                    <a:pt x="2869" y="631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70" y="630"/>
                    <a:pt x="2870" y="629"/>
                    <a:pt x="2870" y="629"/>
                  </a:cubicBezTo>
                  <a:cubicBezTo>
                    <a:pt x="2870" y="629"/>
                    <a:pt x="2870" y="629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8"/>
                    <a:pt x="2869" y="628"/>
                    <a:pt x="2869" y="628"/>
                  </a:cubicBezTo>
                  <a:cubicBezTo>
                    <a:pt x="2869" y="628"/>
                    <a:pt x="2870" y="628"/>
                    <a:pt x="2870" y="628"/>
                  </a:cubicBezTo>
                  <a:cubicBezTo>
                    <a:pt x="2870" y="628"/>
                    <a:pt x="2869" y="628"/>
                    <a:pt x="2869" y="628"/>
                  </a:cubicBezTo>
                  <a:cubicBezTo>
                    <a:pt x="2869" y="628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5"/>
                    <a:pt x="2869" y="625"/>
                  </a:cubicBezTo>
                  <a:cubicBezTo>
                    <a:pt x="2869" y="625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8"/>
                    <a:pt x="2869" y="628"/>
                  </a:cubicBezTo>
                  <a:cubicBezTo>
                    <a:pt x="2869" y="628"/>
                    <a:pt x="2868" y="628"/>
                    <a:pt x="2868" y="628"/>
                  </a:cubicBezTo>
                  <a:cubicBezTo>
                    <a:pt x="2868" y="628"/>
                    <a:pt x="2869" y="628"/>
                    <a:pt x="2869" y="628"/>
                  </a:cubicBezTo>
                  <a:cubicBezTo>
                    <a:pt x="2869" y="628"/>
                    <a:pt x="2869" y="628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9"/>
                    <a:pt x="2868" y="629"/>
                    <a:pt x="2868" y="629"/>
                  </a:cubicBezTo>
                  <a:cubicBezTo>
                    <a:pt x="2868" y="629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1"/>
                    <a:pt x="2869" y="631"/>
                  </a:cubicBezTo>
                  <a:cubicBezTo>
                    <a:pt x="2868" y="631"/>
                    <a:pt x="2867" y="632"/>
                    <a:pt x="2867" y="633"/>
                  </a:cubicBezTo>
                  <a:cubicBezTo>
                    <a:pt x="2867" y="633"/>
                    <a:pt x="2867" y="633"/>
                    <a:pt x="2867" y="633"/>
                  </a:cubicBezTo>
                  <a:cubicBezTo>
                    <a:pt x="2866" y="633"/>
                    <a:pt x="2866" y="633"/>
                    <a:pt x="2866" y="633"/>
                  </a:cubicBezTo>
                  <a:cubicBezTo>
                    <a:pt x="2866" y="634"/>
                    <a:pt x="2867" y="633"/>
                    <a:pt x="2867" y="635"/>
                  </a:cubicBezTo>
                  <a:cubicBezTo>
                    <a:pt x="2867" y="636"/>
                    <a:pt x="2867" y="636"/>
                    <a:pt x="2868" y="637"/>
                  </a:cubicBezTo>
                  <a:cubicBezTo>
                    <a:pt x="2867" y="637"/>
                    <a:pt x="2867" y="637"/>
                    <a:pt x="2867" y="637"/>
                  </a:cubicBezTo>
                  <a:cubicBezTo>
                    <a:pt x="2867" y="637"/>
                    <a:pt x="2867" y="638"/>
                    <a:pt x="2868" y="638"/>
                  </a:cubicBezTo>
                  <a:cubicBezTo>
                    <a:pt x="2868" y="654"/>
                    <a:pt x="2868" y="654"/>
                    <a:pt x="2868" y="654"/>
                  </a:cubicBezTo>
                  <a:cubicBezTo>
                    <a:pt x="2863" y="655"/>
                    <a:pt x="2863" y="655"/>
                    <a:pt x="2863" y="655"/>
                  </a:cubicBezTo>
                  <a:cubicBezTo>
                    <a:pt x="2862" y="653"/>
                    <a:pt x="2862" y="653"/>
                    <a:pt x="2862" y="653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1" y="646"/>
                  </a:cubicBezTo>
                  <a:cubicBezTo>
                    <a:pt x="2862" y="646"/>
                    <a:pt x="2862" y="646"/>
                    <a:pt x="2862" y="646"/>
                  </a:cubicBezTo>
                  <a:cubicBezTo>
                    <a:pt x="2862" y="644"/>
                    <a:pt x="2863" y="645"/>
                    <a:pt x="2863" y="644"/>
                  </a:cubicBezTo>
                  <a:cubicBezTo>
                    <a:pt x="2863" y="644"/>
                    <a:pt x="2863" y="644"/>
                    <a:pt x="2862" y="644"/>
                  </a:cubicBezTo>
                  <a:cubicBezTo>
                    <a:pt x="2862" y="644"/>
                    <a:pt x="2862" y="644"/>
                    <a:pt x="2862" y="643"/>
                  </a:cubicBezTo>
                  <a:cubicBezTo>
                    <a:pt x="2862" y="643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0" y="638"/>
                    <a:pt x="2860" y="638"/>
                  </a:cubicBezTo>
                  <a:cubicBezTo>
                    <a:pt x="2860" y="638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59" y="642"/>
                    <a:pt x="2859" y="643"/>
                    <a:pt x="2859" y="644"/>
                  </a:cubicBezTo>
                  <a:cubicBezTo>
                    <a:pt x="2859" y="644"/>
                    <a:pt x="2859" y="644"/>
                    <a:pt x="2859" y="644"/>
                  </a:cubicBezTo>
                  <a:cubicBezTo>
                    <a:pt x="2858" y="644"/>
                    <a:pt x="2858" y="644"/>
                    <a:pt x="2858" y="644"/>
                  </a:cubicBezTo>
                  <a:cubicBezTo>
                    <a:pt x="2858" y="645"/>
                    <a:pt x="2859" y="644"/>
                    <a:pt x="2859" y="646"/>
                  </a:cubicBezTo>
                  <a:cubicBezTo>
                    <a:pt x="2859" y="646"/>
                    <a:pt x="2859" y="646"/>
                    <a:pt x="2859" y="646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50"/>
                    <a:pt x="2859" y="650"/>
                    <a:pt x="2859" y="650"/>
                  </a:cubicBezTo>
                  <a:cubicBezTo>
                    <a:pt x="2856" y="646"/>
                    <a:pt x="2856" y="646"/>
                    <a:pt x="2856" y="646"/>
                  </a:cubicBezTo>
                  <a:cubicBezTo>
                    <a:pt x="2854" y="643"/>
                    <a:pt x="2854" y="643"/>
                    <a:pt x="2854" y="643"/>
                  </a:cubicBezTo>
                  <a:cubicBezTo>
                    <a:pt x="2847" y="644"/>
                    <a:pt x="2847" y="644"/>
                    <a:pt x="2847" y="644"/>
                  </a:cubicBezTo>
                  <a:cubicBezTo>
                    <a:pt x="2847" y="629"/>
                    <a:pt x="2847" y="629"/>
                    <a:pt x="2847" y="629"/>
                  </a:cubicBezTo>
                  <a:cubicBezTo>
                    <a:pt x="2848" y="629"/>
                    <a:pt x="2848" y="629"/>
                    <a:pt x="2848" y="629"/>
                  </a:cubicBezTo>
                  <a:cubicBezTo>
                    <a:pt x="2848" y="629"/>
                    <a:pt x="2847" y="628"/>
                    <a:pt x="2847" y="628"/>
                  </a:cubicBezTo>
                  <a:cubicBezTo>
                    <a:pt x="2847" y="628"/>
                    <a:pt x="2848" y="628"/>
                    <a:pt x="2848" y="627"/>
                  </a:cubicBezTo>
                  <a:cubicBezTo>
                    <a:pt x="2848" y="625"/>
                    <a:pt x="2849" y="626"/>
                    <a:pt x="2849" y="625"/>
                  </a:cubicBezTo>
                  <a:cubicBezTo>
                    <a:pt x="2849" y="625"/>
                    <a:pt x="2849" y="625"/>
                    <a:pt x="2848" y="625"/>
                  </a:cubicBezTo>
                  <a:cubicBezTo>
                    <a:pt x="2848" y="624"/>
                    <a:pt x="2848" y="624"/>
                    <a:pt x="2848" y="624"/>
                  </a:cubicBezTo>
                  <a:cubicBezTo>
                    <a:pt x="2848" y="623"/>
                    <a:pt x="2847" y="623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8"/>
                    <a:pt x="2846" y="617"/>
                    <a:pt x="2846" y="617"/>
                  </a:cubicBezTo>
                  <a:cubicBezTo>
                    <a:pt x="2845" y="617"/>
                    <a:pt x="2845" y="618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6" y="619"/>
                  </a:cubicBezTo>
                  <a:cubicBezTo>
                    <a:pt x="2845" y="619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2"/>
                    <a:pt x="2845" y="622"/>
                  </a:cubicBezTo>
                  <a:cubicBezTo>
                    <a:pt x="2845" y="622"/>
                    <a:pt x="2845" y="622"/>
                    <a:pt x="2846" y="622"/>
                  </a:cubicBezTo>
                  <a:cubicBezTo>
                    <a:pt x="2845" y="622"/>
                    <a:pt x="2845" y="622"/>
                    <a:pt x="2845" y="622"/>
                  </a:cubicBezTo>
                  <a:cubicBezTo>
                    <a:pt x="2844" y="623"/>
                    <a:pt x="2844" y="623"/>
                    <a:pt x="2844" y="624"/>
                  </a:cubicBezTo>
                  <a:cubicBezTo>
                    <a:pt x="2844" y="624"/>
                    <a:pt x="2844" y="625"/>
                    <a:pt x="2844" y="625"/>
                  </a:cubicBezTo>
                  <a:cubicBezTo>
                    <a:pt x="2843" y="625"/>
                    <a:pt x="2842" y="625"/>
                    <a:pt x="2842" y="625"/>
                  </a:cubicBezTo>
                  <a:cubicBezTo>
                    <a:pt x="2842" y="626"/>
                    <a:pt x="2844" y="625"/>
                    <a:pt x="2844" y="627"/>
                  </a:cubicBezTo>
                  <a:cubicBezTo>
                    <a:pt x="2844" y="628"/>
                    <a:pt x="2844" y="628"/>
                    <a:pt x="2845" y="628"/>
                  </a:cubicBezTo>
                  <a:cubicBezTo>
                    <a:pt x="2844" y="628"/>
                    <a:pt x="2844" y="629"/>
                    <a:pt x="2844" y="629"/>
                  </a:cubicBezTo>
                  <a:cubicBezTo>
                    <a:pt x="2844" y="629"/>
                    <a:pt x="2844" y="629"/>
                    <a:pt x="2844" y="629"/>
                  </a:cubicBezTo>
                  <a:cubicBezTo>
                    <a:pt x="2844" y="659"/>
                    <a:pt x="2844" y="659"/>
                    <a:pt x="2844" y="659"/>
                  </a:cubicBezTo>
                  <a:cubicBezTo>
                    <a:pt x="2840" y="660"/>
                    <a:pt x="2840" y="660"/>
                    <a:pt x="2840" y="660"/>
                  </a:cubicBezTo>
                  <a:cubicBezTo>
                    <a:pt x="2839" y="644"/>
                    <a:pt x="2839" y="644"/>
                    <a:pt x="2839" y="644"/>
                  </a:cubicBezTo>
                  <a:cubicBezTo>
                    <a:pt x="2840" y="644"/>
                    <a:pt x="2840" y="644"/>
                    <a:pt x="2840" y="644"/>
                  </a:cubicBezTo>
                  <a:cubicBezTo>
                    <a:pt x="2840" y="644"/>
                    <a:pt x="2840" y="643"/>
                    <a:pt x="2839" y="643"/>
                  </a:cubicBezTo>
                  <a:cubicBezTo>
                    <a:pt x="2840" y="643"/>
                    <a:pt x="2840" y="643"/>
                    <a:pt x="2840" y="642"/>
                  </a:cubicBezTo>
                  <a:cubicBezTo>
                    <a:pt x="2840" y="640"/>
                    <a:pt x="2841" y="641"/>
                    <a:pt x="2841" y="640"/>
                  </a:cubicBezTo>
                  <a:cubicBezTo>
                    <a:pt x="2841" y="640"/>
                    <a:pt x="2841" y="640"/>
                    <a:pt x="2840" y="639"/>
                  </a:cubicBezTo>
                  <a:cubicBezTo>
                    <a:pt x="2840" y="639"/>
                    <a:pt x="2840" y="639"/>
                    <a:pt x="2840" y="639"/>
                  </a:cubicBezTo>
                  <a:cubicBezTo>
                    <a:pt x="2840" y="638"/>
                    <a:pt x="2839" y="638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6"/>
                    <a:pt x="2838" y="636"/>
                    <a:pt x="2838" y="636"/>
                  </a:cubicBezTo>
                  <a:cubicBezTo>
                    <a:pt x="2838" y="636"/>
                    <a:pt x="2839" y="636"/>
                    <a:pt x="2839" y="636"/>
                  </a:cubicBezTo>
                  <a:cubicBezTo>
                    <a:pt x="2839" y="636"/>
                    <a:pt x="2838" y="636"/>
                    <a:pt x="2838" y="636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3"/>
                  </a:cubicBezTo>
                  <a:cubicBezTo>
                    <a:pt x="2838" y="633"/>
                    <a:pt x="2838" y="632"/>
                    <a:pt x="2838" y="632"/>
                  </a:cubicBezTo>
                  <a:cubicBezTo>
                    <a:pt x="2838" y="632"/>
                    <a:pt x="2838" y="633"/>
                    <a:pt x="2838" y="633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7" y="634"/>
                    <a:pt x="2837" y="634"/>
                    <a:pt x="2837" y="635"/>
                  </a:cubicBezTo>
                  <a:cubicBezTo>
                    <a:pt x="2837" y="635"/>
                    <a:pt x="2837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7" y="635"/>
                    <a:pt x="2838" y="635"/>
                    <a:pt x="2838" y="636"/>
                  </a:cubicBezTo>
                  <a:cubicBezTo>
                    <a:pt x="2837" y="636"/>
                    <a:pt x="2837" y="636"/>
                    <a:pt x="2837" y="636"/>
                  </a:cubicBezTo>
                  <a:cubicBezTo>
                    <a:pt x="2837" y="636"/>
                    <a:pt x="2837" y="636"/>
                    <a:pt x="2838" y="636"/>
                  </a:cubicBezTo>
                  <a:cubicBezTo>
                    <a:pt x="2838" y="636"/>
                    <a:pt x="2838" y="636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7" y="638"/>
                    <a:pt x="2836" y="638"/>
                    <a:pt x="2836" y="639"/>
                  </a:cubicBezTo>
                  <a:cubicBezTo>
                    <a:pt x="2836" y="639"/>
                    <a:pt x="2836" y="639"/>
                    <a:pt x="2836" y="639"/>
                  </a:cubicBezTo>
                  <a:cubicBezTo>
                    <a:pt x="2835" y="640"/>
                    <a:pt x="2834" y="640"/>
                    <a:pt x="2834" y="640"/>
                  </a:cubicBezTo>
                  <a:cubicBezTo>
                    <a:pt x="2834" y="641"/>
                    <a:pt x="2836" y="640"/>
                    <a:pt x="2836" y="642"/>
                  </a:cubicBezTo>
                  <a:cubicBezTo>
                    <a:pt x="2836" y="643"/>
                    <a:pt x="2836" y="643"/>
                    <a:pt x="2837" y="643"/>
                  </a:cubicBezTo>
                  <a:cubicBezTo>
                    <a:pt x="2836" y="643"/>
                    <a:pt x="2836" y="644"/>
                    <a:pt x="2836" y="644"/>
                  </a:cubicBezTo>
                  <a:cubicBezTo>
                    <a:pt x="2836" y="644"/>
                    <a:pt x="2836" y="644"/>
                    <a:pt x="2836" y="644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768"/>
                    <a:pt x="2837" y="768"/>
                    <a:pt x="2837" y="768"/>
                  </a:cubicBezTo>
                  <a:cubicBezTo>
                    <a:pt x="2823" y="768"/>
                    <a:pt x="2823" y="768"/>
                    <a:pt x="2823" y="768"/>
                  </a:cubicBezTo>
                  <a:cubicBezTo>
                    <a:pt x="2822" y="747"/>
                    <a:pt x="2822" y="747"/>
                    <a:pt x="2822" y="747"/>
                  </a:cubicBezTo>
                  <a:cubicBezTo>
                    <a:pt x="2826" y="745"/>
                    <a:pt x="2826" y="745"/>
                    <a:pt x="2826" y="745"/>
                  </a:cubicBezTo>
                  <a:cubicBezTo>
                    <a:pt x="2826" y="743"/>
                    <a:pt x="2826" y="743"/>
                    <a:pt x="2826" y="743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1"/>
                    <a:pt x="2824" y="740"/>
                    <a:pt x="2822" y="740"/>
                  </a:cubicBezTo>
                  <a:cubicBezTo>
                    <a:pt x="2821" y="709"/>
                    <a:pt x="2821" y="709"/>
                    <a:pt x="2821" y="709"/>
                  </a:cubicBezTo>
                  <a:cubicBezTo>
                    <a:pt x="2824" y="706"/>
                    <a:pt x="2824" y="706"/>
                    <a:pt x="2824" y="706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3"/>
                    <a:pt x="2823" y="702"/>
                    <a:pt x="2821" y="701"/>
                  </a:cubicBezTo>
                  <a:cubicBezTo>
                    <a:pt x="2820" y="666"/>
                    <a:pt x="2820" y="666"/>
                    <a:pt x="2820" y="666"/>
                  </a:cubicBezTo>
                  <a:cubicBezTo>
                    <a:pt x="2823" y="663"/>
                    <a:pt x="2823" y="663"/>
                    <a:pt x="2823" y="663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0"/>
                    <a:pt x="2822" y="659"/>
                    <a:pt x="2819" y="658"/>
                  </a:cubicBezTo>
                  <a:cubicBezTo>
                    <a:pt x="2819" y="650"/>
                    <a:pt x="2819" y="650"/>
                    <a:pt x="2819" y="650"/>
                  </a:cubicBezTo>
                  <a:cubicBezTo>
                    <a:pt x="2821" y="649"/>
                    <a:pt x="2821" y="649"/>
                    <a:pt x="2821" y="649"/>
                  </a:cubicBezTo>
                  <a:cubicBezTo>
                    <a:pt x="2824" y="647"/>
                    <a:pt x="2824" y="647"/>
                    <a:pt x="2824" y="647"/>
                  </a:cubicBezTo>
                  <a:cubicBezTo>
                    <a:pt x="2820" y="645"/>
                    <a:pt x="2820" y="645"/>
                    <a:pt x="2820" y="645"/>
                  </a:cubicBezTo>
                  <a:cubicBezTo>
                    <a:pt x="2820" y="643"/>
                    <a:pt x="2820" y="643"/>
                    <a:pt x="2820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2"/>
                    <a:pt x="2819" y="641"/>
                  </a:cubicBezTo>
                  <a:cubicBezTo>
                    <a:pt x="2818" y="640"/>
                    <a:pt x="2818" y="639"/>
                    <a:pt x="2817" y="639"/>
                  </a:cubicBezTo>
                  <a:cubicBezTo>
                    <a:pt x="2816" y="638"/>
                    <a:pt x="2815" y="638"/>
                    <a:pt x="2815" y="637"/>
                  </a:cubicBezTo>
                  <a:cubicBezTo>
                    <a:pt x="2814" y="637"/>
                    <a:pt x="2814" y="636"/>
                    <a:pt x="2813" y="636"/>
                  </a:cubicBezTo>
                  <a:cubicBezTo>
                    <a:pt x="2813" y="636"/>
                    <a:pt x="2813" y="636"/>
                    <a:pt x="2813" y="636"/>
                  </a:cubicBezTo>
                  <a:cubicBezTo>
                    <a:pt x="2813" y="636"/>
                    <a:pt x="2812" y="635"/>
                    <a:pt x="2812" y="635"/>
                  </a:cubicBezTo>
                  <a:cubicBezTo>
                    <a:pt x="2812" y="636"/>
                    <a:pt x="2812" y="636"/>
                    <a:pt x="2812" y="636"/>
                  </a:cubicBezTo>
                  <a:cubicBezTo>
                    <a:pt x="2812" y="636"/>
                    <a:pt x="2811" y="636"/>
                    <a:pt x="2811" y="636"/>
                  </a:cubicBezTo>
                  <a:cubicBezTo>
                    <a:pt x="2811" y="636"/>
                    <a:pt x="2811" y="636"/>
                    <a:pt x="2811" y="636"/>
                  </a:cubicBezTo>
                  <a:cubicBezTo>
                    <a:pt x="2810" y="636"/>
                    <a:pt x="2810" y="637"/>
                    <a:pt x="2809" y="637"/>
                  </a:cubicBezTo>
                  <a:cubicBezTo>
                    <a:pt x="2809" y="637"/>
                    <a:pt x="2809" y="637"/>
                    <a:pt x="2809" y="637"/>
                  </a:cubicBezTo>
                  <a:cubicBezTo>
                    <a:pt x="2809" y="638"/>
                    <a:pt x="2809" y="638"/>
                    <a:pt x="2809" y="638"/>
                  </a:cubicBezTo>
                  <a:cubicBezTo>
                    <a:pt x="2807" y="639"/>
                    <a:pt x="2805" y="641"/>
                    <a:pt x="2805" y="643"/>
                  </a:cubicBezTo>
                  <a:cubicBezTo>
                    <a:pt x="2805" y="644"/>
                    <a:pt x="2805" y="644"/>
                    <a:pt x="2805" y="644"/>
                  </a:cubicBezTo>
                  <a:cubicBezTo>
                    <a:pt x="2805" y="645"/>
                    <a:pt x="2805" y="645"/>
                    <a:pt x="2805" y="645"/>
                  </a:cubicBezTo>
                  <a:cubicBezTo>
                    <a:pt x="2801" y="647"/>
                    <a:pt x="2801" y="647"/>
                    <a:pt x="2801" y="647"/>
                  </a:cubicBezTo>
                  <a:cubicBezTo>
                    <a:pt x="2803" y="649"/>
                    <a:pt x="2803" y="649"/>
                    <a:pt x="2803" y="649"/>
                  </a:cubicBezTo>
                  <a:cubicBezTo>
                    <a:pt x="2805" y="650"/>
                    <a:pt x="2805" y="650"/>
                    <a:pt x="2805" y="650"/>
                  </a:cubicBezTo>
                  <a:cubicBezTo>
                    <a:pt x="2805" y="658"/>
                    <a:pt x="2805" y="658"/>
                    <a:pt x="2805" y="658"/>
                  </a:cubicBezTo>
                  <a:cubicBezTo>
                    <a:pt x="2803" y="659"/>
                    <a:pt x="2801" y="660"/>
                    <a:pt x="2801" y="661"/>
                  </a:cubicBezTo>
                  <a:cubicBezTo>
                    <a:pt x="2801" y="664"/>
                    <a:pt x="2801" y="664"/>
                    <a:pt x="2801" y="664"/>
                  </a:cubicBezTo>
                  <a:cubicBezTo>
                    <a:pt x="2805" y="666"/>
                    <a:pt x="2805" y="666"/>
                    <a:pt x="2805" y="666"/>
                  </a:cubicBezTo>
                  <a:cubicBezTo>
                    <a:pt x="2805" y="668"/>
                    <a:pt x="2805" y="668"/>
                    <a:pt x="2805" y="668"/>
                  </a:cubicBezTo>
                  <a:cubicBezTo>
                    <a:pt x="2805" y="676"/>
                    <a:pt x="2805" y="676"/>
                    <a:pt x="2805" y="676"/>
                  </a:cubicBezTo>
                  <a:cubicBezTo>
                    <a:pt x="2804" y="698"/>
                    <a:pt x="2804" y="698"/>
                    <a:pt x="2804" y="698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3" y="702"/>
                    <a:pt x="2802" y="703"/>
                    <a:pt x="2801" y="703"/>
                  </a:cubicBezTo>
                  <a:cubicBezTo>
                    <a:pt x="2801" y="704"/>
                    <a:pt x="2801" y="704"/>
                    <a:pt x="2801" y="704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3" y="708"/>
                    <a:pt x="2803" y="708"/>
                    <a:pt x="2803" y="708"/>
                  </a:cubicBezTo>
                  <a:cubicBezTo>
                    <a:pt x="2804" y="709"/>
                    <a:pt x="2804" y="709"/>
                    <a:pt x="2804" y="709"/>
                  </a:cubicBezTo>
                  <a:cubicBezTo>
                    <a:pt x="2803" y="740"/>
                    <a:pt x="2803" y="740"/>
                    <a:pt x="2803" y="740"/>
                  </a:cubicBezTo>
                  <a:cubicBezTo>
                    <a:pt x="2801" y="741"/>
                    <a:pt x="2800" y="742"/>
                    <a:pt x="2800" y="743"/>
                  </a:cubicBezTo>
                  <a:cubicBezTo>
                    <a:pt x="2800" y="745"/>
                    <a:pt x="2800" y="745"/>
                    <a:pt x="2800" y="745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68"/>
                    <a:pt x="2803" y="768"/>
                    <a:pt x="2803" y="768"/>
                  </a:cubicBezTo>
                  <a:cubicBezTo>
                    <a:pt x="2801" y="768"/>
                    <a:pt x="2801" y="768"/>
                    <a:pt x="2801" y="768"/>
                  </a:cubicBezTo>
                  <a:cubicBezTo>
                    <a:pt x="2796" y="768"/>
                    <a:pt x="2796" y="768"/>
                    <a:pt x="2796" y="768"/>
                  </a:cubicBezTo>
                  <a:cubicBezTo>
                    <a:pt x="2793" y="768"/>
                    <a:pt x="2793" y="768"/>
                    <a:pt x="2793" y="768"/>
                  </a:cubicBezTo>
                  <a:cubicBezTo>
                    <a:pt x="2792" y="768"/>
                    <a:pt x="2792" y="768"/>
                    <a:pt x="2792" y="768"/>
                  </a:cubicBezTo>
                  <a:cubicBezTo>
                    <a:pt x="2723" y="769"/>
                    <a:pt x="2723" y="769"/>
                    <a:pt x="2723" y="769"/>
                  </a:cubicBezTo>
                  <a:cubicBezTo>
                    <a:pt x="2721" y="715"/>
                    <a:pt x="2721" y="715"/>
                    <a:pt x="2721" y="715"/>
                  </a:cubicBezTo>
                  <a:cubicBezTo>
                    <a:pt x="2727" y="710"/>
                    <a:pt x="2727" y="710"/>
                    <a:pt x="2727" y="710"/>
                  </a:cubicBezTo>
                  <a:cubicBezTo>
                    <a:pt x="2727" y="707"/>
                    <a:pt x="2727" y="707"/>
                    <a:pt x="2727" y="707"/>
                  </a:cubicBezTo>
                  <a:cubicBezTo>
                    <a:pt x="2727" y="706"/>
                    <a:pt x="2727" y="706"/>
                    <a:pt x="2727" y="706"/>
                  </a:cubicBezTo>
                  <a:cubicBezTo>
                    <a:pt x="2727" y="704"/>
                    <a:pt x="2724" y="703"/>
                    <a:pt x="2721" y="702"/>
                  </a:cubicBezTo>
                  <a:cubicBezTo>
                    <a:pt x="2719" y="652"/>
                    <a:pt x="2719" y="652"/>
                    <a:pt x="2719" y="652"/>
                  </a:cubicBezTo>
                  <a:cubicBezTo>
                    <a:pt x="2724" y="648"/>
                    <a:pt x="2724" y="648"/>
                    <a:pt x="2724" y="648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2"/>
                    <a:pt x="2722" y="641"/>
                    <a:pt x="2719" y="640"/>
                  </a:cubicBezTo>
                  <a:cubicBezTo>
                    <a:pt x="2717" y="583"/>
                    <a:pt x="2717" y="583"/>
                    <a:pt x="2717" y="583"/>
                  </a:cubicBezTo>
                  <a:cubicBezTo>
                    <a:pt x="2723" y="578"/>
                    <a:pt x="2723" y="578"/>
                    <a:pt x="2723" y="578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2" y="572"/>
                    <a:pt x="2720" y="571"/>
                    <a:pt x="2717" y="569"/>
                  </a:cubicBezTo>
                  <a:cubicBezTo>
                    <a:pt x="2716" y="556"/>
                    <a:pt x="2716" y="556"/>
                    <a:pt x="2716" y="556"/>
                  </a:cubicBezTo>
                  <a:cubicBezTo>
                    <a:pt x="2719" y="555"/>
                    <a:pt x="2719" y="555"/>
                    <a:pt x="2719" y="555"/>
                  </a:cubicBezTo>
                  <a:cubicBezTo>
                    <a:pt x="2723" y="551"/>
                    <a:pt x="2723" y="551"/>
                    <a:pt x="2723" y="551"/>
                  </a:cubicBezTo>
                  <a:cubicBezTo>
                    <a:pt x="2717" y="549"/>
                    <a:pt x="2717" y="549"/>
                    <a:pt x="2717" y="549"/>
                  </a:cubicBezTo>
                  <a:cubicBezTo>
                    <a:pt x="2717" y="546"/>
                    <a:pt x="2717" y="546"/>
                    <a:pt x="2717" y="546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4"/>
                    <a:pt x="2716" y="543"/>
                    <a:pt x="2715" y="542"/>
                  </a:cubicBezTo>
                  <a:cubicBezTo>
                    <a:pt x="2715" y="540"/>
                    <a:pt x="2714" y="539"/>
                    <a:pt x="2712" y="538"/>
                  </a:cubicBezTo>
                  <a:cubicBezTo>
                    <a:pt x="2711" y="537"/>
                    <a:pt x="2710" y="536"/>
                    <a:pt x="2709" y="536"/>
                  </a:cubicBezTo>
                  <a:cubicBezTo>
                    <a:pt x="2709" y="535"/>
                    <a:pt x="2707" y="534"/>
                    <a:pt x="2706" y="534"/>
                  </a:cubicBezTo>
                  <a:cubicBezTo>
                    <a:pt x="2706" y="534"/>
                    <a:pt x="2706" y="534"/>
                    <a:pt x="2706" y="534"/>
                  </a:cubicBezTo>
                  <a:cubicBezTo>
                    <a:pt x="2706" y="533"/>
                    <a:pt x="2705" y="533"/>
                    <a:pt x="2705" y="533"/>
                  </a:cubicBezTo>
                  <a:cubicBezTo>
                    <a:pt x="2705" y="533"/>
                    <a:pt x="2705" y="532"/>
                    <a:pt x="2705" y="532"/>
                  </a:cubicBezTo>
                  <a:cubicBezTo>
                    <a:pt x="2705" y="532"/>
                    <a:pt x="2705" y="532"/>
                    <a:pt x="2705" y="532"/>
                  </a:cubicBezTo>
                  <a:cubicBezTo>
                    <a:pt x="2705" y="532"/>
                    <a:pt x="2706" y="531"/>
                    <a:pt x="2706" y="531"/>
                  </a:cubicBezTo>
                  <a:cubicBezTo>
                    <a:pt x="2706" y="530"/>
                    <a:pt x="2706" y="530"/>
                    <a:pt x="2705" y="530"/>
                  </a:cubicBezTo>
                  <a:cubicBezTo>
                    <a:pt x="2705" y="530"/>
                    <a:pt x="2705" y="530"/>
                    <a:pt x="2705" y="530"/>
                  </a:cubicBezTo>
                  <a:cubicBezTo>
                    <a:pt x="2704" y="530"/>
                    <a:pt x="2703" y="530"/>
                    <a:pt x="2703" y="531"/>
                  </a:cubicBezTo>
                  <a:cubicBezTo>
                    <a:pt x="2703" y="531"/>
                    <a:pt x="2704" y="532"/>
                    <a:pt x="2705" y="532"/>
                  </a:cubicBezTo>
                  <a:cubicBezTo>
                    <a:pt x="2704" y="532"/>
                    <a:pt x="2704" y="532"/>
                    <a:pt x="2704" y="532"/>
                  </a:cubicBezTo>
                  <a:cubicBezTo>
                    <a:pt x="2704" y="532"/>
                    <a:pt x="2704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4" y="533"/>
                    <a:pt x="2704" y="533"/>
                    <a:pt x="2704" y="534"/>
                  </a:cubicBezTo>
                  <a:cubicBezTo>
                    <a:pt x="2704" y="534"/>
                    <a:pt x="2704" y="534"/>
                    <a:pt x="2704" y="534"/>
                  </a:cubicBezTo>
                  <a:cubicBezTo>
                    <a:pt x="2702" y="534"/>
                    <a:pt x="2701" y="535"/>
                    <a:pt x="2700" y="536"/>
                  </a:cubicBezTo>
                  <a:cubicBezTo>
                    <a:pt x="2700" y="536"/>
                    <a:pt x="2700" y="536"/>
                    <a:pt x="2700" y="536"/>
                  </a:cubicBezTo>
                  <a:cubicBezTo>
                    <a:pt x="2700" y="536"/>
                    <a:pt x="2699" y="536"/>
                    <a:pt x="2699" y="537"/>
                  </a:cubicBezTo>
                  <a:cubicBezTo>
                    <a:pt x="2696" y="538"/>
                    <a:pt x="2694" y="542"/>
                    <a:pt x="2694" y="545"/>
                  </a:cubicBezTo>
                  <a:cubicBezTo>
                    <a:pt x="2692" y="546"/>
                    <a:pt x="2692" y="546"/>
                    <a:pt x="2692" y="546"/>
                  </a:cubicBezTo>
                  <a:cubicBezTo>
                    <a:pt x="2692" y="549"/>
                    <a:pt x="2692" y="549"/>
                    <a:pt x="2692" y="549"/>
                  </a:cubicBezTo>
                  <a:cubicBezTo>
                    <a:pt x="2686" y="551"/>
                    <a:pt x="2686" y="551"/>
                    <a:pt x="2686" y="551"/>
                  </a:cubicBezTo>
                  <a:cubicBezTo>
                    <a:pt x="2691" y="555"/>
                    <a:pt x="2691" y="555"/>
                    <a:pt x="2691" y="555"/>
                  </a:cubicBezTo>
                  <a:cubicBezTo>
                    <a:pt x="2694" y="556"/>
                    <a:pt x="2694" y="556"/>
                    <a:pt x="2694" y="556"/>
                  </a:cubicBezTo>
                  <a:cubicBezTo>
                    <a:pt x="2693" y="570"/>
                    <a:pt x="2693" y="570"/>
                    <a:pt x="2693" y="570"/>
                  </a:cubicBezTo>
                  <a:cubicBezTo>
                    <a:pt x="2689" y="571"/>
                    <a:pt x="2687" y="573"/>
                    <a:pt x="2687" y="575"/>
                  </a:cubicBezTo>
                  <a:cubicBezTo>
                    <a:pt x="2687" y="578"/>
                    <a:pt x="2687" y="578"/>
                    <a:pt x="2687" y="578"/>
                  </a:cubicBezTo>
                  <a:cubicBezTo>
                    <a:pt x="2693" y="583"/>
                    <a:pt x="2693" y="583"/>
                    <a:pt x="2693" y="583"/>
                  </a:cubicBezTo>
                  <a:cubicBezTo>
                    <a:pt x="2693" y="585"/>
                    <a:pt x="2693" y="585"/>
                    <a:pt x="2693" y="585"/>
                  </a:cubicBezTo>
                  <a:cubicBezTo>
                    <a:pt x="2693" y="599"/>
                    <a:pt x="2693" y="599"/>
                    <a:pt x="2693" y="599"/>
                  </a:cubicBezTo>
                  <a:cubicBezTo>
                    <a:pt x="2692" y="635"/>
                    <a:pt x="2692" y="635"/>
                    <a:pt x="2692" y="635"/>
                  </a:cubicBezTo>
                  <a:cubicBezTo>
                    <a:pt x="2692" y="640"/>
                    <a:pt x="2692" y="640"/>
                    <a:pt x="2692" y="640"/>
                  </a:cubicBezTo>
                  <a:cubicBezTo>
                    <a:pt x="2692" y="640"/>
                    <a:pt x="2691" y="640"/>
                    <a:pt x="2691" y="640"/>
                  </a:cubicBezTo>
                  <a:cubicBezTo>
                    <a:pt x="2689" y="641"/>
                    <a:pt x="2688" y="642"/>
                    <a:pt x="2687" y="643"/>
                  </a:cubicBezTo>
                  <a:cubicBezTo>
                    <a:pt x="2687" y="643"/>
                    <a:pt x="2687" y="644"/>
                    <a:pt x="2687" y="645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90" y="651"/>
                    <a:pt x="2690" y="651"/>
                    <a:pt x="2690" y="651"/>
                  </a:cubicBezTo>
                  <a:cubicBezTo>
                    <a:pt x="2692" y="652"/>
                    <a:pt x="2692" y="652"/>
                    <a:pt x="2692" y="652"/>
                  </a:cubicBezTo>
                  <a:cubicBezTo>
                    <a:pt x="2691" y="702"/>
                    <a:pt x="2691" y="702"/>
                    <a:pt x="2691" y="702"/>
                  </a:cubicBezTo>
                  <a:cubicBezTo>
                    <a:pt x="2687" y="704"/>
                    <a:pt x="2684" y="705"/>
                    <a:pt x="2684" y="707"/>
                  </a:cubicBezTo>
                  <a:cubicBezTo>
                    <a:pt x="2685" y="711"/>
                    <a:pt x="2685" y="711"/>
                    <a:pt x="2685" y="711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49"/>
                    <a:pt x="2690" y="749"/>
                    <a:pt x="2690" y="749"/>
                  </a:cubicBezTo>
                  <a:cubicBezTo>
                    <a:pt x="2689" y="764"/>
                    <a:pt x="2689" y="764"/>
                    <a:pt x="2689" y="764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7" y="769"/>
                    <a:pt x="2687" y="769"/>
                    <a:pt x="2687" y="769"/>
                  </a:cubicBezTo>
                  <a:cubicBezTo>
                    <a:pt x="2684" y="769"/>
                    <a:pt x="2684" y="769"/>
                    <a:pt x="2684" y="769"/>
                  </a:cubicBezTo>
                  <a:cubicBezTo>
                    <a:pt x="2684" y="793"/>
                    <a:pt x="2684" y="793"/>
                    <a:pt x="2684" y="793"/>
                  </a:cubicBezTo>
                  <a:cubicBezTo>
                    <a:pt x="2684" y="805"/>
                    <a:pt x="2684" y="805"/>
                    <a:pt x="2684" y="805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1"/>
                    <a:pt x="2685" y="861"/>
                    <a:pt x="2685" y="861"/>
                  </a:cubicBezTo>
                  <a:cubicBezTo>
                    <a:pt x="2665" y="861"/>
                    <a:pt x="2665" y="861"/>
                    <a:pt x="2665" y="861"/>
                  </a:cubicBezTo>
                  <a:cubicBezTo>
                    <a:pt x="2673" y="905"/>
                    <a:pt x="2677" y="950"/>
                    <a:pt x="2665" y="996"/>
                  </a:cubicBezTo>
                  <a:cubicBezTo>
                    <a:pt x="2657" y="996"/>
                    <a:pt x="2657" y="996"/>
                    <a:pt x="2657" y="996"/>
                  </a:cubicBezTo>
                  <a:cubicBezTo>
                    <a:pt x="2657" y="940"/>
                    <a:pt x="2657" y="940"/>
                    <a:pt x="2657" y="940"/>
                  </a:cubicBezTo>
                  <a:cubicBezTo>
                    <a:pt x="2640" y="940"/>
                    <a:pt x="2640" y="940"/>
                    <a:pt x="2640" y="940"/>
                  </a:cubicBezTo>
                  <a:cubicBezTo>
                    <a:pt x="2640" y="921"/>
                    <a:pt x="2640" y="921"/>
                    <a:pt x="2640" y="921"/>
                  </a:cubicBezTo>
                  <a:cubicBezTo>
                    <a:pt x="2600" y="921"/>
                    <a:pt x="2600" y="921"/>
                    <a:pt x="2600" y="921"/>
                  </a:cubicBezTo>
                  <a:cubicBezTo>
                    <a:pt x="2600" y="942"/>
                    <a:pt x="2600" y="942"/>
                    <a:pt x="2600" y="942"/>
                  </a:cubicBezTo>
                  <a:cubicBezTo>
                    <a:pt x="2583" y="942"/>
                    <a:pt x="2583" y="942"/>
                    <a:pt x="2583" y="942"/>
                  </a:cubicBezTo>
                  <a:cubicBezTo>
                    <a:pt x="2583" y="925"/>
                    <a:pt x="2583" y="925"/>
                    <a:pt x="2583" y="925"/>
                  </a:cubicBezTo>
                  <a:cubicBezTo>
                    <a:pt x="2568" y="925"/>
                    <a:pt x="2568" y="925"/>
                    <a:pt x="2568" y="925"/>
                  </a:cubicBezTo>
                  <a:cubicBezTo>
                    <a:pt x="2568" y="946"/>
                    <a:pt x="2568" y="946"/>
                    <a:pt x="2568" y="946"/>
                  </a:cubicBezTo>
                  <a:cubicBezTo>
                    <a:pt x="2556" y="946"/>
                    <a:pt x="2556" y="946"/>
                    <a:pt x="2556" y="946"/>
                  </a:cubicBezTo>
                  <a:cubicBezTo>
                    <a:pt x="2550" y="607"/>
                    <a:pt x="2550" y="607"/>
                    <a:pt x="2550" y="607"/>
                  </a:cubicBezTo>
                  <a:cubicBezTo>
                    <a:pt x="2550" y="607"/>
                    <a:pt x="2548" y="605"/>
                    <a:pt x="2542" y="600"/>
                  </a:cubicBezTo>
                  <a:cubicBezTo>
                    <a:pt x="2538" y="596"/>
                    <a:pt x="2531" y="591"/>
                    <a:pt x="2521" y="585"/>
                  </a:cubicBezTo>
                  <a:cubicBezTo>
                    <a:pt x="2514" y="580"/>
                    <a:pt x="2505" y="575"/>
                    <a:pt x="2495" y="569"/>
                  </a:cubicBezTo>
                  <a:cubicBezTo>
                    <a:pt x="2492" y="567"/>
                    <a:pt x="2492" y="567"/>
                    <a:pt x="2492" y="567"/>
                  </a:cubicBezTo>
                  <a:cubicBezTo>
                    <a:pt x="2484" y="563"/>
                    <a:pt x="2475" y="559"/>
                    <a:pt x="2465" y="557"/>
                  </a:cubicBezTo>
                  <a:cubicBezTo>
                    <a:pt x="2454" y="554"/>
                    <a:pt x="2443" y="552"/>
                    <a:pt x="2431" y="550"/>
                  </a:cubicBezTo>
                  <a:cubicBezTo>
                    <a:pt x="2418" y="549"/>
                    <a:pt x="2404" y="548"/>
                    <a:pt x="2392" y="548"/>
                  </a:cubicBezTo>
                  <a:cubicBezTo>
                    <a:pt x="2373" y="548"/>
                    <a:pt x="2357" y="549"/>
                    <a:pt x="2349" y="549"/>
                  </a:cubicBezTo>
                  <a:cubicBezTo>
                    <a:pt x="2346" y="550"/>
                    <a:pt x="2344" y="550"/>
                    <a:pt x="2344" y="550"/>
                  </a:cubicBezTo>
                  <a:cubicBezTo>
                    <a:pt x="2339" y="567"/>
                    <a:pt x="2339" y="567"/>
                    <a:pt x="2339" y="567"/>
                  </a:cubicBezTo>
                  <a:cubicBezTo>
                    <a:pt x="2302" y="568"/>
                    <a:pt x="2302" y="568"/>
                    <a:pt x="2302" y="568"/>
                  </a:cubicBezTo>
                  <a:cubicBezTo>
                    <a:pt x="2287" y="568"/>
                    <a:pt x="2287" y="568"/>
                    <a:pt x="2287" y="568"/>
                  </a:cubicBezTo>
                  <a:cubicBezTo>
                    <a:pt x="2274" y="545"/>
                    <a:pt x="2274" y="545"/>
                    <a:pt x="2274" y="545"/>
                  </a:cubicBezTo>
                  <a:cubicBezTo>
                    <a:pt x="2237" y="545"/>
                    <a:pt x="2237" y="545"/>
                    <a:pt x="2237" y="545"/>
                  </a:cubicBezTo>
                  <a:cubicBezTo>
                    <a:pt x="2205" y="480"/>
                    <a:pt x="2205" y="480"/>
                    <a:pt x="2205" y="480"/>
                  </a:cubicBezTo>
                  <a:cubicBezTo>
                    <a:pt x="2168" y="405"/>
                    <a:pt x="2168" y="405"/>
                    <a:pt x="2168" y="405"/>
                  </a:cubicBezTo>
                  <a:cubicBezTo>
                    <a:pt x="2168" y="405"/>
                    <a:pt x="2166" y="405"/>
                    <a:pt x="2162" y="406"/>
                  </a:cubicBezTo>
                  <a:cubicBezTo>
                    <a:pt x="2156" y="408"/>
                    <a:pt x="2144" y="412"/>
                    <a:pt x="2124" y="419"/>
                  </a:cubicBezTo>
                  <a:cubicBezTo>
                    <a:pt x="2117" y="422"/>
                    <a:pt x="2109" y="425"/>
                    <a:pt x="2101" y="428"/>
                  </a:cubicBezTo>
                  <a:cubicBezTo>
                    <a:pt x="2097" y="430"/>
                    <a:pt x="2093" y="432"/>
                    <a:pt x="2089" y="434"/>
                  </a:cubicBezTo>
                  <a:cubicBezTo>
                    <a:pt x="2079" y="439"/>
                    <a:pt x="2069" y="446"/>
                    <a:pt x="2059" y="453"/>
                  </a:cubicBezTo>
                  <a:cubicBezTo>
                    <a:pt x="2050" y="460"/>
                    <a:pt x="2041" y="467"/>
                    <a:pt x="2034" y="474"/>
                  </a:cubicBezTo>
                  <a:cubicBezTo>
                    <a:pt x="2025" y="482"/>
                    <a:pt x="2018" y="489"/>
                    <a:pt x="2012" y="495"/>
                  </a:cubicBezTo>
                  <a:cubicBezTo>
                    <a:pt x="2005" y="502"/>
                    <a:pt x="2001" y="507"/>
                    <a:pt x="2001" y="507"/>
                  </a:cubicBezTo>
                  <a:cubicBezTo>
                    <a:pt x="1995" y="883"/>
                    <a:pt x="1995" y="883"/>
                    <a:pt x="1995" y="883"/>
                  </a:cubicBezTo>
                  <a:cubicBezTo>
                    <a:pt x="1978" y="883"/>
                    <a:pt x="1978" y="883"/>
                    <a:pt x="1978" y="883"/>
                  </a:cubicBezTo>
                  <a:cubicBezTo>
                    <a:pt x="1978" y="857"/>
                    <a:pt x="1978" y="857"/>
                    <a:pt x="1978" y="857"/>
                  </a:cubicBezTo>
                  <a:cubicBezTo>
                    <a:pt x="1871" y="857"/>
                    <a:pt x="1871" y="857"/>
                    <a:pt x="1871" y="857"/>
                  </a:cubicBezTo>
                  <a:cubicBezTo>
                    <a:pt x="1871" y="923"/>
                    <a:pt x="1871" y="923"/>
                    <a:pt x="1871" y="923"/>
                  </a:cubicBezTo>
                  <a:cubicBezTo>
                    <a:pt x="1848" y="923"/>
                    <a:pt x="1848" y="923"/>
                    <a:pt x="1848" y="923"/>
                  </a:cubicBezTo>
                  <a:cubicBezTo>
                    <a:pt x="1848" y="857"/>
                    <a:pt x="1848" y="857"/>
                    <a:pt x="1848" y="857"/>
                  </a:cubicBezTo>
                  <a:cubicBezTo>
                    <a:pt x="1780" y="857"/>
                    <a:pt x="1780" y="857"/>
                    <a:pt x="1780" y="857"/>
                  </a:cubicBezTo>
                  <a:cubicBezTo>
                    <a:pt x="1780" y="856"/>
                    <a:pt x="1780" y="856"/>
                    <a:pt x="1780" y="856"/>
                  </a:cubicBezTo>
                  <a:cubicBezTo>
                    <a:pt x="1802" y="856"/>
                    <a:pt x="1802" y="856"/>
                    <a:pt x="1802" y="856"/>
                  </a:cubicBezTo>
                  <a:cubicBezTo>
                    <a:pt x="1802" y="843"/>
                    <a:pt x="1801" y="831"/>
                    <a:pt x="1800" y="818"/>
                  </a:cubicBezTo>
                  <a:cubicBezTo>
                    <a:pt x="1725" y="818"/>
                    <a:pt x="1725" y="818"/>
                    <a:pt x="1725" y="818"/>
                  </a:cubicBezTo>
                  <a:cubicBezTo>
                    <a:pt x="1725" y="786"/>
                    <a:pt x="1725" y="786"/>
                    <a:pt x="1725" y="786"/>
                  </a:cubicBezTo>
                  <a:cubicBezTo>
                    <a:pt x="1800" y="786"/>
                    <a:pt x="1800" y="786"/>
                    <a:pt x="1800" y="786"/>
                  </a:cubicBezTo>
                  <a:cubicBezTo>
                    <a:pt x="1799" y="773"/>
                    <a:pt x="1799" y="773"/>
                    <a:pt x="1799" y="773"/>
                  </a:cubicBezTo>
                  <a:cubicBezTo>
                    <a:pt x="1775" y="772"/>
                    <a:pt x="1751" y="772"/>
                    <a:pt x="1725" y="771"/>
                  </a:cubicBezTo>
                  <a:cubicBezTo>
                    <a:pt x="1725" y="766"/>
                    <a:pt x="1725" y="761"/>
                    <a:pt x="1725" y="756"/>
                  </a:cubicBezTo>
                  <a:cubicBezTo>
                    <a:pt x="1750" y="756"/>
                    <a:pt x="1774" y="757"/>
                    <a:pt x="1798" y="757"/>
                  </a:cubicBezTo>
                  <a:cubicBezTo>
                    <a:pt x="1798" y="744"/>
                    <a:pt x="1798" y="744"/>
                    <a:pt x="1798" y="744"/>
                  </a:cubicBezTo>
                  <a:cubicBezTo>
                    <a:pt x="1775" y="743"/>
                    <a:pt x="1752" y="742"/>
                    <a:pt x="1725" y="741"/>
                  </a:cubicBezTo>
                  <a:cubicBezTo>
                    <a:pt x="1725" y="736"/>
                    <a:pt x="1725" y="731"/>
                    <a:pt x="1725" y="726"/>
                  </a:cubicBezTo>
                  <a:cubicBezTo>
                    <a:pt x="1750" y="726"/>
                    <a:pt x="1774" y="728"/>
                    <a:pt x="1797" y="729"/>
                  </a:cubicBezTo>
                  <a:cubicBezTo>
                    <a:pt x="1797" y="716"/>
                    <a:pt x="1797" y="716"/>
                    <a:pt x="1797" y="716"/>
                  </a:cubicBezTo>
                  <a:cubicBezTo>
                    <a:pt x="1775" y="715"/>
                    <a:pt x="1752" y="712"/>
                    <a:pt x="1725" y="711"/>
                  </a:cubicBezTo>
                  <a:cubicBezTo>
                    <a:pt x="1725" y="706"/>
                    <a:pt x="1725" y="701"/>
                    <a:pt x="1725" y="696"/>
                  </a:cubicBezTo>
                  <a:cubicBezTo>
                    <a:pt x="1751" y="697"/>
                    <a:pt x="1774" y="699"/>
                    <a:pt x="1796" y="701"/>
                  </a:cubicBezTo>
                  <a:cubicBezTo>
                    <a:pt x="1795" y="689"/>
                    <a:pt x="1795" y="689"/>
                    <a:pt x="1795" y="689"/>
                  </a:cubicBezTo>
                  <a:cubicBezTo>
                    <a:pt x="1775" y="687"/>
                    <a:pt x="1753" y="683"/>
                    <a:pt x="1725" y="682"/>
                  </a:cubicBezTo>
                  <a:cubicBezTo>
                    <a:pt x="1725" y="677"/>
                    <a:pt x="1725" y="672"/>
                    <a:pt x="1725" y="668"/>
                  </a:cubicBezTo>
                  <a:cubicBezTo>
                    <a:pt x="1751" y="669"/>
                    <a:pt x="1773" y="672"/>
                    <a:pt x="1795" y="674"/>
                  </a:cubicBezTo>
                  <a:cubicBezTo>
                    <a:pt x="1795" y="670"/>
                    <a:pt x="1794" y="666"/>
                    <a:pt x="1794" y="662"/>
                  </a:cubicBezTo>
                  <a:cubicBezTo>
                    <a:pt x="1775" y="660"/>
                    <a:pt x="1754" y="655"/>
                    <a:pt x="1725" y="653"/>
                  </a:cubicBezTo>
                  <a:cubicBezTo>
                    <a:pt x="1725" y="649"/>
                    <a:pt x="1725" y="644"/>
                    <a:pt x="1725" y="639"/>
                  </a:cubicBezTo>
                  <a:cubicBezTo>
                    <a:pt x="1751" y="641"/>
                    <a:pt x="1773" y="645"/>
                    <a:pt x="1793" y="648"/>
                  </a:cubicBezTo>
                  <a:cubicBezTo>
                    <a:pt x="1793" y="644"/>
                    <a:pt x="1793" y="640"/>
                    <a:pt x="1793" y="636"/>
                  </a:cubicBezTo>
                  <a:cubicBezTo>
                    <a:pt x="1775" y="633"/>
                    <a:pt x="1754" y="628"/>
                    <a:pt x="1725" y="625"/>
                  </a:cubicBezTo>
                  <a:cubicBezTo>
                    <a:pt x="1725" y="621"/>
                    <a:pt x="1725" y="616"/>
                    <a:pt x="1725" y="612"/>
                  </a:cubicBezTo>
                  <a:cubicBezTo>
                    <a:pt x="1751" y="613"/>
                    <a:pt x="1773" y="618"/>
                    <a:pt x="1792" y="622"/>
                  </a:cubicBezTo>
                  <a:cubicBezTo>
                    <a:pt x="1792" y="618"/>
                    <a:pt x="1792" y="614"/>
                    <a:pt x="1791" y="610"/>
                  </a:cubicBezTo>
                  <a:cubicBezTo>
                    <a:pt x="1775" y="607"/>
                    <a:pt x="1755" y="601"/>
                    <a:pt x="1725" y="598"/>
                  </a:cubicBezTo>
                  <a:cubicBezTo>
                    <a:pt x="1725" y="594"/>
                    <a:pt x="1725" y="589"/>
                    <a:pt x="1725" y="585"/>
                  </a:cubicBezTo>
                  <a:cubicBezTo>
                    <a:pt x="1751" y="587"/>
                    <a:pt x="1772" y="592"/>
                    <a:pt x="1791" y="596"/>
                  </a:cubicBezTo>
                  <a:cubicBezTo>
                    <a:pt x="1790" y="592"/>
                    <a:pt x="1790" y="588"/>
                    <a:pt x="1790" y="584"/>
                  </a:cubicBezTo>
                  <a:cubicBezTo>
                    <a:pt x="1774" y="581"/>
                    <a:pt x="1755" y="574"/>
                    <a:pt x="1725" y="571"/>
                  </a:cubicBezTo>
                  <a:cubicBezTo>
                    <a:pt x="1725" y="567"/>
                    <a:pt x="1725" y="563"/>
                    <a:pt x="1725" y="558"/>
                  </a:cubicBezTo>
                  <a:cubicBezTo>
                    <a:pt x="1751" y="560"/>
                    <a:pt x="1771" y="566"/>
                    <a:pt x="1789" y="571"/>
                  </a:cubicBezTo>
                  <a:cubicBezTo>
                    <a:pt x="1789" y="567"/>
                    <a:pt x="1788" y="563"/>
                    <a:pt x="1788" y="559"/>
                  </a:cubicBezTo>
                  <a:cubicBezTo>
                    <a:pt x="1774" y="555"/>
                    <a:pt x="1755" y="548"/>
                    <a:pt x="1725" y="545"/>
                  </a:cubicBezTo>
                  <a:cubicBezTo>
                    <a:pt x="1725" y="540"/>
                    <a:pt x="1725" y="536"/>
                    <a:pt x="1725" y="532"/>
                  </a:cubicBezTo>
                  <a:cubicBezTo>
                    <a:pt x="1751" y="534"/>
                    <a:pt x="1770" y="541"/>
                    <a:pt x="1787" y="547"/>
                  </a:cubicBezTo>
                  <a:cubicBezTo>
                    <a:pt x="1787" y="543"/>
                    <a:pt x="1786" y="539"/>
                    <a:pt x="1786" y="535"/>
                  </a:cubicBezTo>
                  <a:cubicBezTo>
                    <a:pt x="1773" y="530"/>
                    <a:pt x="1755" y="522"/>
                    <a:pt x="1725" y="519"/>
                  </a:cubicBezTo>
                  <a:cubicBezTo>
                    <a:pt x="1725" y="515"/>
                    <a:pt x="1725" y="511"/>
                    <a:pt x="1725" y="507"/>
                  </a:cubicBezTo>
                  <a:cubicBezTo>
                    <a:pt x="1751" y="509"/>
                    <a:pt x="1769" y="516"/>
                    <a:pt x="1785" y="522"/>
                  </a:cubicBezTo>
                  <a:cubicBezTo>
                    <a:pt x="1784" y="518"/>
                    <a:pt x="1784" y="514"/>
                    <a:pt x="1784" y="510"/>
                  </a:cubicBezTo>
                  <a:cubicBezTo>
                    <a:pt x="1772" y="504"/>
                    <a:pt x="1754" y="497"/>
                    <a:pt x="1725" y="493"/>
                  </a:cubicBezTo>
                  <a:cubicBezTo>
                    <a:pt x="1725" y="489"/>
                    <a:pt x="1725" y="485"/>
                    <a:pt x="1725" y="482"/>
                  </a:cubicBezTo>
                  <a:cubicBezTo>
                    <a:pt x="1750" y="484"/>
                    <a:pt x="1768" y="491"/>
                    <a:pt x="1782" y="498"/>
                  </a:cubicBezTo>
                  <a:cubicBezTo>
                    <a:pt x="1782" y="494"/>
                    <a:pt x="1782" y="489"/>
                    <a:pt x="1781" y="485"/>
                  </a:cubicBezTo>
                  <a:cubicBezTo>
                    <a:pt x="1770" y="479"/>
                    <a:pt x="1753" y="472"/>
                    <a:pt x="1725" y="468"/>
                  </a:cubicBezTo>
                  <a:cubicBezTo>
                    <a:pt x="1725" y="464"/>
                    <a:pt x="1725" y="461"/>
                    <a:pt x="1725" y="457"/>
                  </a:cubicBezTo>
                  <a:cubicBezTo>
                    <a:pt x="1749" y="460"/>
                    <a:pt x="1766" y="467"/>
                    <a:pt x="1780" y="474"/>
                  </a:cubicBezTo>
                  <a:cubicBezTo>
                    <a:pt x="1779" y="469"/>
                    <a:pt x="1779" y="465"/>
                    <a:pt x="1778" y="460"/>
                  </a:cubicBezTo>
                  <a:cubicBezTo>
                    <a:pt x="1768" y="454"/>
                    <a:pt x="1752" y="447"/>
                    <a:pt x="1725" y="443"/>
                  </a:cubicBezTo>
                  <a:cubicBezTo>
                    <a:pt x="1725" y="433"/>
                    <a:pt x="1725" y="433"/>
                    <a:pt x="1725" y="433"/>
                  </a:cubicBezTo>
                  <a:cubicBezTo>
                    <a:pt x="1748" y="435"/>
                    <a:pt x="1764" y="442"/>
                    <a:pt x="1777" y="450"/>
                  </a:cubicBezTo>
                  <a:cubicBezTo>
                    <a:pt x="1775" y="438"/>
                    <a:pt x="1774" y="426"/>
                    <a:pt x="1772" y="414"/>
                  </a:cubicBezTo>
                  <a:cubicBezTo>
                    <a:pt x="1738" y="390"/>
                    <a:pt x="1733" y="388"/>
                    <a:pt x="1690" y="388"/>
                  </a:cubicBezTo>
                  <a:cubicBezTo>
                    <a:pt x="1690" y="464"/>
                    <a:pt x="1690" y="464"/>
                    <a:pt x="1690" y="464"/>
                  </a:cubicBezTo>
                  <a:cubicBezTo>
                    <a:pt x="1689" y="464"/>
                    <a:pt x="1689" y="464"/>
                    <a:pt x="1689" y="464"/>
                  </a:cubicBezTo>
                  <a:cubicBezTo>
                    <a:pt x="1666" y="464"/>
                    <a:pt x="1666" y="464"/>
                    <a:pt x="1666" y="464"/>
                  </a:cubicBezTo>
                  <a:cubicBezTo>
                    <a:pt x="1661" y="464"/>
                    <a:pt x="1661" y="464"/>
                    <a:pt x="1661" y="464"/>
                  </a:cubicBezTo>
                  <a:cubicBezTo>
                    <a:pt x="1658" y="303"/>
                    <a:pt x="1658" y="303"/>
                    <a:pt x="1658" y="303"/>
                  </a:cubicBezTo>
                  <a:cubicBezTo>
                    <a:pt x="1661" y="303"/>
                    <a:pt x="1661" y="303"/>
                    <a:pt x="1661" y="303"/>
                  </a:cubicBezTo>
                  <a:cubicBezTo>
                    <a:pt x="1680" y="303"/>
                    <a:pt x="1680" y="303"/>
                    <a:pt x="1680" y="303"/>
                  </a:cubicBezTo>
                  <a:cubicBezTo>
                    <a:pt x="1680" y="257"/>
                    <a:pt x="1680" y="257"/>
                    <a:pt x="1680" y="257"/>
                  </a:cubicBezTo>
                  <a:cubicBezTo>
                    <a:pt x="1659" y="257"/>
                    <a:pt x="1659" y="257"/>
                    <a:pt x="1659" y="257"/>
                  </a:cubicBezTo>
                  <a:cubicBezTo>
                    <a:pt x="1657" y="257"/>
                    <a:pt x="1657" y="257"/>
                    <a:pt x="1657" y="257"/>
                  </a:cubicBezTo>
                  <a:cubicBezTo>
                    <a:pt x="1654" y="200"/>
                    <a:pt x="1654" y="200"/>
                    <a:pt x="1654" y="200"/>
                  </a:cubicBezTo>
                  <a:cubicBezTo>
                    <a:pt x="1662" y="197"/>
                    <a:pt x="1668" y="190"/>
                    <a:pt x="1668" y="181"/>
                  </a:cubicBezTo>
                  <a:cubicBezTo>
                    <a:pt x="1668" y="172"/>
                    <a:pt x="1662" y="164"/>
                    <a:pt x="1654" y="162"/>
                  </a:cubicBezTo>
                  <a:cubicBezTo>
                    <a:pt x="1651" y="89"/>
                    <a:pt x="1651" y="89"/>
                    <a:pt x="1651" y="89"/>
                  </a:cubicBezTo>
                  <a:cubicBezTo>
                    <a:pt x="1648" y="0"/>
                    <a:pt x="1648" y="0"/>
                    <a:pt x="1648" y="0"/>
                  </a:cubicBezTo>
                  <a:cubicBezTo>
                    <a:pt x="1646" y="26"/>
                    <a:pt x="1646" y="26"/>
                    <a:pt x="1646" y="26"/>
                  </a:cubicBezTo>
                  <a:cubicBezTo>
                    <a:pt x="1644" y="89"/>
                    <a:pt x="1644" y="89"/>
                    <a:pt x="1644" y="89"/>
                  </a:cubicBezTo>
                  <a:cubicBezTo>
                    <a:pt x="1641" y="162"/>
                    <a:pt x="1641" y="162"/>
                    <a:pt x="1641" y="162"/>
                  </a:cubicBezTo>
                  <a:cubicBezTo>
                    <a:pt x="1633" y="164"/>
                    <a:pt x="1627" y="172"/>
                    <a:pt x="1627" y="181"/>
                  </a:cubicBezTo>
                  <a:cubicBezTo>
                    <a:pt x="1627" y="190"/>
                    <a:pt x="1633" y="197"/>
                    <a:pt x="1641" y="200"/>
                  </a:cubicBezTo>
                  <a:cubicBezTo>
                    <a:pt x="1639" y="257"/>
                    <a:pt x="1639" y="257"/>
                    <a:pt x="1639" y="257"/>
                  </a:cubicBezTo>
                  <a:cubicBezTo>
                    <a:pt x="1636" y="257"/>
                    <a:pt x="1636" y="257"/>
                    <a:pt x="1636" y="257"/>
                  </a:cubicBezTo>
                  <a:cubicBezTo>
                    <a:pt x="1606" y="257"/>
                    <a:pt x="1606" y="257"/>
                    <a:pt x="1606" y="257"/>
                  </a:cubicBezTo>
                  <a:cubicBezTo>
                    <a:pt x="1605" y="257"/>
                    <a:pt x="1605" y="257"/>
                    <a:pt x="1605" y="257"/>
                  </a:cubicBezTo>
                  <a:cubicBezTo>
                    <a:pt x="1605" y="143"/>
                    <a:pt x="1605" y="143"/>
                    <a:pt x="1605" y="143"/>
                  </a:cubicBezTo>
                  <a:cubicBezTo>
                    <a:pt x="1550" y="143"/>
                    <a:pt x="1536" y="140"/>
                    <a:pt x="1489" y="187"/>
                  </a:cubicBezTo>
                  <a:cubicBezTo>
                    <a:pt x="1487" y="202"/>
                    <a:pt x="1486" y="218"/>
                    <a:pt x="1484" y="233"/>
                  </a:cubicBezTo>
                  <a:cubicBezTo>
                    <a:pt x="1507" y="218"/>
                    <a:pt x="1541" y="201"/>
                    <a:pt x="1582" y="201"/>
                  </a:cubicBezTo>
                  <a:cubicBezTo>
                    <a:pt x="1582" y="206"/>
                    <a:pt x="1581" y="208"/>
                    <a:pt x="1581" y="213"/>
                  </a:cubicBezTo>
                  <a:cubicBezTo>
                    <a:pt x="1541" y="212"/>
                    <a:pt x="1506" y="228"/>
                    <a:pt x="1484" y="242"/>
                  </a:cubicBezTo>
                  <a:cubicBezTo>
                    <a:pt x="1483" y="248"/>
                    <a:pt x="1482" y="254"/>
                    <a:pt x="1482" y="260"/>
                  </a:cubicBezTo>
                  <a:cubicBezTo>
                    <a:pt x="1504" y="245"/>
                    <a:pt x="1539" y="227"/>
                    <a:pt x="1582" y="227"/>
                  </a:cubicBezTo>
                  <a:cubicBezTo>
                    <a:pt x="1582" y="232"/>
                    <a:pt x="1580" y="234"/>
                    <a:pt x="1580" y="239"/>
                  </a:cubicBezTo>
                  <a:cubicBezTo>
                    <a:pt x="1540" y="238"/>
                    <a:pt x="1503" y="255"/>
                    <a:pt x="1481" y="269"/>
                  </a:cubicBezTo>
                  <a:cubicBezTo>
                    <a:pt x="1481" y="275"/>
                    <a:pt x="1480" y="281"/>
                    <a:pt x="1480" y="287"/>
                  </a:cubicBezTo>
                  <a:cubicBezTo>
                    <a:pt x="1501" y="272"/>
                    <a:pt x="1537" y="254"/>
                    <a:pt x="1581" y="254"/>
                  </a:cubicBezTo>
                  <a:cubicBezTo>
                    <a:pt x="1581" y="259"/>
                    <a:pt x="1580" y="261"/>
                    <a:pt x="1580" y="266"/>
                  </a:cubicBezTo>
                  <a:cubicBezTo>
                    <a:pt x="1538" y="265"/>
                    <a:pt x="1501" y="282"/>
                    <a:pt x="1479" y="295"/>
                  </a:cubicBezTo>
                  <a:cubicBezTo>
                    <a:pt x="1479" y="301"/>
                    <a:pt x="1478" y="308"/>
                    <a:pt x="1478" y="314"/>
                  </a:cubicBezTo>
                  <a:cubicBezTo>
                    <a:pt x="1499" y="299"/>
                    <a:pt x="1536" y="280"/>
                    <a:pt x="1580" y="280"/>
                  </a:cubicBezTo>
                  <a:cubicBezTo>
                    <a:pt x="1580" y="285"/>
                    <a:pt x="1579" y="287"/>
                    <a:pt x="1579" y="292"/>
                  </a:cubicBezTo>
                  <a:cubicBezTo>
                    <a:pt x="1537" y="291"/>
                    <a:pt x="1499" y="309"/>
                    <a:pt x="1477" y="322"/>
                  </a:cubicBezTo>
                  <a:cubicBezTo>
                    <a:pt x="1477" y="328"/>
                    <a:pt x="1476" y="334"/>
                    <a:pt x="1476" y="340"/>
                  </a:cubicBezTo>
                  <a:cubicBezTo>
                    <a:pt x="1497" y="327"/>
                    <a:pt x="1534" y="307"/>
                    <a:pt x="1580" y="307"/>
                  </a:cubicBezTo>
                  <a:cubicBezTo>
                    <a:pt x="1580" y="312"/>
                    <a:pt x="1579" y="314"/>
                    <a:pt x="1579" y="319"/>
                  </a:cubicBezTo>
                  <a:cubicBezTo>
                    <a:pt x="1535" y="318"/>
                    <a:pt x="1497" y="336"/>
                    <a:pt x="1475" y="349"/>
                  </a:cubicBezTo>
                  <a:cubicBezTo>
                    <a:pt x="1475" y="355"/>
                    <a:pt x="1474" y="361"/>
                    <a:pt x="1474" y="367"/>
                  </a:cubicBezTo>
                  <a:cubicBezTo>
                    <a:pt x="1495" y="354"/>
                    <a:pt x="1533" y="333"/>
                    <a:pt x="1579" y="333"/>
                  </a:cubicBezTo>
                  <a:cubicBezTo>
                    <a:pt x="1579" y="338"/>
                    <a:pt x="1578" y="341"/>
                    <a:pt x="1578" y="346"/>
                  </a:cubicBezTo>
                  <a:cubicBezTo>
                    <a:pt x="1534" y="345"/>
                    <a:pt x="1495" y="364"/>
                    <a:pt x="1474" y="375"/>
                  </a:cubicBezTo>
                  <a:cubicBezTo>
                    <a:pt x="1473" y="381"/>
                    <a:pt x="1473" y="387"/>
                    <a:pt x="1472" y="393"/>
                  </a:cubicBezTo>
                  <a:cubicBezTo>
                    <a:pt x="1493" y="382"/>
                    <a:pt x="1531" y="360"/>
                    <a:pt x="1579" y="360"/>
                  </a:cubicBezTo>
                  <a:cubicBezTo>
                    <a:pt x="1579" y="365"/>
                    <a:pt x="1578" y="368"/>
                    <a:pt x="1578" y="373"/>
                  </a:cubicBezTo>
                  <a:cubicBezTo>
                    <a:pt x="1533" y="372"/>
                    <a:pt x="1494" y="391"/>
                    <a:pt x="1472" y="402"/>
                  </a:cubicBezTo>
                  <a:cubicBezTo>
                    <a:pt x="1472" y="408"/>
                    <a:pt x="1471" y="414"/>
                    <a:pt x="1471" y="420"/>
                  </a:cubicBezTo>
                  <a:cubicBezTo>
                    <a:pt x="1491" y="409"/>
                    <a:pt x="1530" y="387"/>
                    <a:pt x="1578" y="387"/>
                  </a:cubicBezTo>
                  <a:cubicBezTo>
                    <a:pt x="1578" y="392"/>
                    <a:pt x="1577" y="395"/>
                    <a:pt x="1577" y="400"/>
                  </a:cubicBezTo>
                  <a:cubicBezTo>
                    <a:pt x="1532" y="400"/>
                    <a:pt x="1492" y="418"/>
                    <a:pt x="1470" y="428"/>
                  </a:cubicBezTo>
                  <a:cubicBezTo>
                    <a:pt x="1470" y="434"/>
                    <a:pt x="1470" y="440"/>
                    <a:pt x="1470" y="446"/>
                  </a:cubicBezTo>
                  <a:cubicBezTo>
                    <a:pt x="1489" y="437"/>
                    <a:pt x="1529" y="415"/>
                    <a:pt x="1578" y="415"/>
                  </a:cubicBezTo>
                  <a:cubicBezTo>
                    <a:pt x="1578" y="420"/>
                    <a:pt x="1577" y="423"/>
                    <a:pt x="1577" y="428"/>
                  </a:cubicBezTo>
                  <a:cubicBezTo>
                    <a:pt x="1532" y="427"/>
                    <a:pt x="1491" y="445"/>
                    <a:pt x="1469" y="454"/>
                  </a:cubicBezTo>
                  <a:cubicBezTo>
                    <a:pt x="1469" y="460"/>
                    <a:pt x="1469" y="466"/>
                    <a:pt x="1468" y="471"/>
                  </a:cubicBezTo>
                  <a:cubicBezTo>
                    <a:pt x="1488" y="464"/>
                    <a:pt x="1528" y="442"/>
                    <a:pt x="1577" y="442"/>
                  </a:cubicBezTo>
                  <a:cubicBezTo>
                    <a:pt x="1577" y="447"/>
                    <a:pt x="1576" y="450"/>
                    <a:pt x="1576" y="455"/>
                  </a:cubicBezTo>
                  <a:cubicBezTo>
                    <a:pt x="1531" y="455"/>
                    <a:pt x="1490" y="472"/>
                    <a:pt x="1468" y="480"/>
                  </a:cubicBezTo>
                  <a:cubicBezTo>
                    <a:pt x="1468" y="486"/>
                    <a:pt x="1467" y="492"/>
                    <a:pt x="1467" y="497"/>
                  </a:cubicBezTo>
                  <a:cubicBezTo>
                    <a:pt x="1487" y="491"/>
                    <a:pt x="1527" y="469"/>
                    <a:pt x="1577" y="469"/>
                  </a:cubicBezTo>
                  <a:cubicBezTo>
                    <a:pt x="1577" y="474"/>
                    <a:pt x="1576" y="478"/>
                    <a:pt x="1576" y="483"/>
                  </a:cubicBezTo>
                  <a:cubicBezTo>
                    <a:pt x="1531" y="482"/>
                    <a:pt x="1490" y="499"/>
                    <a:pt x="1467" y="507"/>
                  </a:cubicBezTo>
                  <a:cubicBezTo>
                    <a:pt x="1466" y="512"/>
                    <a:pt x="1466" y="517"/>
                    <a:pt x="1466" y="523"/>
                  </a:cubicBezTo>
                  <a:cubicBezTo>
                    <a:pt x="1486" y="518"/>
                    <a:pt x="1527" y="497"/>
                    <a:pt x="1576" y="497"/>
                  </a:cubicBezTo>
                  <a:cubicBezTo>
                    <a:pt x="1576" y="502"/>
                    <a:pt x="1575" y="506"/>
                    <a:pt x="1575" y="511"/>
                  </a:cubicBezTo>
                  <a:cubicBezTo>
                    <a:pt x="1530" y="510"/>
                    <a:pt x="1489" y="527"/>
                    <a:pt x="1466" y="533"/>
                  </a:cubicBezTo>
                  <a:cubicBezTo>
                    <a:pt x="1465" y="538"/>
                    <a:pt x="1465" y="543"/>
                    <a:pt x="1465" y="548"/>
                  </a:cubicBezTo>
                  <a:cubicBezTo>
                    <a:pt x="1486" y="545"/>
                    <a:pt x="1527" y="525"/>
                    <a:pt x="1576" y="525"/>
                  </a:cubicBezTo>
                  <a:cubicBezTo>
                    <a:pt x="1576" y="530"/>
                    <a:pt x="1575" y="534"/>
                    <a:pt x="1575" y="539"/>
                  </a:cubicBezTo>
                  <a:cubicBezTo>
                    <a:pt x="1530" y="538"/>
                    <a:pt x="1489" y="554"/>
                    <a:pt x="1465" y="559"/>
                  </a:cubicBezTo>
                  <a:cubicBezTo>
                    <a:pt x="1464" y="564"/>
                    <a:pt x="1464" y="569"/>
                    <a:pt x="1464" y="574"/>
                  </a:cubicBezTo>
                  <a:cubicBezTo>
                    <a:pt x="1486" y="572"/>
                    <a:pt x="1527" y="553"/>
                    <a:pt x="1575" y="553"/>
                  </a:cubicBezTo>
                  <a:cubicBezTo>
                    <a:pt x="1575" y="558"/>
                    <a:pt x="1574" y="562"/>
                    <a:pt x="1574" y="567"/>
                  </a:cubicBezTo>
                  <a:cubicBezTo>
                    <a:pt x="1530" y="567"/>
                    <a:pt x="1489" y="581"/>
                    <a:pt x="1464" y="585"/>
                  </a:cubicBezTo>
                  <a:cubicBezTo>
                    <a:pt x="1463" y="600"/>
                    <a:pt x="1463" y="600"/>
                    <a:pt x="1463" y="600"/>
                  </a:cubicBezTo>
                  <a:cubicBezTo>
                    <a:pt x="1487" y="598"/>
                    <a:pt x="1527" y="581"/>
                    <a:pt x="1574" y="581"/>
                  </a:cubicBezTo>
                  <a:cubicBezTo>
                    <a:pt x="1574" y="586"/>
                    <a:pt x="1574" y="591"/>
                    <a:pt x="1574" y="596"/>
                  </a:cubicBezTo>
                  <a:cubicBezTo>
                    <a:pt x="1530" y="595"/>
                    <a:pt x="1490" y="608"/>
                    <a:pt x="1463" y="612"/>
                  </a:cubicBezTo>
                  <a:cubicBezTo>
                    <a:pt x="1462" y="625"/>
                    <a:pt x="1462" y="625"/>
                    <a:pt x="1462" y="625"/>
                  </a:cubicBezTo>
                  <a:cubicBezTo>
                    <a:pt x="1487" y="624"/>
                    <a:pt x="1527" y="610"/>
                    <a:pt x="1574" y="609"/>
                  </a:cubicBezTo>
                  <a:cubicBezTo>
                    <a:pt x="1574" y="615"/>
                    <a:pt x="1573" y="619"/>
                    <a:pt x="1573" y="624"/>
                  </a:cubicBezTo>
                  <a:cubicBezTo>
                    <a:pt x="1530" y="624"/>
                    <a:pt x="1490" y="635"/>
                    <a:pt x="1462" y="638"/>
                  </a:cubicBezTo>
                  <a:cubicBezTo>
                    <a:pt x="1462" y="651"/>
                    <a:pt x="1462" y="651"/>
                    <a:pt x="1462" y="651"/>
                  </a:cubicBezTo>
                  <a:cubicBezTo>
                    <a:pt x="1488" y="651"/>
                    <a:pt x="1528" y="638"/>
                    <a:pt x="1573" y="638"/>
                  </a:cubicBezTo>
                  <a:cubicBezTo>
                    <a:pt x="1573" y="643"/>
                    <a:pt x="1573" y="648"/>
                    <a:pt x="1573" y="653"/>
                  </a:cubicBezTo>
                  <a:cubicBezTo>
                    <a:pt x="1531" y="653"/>
                    <a:pt x="1491" y="662"/>
                    <a:pt x="1461" y="665"/>
                  </a:cubicBezTo>
                  <a:cubicBezTo>
                    <a:pt x="1461" y="677"/>
                    <a:pt x="1461" y="677"/>
                    <a:pt x="1461" y="677"/>
                  </a:cubicBezTo>
                  <a:cubicBezTo>
                    <a:pt x="1489" y="677"/>
                    <a:pt x="1529" y="667"/>
                    <a:pt x="1573" y="667"/>
                  </a:cubicBezTo>
                  <a:cubicBezTo>
                    <a:pt x="1573" y="672"/>
                    <a:pt x="1572" y="677"/>
                    <a:pt x="1572" y="682"/>
                  </a:cubicBezTo>
                  <a:cubicBezTo>
                    <a:pt x="1531" y="682"/>
                    <a:pt x="1491" y="689"/>
                    <a:pt x="1460" y="691"/>
                  </a:cubicBezTo>
                  <a:cubicBezTo>
                    <a:pt x="1460" y="704"/>
                    <a:pt x="1460" y="704"/>
                    <a:pt x="1460" y="704"/>
                  </a:cubicBezTo>
                  <a:cubicBezTo>
                    <a:pt x="1491" y="704"/>
                    <a:pt x="1530" y="696"/>
                    <a:pt x="1572" y="696"/>
                  </a:cubicBezTo>
                  <a:cubicBezTo>
                    <a:pt x="1572" y="701"/>
                    <a:pt x="1572" y="706"/>
                    <a:pt x="1572" y="711"/>
                  </a:cubicBezTo>
                  <a:cubicBezTo>
                    <a:pt x="1531" y="711"/>
                    <a:pt x="1492" y="717"/>
                    <a:pt x="1460" y="718"/>
                  </a:cubicBezTo>
                  <a:cubicBezTo>
                    <a:pt x="1459" y="730"/>
                    <a:pt x="1459" y="730"/>
                    <a:pt x="1459" y="730"/>
                  </a:cubicBezTo>
                  <a:cubicBezTo>
                    <a:pt x="1492" y="730"/>
                    <a:pt x="1531" y="725"/>
                    <a:pt x="1572" y="725"/>
                  </a:cubicBezTo>
                  <a:cubicBezTo>
                    <a:pt x="1572" y="730"/>
                    <a:pt x="1571" y="735"/>
                    <a:pt x="1571" y="740"/>
                  </a:cubicBezTo>
                  <a:cubicBezTo>
                    <a:pt x="1532" y="740"/>
                    <a:pt x="1493" y="744"/>
                    <a:pt x="1459" y="745"/>
                  </a:cubicBezTo>
                  <a:cubicBezTo>
                    <a:pt x="1459" y="757"/>
                    <a:pt x="1459" y="757"/>
                    <a:pt x="1459" y="757"/>
                  </a:cubicBezTo>
                  <a:cubicBezTo>
                    <a:pt x="1494" y="757"/>
                    <a:pt x="1532" y="754"/>
                    <a:pt x="1571" y="754"/>
                  </a:cubicBezTo>
                  <a:cubicBezTo>
                    <a:pt x="1571" y="759"/>
                    <a:pt x="1571" y="764"/>
                    <a:pt x="1571" y="770"/>
                  </a:cubicBezTo>
                  <a:cubicBezTo>
                    <a:pt x="1532" y="770"/>
                    <a:pt x="1494" y="772"/>
                    <a:pt x="1458" y="772"/>
                  </a:cubicBezTo>
                  <a:cubicBezTo>
                    <a:pt x="1458" y="783"/>
                    <a:pt x="1458" y="783"/>
                    <a:pt x="1458" y="783"/>
                  </a:cubicBezTo>
                  <a:cubicBezTo>
                    <a:pt x="1570" y="783"/>
                    <a:pt x="1570" y="783"/>
                    <a:pt x="1570" y="783"/>
                  </a:cubicBezTo>
                  <a:cubicBezTo>
                    <a:pt x="1570" y="798"/>
                    <a:pt x="1570" y="798"/>
                    <a:pt x="1570" y="798"/>
                  </a:cubicBezTo>
                  <a:cubicBezTo>
                    <a:pt x="1570" y="799"/>
                    <a:pt x="1570" y="799"/>
                    <a:pt x="1570" y="799"/>
                  </a:cubicBezTo>
                  <a:cubicBezTo>
                    <a:pt x="1458" y="799"/>
                    <a:pt x="1458" y="799"/>
                    <a:pt x="1458" y="799"/>
                  </a:cubicBezTo>
                  <a:cubicBezTo>
                    <a:pt x="1457" y="840"/>
                    <a:pt x="1457" y="840"/>
                    <a:pt x="1457" y="840"/>
                  </a:cubicBezTo>
                  <a:cubicBezTo>
                    <a:pt x="1480" y="840"/>
                    <a:pt x="1480" y="840"/>
                    <a:pt x="1480" y="840"/>
                  </a:cubicBezTo>
                  <a:cubicBezTo>
                    <a:pt x="1480" y="865"/>
                    <a:pt x="1480" y="865"/>
                    <a:pt x="1480" y="865"/>
                  </a:cubicBezTo>
                  <a:cubicBezTo>
                    <a:pt x="1480" y="867"/>
                    <a:pt x="1480" y="867"/>
                    <a:pt x="1480" y="867"/>
                  </a:cubicBezTo>
                  <a:cubicBezTo>
                    <a:pt x="1432" y="867"/>
                    <a:pt x="1432" y="867"/>
                    <a:pt x="1432" y="867"/>
                  </a:cubicBezTo>
                  <a:cubicBezTo>
                    <a:pt x="1432" y="954"/>
                    <a:pt x="1432" y="954"/>
                    <a:pt x="1432" y="954"/>
                  </a:cubicBezTo>
                  <a:cubicBezTo>
                    <a:pt x="1422" y="954"/>
                    <a:pt x="1422" y="954"/>
                    <a:pt x="1422" y="954"/>
                  </a:cubicBezTo>
                  <a:cubicBezTo>
                    <a:pt x="1422" y="989"/>
                    <a:pt x="1422" y="989"/>
                    <a:pt x="1422" y="989"/>
                  </a:cubicBezTo>
                  <a:cubicBezTo>
                    <a:pt x="1396" y="989"/>
                    <a:pt x="1396" y="989"/>
                    <a:pt x="1396" y="989"/>
                  </a:cubicBezTo>
                  <a:cubicBezTo>
                    <a:pt x="1396" y="840"/>
                    <a:pt x="1396" y="840"/>
                    <a:pt x="1396" y="840"/>
                  </a:cubicBezTo>
                  <a:cubicBezTo>
                    <a:pt x="1381" y="840"/>
                    <a:pt x="1381" y="840"/>
                    <a:pt x="1381" y="840"/>
                  </a:cubicBezTo>
                  <a:cubicBezTo>
                    <a:pt x="1381" y="737"/>
                    <a:pt x="1381" y="737"/>
                    <a:pt x="1381" y="737"/>
                  </a:cubicBezTo>
                  <a:cubicBezTo>
                    <a:pt x="1367" y="737"/>
                    <a:pt x="1367" y="737"/>
                    <a:pt x="1367" y="737"/>
                  </a:cubicBezTo>
                  <a:cubicBezTo>
                    <a:pt x="1367" y="657"/>
                    <a:pt x="1367" y="657"/>
                    <a:pt x="1367" y="657"/>
                  </a:cubicBezTo>
                  <a:cubicBezTo>
                    <a:pt x="1357" y="657"/>
                    <a:pt x="1357" y="657"/>
                    <a:pt x="1357" y="657"/>
                  </a:cubicBezTo>
                  <a:cubicBezTo>
                    <a:pt x="1357" y="616"/>
                    <a:pt x="1357" y="616"/>
                    <a:pt x="1357" y="616"/>
                  </a:cubicBezTo>
                  <a:cubicBezTo>
                    <a:pt x="1344" y="616"/>
                    <a:pt x="1344" y="616"/>
                    <a:pt x="1344" y="616"/>
                  </a:cubicBezTo>
                  <a:cubicBezTo>
                    <a:pt x="1344" y="564"/>
                    <a:pt x="1344" y="564"/>
                    <a:pt x="1344" y="564"/>
                  </a:cubicBezTo>
                  <a:cubicBezTo>
                    <a:pt x="1329" y="564"/>
                    <a:pt x="1329" y="564"/>
                    <a:pt x="1329" y="564"/>
                  </a:cubicBezTo>
                  <a:cubicBezTo>
                    <a:pt x="1329" y="618"/>
                    <a:pt x="1329" y="618"/>
                    <a:pt x="1329" y="618"/>
                  </a:cubicBezTo>
                  <a:cubicBezTo>
                    <a:pt x="1319" y="618"/>
                    <a:pt x="1319" y="618"/>
                    <a:pt x="1319" y="618"/>
                  </a:cubicBezTo>
                  <a:cubicBezTo>
                    <a:pt x="1319" y="668"/>
                    <a:pt x="1319" y="668"/>
                    <a:pt x="1319" y="668"/>
                  </a:cubicBezTo>
                  <a:cubicBezTo>
                    <a:pt x="1308" y="668"/>
                    <a:pt x="1308" y="668"/>
                    <a:pt x="1308" y="668"/>
                  </a:cubicBezTo>
                  <a:cubicBezTo>
                    <a:pt x="1308" y="733"/>
                    <a:pt x="1308" y="733"/>
                    <a:pt x="1308" y="733"/>
                  </a:cubicBezTo>
                  <a:cubicBezTo>
                    <a:pt x="1294" y="733"/>
                    <a:pt x="1294" y="733"/>
                    <a:pt x="1294" y="733"/>
                  </a:cubicBezTo>
                  <a:cubicBezTo>
                    <a:pt x="1294" y="835"/>
                    <a:pt x="1294" y="835"/>
                    <a:pt x="1294" y="835"/>
                  </a:cubicBezTo>
                  <a:cubicBezTo>
                    <a:pt x="1274" y="835"/>
                    <a:pt x="1274" y="835"/>
                    <a:pt x="1274" y="835"/>
                  </a:cubicBezTo>
                  <a:cubicBezTo>
                    <a:pt x="1274" y="967"/>
                    <a:pt x="1274" y="967"/>
                    <a:pt x="1274" y="967"/>
                  </a:cubicBezTo>
                  <a:cubicBezTo>
                    <a:pt x="1243" y="967"/>
                    <a:pt x="1243" y="967"/>
                    <a:pt x="1243" y="967"/>
                  </a:cubicBezTo>
                  <a:cubicBezTo>
                    <a:pt x="1243" y="894"/>
                    <a:pt x="1243" y="894"/>
                    <a:pt x="1243" y="894"/>
                  </a:cubicBezTo>
                  <a:cubicBezTo>
                    <a:pt x="1229" y="894"/>
                    <a:pt x="1229" y="894"/>
                    <a:pt x="1229" y="894"/>
                  </a:cubicBezTo>
                  <a:cubicBezTo>
                    <a:pt x="1229" y="808"/>
                    <a:pt x="1229" y="808"/>
                    <a:pt x="1229" y="808"/>
                  </a:cubicBezTo>
                  <a:cubicBezTo>
                    <a:pt x="1213" y="808"/>
                    <a:pt x="1213" y="808"/>
                    <a:pt x="1213" y="808"/>
                  </a:cubicBezTo>
                  <a:cubicBezTo>
                    <a:pt x="1213" y="785"/>
                    <a:pt x="1213" y="785"/>
                    <a:pt x="1213" y="785"/>
                  </a:cubicBezTo>
                  <a:cubicBezTo>
                    <a:pt x="1175" y="785"/>
                    <a:pt x="1175" y="785"/>
                    <a:pt x="1175" y="785"/>
                  </a:cubicBezTo>
                  <a:cubicBezTo>
                    <a:pt x="1175" y="808"/>
                    <a:pt x="1175" y="808"/>
                    <a:pt x="1175" y="808"/>
                  </a:cubicBezTo>
                  <a:cubicBezTo>
                    <a:pt x="1160" y="808"/>
                    <a:pt x="1160" y="808"/>
                    <a:pt x="1160" y="808"/>
                  </a:cubicBezTo>
                  <a:cubicBezTo>
                    <a:pt x="1160" y="906"/>
                    <a:pt x="1160" y="906"/>
                    <a:pt x="1160" y="906"/>
                  </a:cubicBezTo>
                  <a:cubicBezTo>
                    <a:pt x="1125" y="906"/>
                    <a:pt x="1125" y="906"/>
                    <a:pt x="1125" y="906"/>
                  </a:cubicBezTo>
                  <a:cubicBezTo>
                    <a:pt x="1125" y="951"/>
                    <a:pt x="1125" y="951"/>
                    <a:pt x="1125" y="951"/>
                  </a:cubicBezTo>
                  <a:cubicBezTo>
                    <a:pt x="1093" y="951"/>
                    <a:pt x="1093" y="951"/>
                    <a:pt x="1093" y="951"/>
                  </a:cubicBezTo>
                  <a:cubicBezTo>
                    <a:pt x="1093" y="906"/>
                    <a:pt x="1093" y="906"/>
                    <a:pt x="1093" y="906"/>
                  </a:cubicBezTo>
                  <a:cubicBezTo>
                    <a:pt x="1034" y="906"/>
                    <a:pt x="1034" y="906"/>
                    <a:pt x="1034" y="906"/>
                  </a:cubicBezTo>
                  <a:cubicBezTo>
                    <a:pt x="1034" y="946"/>
                    <a:pt x="1034" y="946"/>
                    <a:pt x="1034" y="946"/>
                  </a:cubicBezTo>
                  <a:cubicBezTo>
                    <a:pt x="939" y="946"/>
                    <a:pt x="939" y="946"/>
                    <a:pt x="939" y="946"/>
                  </a:cubicBezTo>
                  <a:cubicBezTo>
                    <a:pt x="939" y="992"/>
                    <a:pt x="939" y="992"/>
                    <a:pt x="939" y="992"/>
                  </a:cubicBezTo>
                  <a:cubicBezTo>
                    <a:pt x="0" y="1168"/>
                    <a:pt x="0" y="1168"/>
                    <a:pt x="0" y="1168"/>
                  </a:cubicBezTo>
                  <a:cubicBezTo>
                    <a:pt x="0" y="1412"/>
                    <a:pt x="0" y="1412"/>
                    <a:pt x="0" y="1412"/>
                  </a:cubicBezTo>
                  <a:cubicBezTo>
                    <a:pt x="5380" y="1412"/>
                    <a:pt x="5380" y="1412"/>
                    <a:pt x="5380" y="1412"/>
                  </a:cubicBezTo>
                  <a:cubicBezTo>
                    <a:pt x="5380" y="1248"/>
                    <a:pt x="5380" y="1248"/>
                    <a:pt x="5380" y="1248"/>
                  </a:cubicBezTo>
                  <a:lnTo>
                    <a:pt x="4116" y="1071"/>
                  </a:lnTo>
                  <a:close/>
                  <a:moveTo>
                    <a:pt x="2017" y="853"/>
                  </a:moveTo>
                  <a:cubicBezTo>
                    <a:pt x="2012" y="853"/>
                    <a:pt x="2012" y="853"/>
                    <a:pt x="2012" y="853"/>
                  </a:cubicBezTo>
                  <a:cubicBezTo>
                    <a:pt x="2007" y="853"/>
                    <a:pt x="2007" y="853"/>
                    <a:pt x="2007" y="853"/>
                  </a:cubicBezTo>
                  <a:cubicBezTo>
                    <a:pt x="2007" y="801"/>
                    <a:pt x="2007" y="801"/>
                    <a:pt x="2007" y="801"/>
                  </a:cubicBezTo>
                  <a:cubicBezTo>
                    <a:pt x="2007" y="798"/>
                    <a:pt x="2010" y="795"/>
                    <a:pt x="2012" y="795"/>
                  </a:cubicBezTo>
                  <a:cubicBezTo>
                    <a:pt x="2015" y="795"/>
                    <a:pt x="2017" y="797"/>
                    <a:pt x="2017" y="801"/>
                  </a:cubicBezTo>
                  <a:lnTo>
                    <a:pt x="2017" y="853"/>
                  </a:lnTo>
                  <a:close/>
                  <a:moveTo>
                    <a:pt x="2017" y="772"/>
                  </a:moveTo>
                  <a:cubicBezTo>
                    <a:pt x="2012" y="773"/>
                    <a:pt x="2012" y="773"/>
                    <a:pt x="2012" y="773"/>
                  </a:cubicBezTo>
                  <a:cubicBezTo>
                    <a:pt x="2007" y="774"/>
                    <a:pt x="2007" y="774"/>
                    <a:pt x="2007" y="774"/>
                  </a:cubicBezTo>
                  <a:cubicBezTo>
                    <a:pt x="2007" y="717"/>
                    <a:pt x="2007" y="717"/>
                    <a:pt x="2007" y="717"/>
                  </a:cubicBezTo>
                  <a:cubicBezTo>
                    <a:pt x="2007" y="713"/>
                    <a:pt x="2010" y="710"/>
                    <a:pt x="2012" y="710"/>
                  </a:cubicBezTo>
                  <a:cubicBezTo>
                    <a:pt x="2015" y="709"/>
                    <a:pt x="2017" y="711"/>
                    <a:pt x="2017" y="715"/>
                  </a:cubicBezTo>
                  <a:lnTo>
                    <a:pt x="2017" y="772"/>
                  </a:lnTo>
                  <a:close/>
                  <a:moveTo>
                    <a:pt x="2017" y="696"/>
                  </a:moveTo>
                  <a:cubicBezTo>
                    <a:pt x="2012" y="698"/>
                    <a:pt x="2012" y="698"/>
                    <a:pt x="2012" y="698"/>
                  </a:cubicBezTo>
                  <a:cubicBezTo>
                    <a:pt x="2007" y="699"/>
                    <a:pt x="2007" y="699"/>
                    <a:pt x="2007" y="699"/>
                  </a:cubicBezTo>
                  <a:cubicBezTo>
                    <a:pt x="2007" y="655"/>
                    <a:pt x="2007" y="655"/>
                    <a:pt x="2007" y="655"/>
                  </a:cubicBezTo>
                  <a:cubicBezTo>
                    <a:pt x="2007" y="652"/>
                    <a:pt x="2010" y="649"/>
                    <a:pt x="2012" y="648"/>
                  </a:cubicBezTo>
                  <a:cubicBezTo>
                    <a:pt x="2015" y="647"/>
                    <a:pt x="2017" y="648"/>
                    <a:pt x="2017" y="651"/>
                  </a:cubicBezTo>
                  <a:lnTo>
                    <a:pt x="2017" y="696"/>
                  </a:lnTo>
                  <a:close/>
                  <a:moveTo>
                    <a:pt x="2040" y="853"/>
                  </a:moveTo>
                  <a:cubicBezTo>
                    <a:pt x="2027" y="853"/>
                    <a:pt x="2027" y="853"/>
                    <a:pt x="2027" y="853"/>
                  </a:cubicBezTo>
                  <a:cubicBezTo>
                    <a:pt x="2027" y="801"/>
                    <a:pt x="2027" y="801"/>
                    <a:pt x="2027" y="801"/>
                  </a:cubicBezTo>
                  <a:cubicBezTo>
                    <a:pt x="2027" y="795"/>
                    <a:pt x="2030" y="792"/>
                    <a:pt x="2034" y="792"/>
                  </a:cubicBezTo>
                  <a:cubicBezTo>
                    <a:pt x="2037" y="792"/>
                    <a:pt x="2040" y="794"/>
                    <a:pt x="2040" y="800"/>
                  </a:cubicBezTo>
                  <a:lnTo>
                    <a:pt x="2040" y="853"/>
                  </a:lnTo>
                  <a:close/>
                  <a:moveTo>
                    <a:pt x="2040" y="767"/>
                  </a:moveTo>
                  <a:cubicBezTo>
                    <a:pt x="2034" y="768"/>
                    <a:pt x="2034" y="768"/>
                    <a:pt x="2034" y="768"/>
                  </a:cubicBezTo>
                  <a:cubicBezTo>
                    <a:pt x="2027" y="770"/>
                    <a:pt x="2027" y="770"/>
                    <a:pt x="2027" y="770"/>
                  </a:cubicBezTo>
                  <a:cubicBezTo>
                    <a:pt x="2027" y="714"/>
                    <a:pt x="2027" y="714"/>
                    <a:pt x="2027" y="714"/>
                  </a:cubicBezTo>
                  <a:cubicBezTo>
                    <a:pt x="2027" y="708"/>
                    <a:pt x="2030" y="704"/>
                    <a:pt x="2034" y="704"/>
                  </a:cubicBezTo>
                  <a:cubicBezTo>
                    <a:pt x="2037" y="703"/>
                    <a:pt x="2040" y="705"/>
                    <a:pt x="2040" y="711"/>
                  </a:cubicBezTo>
                  <a:lnTo>
                    <a:pt x="2040" y="767"/>
                  </a:lnTo>
                  <a:close/>
                  <a:moveTo>
                    <a:pt x="2040" y="687"/>
                  </a:moveTo>
                  <a:cubicBezTo>
                    <a:pt x="2034" y="689"/>
                    <a:pt x="2034" y="689"/>
                    <a:pt x="2034" y="689"/>
                  </a:cubicBezTo>
                  <a:cubicBezTo>
                    <a:pt x="2027" y="692"/>
                    <a:pt x="2027" y="692"/>
                    <a:pt x="2027" y="692"/>
                  </a:cubicBezTo>
                  <a:cubicBezTo>
                    <a:pt x="2027" y="648"/>
                    <a:pt x="2027" y="648"/>
                    <a:pt x="2027" y="648"/>
                  </a:cubicBezTo>
                  <a:cubicBezTo>
                    <a:pt x="2027" y="643"/>
                    <a:pt x="2030" y="639"/>
                    <a:pt x="2034" y="638"/>
                  </a:cubicBezTo>
                  <a:cubicBezTo>
                    <a:pt x="2037" y="636"/>
                    <a:pt x="2040" y="637"/>
                    <a:pt x="2040" y="642"/>
                  </a:cubicBezTo>
                  <a:lnTo>
                    <a:pt x="2040" y="687"/>
                  </a:lnTo>
                  <a:close/>
                  <a:moveTo>
                    <a:pt x="2068" y="853"/>
                  </a:moveTo>
                  <a:cubicBezTo>
                    <a:pt x="2050" y="853"/>
                    <a:pt x="2050" y="853"/>
                    <a:pt x="2050" y="853"/>
                  </a:cubicBezTo>
                  <a:cubicBezTo>
                    <a:pt x="2050" y="800"/>
                    <a:pt x="2050" y="800"/>
                    <a:pt x="2050" y="800"/>
                  </a:cubicBezTo>
                  <a:cubicBezTo>
                    <a:pt x="2050" y="793"/>
                    <a:pt x="2055" y="789"/>
                    <a:pt x="2059" y="788"/>
                  </a:cubicBezTo>
                  <a:cubicBezTo>
                    <a:pt x="2064" y="788"/>
                    <a:pt x="2068" y="792"/>
                    <a:pt x="2068" y="799"/>
                  </a:cubicBezTo>
                  <a:lnTo>
                    <a:pt x="2068" y="853"/>
                  </a:lnTo>
                  <a:close/>
                  <a:moveTo>
                    <a:pt x="2068" y="762"/>
                  </a:moveTo>
                  <a:cubicBezTo>
                    <a:pt x="2059" y="763"/>
                    <a:pt x="2059" y="763"/>
                    <a:pt x="2059" y="763"/>
                  </a:cubicBezTo>
                  <a:cubicBezTo>
                    <a:pt x="2050" y="765"/>
                    <a:pt x="2050" y="765"/>
                    <a:pt x="2050" y="765"/>
                  </a:cubicBezTo>
                  <a:cubicBezTo>
                    <a:pt x="2050" y="711"/>
                    <a:pt x="2050" y="711"/>
                    <a:pt x="2050" y="711"/>
                  </a:cubicBezTo>
                  <a:cubicBezTo>
                    <a:pt x="2050" y="703"/>
                    <a:pt x="2055" y="698"/>
                    <a:pt x="2059" y="697"/>
                  </a:cubicBezTo>
                  <a:cubicBezTo>
                    <a:pt x="2064" y="697"/>
                    <a:pt x="2068" y="700"/>
                    <a:pt x="2068" y="707"/>
                  </a:cubicBezTo>
                  <a:lnTo>
                    <a:pt x="2068" y="762"/>
                  </a:lnTo>
                  <a:close/>
                  <a:moveTo>
                    <a:pt x="2068" y="677"/>
                  </a:moveTo>
                  <a:cubicBezTo>
                    <a:pt x="2059" y="680"/>
                    <a:pt x="2059" y="680"/>
                    <a:pt x="2059" y="680"/>
                  </a:cubicBezTo>
                  <a:cubicBezTo>
                    <a:pt x="2050" y="683"/>
                    <a:pt x="2050" y="683"/>
                    <a:pt x="2050" y="683"/>
                  </a:cubicBezTo>
                  <a:cubicBezTo>
                    <a:pt x="2050" y="639"/>
                    <a:pt x="2050" y="639"/>
                    <a:pt x="2050" y="639"/>
                  </a:cubicBezTo>
                  <a:cubicBezTo>
                    <a:pt x="2050" y="633"/>
                    <a:pt x="2055" y="628"/>
                    <a:pt x="2059" y="626"/>
                  </a:cubicBezTo>
                  <a:cubicBezTo>
                    <a:pt x="2064" y="625"/>
                    <a:pt x="2068" y="626"/>
                    <a:pt x="2068" y="632"/>
                  </a:cubicBezTo>
                  <a:lnTo>
                    <a:pt x="2068" y="677"/>
                  </a:lnTo>
                  <a:close/>
                  <a:moveTo>
                    <a:pt x="2100" y="854"/>
                  </a:moveTo>
                  <a:cubicBezTo>
                    <a:pt x="2078" y="854"/>
                    <a:pt x="2078" y="854"/>
                    <a:pt x="2078" y="854"/>
                  </a:cubicBezTo>
                  <a:cubicBezTo>
                    <a:pt x="2078" y="800"/>
                    <a:pt x="2078" y="800"/>
                    <a:pt x="2078" y="800"/>
                  </a:cubicBezTo>
                  <a:cubicBezTo>
                    <a:pt x="2078" y="790"/>
                    <a:pt x="2084" y="785"/>
                    <a:pt x="2089" y="785"/>
                  </a:cubicBezTo>
                  <a:cubicBezTo>
                    <a:pt x="2095" y="784"/>
                    <a:pt x="2100" y="789"/>
                    <a:pt x="2100" y="799"/>
                  </a:cubicBezTo>
                  <a:lnTo>
                    <a:pt x="2100" y="854"/>
                  </a:lnTo>
                  <a:close/>
                  <a:moveTo>
                    <a:pt x="2100" y="757"/>
                  </a:moveTo>
                  <a:cubicBezTo>
                    <a:pt x="2089" y="758"/>
                    <a:pt x="2089" y="758"/>
                    <a:pt x="2089" y="758"/>
                  </a:cubicBezTo>
                  <a:cubicBezTo>
                    <a:pt x="2078" y="760"/>
                    <a:pt x="2078" y="760"/>
                    <a:pt x="2078" y="760"/>
                  </a:cubicBezTo>
                  <a:cubicBezTo>
                    <a:pt x="2078" y="707"/>
                    <a:pt x="2078" y="707"/>
                    <a:pt x="2078" y="707"/>
                  </a:cubicBezTo>
                  <a:cubicBezTo>
                    <a:pt x="2078" y="697"/>
                    <a:pt x="2084" y="692"/>
                    <a:pt x="2089" y="691"/>
                  </a:cubicBezTo>
                  <a:cubicBezTo>
                    <a:pt x="2095" y="690"/>
                    <a:pt x="2100" y="694"/>
                    <a:pt x="2100" y="703"/>
                  </a:cubicBezTo>
                  <a:lnTo>
                    <a:pt x="2100" y="757"/>
                  </a:lnTo>
                  <a:close/>
                  <a:moveTo>
                    <a:pt x="2100" y="668"/>
                  </a:moveTo>
                  <a:cubicBezTo>
                    <a:pt x="2089" y="671"/>
                    <a:pt x="2089" y="671"/>
                    <a:pt x="2089" y="671"/>
                  </a:cubicBezTo>
                  <a:cubicBezTo>
                    <a:pt x="2078" y="674"/>
                    <a:pt x="2078" y="674"/>
                    <a:pt x="2078" y="674"/>
                  </a:cubicBezTo>
                  <a:cubicBezTo>
                    <a:pt x="2078" y="630"/>
                    <a:pt x="2078" y="630"/>
                    <a:pt x="2078" y="630"/>
                  </a:cubicBezTo>
                  <a:cubicBezTo>
                    <a:pt x="2078" y="622"/>
                    <a:pt x="2084" y="616"/>
                    <a:pt x="2089" y="614"/>
                  </a:cubicBezTo>
                  <a:cubicBezTo>
                    <a:pt x="2095" y="613"/>
                    <a:pt x="2100" y="615"/>
                    <a:pt x="2100" y="623"/>
                  </a:cubicBezTo>
                  <a:lnTo>
                    <a:pt x="2100" y="668"/>
                  </a:lnTo>
                  <a:close/>
                  <a:moveTo>
                    <a:pt x="2137" y="854"/>
                  </a:moveTo>
                  <a:cubicBezTo>
                    <a:pt x="2110" y="854"/>
                    <a:pt x="2110" y="854"/>
                    <a:pt x="2110" y="854"/>
                  </a:cubicBezTo>
                  <a:cubicBezTo>
                    <a:pt x="2110" y="799"/>
                    <a:pt x="2110" y="799"/>
                    <a:pt x="2110" y="799"/>
                  </a:cubicBezTo>
                  <a:cubicBezTo>
                    <a:pt x="2110" y="787"/>
                    <a:pt x="2117" y="781"/>
                    <a:pt x="2124" y="781"/>
                  </a:cubicBezTo>
                  <a:cubicBezTo>
                    <a:pt x="2130" y="781"/>
                    <a:pt x="2137" y="786"/>
                    <a:pt x="2137" y="798"/>
                  </a:cubicBezTo>
                  <a:lnTo>
                    <a:pt x="2137" y="854"/>
                  </a:lnTo>
                  <a:close/>
                  <a:moveTo>
                    <a:pt x="2137" y="751"/>
                  </a:moveTo>
                  <a:cubicBezTo>
                    <a:pt x="2124" y="753"/>
                    <a:pt x="2124" y="753"/>
                    <a:pt x="2124" y="753"/>
                  </a:cubicBezTo>
                  <a:cubicBezTo>
                    <a:pt x="2110" y="755"/>
                    <a:pt x="2110" y="755"/>
                    <a:pt x="2110" y="755"/>
                  </a:cubicBezTo>
                  <a:cubicBezTo>
                    <a:pt x="2110" y="703"/>
                    <a:pt x="2110" y="703"/>
                    <a:pt x="2110" y="703"/>
                  </a:cubicBezTo>
                  <a:cubicBezTo>
                    <a:pt x="2110" y="691"/>
                    <a:pt x="2117" y="685"/>
                    <a:pt x="2124" y="684"/>
                  </a:cubicBezTo>
                  <a:cubicBezTo>
                    <a:pt x="2130" y="683"/>
                    <a:pt x="2137" y="688"/>
                    <a:pt x="2137" y="699"/>
                  </a:cubicBezTo>
                  <a:lnTo>
                    <a:pt x="2137" y="751"/>
                  </a:lnTo>
                  <a:close/>
                  <a:moveTo>
                    <a:pt x="2137" y="659"/>
                  </a:moveTo>
                  <a:cubicBezTo>
                    <a:pt x="2124" y="662"/>
                    <a:pt x="2124" y="662"/>
                    <a:pt x="2124" y="662"/>
                  </a:cubicBezTo>
                  <a:cubicBezTo>
                    <a:pt x="2110" y="665"/>
                    <a:pt x="2110" y="665"/>
                    <a:pt x="2110" y="665"/>
                  </a:cubicBezTo>
                  <a:cubicBezTo>
                    <a:pt x="2110" y="620"/>
                    <a:pt x="2110" y="620"/>
                    <a:pt x="2110" y="620"/>
                  </a:cubicBezTo>
                  <a:cubicBezTo>
                    <a:pt x="2110" y="611"/>
                    <a:pt x="2117" y="604"/>
                    <a:pt x="2124" y="602"/>
                  </a:cubicBezTo>
                  <a:cubicBezTo>
                    <a:pt x="2130" y="601"/>
                    <a:pt x="2137" y="604"/>
                    <a:pt x="2137" y="613"/>
                  </a:cubicBezTo>
                  <a:lnTo>
                    <a:pt x="2137" y="659"/>
                  </a:lnTo>
                  <a:close/>
                  <a:moveTo>
                    <a:pt x="2178" y="854"/>
                  </a:moveTo>
                  <a:cubicBezTo>
                    <a:pt x="2147" y="854"/>
                    <a:pt x="2147" y="854"/>
                    <a:pt x="2147" y="854"/>
                  </a:cubicBezTo>
                  <a:cubicBezTo>
                    <a:pt x="2147" y="800"/>
                    <a:pt x="2147" y="800"/>
                    <a:pt x="2147" y="800"/>
                  </a:cubicBezTo>
                  <a:cubicBezTo>
                    <a:pt x="2147" y="786"/>
                    <a:pt x="2154" y="779"/>
                    <a:pt x="2162" y="779"/>
                  </a:cubicBezTo>
                  <a:cubicBezTo>
                    <a:pt x="2170" y="778"/>
                    <a:pt x="2178" y="785"/>
                    <a:pt x="2178" y="799"/>
                  </a:cubicBezTo>
                  <a:lnTo>
                    <a:pt x="2178" y="854"/>
                  </a:lnTo>
                  <a:close/>
                  <a:moveTo>
                    <a:pt x="2178" y="747"/>
                  </a:moveTo>
                  <a:cubicBezTo>
                    <a:pt x="2173" y="748"/>
                    <a:pt x="2167" y="748"/>
                    <a:pt x="2162" y="749"/>
                  </a:cubicBezTo>
                  <a:cubicBezTo>
                    <a:pt x="2157" y="749"/>
                    <a:pt x="2152" y="750"/>
                    <a:pt x="2147" y="750"/>
                  </a:cubicBezTo>
                  <a:cubicBezTo>
                    <a:pt x="2147" y="700"/>
                    <a:pt x="2147" y="700"/>
                    <a:pt x="2147" y="700"/>
                  </a:cubicBezTo>
                  <a:cubicBezTo>
                    <a:pt x="2147" y="688"/>
                    <a:pt x="2154" y="681"/>
                    <a:pt x="2162" y="680"/>
                  </a:cubicBezTo>
                  <a:cubicBezTo>
                    <a:pt x="2170" y="679"/>
                    <a:pt x="2178" y="685"/>
                    <a:pt x="2178" y="697"/>
                  </a:cubicBezTo>
                  <a:lnTo>
                    <a:pt x="2178" y="747"/>
                  </a:lnTo>
                  <a:close/>
                  <a:moveTo>
                    <a:pt x="2178" y="651"/>
                  </a:moveTo>
                  <a:cubicBezTo>
                    <a:pt x="2173" y="652"/>
                    <a:pt x="2167" y="653"/>
                    <a:pt x="2162" y="654"/>
                  </a:cubicBezTo>
                  <a:cubicBezTo>
                    <a:pt x="2157" y="655"/>
                    <a:pt x="2152" y="656"/>
                    <a:pt x="2147" y="656"/>
                  </a:cubicBezTo>
                  <a:cubicBezTo>
                    <a:pt x="2147" y="613"/>
                    <a:pt x="2147" y="613"/>
                    <a:pt x="2147" y="613"/>
                  </a:cubicBezTo>
                  <a:cubicBezTo>
                    <a:pt x="2147" y="602"/>
                    <a:pt x="2154" y="595"/>
                    <a:pt x="2162" y="593"/>
                  </a:cubicBezTo>
                  <a:cubicBezTo>
                    <a:pt x="2170" y="591"/>
                    <a:pt x="2178" y="595"/>
                    <a:pt x="2178" y="607"/>
                  </a:cubicBezTo>
                  <a:lnTo>
                    <a:pt x="2178" y="651"/>
                  </a:lnTo>
                  <a:close/>
                  <a:moveTo>
                    <a:pt x="2223" y="853"/>
                  </a:moveTo>
                  <a:cubicBezTo>
                    <a:pt x="2188" y="853"/>
                    <a:pt x="2188" y="853"/>
                    <a:pt x="2188" y="853"/>
                  </a:cubicBezTo>
                  <a:cubicBezTo>
                    <a:pt x="2188" y="801"/>
                    <a:pt x="2188" y="801"/>
                    <a:pt x="2188" y="801"/>
                  </a:cubicBezTo>
                  <a:cubicBezTo>
                    <a:pt x="2188" y="786"/>
                    <a:pt x="2196" y="778"/>
                    <a:pt x="2205" y="778"/>
                  </a:cubicBezTo>
                  <a:cubicBezTo>
                    <a:pt x="2214" y="778"/>
                    <a:pt x="2223" y="785"/>
                    <a:pt x="2223" y="801"/>
                  </a:cubicBezTo>
                  <a:lnTo>
                    <a:pt x="2223" y="853"/>
                  </a:lnTo>
                  <a:close/>
                  <a:moveTo>
                    <a:pt x="2223" y="744"/>
                  </a:moveTo>
                  <a:cubicBezTo>
                    <a:pt x="2217" y="744"/>
                    <a:pt x="2211" y="745"/>
                    <a:pt x="2205" y="745"/>
                  </a:cubicBezTo>
                  <a:cubicBezTo>
                    <a:pt x="2199" y="745"/>
                    <a:pt x="2193" y="746"/>
                    <a:pt x="2188" y="746"/>
                  </a:cubicBezTo>
                  <a:cubicBezTo>
                    <a:pt x="2188" y="699"/>
                    <a:pt x="2188" y="699"/>
                    <a:pt x="2188" y="699"/>
                  </a:cubicBezTo>
                  <a:cubicBezTo>
                    <a:pt x="2188" y="685"/>
                    <a:pt x="2196" y="678"/>
                    <a:pt x="2205" y="677"/>
                  </a:cubicBezTo>
                  <a:cubicBezTo>
                    <a:pt x="2214" y="677"/>
                    <a:pt x="2223" y="683"/>
                    <a:pt x="2223" y="697"/>
                  </a:cubicBezTo>
                  <a:lnTo>
                    <a:pt x="2223" y="744"/>
                  </a:lnTo>
                  <a:close/>
                  <a:moveTo>
                    <a:pt x="2223" y="645"/>
                  </a:moveTo>
                  <a:cubicBezTo>
                    <a:pt x="2217" y="646"/>
                    <a:pt x="2211" y="647"/>
                    <a:pt x="2205" y="647"/>
                  </a:cubicBezTo>
                  <a:cubicBezTo>
                    <a:pt x="2199" y="648"/>
                    <a:pt x="2193" y="649"/>
                    <a:pt x="2188" y="649"/>
                  </a:cubicBezTo>
                  <a:cubicBezTo>
                    <a:pt x="2188" y="607"/>
                    <a:pt x="2188" y="607"/>
                    <a:pt x="2188" y="607"/>
                  </a:cubicBezTo>
                  <a:cubicBezTo>
                    <a:pt x="2188" y="595"/>
                    <a:pt x="2196" y="588"/>
                    <a:pt x="2205" y="586"/>
                  </a:cubicBezTo>
                  <a:cubicBezTo>
                    <a:pt x="2214" y="585"/>
                    <a:pt x="2223" y="590"/>
                    <a:pt x="2223" y="603"/>
                  </a:cubicBezTo>
                  <a:lnTo>
                    <a:pt x="2223" y="645"/>
                  </a:lnTo>
                  <a:close/>
                  <a:moveTo>
                    <a:pt x="2272" y="853"/>
                  </a:moveTo>
                  <a:cubicBezTo>
                    <a:pt x="2233" y="853"/>
                    <a:pt x="2233" y="853"/>
                    <a:pt x="2233" y="853"/>
                  </a:cubicBezTo>
                  <a:cubicBezTo>
                    <a:pt x="2233" y="803"/>
                    <a:pt x="2233" y="803"/>
                    <a:pt x="2233" y="803"/>
                  </a:cubicBezTo>
                  <a:cubicBezTo>
                    <a:pt x="2233" y="787"/>
                    <a:pt x="2243" y="778"/>
                    <a:pt x="2252" y="778"/>
                  </a:cubicBezTo>
                  <a:cubicBezTo>
                    <a:pt x="2262" y="778"/>
                    <a:pt x="2272" y="786"/>
                    <a:pt x="2272" y="803"/>
                  </a:cubicBezTo>
                  <a:lnTo>
                    <a:pt x="2272" y="853"/>
                  </a:lnTo>
                  <a:close/>
                  <a:moveTo>
                    <a:pt x="2272" y="742"/>
                  </a:moveTo>
                  <a:cubicBezTo>
                    <a:pt x="2266" y="742"/>
                    <a:pt x="2259" y="743"/>
                    <a:pt x="2252" y="743"/>
                  </a:cubicBezTo>
                  <a:cubicBezTo>
                    <a:pt x="2246" y="743"/>
                    <a:pt x="2239" y="743"/>
                    <a:pt x="2233" y="743"/>
                  </a:cubicBezTo>
                  <a:cubicBezTo>
                    <a:pt x="2233" y="699"/>
                    <a:pt x="2233" y="699"/>
                    <a:pt x="2233" y="699"/>
                  </a:cubicBezTo>
                  <a:cubicBezTo>
                    <a:pt x="2233" y="684"/>
                    <a:pt x="2243" y="676"/>
                    <a:pt x="2252" y="676"/>
                  </a:cubicBezTo>
                  <a:cubicBezTo>
                    <a:pt x="2262" y="676"/>
                    <a:pt x="2272" y="683"/>
                    <a:pt x="2272" y="698"/>
                  </a:cubicBezTo>
                  <a:lnTo>
                    <a:pt x="2272" y="742"/>
                  </a:lnTo>
                  <a:close/>
                  <a:moveTo>
                    <a:pt x="2272" y="643"/>
                  </a:moveTo>
                  <a:cubicBezTo>
                    <a:pt x="2266" y="643"/>
                    <a:pt x="2259" y="643"/>
                    <a:pt x="2252" y="643"/>
                  </a:cubicBezTo>
                  <a:cubicBezTo>
                    <a:pt x="2246" y="644"/>
                    <a:pt x="2239" y="644"/>
                    <a:pt x="2233" y="644"/>
                  </a:cubicBezTo>
                  <a:cubicBezTo>
                    <a:pt x="2233" y="604"/>
                    <a:pt x="2233" y="604"/>
                    <a:pt x="2233" y="604"/>
                  </a:cubicBezTo>
                  <a:cubicBezTo>
                    <a:pt x="2233" y="590"/>
                    <a:pt x="2243" y="583"/>
                    <a:pt x="2252" y="582"/>
                  </a:cubicBezTo>
                  <a:cubicBezTo>
                    <a:pt x="2262" y="582"/>
                    <a:pt x="2272" y="588"/>
                    <a:pt x="2272" y="602"/>
                  </a:cubicBezTo>
                  <a:lnTo>
                    <a:pt x="2272" y="643"/>
                  </a:lnTo>
                  <a:close/>
                  <a:moveTo>
                    <a:pt x="2322" y="853"/>
                  </a:moveTo>
                  <a:cubicBezTo>
                    <a:pt x="2282" y="853"/>
                    <a:pt x="2282" y="853"/>
                    <a:pt x="2282" y="853"/>
                  </a:cubicBezTo>
                  <a:cubicBezTo>
                    <a:pt x="2282" y="803"/>
                    <a:pt x="2282" y="803"/>
                    <a:pt x="2282" y="803"/>
                  </a:cubicBezTo>
                  <a:cubicBezTo>
                    <a:pt x="2282" y="786"/>
                    <a:pt x="2292" y="778"/>
                    <a:pt x="2302" y="778"/>
                  </a:cubicBezTo>
                  <a:cubicBezTo>
                    <a:pt x="2312" y="778"/>
                    <a:pt x="2322" y="787"/>
                    <a:pt x="2322" y="803"/>
                  </a:cubicBezTo>
                  <a:lnTo>
                    <a:pt x="2322" y="853"/>
                  </a:lnTo>
                  <a:close/>
                  <a:moveTo>
                    <a:pt x="2322" y="743"/>
                  </a:moveTo>
                  <a:cubicBezTo>
                    <a:pt x="2315" y="743"/>
                    <a:pt x="2309" y="743"/>
                    <a:pt x="2302" y="743"/>
                  </a:cubicBezTo>
                  <a:cubicBezTo>
                    <a:pt x="2295" y="743"/>
                    <a:pt x="2289" y="742"/>
                    <a:pt x="2282" y="742"/>
                  </a:cubicBezTo>
                  <a:cubicBezTo>
                    <a:pt x="2282" y="698"/>
                    <a:pt x="2282" y="698"/>
                    <a:pt x="2282" y="698"/>
                  </a:cubicBezTo>
                  <a:cubicBezTo>
                    <a:pt x="2282" y="683"/>
                    <a:pt x="2292" y="676"/>
                    <a:pt x="2302" y="676"/>
                  </a:cubicBezTo>
                  <a:cubicBezTo>
                    <a:pt x="2312" y="676"/>
                    <a:pt x="2322" y="684"/>
                    <a:pt x="2322" y="699"/>
                  </a:cubicBezTo>
                  <a:lnTo>
                    <a:pt x="2322" y="743"/>
                  </a:lnTo>
                  <a:close/>
                  <a:moveTo>
                    <a:pt x="2322" y="645"/>
                  </a:moveTo>
                  <a:cubicBezTo>
                    <a:pt x="2315" y="644"/>
                    <a:pt x="2309" y="644"/>
                    <a:pt x="2302" y="643"/>
                  </a:cubicBezTo>
                  <a:cubicBezTo>
                    <a:pt x="2295" y="643"/>
                    <a:pt x="2289" y="643"/>
                    <a:pt x="2282" y="643"/>
                  </a:cubicBezTo>
                  <a:cubicBezTo>
                    <a:pt x="2282" y="602"/>
                    <a:pt x="2282" y="602"/>
                    <a:pt x="2282" y="602"/>
                  </a:cubicBezTo>
                  <a:cubicBezTo>
                    <a:pt x="2282" y="588"/>
                    <a:pt x="2292" y="581"/>
                    <a:pt x="2302" y="581"/>
                  </a:cubicBezTo>
                  <a:cubicBezTo>
                    <a:pt x="2312" y="582"/>
                    <a:pt x="2322" y="589"/>
                    <a:pt x="2322" y="603"/>
                  </a:cubicBezTo>
                  <a:lnTo>
                    <a:pt x="2322" y="645"/>
                  </a:lnTo>
                  <a:close/>
                  <a:moveTo>
                    <a:pt x="2367" y="853"/>
                  </a:moveTo>
                  <a:cubicBezTo>
                    <a:pt x="2331" y="853"/>
                    <a:pt x="2331" y="853"/>
                    <a:pt x="2331" y="853"/>
                  </a:cubicBezTo>
                  <a:cubicBezTo>
                    <a:pt x="2331" y="801"/>
                    <a:pt x="2331" y="801"/>
                    <a:pt x="2331" y="801"/>
                  </a:cubicBezTo>
                  <a:cubicBezTo>
                    <a:pt x="2331" y="786"/>
                    <a:pt x="2340" y="778"/>
                    <a:pt x="2349" y="778"/>
                  </a:cubicBezTo>
                  <a:cubicBezTo>
                    <a:pt x="2358" y="779"/>
                    <a:pt x="2367" y="786"/>
                    <a:pt x="2367" y="801"/>
                  </a:cubicBezTo>
                  <a:lnTo>
                    <a:pt x="2367" y="853"/>
                  </a:lnTo>
                  <a:close/>
                  <a:moveTo>
                    <a:pt x="2367" y="746"/>
                  </a:moveTo>
                  <a:cubicBezTo>
                    <a:pt x="2361" y="746"/>
                    <a:pt x="2355" y="745"/>
                    <a:pt x="2349" y="745"/>
                  </a:cubicBezTo>
                  <a:cubicBezTo>
                    <a:pt x="2343" y="745"/>
                    <a:pt x="2337" y="744"/>
                    <a:pt x="2331" y="744"/>
                  </a:cubicBezTo>
                  <a:cubicBezTo>
                    <a:pt x="2331" y="697"/>
                    <a:pt x="2331" y="697"/>
                    <a:pt x="2331" y="697"/>
                  </a:cubicBezTo>
                  <a:cubicBezTo>
                    <a:pt x="2331" y="683"/>
                    <a:pt x="2340" y="677"/>
                    <a:pt x="2349" y="677"/>
                  </a:cubicBezTo>
                  <a:cubicBezTo>
                    <a:pt x="2358" y="677"/>
                    <a:pt x="2367" y="685"/>
                    <a:pt x="2367" y="699"/>
                  </a:cubicBezTo>
                  <a:lnTo>
                    <a:pt x="2367" y="746"/>
                  </a:lnTo>
                  <a:close/>
                  <a:moveTo>
                    <a:pt x="2367" y="650"/>
                  </a:moveTo>
                  <a:cubicBezTo>
                    <a:pt x="2361" y="649"/>
                    <a:pt x="2355" y="648"/>
                    <a:pt x="2349" y="647"/>
                  </a:cubicBezTo>
                  <a:cubicBezTo>
                    <a:pt x="2343" y="647"/>
                    <a:pt x="2337" y="646"/>
                    <a:pt x="2331" y="646"/>
                  </a:cubicBezTo>
                  <a:cubicBezTo>
                    <a:pt x="2331" y="601"/>
                    <a:pt x="2331" y="601"/>
                    <a:pt x="2331" y="601"/>
                  </a:cubicBezTo>
                  <a:cubicBezTo>
                    <a:pt x="2331" y="589"/>
                    <a:pt x="2340" y="583"/>
                    <a:pt x="2349" y="584"/>
                  </a:cubicBezTo>
                  <a:cubicBezTo>
                    <a:pt x="2358" y="585"/>
                    <a:pt x="2367" y="592"/>
                    <a:pt x="2367" y="605"/>
                  </a:cubicBezTo>
                  <a:lnTo>
                    <a:pt x="2367" y="650"/>
                  </a:lnTo>
                  <a:close/>
                  <a:moveTo>
                    <a:pt x="2408" y="854"/>
                  </a:moveTo>
                  <a:cubicBezTo>
                    <a:pt x="2377" y="854"/>
                    <a:pt x="2377" y="854"/>
                    <a:pt x="2377" y="854"/>
                  </a:cubicBezTo>
                  <a:cubicBezTo>
                    <a:pt x="2377" y="799"/>
                    <a:pt x="2377" y="799"/>
                    <a:pt x="2377" y="799"/>
                  </a:cubicBezTo>
                  <a:cubicBezTo>
                    <a:pt x="2377" y="785"/>
                    <a:pt x="2384" y="779"/>
                    <a:pt x="2392" y="779"/>
                  </a:cubicBezTo>
                  <a:cubicBezTo>
                    <a:pt x="2400" y="779"/>
                    <a:pt x="2408" y="786"/>
                    <a:pt x="2408" y="800"/>
                  </a:cubicBezTo>
                  <a:lnTo>
                    <a:pt x="2408" y="854"/>
                  </a:lnTo>
                  <a:close/>
                  <a:moveTo>
                    <a:pt x="2408" y="750"/>
                  </a:moveTo>
                  <a:cubicBezTo>
                    <a:pt x="2392" y="749"/>
                    <a:pt x="2392" y="749"/>
                    <a:pt x="2392" y="749"/>
                  </a:cubicBezTo>
                  <a:cubicBezTo>
                    <a:pt x="2377" y="747"/>
                    <a:pt x="2377" y="747"/>
                    <a:pt x="2377" y="747"/>
                  </a:cubicBezTo>
                  <a:cubicBezTo>
                    <a:pt x="2377" y="697"/>
                    <a:pt x="2377" y="697"/>
                    <a:pt x="2377" y="697"/>
                  </a:cubicBezTo>
                  <a:cubicBezTo>
                    <a:pt x="2377" y="684"/>
                    <a:pt x="2384" y="679"/>
                    <a:pt x="2392" y="679"/>
                  </a:cubicBezTo>
                  <a:cubicBezTo>
                    <a:pt x="2400" y="680"/>
                    <a:pt x="2408" y="687"/>
                    <a:pt x="2408" y="700"/>
                  </a:cubicBezTo>
                  <a:lnTo>
                    <a:pt x="2408" y="750"/>
                  </a:lnTo>
                  <a:close/>
                  <a:moveTo>
                    <a:pt x="2408" y="657"/>
                  </a:moveTo>
                  <a:cubicBezTo>
                    <a:pt x="2392" y="654"/>
                    <a:pt x="2392" y="654"/>
                    <a:pt x="2392" y="654"/>
                  </a:cubicBezTo>
                  <a:cubicBezTo>
                    <a:pt x="2377" y="651"/>
                    <a:pt x="2377" y="651"/>
                    <a:pt x="2377" y="651"/>
                  </a:cubicBezTo>
                  <a:cubicBezTo>
                    <a:pt x="2377" y="604"/>
                    <a:pt x="2377" y="604"/>
                    <a:pt x="2377" y="604"/>
                  </a:cubicBezTo>
                  <a:cubicBezTo>
                    <a:pt x="2377" y="592"/>
                    <a:pt x="2384" y="588"/>
                    <a:pt x="2392" y="589"/>
                  </a:cubicBezTo>
                  <a:cubicBezTo>
                    <a:pt x="2400" y="591"/>
                    <a:pt x="2408" y="598"/>
                    <a:pt x="2408" y="610"/>
                  </a:cubicBezTo>
                  <a:lnTo>
                    <a:pt x="2408" y="657"/>
                  </a:lnTo>
                  <a:close/>
                  <a:moveTo>
                    <a:pt x="2444" y="854"/>
                  </a:moveTo>
                  <a:cubicBezTo>
                    <a:pt x="2417" y="854"/>
                    <a:pt x="2417" y="854"/>
                    <a:pt x="2417" y="854"/>
                  </a:cubicBezTo>
                  <a:cubicBezTo>
                    <a:pt x="2417" y="798"/>
                    <a:pt x="2417" y="798"/>
                    <a:pt x="2417" y="798"/>
                  </a:cubicBezTo>
                  <a:cubicBezTo>
                    <a:pt x="2417" y="786"/>
                    <a:pt x="2424" y="781"/>
                    <a:pt x="2431" y="781"/>
                  </a:cubicBezTo>
                  <a:cubicBezTo>
                    <a:pt x="2437" y="781"/>
                    <a:pt x="2444" y="788"/>
                    <a:pt x="2444" y="799"/>
                  </a:cubicBezTo>
                  <a:lnTo>
                    <a:pt x="2444" y="854"/>
                  </a:lnTo>
                  <a:close/>
                  <a:moveTo>
                    <a:pt x="2444" y="755"/>
                  </a:moveTo>
                  <a:cubicBezTo>
                    <a:pt x="2431" y="753"/>
                    <a:pt x="2431" y="753"/>
                    <a:pt x="2431" y="753"/>
                  </a:cubicBezTo>
                  <a:cubicBezTo>
                    <a:pt x="2417" y="751"/>
                    <a:pt x="2417" y="751"/>
                    <a:pt x="2417" y="751"/>
                  </a:cubicBezTo>
                  <a:cubicBezTo>
                    <a:pt x="2417" y="699"/>
                    <a:pt x="2417" y="699"/>
                    <a:pt x="2417" y="699"/>
                  </a:cubicBezTo>
                  <a:cubicBezTo>
                    <a:pt x="2417" y="688"/>
                    <a:pt x="2424" y="683"/>
                    <a:pt x="2431" y="684"/>
                  </a:cubicBezTo>
                  <a:cubicBezTo>
                    <a:pt x="2437" y="685"/>
                    <a:pt x="2444" y="691"/>
                    <a:pt x="2444" y="702"/>
                  </a:cubicBezTo>
                  <a:lnTo>
                    <a:pt x="2444" y="755"/>
                  </a:lnTo>
                  <a:close/>
                  <a:moveTo>
                    <a:pt x="2444" y="665"/>
                  </a:moveTo>
                  <a:cubicBezTo>
                    <a:pt x="2440" y="664"/>
                    <a:pt x="2435" y="663"/>
                    <a:pt x="2431" y="662"/>
                  </a:cubicBezTo>
                  <a:cubicBezTo>
                    <a:pt x="2426" y="661"/>
                    <a:pt x="2422" y="660"/>
                    <a:pt x="2417" y="659"/>
                  </a:cubicBezTo>
                  <a:cubicBezTo>
                    <a:pt x="2417" y="610"/>
                    <a:pt x="2417" y="610"/>
                    <a:pt x="2417" y="610"/>
                  </a:cubicBezTo>
                  <a:cubicBezTo>
                    <a:pt x="2417" y="600"/>
                    <a:pt x="2424" y="596"/>
                    <a:pt x="2431" y="598"/>
                  </a:cubicBezTo>
                  <a:cubicBezTo>
                    <a:pt x="2437" y="600"/>
                    <a:pt x="2444" y="607"/>
                    <a:pt x="2444" y="617"/>
                  </a:cubicBezTo>
                  <a:lnTo>
                    <a:pt x="2444" y="665"/>
                  </a:lnTo>
                  <a:close/>
                  <a:moveTo>
                    <a:pt x="2476" y="854"/>
                  </a:moveTo>
                  <a:cubicBezTo>
                    <a:pt x="2454" y="854"/>
                    <a:pt x="2454" y="854"/>
                    <a:pt x="2454" y="854"/>
                  </a:cubicBezTo>
                  <a:cubicBezTo>
                    <a:pt x="2454" y="799"/>
                    <a:pt x="2454" y="799"/>
                    <a:pt x="2454" y="799"/>
                  </a:cubicBezTo>
                  <a:cubicBezTo>
                    <a:pt x="2454" y="789"/>
                    <a:pt x="2459" y="785"/>
                    <a:pt x="2465" y="785"/>
                  </a:cubicBezTo>
                  <a:cubicBezTo>
                    <a:pt x="2471" y="785"/>
                    <a:pt x="2476" y="790"/>
                    <a:pt x="2476" y="800"/>
                  </a:cubicBezTo>
                  <a:lnTo>
                    <a:pt x="2476" y="854"/>
                  </a:lnTo>
                  <a:close/>
                  <a:moveTo>
                    <a:pt x="2476" y="760"/>
                  </a:moveTo>
                  <a:cubicBezTo>
                    <a:pt x="2465" y="758"/>
                    <a:pt x="2465" y="758"/>
                    <a:pt x="2465" y="758"/>
                  </a:cubicBezTo>
                  <a:cubicBezTo>
                    <a:pt x="2454" y="756"/>
                    <a:pt x="2454" y="756"/>
                    <a:pt x="2454" y="756"/>
                  </a:cubicBezTo>
                  <a:cubicBezTo>
                    <a:pt x="2454" y="703"/>
                    <a:pt x="2454" y="703"/>
                    <a:pt x="2454" y="703"/>
                  </a:cubicBezTo>
                  <a:cubicBezTo>
                    <a:pt x="2454" y="693"/>
                    <a:pt x="2459" y="690"/>
                    <a:pt x="2465" y="690"/>
                  </a:cubicBezTo>
                  <a:cubicBezTo>
                    <a:pt x="2471" y="691"/>
                    <a:pt x="2476" y="697"/>
                    <a:pt x="2476" y="706"/>
                  </a:cubicBezTo>
                  <a:lnTo>
                    <a:pt x="2476" y="760"/>
                  </a:lnTo>
                  <a:close/>
                  <a:moveTo>
                    <a:pt x="2476" y="674"/>
                  </a:moveTo>
                  <a:cubicBezTo>
                    <a:pt x="2465" y="671"/>
                    <a:pt x="2465" y="671"/>
                    <a:pt x="2465" y="671"/>
                  </a:cubicBezTo>
                  <a:cubicBezTo>
                    <a:pt x="2454" y="668"/>
                    <a:pt x="2454" y="668"/>
                    <a:pt x="2454" y="668"/>
                  </a:cubicBezTo>
                  <a:cubicBezTo>
                    <a:pt x="2454" y="619"/>
                    <a:pt x="2454" y="619"/>
                    <a:pt x="2454" y="619"/>
                  </a:cubicBezTo>
                  <a:cubicBezTo>
                    <a:pt x="2454" y="610"/>
                    <a:pt x="2459" y="608"/>
                    <a:pt x="2465" y="610"/>
                  </a:cubicBezTo>
                  <a:cubicBezTo>
                    <a:pt x="2471" y="611"/>
                    <a:pt x="2476" y="617"/>
                    <a:pt x="2476" y="626"/>
                  </a:cubicBezTo>
                  <a:lnTo>
                    <a:pt x="2476" y="674"/>
                  </a:lnTo>
                  <a:close/>
                  <a:moveTo>
                    <a:pt x="2504" y="853"/>
                  </a:moveTo>
                  <a:cubicBezTo>
                    <a:pt x="2486" y="853"/>
                    <a:pt x="2486" y="853"/>
                    <a:pt x="2486" y="853"/>
                  </a:cubicBezTo>
                  <a:cubicBezTo>
                    <a:pt x="2486" y="800"/>
                    <a:pt x="2486" y="800"/>
                    <a:pt x="2486" y="800"/>
                  </a:cubicBezTo>
                  <a:cubicBezTo>
                    <a:pt x="2486" y="792"/>
                    <a:pt x="2491" y="788"/>
                    <a:pt x="2495" y="789"/>
                  </a:cubicBezTo>
                  <a:cubicBezTo>
                    <a:pt x="2500" y="789"/>
                    <a:pt x="2504" y="793"/>
                    <a:pt x="2504" y="801"/>
                  </a:cubicBezTo>
                  <a:lnTo>
                    <a:pt x="2504" y="853"/>
                  </a:lnTo>
                  <a:close/>
                  <a:moveTo>
                    <a:pt x="2504" y="765"/>
                  </a:moveTo>
                  <a:cubicBezTo>
                    <a:pt x="2495" y="763"/>
                    <a:pt x="2495" y="763"/>
                    <a:pt x="2495" y="763"/>
                  </a:cubicBezTo>
                  <a:cubicBezTo>
                    <a:pt x="2486" y="762"/>
                    <a:pt x="2486" y="762"/>
                    <a:pt x="2486" y="762"/>
                  </a:cubicBezTo>
                  <a:cubicBezTo>
                    <a:pt x="2486" y="707"/>
                    <a:pt x="2486" y="707"/>
                    <a:pt x="2486" y="707"/>
                  </a:cubicBezTo>
                  <a:cubicBezTo>
                    <a:pt x="2486" y="699"/>
                    <a:pt x="2491" y="696"/>
                    <a:pt x="2495" y="697"/>
                  </a:cubicBezTo>
                  <a:cubicBezTo>
                    <a:pt x="2500" y="698"/>
                    <a:pt x="2504" y="702"/>
                    <a:pt x="2504" y="710"/>
                  </a:cubicBezTo>
                  <a:lnTo>
                    <a:pt x="2504" y="765"/>
                  </a:lnTo>
                  <a:close/>
                  <a:moveTo>
                    <a:pt x="2504" y="684"/>
                  </a:moveTo>
                  <a:cubicBezTo>
                    <a:pt x="2495" y="681"/>
                    <a:pt x="2495" y="681"/>
                    <a:pt x="2495" y="681"/>
                  </a:cubicBezTo>
                  <a:cubicBezTo>
                    <a:pt x="2486" y="677"/>
                    <a:pt x="2486" y="677"/>
                    <a:pt x="2486" y="677"/>
                  </a:cubicBezTo>
                  <a:cubicBezTo>
                    <a:pt x="2486" y="629"/>
                    <a:pt x="2486" y="629"/>
                    <a:pt x="2486" y="629"/>
                  </a:cubicBezTo>
                  <a:cubicBezTo>
                    <a:pt x="2486" y="622"/>
                    <a:pt x="2491" y="620"/>
                    <a:pt x="2495" y="621"/>
                  </a:cubicBezTo>
                  <a:cubicBezTo>
                    <a:pt x="2500" y="623"/>
                    <a:pt x="2504" y="628"/>
                    <a:pt x="2504" y="635"/>
                  </a:cubicBezTo>
                  <a:lnTo>
                    <a:pt x="2504" y="684"/>
                  </a:lnTo>
                  <a:close/>
                  <a:moveTo>
                    <a:pt x="2528" y="853"/>
                  </a:moveTo>
                  <a:cubicBezTo>
                    <a:pt x="2521" y="853"/>
                    <a:pt x="2521" y="853"/>
                    <a:pt x="2521" y="853"/>
                  </a:cubicBezTo>
                  <a:cubicBezTo>
                    <a:pt x="2514" y="853"/>
                    <a:pt x="2514" y="853"/>
                    <a:pt x="2514" y="853"/>
                  </a:cubicBezTo>
                  <a:cubicBezTo>
                    <a:pt x="2514" y="800"/>
                    <a:pt x="2514" y="800"/>
                    <a:pt x="2514" y="800"/>
                  </a:cubicBezTo>
                  <a:cubicBezTo>
                    <a:pt x="2514" y="794"/>
                    <a:pt x="2517" y="792"/>
                    <a:pt x="2521" y="792"/>
                  </a:cubicBezTo>
                  <a:cubicBezTo>
                    <a:pt x="2524" y="792"/>
                    <a:pt x="2528" y="795"/>
                    <a:pt x="2528" y="801"/>
                  </a:cubicBezTo>
                  <a:lnTo>
                    <a:pt x="2528" y="853"/>
                  </a:lnTo>
                  <a:close/>
                  <a:moveTo>
                    <a:pt x="2528" y="770"/>
                  </a:moveTo>
                  <a:cubicBezTo>
                    <a:pt x="2521" y="768"/>
                    <a:pt x="2521" y="768"/>
                    <a:pt x="2521" y="768"/>
                  </a:cubicBezTo>
                  <a:cubicBezTo>
                    <a:pt x="2514" y="767"/>
                    <a:pt x="2514" y="767"/>
                    <a:pt x="2514" y="767"/>
                  </a:cubicBezTo>
                  <a:cubicBezTo>
                    <a:pt x="2514" y="711"/>
                    <a:pt x="2514" y="711"/>
                    <a:pt x="2514" y="711"/>
                  </a:cubicBezTo>
                  <a:cubicBezTo>
                    <a:pt x="2514" y="705"/>
                    <a:pt x="2517" y="703"/>
                    <a:pt x="2521" y="704"/>
                  </a:cubicBezTo>
                  <a:cubicBezTo>
                    <a:pt x="2524" y="704"/>
                    <a:pt x="2528" y="708"/>
                    <a:pt x="2528" y="714"/>
                  </a:cubicBezTo>
                  <a:lnTo>
                    <a:pt x="2528" y="770"/>
                  </a:lnTo>
                  <a:close/>
                  <a:moveTo>
                    <a:pt x="2528" y="692"/>
                  </a:moveTo>
                  <a:cubicBezTo>
                    <a:pt x="2521" y="689"/>
                    <a:pt x="2521" y="689"/>
                    <a:pt x="2521" y="689"/>
                  </a:cubicBezTo>
                  <a:cubicBezTo>
                    <a:pt x="2514" y="687"/>
                    <a:pt x="2514" y="687"/>
                    <a:pt x="2514" y="687"/>
                  </a:cubicBezTo>
                  <a:cubicBezTo>
                    <a:pt x="2514" y="638"/>
                    <a:pt x="2514" y="638"/>
                    <a:pt x="2514" y="638"/>
                  </a:cubicBezTo>
                  <a:cubicBezTo>
                    <a:pt x="2514" y="633"/>
                    <a:pt x="2517" y="632"/>
                    <a:pt x="2521" y="633"/>
                  </a:cubicBezTo>
                  <a:cubicBezTo>
                    <a:pt x="2524" y="634"/>
                    <a:pt x="2528" y="638"/>
                    <a:pt x="2528" y="644"/>
                  </a:cubicBezTo>
                  <a:lnTo>
                    <a:pt x="2528" y="692"/>
                  </a:lnTo>
                  <a:close/>
                  <a:moveTo>
                    <a:pt x="2547" y="853"/>
                  </a:moveTo>
                  <a:cubicBezTo>
                    <a:pt x="2542" y="853"/>
                    <a:pt x="2542" y="853"/>
                    <a:pt x="2542" y="853"/>
                  </a:cubicBezTo>
                  <a:cubicBezTo>
                    <a:pt x="2537" y="853"/>
                    <a:pt x="2537" y="853"/>
                    <a:pt x="2537" y="853"/>
                  </a:cubicBezTo>
                  <a:cubicBezTo>
                    <a:pt x="2537" y="801"/>
                    <a:pt x="2537" y="801"/>
                    <a:pt x="2537" y="801"/>
                  </a:cubicBezTo>
                  <a:cubicBezTo>
                    <a:pt x="2537" y="797"/>
                    <a:pt x="2540" y="795"/>
                    <a:pt x="2542" y="795"/>
                  </a:cubicBezTo>
                  <a:cubicBezTo>
                    <a:pt x="2545" y="795"/>
                    <a:pt x="2547" y="798"/>
                    <a:pt x="2547" y="801"/>
                  </a:cubicBezTo>
                  <a:lnTo>
                    <a:pt x="2547" y="853"/>
                  </a:lnTo>
                  <a:close/>
                  <a:moveTo>
                    <a:pt x="2547" y="774"/>
                  </a:moveTo>
                  <a:cubicBezTo>
                    <a:pt x="2542" y="773"/>
                    <a:pt x="2542" y="773"/>
                    <a:pt x="2542" y="773"/>
                  </a:cubicBezTo>
                  <a:cubicBezTo>
                    <a:pt x="2537" y="772"/>
                    <a:pt x="2537" y="772"/>
                    <a:pt x="2537" y="772"/>
                  </a:cubicBezTo>
                  <a:cubicBezTo>
                    <a:pt x="2537" y="715"/>
                    <a:pt x="2537" y="715"/>
                    <a:pt x="2537" y="715"/>
                  </a:cubicBezTo>
                  <a:cubicBezTo>
                    <a:pt x="2537" y="711"/>
                    <a:pt x="2540" y="709"/>
                    <a:pt x="2542" y="710"/>
                  </a:cubicBezTo>
                  <a:cubicBezTo>
                    <a:pt x="2545" y="710"/>
                    <a:pt x="2547" y="713"/>
                    <a:pt x="2547" y="717"/>
                  </a:cubicBezTo>
                  <a:lnTo>
                    <a:pt x="2547" y="774"/>
                  </a:lnTo>
                  <a:close/>
                  <a:moveTo>
                    <a:pt x="2547" y="699"/>
                  </a:moveTo>
                  <a:cubicBezTo>
                    <a:pt x="2542" y="698"/>
                    <a:pt x="2542" y="698"/>
                    <a:pt x="2542" y="698"/>
                  </a:cubicBezTo>
                  <a:cubicBezTo>
                    <a:pt x="2537" y="696"/>
                    <a:pt x="2537" y="696"/>
                    <a:pt x="2537" y="696"/>
                  </a:cubicBezTo>
                  <a:cubicBezTo>
                    <a:pt x="2537" y="647"/>
                    <a:pt x="2537" y="647"/>
                    <a:pt x="2537" y="647"/>
                  </a:cubicBezTo>
                  <a:cubicBezTo>
                    <a:pt x="2537" y="643"/>
                    <a:pt x="2540" y="643"/>
                    <a:pt x="2542" y="644"/>
                  </a:cubicBezTo>
                  <a:cubicBezTo>
                    <a:pt x="2545" y="645"/>
                    <a:pt x="2547" y="647"/>
                    <a:pt x="2547" y="651"/>
                  </a:cubicBezTo>
                  <a:lnTo>
                    <a:pt x="2547" y="699"/>
                  </a:lnTo>
                  <a:close/>
                  <a:moveTo>
                    <a:pt x="3507" y="468"/>
                  </a:moveTo>
                  <a:cubicBezTo>
                    <a:pt x="3506" y="465"/>
                    <a:pt x="3505" y="463"/>
                    <a:pt x="3503" y="463"/>
                  </a:cubicBezTo>
                  <a:cubicBezTo>
                    <a:pt x="3502" y="463"/>
                    <a:pt x="3499" y="461"/>
                    <a:pt x="3499" y="457"/>
                  </a:cubicBezTo>
                  <a:cubicBezTo>
                    <a:pt x="3515" y="458"/>
                    <a:pt x="3515" y="458"/>
                    <a:pt x="3515" y="458"/>
                  </a:cubicBezTo>
                  <a:cubicBezTo>
                    <a:pt x="3524" y="458"/>
                    <a:pt x="3524" y="458"/>
                    <a:pt x="3524" y="458"/>
                  </a:cubicBezTo>
                  <a:cubicBezTo>
                    <a:pt x="3524" y="459"/>
                    <a:pt x="3524" y="459"/>
                    <a:pt x="3524" y="459"/>
                  </a:cubicBezTo>
                  <a:cubicBezTo>
                    <a:pt x="3525" y="462"/>
                    <a:pt x="3527" y="464"/>
                    <a:pt x="3527" y="464"/>
                  </a:cubicBezTo>
                  <a:cubicBezTo>
                    <a:pt x="3527" y="465"/>
                    <a:pt x="3527" y="465"/>
                    <a:pt x="3527" y="465"/>
                  </a:cubicBezTo>
                  <a:cubicBezTo>
                    <a:pt x="3518" y="467"/>
                    <a:pt x="3518" y="467"/>
                    <a:pt x="3518" y="467"/>
                  </a:cubicBezTo>
                  <a:cubicBezTo>
                    <a:pt x="3509" y="470"/>
                    <a:pt x="3509" y="470"/>
                    <a:pt x="3509" y="470"/>
                  </a:cubicBezTo>
                  <a:cubicBezTo>
                    <a:pt x="3508" y="470"/>
                    <a:pt x="3508" y="469"/>
                    <a:pt x="3507" y="468"/>
                  </a:cubicBezTo>
                  <a:close/>
                  <a:moveTo>
                    <a:pt x="3532" y="495"/>
                  </a:moveTo>
                  <a:cubicBezTo>
                    <a:pt x="3530" y="497"/>
                    <a:pt x="3529" y="501"/>
                    <a:pt x="3529" y="501"/>
                  </a:cubicBezTo>
                  <a:cubicBezTo>
                    <a:pt x="3529" y="501"/>
                    <a:pt x="3522" y="498"/>
                    <a:pt x="3519" y="495"/>
                  </a:cubicBezTo>
                  <a:cubicBezTo>
                    <a:pt x="3517" y="493"/>
                    <a:pt x="3516" y="493"/>
                    <a:pt x="3516" y="491"/>
                  </a:cubicBezTo>
                  <a:cubicBezTo>
                    <a:pt x="3515" y="491"/>
                    <a:pt x="3515" y="490"/>
                    <a:pt x="3515" y="490"/>
                  </a:cubicBezTo>
                  <a:cubicBezTo>
                    <a:pt x="3514" y="486"/>
                    <a:pt x="3515" y="484"/>
                    <a:pt x="3513" y="482"/>
                  </a:cubicBezTo>
                  <a:cubicBezTo>
                    <a:pt x="3512" y="480"/>
                    <a:pt x="3512" y="479"/>
                    <a:pt x="3511" y="477"/>
                  </a:cubicBezTo>
                  <a:cubicBezTo>
                    <a:pt x="3511" y="475"/>
                    <a:pt x="3511" y="473"/>
                    <a:pt x="3509" y="471"/>
                  </a:cubicBezTo>
                  <a:cubicBezTo>
                    <a:pt x="3516" y="471"/>
                    <a:pt x="3516" y="471"/>
                    <a:pt x="3516" y="471"/>
                  </a:cubicBezTo>
                  <a:cubicBezTo>
                    <a:pt x="3527" y="470"/>
                    <a:pt x="3527" y="470"/>
                    <a:pt x="3527" y="470"/>
                  </a:cubicBezTo>
                  <a:cubicBezTo>
                    <a:pt x="3527" y="472"/>
                    <a:pt x="3527" y="473"/>
                    <a:pt x="3527" y="475"/>
                  </a:cubicBezTo>
                  <a:cubicBezTo>
                    <a:pt x="3528" y="477"/>
                    <a:pt x="3528" y="478"/>
                    <a:pt x="3528" y="479"/>
                  </a:cubicBezTo>
                  <a:cubicBezTo>
                    <a:pt x="3529" y="484"/>
                    <a:pt x="3529" y="486"/>
                    <a:pt x="3531" y="486"/>
                  </a:cubicBezTo>
                  <a:cubicBezTo>
                    <a:pt x="3533" y="486"/>
                    <a:pt x="3534" y="485"/>
                    <a:pt x="3534" y="485"/>
                  </a:cubicBezTo>
                  <a:cubicBezTo>
                    <a:pt x="3535" y="488"/>
                    <a:pt x="3535" y="488"/>
                    <a:pt x="3535" y="488"/>
                  </a:cubicBezTo>
                  <a:cubicBezTo>
                    <a:pt x="3535" y="488"/>
                    <a:pt x="3533" y="492"/>
                    <a:pt x="3532" y="495"/>
                  </a:cubicBezTo>
                  <a:close/>
                  <a:moveTo>
                    <a:pt x="3983" y="1003"/>
                  </a:moveTo>
                  <a:cubicBezTo>
                    <a:pt x="3951" y="1003"/>
                    <a:pt x="3951" y="1003"/>
                    <a:pt x="3951" y="1003"/>
                  </a:cubicBezTo>
                  <a:cubicBezTo>
                    <a:pt x="3932" y="1003"/>
                    <a:pt x="3932" y="1003"/>
                    <a:pt x="3932" y="1003"/>
                  </a:cubicBezTo>
                  <a:cubicBezTo>
                    <a:pt x="3936" y="961"/>
                    <a:pt x="3936" y="961"/>
                    <a:pt x="3936" y="961"/>
                  </a:cubicBezTo>
                  <a:cubicBezTo>
                    <a:pt x="3941" y="909"/>
                    <a:pt x="3941" y="909"/>
                    <a:pt x="3941" y="909"/>
                  </a:cubicBezTo>
                  <a:cubicBezTo>
                    <a:pt x="3942" y="898"/>
                    <a:pt x="3942" y="898"/>
                    <a:pt x="3942" y="898"/>
                  </a:cubicBezTo>
                  <a:cubicBezTo>
                    <a:pt x="3943" y="888"/>
                    <a:pt x="3943" y="888"/>
                    <a:pt x="3943" y="888"/>
                  </a:cubicBezTo>
                  <a:cubicBezTo>
                    <a:pt x="3943" y="885"/>
                    <a:pt x="3943" y="885"/>
                    <a:pt x="3943" y="885"/>
                  </a:cubicBezTo>
                  <a:cubicBezTo>
                    <a:pt x="3945" y="864"/>
                    <a:pt x="3961" y="857"/>
                    <a:pt x="3974" y="861"/>
                  </a:cubicBezTo>
                  <a:cubicBezTo>
                    <a:pt x="3977" y="862"/>
                    <a:pt x="3980" y="863"/>
                    <a:pt x="3982" y="864"/>
                  </a:cubicBezTo>
                  <a:cubicBezTo>
                    <a:pt x="3984" y="866"/>
                    <a:pt x="3986" y="867"/>
                    <a:pt x="3987" y="869"/>
                  </a:cubicBezTo>
                  <a:cubicBezTo>
                    <a:pt x="3992" y="874"/>
                    <a:pt x="3994" y="881"/>
                    <a:pt x="3993" y="890"/>
                  </a:cubicBezTo>
                  <a:cubicBezTo>
                    <a:pt x="3991" y="914"/>
                    <a:pt x="3991" y="914"/>
                    <a:pt x="3991" y="914"/>
                  </a:cubicBezTo>
                  <a:cubicBezTo>
                    <a:pt x="3986" y="973"/>
                    <a:pt x="3986" y="973"/>
                    <a:pt x="3986" y="973"/>
                  </a:cubicBezTo>
                  <a:lnTo>
                    <a:pt x="3983" y="1003"/>
                  </a:lnTo>
                  <a:close/>
                  <a:moveTo>
                    <a:pt x="4029" y="658"/>
                  </a:moveTo>
                  <a:cubicBezTo>
                    <a:pt x="4029" y="660"/>
                    <a:pt x="4030" y="661"/>
                    <a:pt x="4029" y="663"/>
                  </a:cubicBezTo>
                  <a:cubicBezTo>
                    <a:pt x="4029" y="673"/>
                    <a:pt x="4029" y="673"/>
                    <a:pt x="4029" y="673"/>
                  </a:cubicBezTo>
                  <a:cubicBezTo>
                    <a:pt x="4028" y="682"/>
                    <a:pt x="4028" y="682"/>
                    <a:pt x="4028" y="682"/>
                  </a:cubicBezTo>
                  <a:cubicBezTo>
                    <a:pt x="4027" y="693"/>
                    <a:pt x="4027" y="693"/>
                    <a:pt x="4027" y="693"/>
                  </a:cubicBezTo>
                  <a:cubicBezTo>
                    <a:pt x="4027" y="696"/>
                    <a:pt x="4027" y="696"/>
                    <a:pt x="4027" y="696"/>
                  </a:cubicBezTo>
                  <a:cubicBezTo>
                    <a:pt x="4027" y="703"/>
                    <a:pt x="4026" y="710"/>
                    <a:pt x="4026" y="718"/>
                  </a:cubicBezTo>
                  <a:cubicBezTo>
                    <a:pt x="4025" y="729"/>
                    <a:pt x="4025" y="729"/>
                    <a:pt x="4025" y="729"/>
                  </a:cubicBezTo>
                  <a:cubicBezTo>
                    <a:pt x="4021" y="728"/>
                    <a:pt x="4018" y="727"/>
                    <a:pt x="4015" y="727"/>
                  </a:cubicBezTo>
                  <a:cubicBezTo>
                    <a:pt x="4012" y="726"/>
                    <a:pt x="4008" y="726"/>
                    <a:pt x="4005" y="725"/>
                  </a:cubicBezTo>
                  <a:cubicBezTo>
                    <a:pt x="4006" y="710"/>
                    <a:pt x="4006" y="710"/>
                    <a:pt x="4006" y="710"/>
                  </a:cubicBezTo>
                  <a:cubicBezTo>
                    <a:pt x="4007" y="700"/>
                    <a:pt x="4007" y="700"/>
                    <a:pt x="4007" y="700"/>
                  </a:cubicBezTo>
                  <a:cubicBezTo>
                    <a:pt x="4008" y="692"/>
                    <a:pt x="4008" y="692"/>
                    <a:pt x="4008" y="692"/>
                  </a:cubicBezTo>
                  <a:cubicBezTo>
                    <a:pt x="4008" y="691"/>
                    <a:pt x="4008" y="691"/>
                    <a:pt x="4008" y="691"/>
                  </a:cubicBezTo>
                  <a:cubicBezTo>
                    <a:pt x="4009" y="675"/>
                    <a:pt x="4009" y="675"/>
                    <a:pt x="4009" y="675"/>
                  </a:cubicBezTo>
                  <a:cubicBezTo>
                    <a:pt x="4010" y="670"/>
                    <a:pt x="4010" y="665"/>
                    <a:pt x="4011" y="660"/>
                  </a:cubicBezTo>
                  <a:cubicBezTo>
                    <a:pt x="4012" y="646"/>
                    <a:pt x="4027" y="647"/>
                    <a:pt x="4029" y="658"/>
                  </a:cubicBezTo>
                  <a:close/>
                  <a:moveTo>
                    <a:pt x="4013" y="631"/>
                  </a:moveTo>
                  <a:cubicBezTo>
                    <a:pt x="4013" y="629"/>
                    <a:pt x="4013" y="629"/>
                    <a:pt x="4013" y="629"/>
                  </a:cubicBezTo>
                  <a:cubicBezTo>
                    <a:pt x="4014" y="618"/>
                    <a:pt x="4014" y="618"/>
                    <a:pt x="4014" y="618"/>
                  </a:cubicBezTo>
                  <a:cubicBezTo>
                    <a:pt x="4014" y="613"/>
                    <a:pt x="4014" y="613"/>
                    <a:pt x="4014" y="613"/>
                  </a:cubicBezTo>
                  <a:cubicBezTo>
                    <a:pt x="4015" y="599"/>
                    <a:pt x="4015" y="599"/>
                    <a:pt x="4015" y="599"/>
                  </a:cubicBezTo>
                  <a:cubicBezTo>
                    <a:pt x="4017" y="584"/>
                    <a:pt x="4017" y="584"/>
                    <a:pt x="4017" y="584"/>
                  </a:cubicBezTo>
                  <a:cubicBezTo>
                    <a:pt x="4017" y="574"/>
                    <a:pt x="4017" y="574"/>
                    <a:pt x="4017" y="574"/>
                  </a:cubicBezTo>
                  <a:cubicBezTo>
                    <a:pt x="4018" y="566"/>
                    <a:pt x="4018" y="566"/>
                    <a:pt x="4018" y="566"/>
                  </a:cubicBezTo>
                  <a:cubicBezTo>
                    <a:pt x="4018" y="565"/>
                    <a:pt x="4018" y="564"/>
                    <a:pt x="4019" y="563"/>
                  </a:cubicBezTo>
                  <a:cubicBezTo>
                    <a:pt x="4020" y="559"/>
                    <a:pt x="4023" y="557"/>
                    <a:pt x="4026" y="557"/>
                  </a:cubicBezTo>
                  <a:cubicBezTo>
                    <a:pt x="4029" y="556"/>
                    <a:pt x="4031" y="558"/>
                    <a:pt x="4033" y="560"/>
                  </a:cubicBezTo>
                  <a:cubicBezTo>
                    <a:pt x="4035" y="562"/>
                    <a:pt x="4036" y="565"/>
                    <a:pt x="4036" y="568"/>
                  </a:cubicBezTo>
                  <a:cubicBezTo>
                    <a:pt x="4036" y="569"/>
                    <a:pt x="4036" y="569"/>
                    <a:pt x="4036" y="570"/>
                  </a:cubicBezTo>
                  <a:cubicBezTo>
                    <a:pt x="4035" y="579"/>
                    <a:pt x="4035" y="588"/>
                    <a:pt x="4034" y="597"/>
                  </a:cubicBezTo>
                  <a:cubicBezTo>
                    <a:pt x="4034" y="601"/>
                    <a:pt x="4034" y="601"/>
                    <a:pt x="4034" y="601"/>
                  </a:cubicBezTo>
                  <a:cubicBezTo>
                    <a:pt x="4034" y="603"/>
                    <a:pt x="4034" y="603"/>
                    <a:pt x="4034" y="603"/>
                  </a:cubicBezTo>
                  <a:cubicBezTo>
                    <a:pt x="4033" y="612"/>
                    <a:pt x="4033" y="612"/>
                    <a:pt x="4033" y="612"/>
                  </a:cubicBezTo>
                  <a:cubicBezTo>
                    <a:pt x="4032" y="621"/>
                    <a:pt x="4032" y="621"/>
                    <a:pt x="4032" y="621"/>
                  </a:cubicBezTo>
                  <a:cubicBezTo>
                    <a:pt x="4032" y="628"/>
                    <a:pt x="4032" y="628"/>
                    <a:pt x="4032" y="628"/>
                  </a:cubicBezTo>
                  <a:cubicBezTo>
                    <a:pt x="4031" y="635"/>
                    <a:pt x="4031" y="635"/>
                    <a:pt x="4031" y="635"/>
                  </a:cubicBezTo>
                  <a:cubicBezTo>
                    <a:pt x="4029" y="635"/>
                    <a:pt x="4027" y="634"/>
                    <a:pt x="4025" y="634"/>
                  </a:cubicBezTo>
                  <a:cubicBezTo>
                    <a:pt x="4023" y="633"/>
                    <a:pt x="4021" y="633"/>
                    <a:pt x="4019" y="632"/>
                  </a:cubicBezTo>
                  <a:cubicBezTo>
                    <a:pt x="4017" y="632"/>
                    <a:pt x="4015" y="632"/>
                    <a:pt x="4013" y="631"/>
                  </a:cubicBezTo>
                  <a:close/>
                  <a:moveTo>
                    <a:pt x="4023" y="759"/>
                  </a:moveTo>
                  <a:cubicBezTo>
                    <a:pt x="4022" y="764"/>
                    <a:pt x="4022" y="764"/>
                    <a:pt x="4022" y="764"/>
                  </a:cubicBezTo>
                  <a:cubicBezTo>
                    <a:pt x="4022" y="776"/>
                    <a:pt x="4021" y="787"/>
                    <a:pt x="4020" y="798"/>
                  </a:cubicBezTo>
                  <a:cubicBezTo>
                    <a:pt x="4020" y="798"/>
                    <a:pt x="4020" y="798"/>
                    <a:pt x="4020" y="798"/>
                  </a:cubicBezTo>
                  <a:cubicBezTo>
                    <a:pt x="4018" y="824"/>
                    <a:pt x="4018" y="824"/>
                    <a:pt x="4018" y="824"/>
                  </a:cubicBezTo>
                  <a:cubicBezTo>
                    <a:pt x="4017" y="834"/>
                    <a:pt x="4017" y="834"/>
                    <a:pt x="4017" y="834"/>
                  </a:cubicBezTo>
                  <a:cubicBezTo>
                    <a:pt x="4017" y="838"/>
                    <a:pt x="4017" y="838"/>
                    <a:pt x="4017" y="838"/>
                  </a:cubicBezTo>
                  <a:cubicBezTo>
                    <a:pt x="4013" y="837"/>
                    <a:pt x="4013" y="837"/>
                    <a:pt x="4013" y="837"/>
                  </a:cubicBezTo>
                  <a:cubicBezTo>
                    <a:pt x="4010" y="837"/>
                    <a:pt x="4007" y="837"/>
                    <a:pt x="4003" y="837"/>
                  </a:cubicBezTo>
                  <a:cubicBezTo>
                    <a:pt x="3996" y="836"/>
                    <a:pt x="3996" y="836"/>
                    <a:pt x="3996" y="836"/>
                  </a:cubicBezTo>
                  <a:cubicBezTo>
                    <a:pt x="3998" y="817"/>
                    <a:pt x="3998" y="817"/>
                    <a:pt x="3998" y="817"/>
                  </a:cubicBezTo>
                  <a:cubicBezTo>
                    <a:pt x="4000" y="796"/>
                    <a:pt x="4000" y="796"/>
                    <a:pt x="4000" y="796"/>
                  </a:cubicBezTo>
                  <a:cubicBezTo>
                    <a:pt x="4001" y="783"/>
                    <a:pt x="4001" y="783"/>
                    <a:pt x="4001" y="783"/>
                  </a:cubicBezTo>
                  <a:cubicBezTo>
                    <a:pt x="4002" y="768"/>
                    <a:pt x="4002" y="768"/>
                    <a:pt x="4002" y="768"/>
                  </a:cubicBezTo>
                  <a:cubicBezTo>
                    <a:pt x="4003" y="756"/>
                    <a:pt x="4003" y="756"/>
                    <a:pt x="4003" y="756"/>
                  </a:cubicBezTo>
                  <a:cubicBezTo>
                    <a:pt x="4003" y="755"/>
                    <a:pt x="4003" y="754"/>
                    <a:pt x="4003" y="754"/>
                  </a:cubicBezTo>
                  <a:cubicBezTo>
                    <a:pt x="4004" y="745"/>
                    <a:pt x="4010" y="742"/>
                    <a:pt x="4015" y="743"/>
                  </a:cubicBezTo>
                  <a:cubicBezTo>
                    <a:pt x="4018" y="744"/>
                    <a:pt x="4021" y="747"/>
                    <a:pt x="4022" y="751"/>
                  </a:cubicBezTo>
                  <a:cubicBezTo>
                    <a:pt x="4023" y="753"/>
                    <a:pt x="4023" y="756"/>
                    <a:pt x="4023" y="759"/>
                  </a:cubicBezTo>
                  <a:close/>
                  <a:moveTo>
                    <a:pt x="4008" y="566"/>
                  </a:moveTo>
                  <a:cubicBezTo>
                    <a:pt x="4007" y="572"/>
                    <a:pt x="4007" y="572"/>
                    <a:pt x="4007" y="572"/>
                  </a:cubicBezTo>
                  <a:cubicBezTo>
                    <a:pt x="4006" y="583"/>
                    <a:pt x="4006" y="583"/>
                    <a:pt x="4006" y="583"/>
                  </a:cubicBezTo>
                  <a:cubicBezTo>
                    <a:pt x="4005" y="594"/>
                    <a:pt x="4005" y="594"/>
                    <a:pt x="4005" y="594"/>
                  </a:cubicBezTo>
                  <a:cubicBezTo>
                    <a:pt x="4005" y="598"/>
                    <a:pt x="4005" y="598"/>
                    <a:pt x="4005" y="598"/>
                  </a:cubicBezTo>
                  <a:cubicBezTo>
                    <a:pt x="4004" y="606"/>
                    <a:pt x="4003" y="614"/>
                    <a:pt x="4003" y="623"/>
                  </a:cubicBezTo>
                  <a:cubicBezTo>
                    <a:pt x="4002" y="628"/>
                    <a:pt x="4002" y="628"/>
                    <a:pt x="4002" y="628"/>
                  </a:cubicBezTo>
                  <a:cubicBezTo>
                    <a:pt x="4002" y="630"/>
                    <a:pt x="4002" y="630"/>
                    <a:pt x="4002" y="630"/>
                  </a:cubicBezTo>
                  <a:cubicBezTo>
                    <a:pt x="4000" y="629"/>
                    <a:pt x="4000" y="629"/>
                    <a:pt x="4000" y="629"/>
                  </a:cubicBezTo>
                  <a:cubicBezTo>
                    <a:pt x="3999" y="629"/>
                    <a:pt x="3997" y="629"/>
                    <a:pt x="3996" y="629"/>
                  </a:cubicBezTo>
                  <a:cubicBezTo>
                    <a:pt x="3991" y="628"/>
                    <a:pt x="3986" y="628"/>
                    <a:pt x="3981" y="627"/>
                  </a:cubicBezTo>
                  <a:cubicBezTo>
                    <a:pt x="3981" y="623"/>
                    <a:pt x="3981" y="618"/>
                    <a:pt x="3982" y="613"/>
                  </a:cubicBezTo>
                  <a:cubicBezTo>
                    <a:pt x="3983" y="603"/>
                    <a:pt x="3983" y="603"/>
                    <a:pt x="3983" y="603"/>
                  </a:cubicBezTo>
                  <a:cubicBezTo>
                    <a:pt x="3984" y="596"/>
                    <a:pt x="3984" y="596"/>
                    <a:pt x="3984" y="596"/>
                  </a:cubicBezTo>
                  <a:cubicBezTo>
                    <a:pt x="3984" y="592"/>
                    <a:pt x="3984" y="592"/>
                    <a:pt x="3984" y="592"/>
                  </a:cubicBezTo>
                  <a:cubicBezTo>
                    <a:pt x="3986" y="576"/>
                    <a:pt x="3986" y="576"/>
                    <a:pt x="3986" y="576"/>
                  </a:cubicBezTo>
                  <a:cubicBezTo>
                    <a:pt x="3987" y="564"/>
                    <a:pt x="3987" y="564"/>
                    <a:pt x="3987" y="564"/>
                  </a:cubicBezTo>
                  <a:cubicBezTo>
                    <a:pt x="3987" y="563"/>
                    <a:pt x="3987" y="562"/>
                    <a:pt x="3987" y="561"/>
                  </a:cubicBezTo>
                  <a:cubicBezTo>
                    <a:pt x="3987" y="561"/>
                    <a:pt x="3988" y="560"/>
                    <a:pt x="3988" y="560"/>
                  </a:cubicBezTo>
                  <a:cubicBezTo>
                    <a:pt x="3989" y="556"/>
                    <a:pt x="3993" y="553"/>
                    <a:pt x="3996" y="553"/>
                  </a:cubicBezTo>
                  <a:cubicBezTo>
                    <a:pt x="3997" y="553"/>
                    <a:pt x="3997" y="553"/>
                    <a:pt x="3997" y="553"/>
                  </a:cubicBezTo>
                  <a:cubicBezTo>
                    <a:pt x="4001" y="553"/>
                    <a:pt x="4005" y="555"/>
                    <a:pt x="4007" y="558"/>
                  </a:cubicBezTo>
                  <a:cubicBezTo>
                    <a:pt x="4007" y="560"/>
                    <a:pt x="4008" y="563"/>
                    <a:pt x="4008" y="566"/>
                  </a:cubicBezTo>
                  <a:close/>
                  <a:moveTo>
                    <a:pt x="3985" y="482"/>
                  </a:moveTo>
                  <a:cubicBezTo>
                    <a:pt x="3985" y="483"/>
                    <a:pt x="3985" y="483"/>
                    <a:pt x="3985" y="483"/>
                  </a:cubicBezTo>
                  <a:cubicBezTo>
                    <a:pt x="3984" y="489"/>
                    <a:pt x="3984" y="489"/>
                    <a:pt x="3984" y="489"/>
                  </a:cubicBezTo>
                  <a:cubicBezTo>
                    <a:pt x="3984" y="491"/>
                    <a:pt x="3984" y="491"/>
                    <a:pt x="3984" y="491"/>
                  </a:cubicBezTo>
                  <a:cubicBezTo>
                    <a:pt x="3983" y="503"/>
                    <a:pt x="3983" y="503"/>
                    <a:pt x="3983" y="503"/>
                  </a:cubicBezTo>
                  <a:cubicBezTo>
                    <a:pt x="3982" y="512"/>
                    <a:pt x="3982" y="512"/>
                    <a:pt x="3982" y="512"/>
                  </a:cubicBezTo>
                  <a:cubicBezTo>
                    <a:pt x="3981" y="519"/>
                    <a:pt x="3981" y="519"/>
                    <a:pt x="3981" y="519"/>
                  </a:cubicBezTo>
                  <a:cubicBezTo>
                    <a:pt x="3980" y="528"/>
                    <a:pt x="3980" y="528"/>
                    <a:pt x="3980" y="528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8" y="541"/>
                    <a:pt x="3978" y="541"/>
                    <a:pt x="3978" y="541"/>
                  </a:cubicBezTo>
                  <a:cubicBezTo>
                    <a:pt x="3973" y="542"/>
                    <a:pt x="3968" y="542"/>
                    <a:pt x="3963" y="542"/>
                  </a:cubicBezTo>
                  <a:cubicBezTo>
                    <a:pt x="3961" y="542"/>
                    <a:pt x="3961" y="542"/>
                    <a:pt x="3961" y="542"/>
                  </a:cubicBezTo>
                  <a:cubicBezTo>
                    <a:pt x="3962" y="535"/>
                    <a:pt x="3962" y="535"/>
                    <a:pt x="3962" y="535"/>
                  </a:cubicBezTo>
                  <a:cubicBezTo>
                    <a:pt x="3964" y="520"/>
                    <a:pt x="3964" y="520"/>
                    <a:pt x="3964" y="520"/>
                  </a:cubicBezTo>
                  <a:cubicBezTo>
                    <a:pt x="3964" y="512"/>
                    <a:pt x="3964" y="512"/>
                    <a:pt x="3964" y="512"/>
                  </a:cubicBezTo>
                  <a:cubicBezTo>
                    <a:pt x="3965" y="507"/>
                    <a:pt x="3965" y="507"/>
                    <a:pt x="3965" y="507"/>
                  </a:cubicBezTo>
                  <a:cubicBezTo>
                    <a:pt x="3965" y="505"/>
                    <a:pt x="3965" y="505"/>
                    <a:pt x="3965" y="505"/>
                  </a:cubicBezTo>
                  <a:cubicBezTo>
                    <a:pt x="3966" y="499"/>
                    <a:pt x="3966" y="499"/>
                    <a:pt x="3966" y="499"/>
                  </a:cubicBezTo>
                  <a:cubicBezTo>
                    <a:pt x="3967" y="494"/>
                    <a:pt x="3967" y="488"/>
                    <a:pt x="3968" y="482"/>
                  </a:cubicBezTo>
                  <a:cubicBezTo>
                    <a:pt x="3968" y="482"/>
                    <a:pt x="3968" y="481"/>
                    <a:pt x="3968" y="481"/>
                  </a:cubicBezTo>
                  <a:cubicBezTo>
                    <a:pt x="3968" y="479"/>
                    <a:pt x="3969" y="478"/>
                    <a:pt x="3970" y="477"/>
                  </a:cubicBezTo>
                  <a:cubicBezTo>
                    <a:pt x="3971" y="474"/>
                    <a:pt x="3973" y="472"/>
                    <a:pt x="3976" y="472"/>
                  </a:cubicBezTo>
                  <a:cubicBezTo>
                    <a:pt x="3977" y="471"/>
                    <a:pt x="3978" y="471"/>
                    <a:pt x="3979" y="471"/>
                  </a:cubicBezTo>
                  <a:cubicBezTo>
                    <a:pt x="3983" y="472"/>
                    <a:pt x="3986" y="475"/>
                    <a:pt x="3985" y="482"/>
                  </a:cubicBezTo>
                  <a:close/>
                  <a:moveTo>
                    <a:pt x="3933" y="645"/>
                  </a:moveTo>
                  <a:cubicBezTo>
                    <a:pt x="3936" y="644"/>
                    <a:pt x="3939" y="646"/>
                    <a:pt x="3940" y="649"/>
                  </a:cubicBezTo>
                  <a:cubicBezTo>
                    <a:pt x="3941" y="650"/>
                    <a:pt x="3941" y="652"/>
                    <a:pt x="3941" y="655"/>
                  </a:cubicBezTo>
                  <a:cubicBezTo>
                    <a:pt x="3938" y="677"/>
                    <a:pt x="3938" y="677"/>
                    <a:pt x="3938" y="677"/>
                  </a:cubicBezTo>
                  <a:cubicBezTo>
                    <a:pt x="3937" y="683"/>
                    <a:pt x="3937" y="683"/>
                    <a:pt x="3937" y="683"/>
                  </a:cubicBezTo>
                  <a:cubicBezTo>
                    <a:pt x="3937" y="688"/>
                    <a:pt x="3937" y="688"/>
                    <a:pt x="3937" y="688"/>
                  </a:cubicBezTo>
                  <a:cubicBezTo>
                    <a:pt x="3936" y="693"/>
                    <a:pt x="3936" y="693"/>
                    <a:pt x="3936" y="693"/>
                  </a:cubicBezTo>
                  <a:cubicBezTo>
                    <a:pt x="3935" y="703"/>
                    <a:pt x="3935" y="703"/>
                    <a:pt x="3935" y="703"/>
                  </a:cubicBezTo>
                  <a:cubicBezTo>
                    <a:pt x="3934" y="711"/>
                    <a:pt x="3934" y="711"/>
                    <a:pt x="3934" y="711"/>
                  </a:cubicBezTo>
                  <a:cubicBezTo>
                    <a:pt x="3933" y="720"/>
                    <a:pt x="3933" y="720"/>
                    <a:pt x="3933" y="720"/>
                  </a:cubicBezTo>
                  <a:cubicBezTo>
                    <a:pt x="3929" y="721"/>
                    <a:pt x="3926" y="721"/>
                    <a:pt x="3922" y="721"/>
                  </a:cubicBezTo>
                  <a:cubicBezTo>
                    <a:pt x="3920" y="721"/>
                    <a:pt x="3918" y="721"/>
                    <a:pt x="3916" y="721"/>
                  </a:cubicBezTo>
                  <a:cubicBezTo>
                    <a:pt x="3916" y="719"/>
                    <a:pt x="3916" y="719"/>
                    <a:pt x="3916" y="719"/>
                  </a:cubicBezTo>
                  <a:cubicBezTo>
                    <a:pt x="3918" y="709"/>
                    <a:pt x="3918" y="709"/>
                    <a:pt x="3918" y="709"/>
                  </a:cubicBezTo>
                  <a:cubicBezTo>
                    <a:pt x="3919" y="698"/>
                    <a:pt x="3919" y="698"/>
                    <a:pt x="3919" y="698"/>
                  </a:cubicBezTo>
                  <a:cubicBezTo>
                    <a:pt x="3920" y="693"/>
                    <a:pt x="3920" y="693"/>
                    <a:pt x="3920" y="693"/>
                  </a:cubicBezTo>
                  <a:cubicBezTo>
                    <a:pt x="3920" y="689"/>
                    <a:pt x="3920" y="689"/>
                    <a:pt x="3920" y="689"/>
                  </a:cubicBezTo>
                  <a:cubicBezTo>
                    <a:pt x="3921" y="680"/>
                    <a:pt x="3922" y="671"/>
                    <a:pt x="3924" y="663"/>
                  </a:cubicBezTo>
                  <a:cubicBezTo>
                    <a:pt x="3924" y="656"/>
                    <a:pt x="3924" y="656"/>
                    <a:pt x="3924" y="656"/>
                  </a:cubicBezTo>
                  <a:cubicBezTo>
                    <a:pt x="3925" y="654"/>
                    <a:pt x="3925" y="652"/>
                    <a:pt x="3926" y="651"/>
                  </a:cubicBezTo>
                  <a:cubicBezTo>
                    <a:pt x="3927" y="647"/>
                    <a:pt x="3930" y="645"/>
                    <a:pt x="3933" y="645"/>
                  </a:cubicBezTo>
                  <a:close/>
                  <a:moveTo>
                    <a:pt x="3928" y="629"/>
                  </a:moveTo>
                  <a:cubicBezTo>
                    <a:pt x="3929" y="624"/>
                    <a:pt x="3929" y="624"/>
                    <a:pt x="3929" y="624"/>
                  </a:cubicBezTo>
                  <a:cubicBezTo>
                    <a:pt x="3931" y="609"/>
                    <a:pt x="3931" y="609"/>
                    <a:pt x="3931" y="609"/>
                  </a:cubicBezTo>
                  <a:cubicBezTo>
                    <a:pt x="3931" y="608"/>
                    <a:pt x="3931" y="608"/>
                    <a:pt x="3931" y="608"/>
                  </a:cubicBezTo>
                  <a:cubicBezTo>
                    <a:pt x="3932" y="601"/>
                    <a:pt x="3932" y="601"/>
                    <a:pt x="3932" y="601"/>
                  </a:cubicBezTo>
                  <a:cubicBezTo>
                    <a:pt x="3932" y="598"/>
                    <a:pt x="3932" y="598"/>
                    <a:pt x="3932" y="598"/>
                  </a:cubicBezTo>
                  <a:cubicBezTo>
                    <a:pt x="3935" y="578"/>
                    <a:pt x="3935" y="578"/>
                    <a:pt x="3935" y="578"/>
                  </a:cubicBezTo>
                  <a:cubicBezTo>
                    <a:pt x="3936" y="566"/>
                    <a:pt x="3936" y="566"/>
                    <a:pt x="3936" y="566"/>
                  </a:cubicBezTo>
                  <a:cubicBezTo>
                    <a:pt x="3936" y="566"/>
                    <a:pt x="3936" y="565"/>
                    <a:pt x="3936" y="565"/>
                  </a:cubicBezTo>
                  <a:cubicBezTo>
                    <a:pt x="3938" y="557"/>
                    <a:pt x="3944" y="553"/>
                    <a:pt x="3948" y="555"/>
                  </a:cubicBezTo>
                  <a:cubicBezTo>
                    <a:pt x="3951" y="556"/>
                    <a:pt x="3952" y="559"/>
                    <a:pt x="3952" y="564"/>
                  </a:cubicBezTo>
                  <a:cubicBezTo>
                    <a:pt x="3952" y="564"/>
                    <a:pt x="3952" y="564"/>
                    <a:pt x="3952" y="564"/>
                  </a:cubicBezTo>
                  <a:cubicBezTo>
                    <a:pt x="3949" y="587"/>
                    <a:pt x="3949" y="587"/>
                    <a:pt x="3949" y="587"/>
                  </a:cubicBezTo>
                  <a:cubicBezTo>
                    <a:pt x="3948" y="593"/>
                    <a:pt x="3948" y="593"/>
                    <a:pt x="3948" y="593"/>
                  </a:cubicBezTo>
                  <a:cubicBezTo>
                    <a:pt x="3948" y="594"/>
                    <a:pt x="3948" y="594"/>
                    <a:pt x="3948" y="594"/>
                  </a:cubicBezTo>
                  <a:cubicBezTo>
                    <a:pt x="3948" y="596"/>
                    <a:pt x="3948" y="596"/>
                    <a:pt x="3948" y="596"/>
                  </a:cubicBezTo>
                  <a:cubicBezTo>
                    <a:pt x="3946" y="609"/>
                    <a:pt x="3946" y="609"/>
                    <a:pt x="3946" y="609"/>
                  </a:cubicBezTo>
                  <a:cubicBezTo>
                    <a:pt x="3944" y="625"/>
                    <a:pt x="3944" y="625"/>
                    <a:pt x="3944" y="625"/>
                  </a:cubicBezTo>
                  <a:cubicBezTo>
                    <a:pt x="3944" y="628"/>
                    <a:pt x="3944" y="628"/>
                    <a:pt x="3944" y="628"/>
                  </a:cubicBezTo>
                  <a:cubicBezTo>
                    <a:pt x="3942" y="628"/>
                    <a:pt x="3942" y="628"/>
                    <a:pt x="3942" y="628"/>
                  </a:cubicBezTo>
                  <a:cubicBezTo>
                    <a:pt x="3937" y="628"/>
                    <a:pt x="3933" y="629"/>
                    <a:pt x="3928" y="629"/>
                  </a:cubicBezTo>
                  <a:close/>
                  <a:moveTo>
                    <a:pt x="3942" y="704"/>
                  </a:moveTo>
                  <a:cubicBezTo>
                    <a:pt x="3943" y="697"/>
                    <a:pt x="3943" y="697"/>
                    <a:pt x="3943" y="697"/>
                  </a:cubicBezTo>
                  <a:cubicBezTo>
                    <a:pt x="3944" y="688"/>
                    <a:pt x="3944" y="688"/>
                    <a:pt x="3944" y="688"/>
                  </a:cubicBezTo>
                  <a:cubicBezTo>
                    <a:pt x="3944" y="687"/>
                    <a:pt x="3944" y="687"/>
                    <a:pt x="3944" y="687"/>
                  </a:cubicBezTo>
                  <a:cubicBezTo>
                    <a:pt x="3944" y="683"/>
                    <a:pt x="3945" y="680"/>
                    <a:pt x="3945" y="676"/>
                  </a:cubicBezTo>
                  <a:cubicBezTo>
                    <a:pt x="3946" y="671"/>
                    <a:pt x="3946" y="671"/>
                    <a:pt x="3946" y="671"/>
                  </a:cubicBezTo>
                  <a:cubicBezTo>
                    <a:pt x="3946" y="666"/>
                    <a:pt x="3947" y="661"/>
                    <a:pt x="3948" y="656"/>
                  </a:cubicBezTo>
                  <a:cubicBezTo>
                    <a:pt x="3949" y="641"/>
                    <a:pt x="3966" y="640"/>
                    <a:pt x="3967" y="653"/>
                  </a:cubicBezTo>
                  <a:cubicBezTo>
                    <a:pt x="3967" y="654"/>
                    <a:pt x="3967" y="655"/>
                    <a:pt x="3967" y="656"/>
                  </a:cubicBezTo>
                  <a:cubicBezTo>
                    <a:pt x="3966" y="658"/>
                    <a:pt x="3966" y="658"/>
                    <a:pt x="3966" y="658"/>
                  </a:cubicBezTo>
                  <a:cubicBezTo>
                    <a:pt x="3965" y="669"/>
                    <a:pt x="3965" y="669"/>
                    <a:pt x="3965" y="669"/>
                  </a:cubicBezTo>
                  <a:cubicBezTo>
                    <a:pt x="3964" y="678"/>
                    <a:pt x="3964" y="678"/>
                    <a:pt x="3964" y="678"/>
                  </a:cubicBezTo>
                  <a:cubicBezTo>
                    <a:pt x="3964" y="686"/>
                    <a:pt x="3964" y="686"/>
                    <a:pt x="3964" y="686"/>
                  </a:cubicBezTo>
                  <a:cubicBezTo>
                    <a:pt x="3963" y="688"/>
                    <a:pt x="3963" y="688"/>
                    <a:pt x="3963" y="688"/>
                  </a:cubicBezTo>
                  <a:cubicBezTo>
                    <a:pt x="3962" y="698"/>
                    <a:pt x="3961" y="707"/>
                    <a:pt x="3960" y="716"/>
                  </a:cubicBezTo>
                  <a:cubicBezTo>
                    <a:pt x="3960" y="721"/>
                    <a:pt x="3960" y="721"/>
                    <a:pt x="3960" y="721"/>
                  </a:cubicBezTo>
                  <a:cubicBezTo>
                    <a:pt x="3959" y="720"/>
                    <a:pt x="3957" y="720"/>
                    <a:pt x="3956" y="720"/>
                  </a:cubicBezTo>
                  <a:cubicBezTo>
                    <a:pt x="3951" y="720"/>
                    <a:pt x="3945" y="720"/>
                    <a:pt x="3940" y="720"/>
                  </a:cubicBezTo>
                  <a:cubicBezTo>
                    <a:pt x="3941" y="715"/>
                    <a:pt x="3941" y="710"/>
                    <a:pt x="3942" y="704"/>
                  </a:cubicBezTo>
                  <a:close/>
                  <a:moveTo>
                    <a:pt x="3962" y="815"/>
                  </a:moveTo>
                  <a:cubicBezTo>
                    <a:pt x="3963" y="800"/>
                    <a:pt x="3963" y="800"/>
                    <a:pt x="3963" y="800"/>
                  </a:cubicBezTo>
                  <a:cubicBezTo>
                    <a:pt x="3964" y="793"/>
                    <a:pt x="3964" y="793"/>
                    <a:pt x="3964" y="793"/>
                  </a:cubicBezTo>
                  <a:cubicBezTo>
                    <a:pt x="3965" y="786"/>
                    <a:pt x="3965" y="786"/>
                    <a:pt x="3965" y="786"/>
                  </a:cubicBezTo>
                  <a:cubicBezTo>
                    <a:pt x="3967" y="767"/>
                    <a:pt x="3967" y="767"/>
                    <a:pt x="3967" y="767"/>
                  </a:cubicBezTo>
                  <a:cubicBezTo>
                    <a:pt x="3968" y="753"/>
                    <a:pt x="3968" y="753"/>
                    <a:pt x="3968" y="753"/>
                  </a:cubicBezTo>
                  <a:cubicBezTo>
                    <a:pt x="3970" y="736"/>
                    <a:pt x="3986" y="735"/>
                    <a:pt x="3990" y="747"/>
                  </a:cubicBezTo>
                  <a:cubicBezTo>
                    <a:pt x="3991" y="749"/>
                    <a:pt x="3992" y="752"/>
                    <a:pt x="3991" y="755"/>
                  </a:cubicBezTo>
                  <a:cubicBezTo>
                    <a:pt x="3990" y="764"/>
                    <a:pt x="3990" y="764"/>
                    <a:pt x="3990" y="764"/>
                  </a:cubicBezTo>
                  <a:cubicBezTo>
                    <a:pt x="3989" y="778"/>
                    <a:pt x="3989" y="778"/>
                    <a:pt x="3989" y="778"/>
                  </a:cubicBezTo>
                  <a:cubicBezTo>
                    <a:pt x="3988" y="793"/>
                    <a:pt x="3988" y="793"/>
                    <a:pt x="3988" y="793"/>
                  </a:cubicBezTo>
                  <a:cubicBezTo>
                    <a:pt x="3988" y="795"/>
                    <a:pt x="3988" y="795"/>
                    <a:pt x="3988" y="795"/>
                  </a:cubicBezTo>
                  <a:cubicBezTo>
                    <a:pt x="3987" y="806"/>
                    <a:pt x="3986" y="817"/>
                    <a:pt x="3985" y="827"/>
                  </a:cubicBezTo>
                  <a:cubicBezTo>
                    <a:pt x="3984" y="835"/>
                    <a:pt x="3984" y="835"/>
                    <a:pt x="3984" y="835"/>
                  </a:cubicBezTo>
                  <a:cubicBezTo>
                    <a:pt x="3977" y="834"/>
                    <a:pt x="3977" y="834"/>
                    <a:pt x="3977" y="834"/>
                  </a:cubicBezTo>
                  <a:cubicBezTo>
                    <a:pt x="3972" y="834"/>
                    <a:pt x="3966" y="833"/>
                    <a:pt x="3960" y="832"/>
                  </a:cubicBezTo>
                  <a:lnTo>
                    <a:pt x="3962" y="815"/>
                  </a:lnTo>
                  <a:close/>
                  <a:moveTo>
                    <a:pt x="3970" y="627"/>
                  </a:moveTo>
                  <a:cubicBezTo>
                    <a:pt x="3969" y="627"/>
                    <a:pt x="3967" y="627"/>
                    <a:pt x="3966" y="627"/>
                  </a:cubicBezTo>
                  <a:cubicBezTo>
                    <a:pt x="3962" y="627"/>
                    <a:pt x="3958" y="627"/>
                    <a:pt x="3954" y="627"/>
                  </a:cubicBezTo>
                  <a:cubicBezTo>
                    <a:pt x="3951" y="627"/>
                    <a:pt x="3951" y="627"/>
                    <a:pt x="3951" y="627"/>
                  </a:cubicBezTo>
                  <a:cubicBezTo>
                    <a:pt x="3952" y="619"/>
                    <a:pt x="3952" y="619"/>
                    <a:pt x="3952" y="619"/>
                  </a:cubicBezTo>
                  <a:cubicBezTo>
                    <a:pt x="3954" y="603"/>
                    <a:pt x="3954" y="603"/>
                    <a:pt x="3954" y="603"/>
                  </a:cubicBezTo>
                  <a:cubicBezTo>
                    <a:pt x="3955" y="595"/>
                    <a:pt x="3955" y="595"/>
                    <a:pt x="3955" y="595"/>
                  </a:cubicBezTo>
                  <a:cubicBezTo>
                    <a:pt x="3955" y="588"/>
                    <a:pt x="3955" y="588"/>
                    <a:pt x="3955" y="588"/>
                  </a:cubicBezTo>
                  <a:cubicBezTo>
                    <a:pt x="3956" y="587"/>
                    <a:pt x="3956" y="587"/>
                    <a:pt x="3956" y="587"/>
                  </a:cubicBezTo>
                  <a:cubicBezTo>
                    <a:pt x="3956" y="580"/>
                    <a:pt x="3956" y="580"/>
                    <a:pt x="3956" y="580"/>
                  </a:cubicBezTo>
                  <a:cubicBezTo>
                    <a:pt x="3957" y="575"/>
                    <a:pt x="3958" y="569"/>
                    <a:pt x="3958" y="563"/>
                  </a:cubicBezTo>
                  <a:cubicBezTo>
                    <a:pt x="3959" y="560"/>
                    <a:pt x="3960" y="558"/>
                    <a:pt x="3961" y="556"/>
                  </a:cubicBezTo>
                  <a:cubicBezTo>
                    <a:pt x="3962" y="554"/>
                    <a:pt x="3964" y="553"/>
                    <a:pt x="3965" y="552"/>
                  </a:cubicBezTo>
                  <a:cubicBezTo>
                    <a:pt x="3971" y="550"/>
                    <a:pt x="3978" y="553"/>
                    <a:pt x="3977" y="563"/>
                  </a:cubicBezTo>
                  <a:cubicBezTo>
                    <a:pt x="3976" y="563"/>
                    <a:pt x="3976" y="563"/>
                    <a:pt x="3976" y="563"/>
                  </a:cubicBezTo>
                  <a:cubicBezTo>
                    <a:pt x="3976" y="570"/>
                    <a:pt x="3976" y="570"/>
                    <a:pt x="3976" y="570"/>
                  </a:cubicBezTo>
                  <a:cubicBezTo>
                    <a:pt x="3976" y="571"/>
                    <a:pt x="3976" y="571"/>
                    <a:pt x="3976" y="571"/>
                  </a:cubicBezTo>
                  <a:cubicBezTo>
                    <a:pt x="3974" y="586"/>
                    <a:pt x="3974" y="586"/>
                    <a:pt x="3974" y="586"/>
                  </a:cubicBezTo>
                  <a:cubicBezTo>
                    <a:pt x="3973" y="595"/>
                    <a:pt x="3973" y="595"/>
                    <a:pt x="3973" y="595"/>
                  </a:cubicBezTo>
                  <a:cubicBezTo>
                    <a:pt x="3972" y="602"/>
                    <a:pt x="3972" y="602"/>
                    <a:pt x="3972" y="602"/>
                  </a:cubicBezTo>
                  <a:cubicBezTo>
                    <a:pt x="3971" y="612"/>
                    <a:pt x="3971" y="612"/>
                    <a:pt x="3971" y="612"/>
                  </a:cubicBezTo>
                  <a:cubicBezTo>
                    <a:pt x="3970" y="623"/>
                    <a:pt x="3970" y="623"/>
                    <a:pt x="3970" y="623"/>
                  </a:cubicBezTo>
                  <a:lnTo>
                    <a:pt x="3970" y="627"/>
                  </a:lnTo>
                  <a:close/>
                  <a:moveTo>
                    <a:pt x="3962" y="484"/>
                  </a:moveTo>
                  <a:cubicBezTo>
                    <a:pt x="3961" y="487"/>
                    <a:pt x="3961" y="487"/>
                    <a:pt x="3961" y="487"/>
                  </a:cubicBezTo>
                  <a:cubicBezTo>
                    <a:pt x="3961" y="493"/>
                    <a:pt x="3960" y="499"/>
                    <a:pt x="3959" y="505"/>
                  </a:cubicBezTo>
                  <a:cubicBezTo>
                    <a:pt x="3958" y="511"/>
                    <a:pt x="3958" y="511"/>
                    <a:pt x="3958" y="511"/>
                  </a:cubicBezTo>
                  <a:cubicBezTo>
                    <a:pt x="3958" y="513"/>
                    <a:pt x="3958" y="513"/>
                    <a:pt x="3958" y="513"/>
                  </a:cubicBezTo>
                  <a:cubicBezTo>
                    <a:pt x="3958" y="514"/>
                    <a:pt x="3958" y="514"/>
                    <a:pt x="3958" y="514"/>
                  </a:cubicBezTo>
                  <a:cubicBezTo>
                    <a:pt x="3957" y="526"/>
                    <a:pt x="3957" y="526"/>
                    <a:pt x="3957" y="526"/>
                  </a:cubicBezTo>
                  <a:cubicBezTo>
                    <a:pt x="3955" y="541"/>
                    <a:pt x="3955" y="541"/>
                    <a:pt x="3955" y="541"/>
                  </a:cubicBezTo>
                  <a:cubicBezTo>
                    <a:pt x="3955" y="543"/>
                    <a:pt x="3955" y="543"/>
                    <a:pt x="3955" y="543"/>
                  </a:cubicBezTo>
                  <a:cubicBezTo>
                    <a:pt x="3952" y="544"/>
                    <a:pt x="3952" y="544"/>
                    <a:pt x="3952" y="544"/>
                  </a:cubicBezTo>
                  <a:cubicBezTo>
                    <a:pt x="3948" y="544"/>
                    <a:pt x="3943" y="545"/>
                    <a:pt x="3939" y="546"/>
                  </a:cubicBezTo>
                  <a:cubicBezTo>
                    <a:pt x="3940" y="540"/>
                    <a:pt x="3940" y="540"/>
                    <a:pt x="3940" y="540"/>
                  </a:cubicBezTo>
                  <a:cubicBezTo>
                    <a:pt x="3942" y="527"/>
                    <a:pt x="3942" y="527"/>
                    <a:pt x="3942" y="527"/>
                  </a:cubicBezTo>
                  <a:cubicBezTo>
                    <a:pt x="3942" y="525"/>
                    <a:pt x="3942" y="525"/>
                    <a:pt x="3942" y="525"/>
                  </a:cubicBezTo>
                  <a:cubicBezTo>
                    <a:pt x="3943" y="519"/>
                    <a:pt x="3943" y="519"/>
                    <a:pt x="3943" y="519"/>
                  </a:cubicBezTo>
                  <a:cubicBezTo>
                    <a:pt x="3943" y="516"/>
                    <a:pt x="3943" y="516"/>
                    <a:pt x="3943" y="516"/>
                  </a:cubicBezTo>
                  <a:cubicBezTo>
                    <a:pt x="3945" y="501"/>
                    <a:pt x="3945" y="501"/>
                    <a:pt x="3945" y="501"/>
                  </a:cubicBezTo>
                  <a:cubicBezTo>
                    <a:pt x="3945" y="497"/>
                    <a:pt x="3945" y="497"/>
                    <a:pt x="3945" y="497"/>
                  </a:cubicBezTo>
                  <a:cubicBezTo>
                    <a:pt x="3947" y="487"/>
                    <a:pt x="3947" y="487"/>
                    <a:pt x="3947" y="487"/>
                  </a:cubicBezTo>
                  <a:cubicBezTo>
                    <a:pt x="3948" y="474"/>
                    <a:pt x="3962" y="472"/>
                    <a:pt x="3962" y="483"/>
                  </a:cubicBezTo>
                  <a:cubicBezTo>
                    <a:pt x="3962" y="484"/>
                    <a:pt x="3962" y="484"/>
                    <a:pt x="3962" y="484"/>
                  </a:cubicBezTo>
                  <a:close/>
                  <a:moveTo>
                    <a:pt x="3942" y="488"/>
                  </a:moveTo>
                  <a:cubicBezTo>
                    <a:pt x="3940" y="502"/>
                    <a:pt x="3940" y="502"/>
                    <a:pt x="3940" y="502"/>
                  </a:cubicBezTo>
                  <a:cubicBezTo>
                    <a:pt x="3939" y="505"/>
                    <a:pt x="3939" y="505"/>
                    <a:pt x="3939" y="505"/>
                  </a:cubicBezTo>
                  <a:cubicBezTo>
                    <a:pt x="3938" y="518"/>
                    <a:pt x="3938" y="518"/>
                    <a:pt x="3938" y="518"/>
                  </a:cubicBezTo>
                  <a:cubicBezTo>
                    <a:pt x="3937" y="524"/>
                    <a:pt x="3937" y="524"/>
                    <a:pt x="3937" y="524"/>
                  </a:cubicBezTo>
                  <a:cubicBezTo>
                    <a:pt x="3936" y="529"/>
                    <a:pt x="3936" y="529"/>
                    <a:pt x="3936" y="529"/>
                  </a:cubicBezTo>
                  <a:cubicBezTo>
                    <a:pt x="3936" y="532"/>
                    <a:pt x="3936" y="532"/>
                    <a:pt x="3936" y="532"/>
                  </a:cubicBezTo>
                  <a:cubicBezTo>
                    <a:pt x="3935" y="536"/>
                    <a:pt x="3935" y="540"/>
                    <a:pt x="3934" y="544"/>
                  </a:cubicBezTo>
                  <a:cubicBezTo>
                    <a:pt x="3934" y="547"/>
                    <a:pt x="3934" y="547"/>
                    <a:pt x="3934" y="547"/>
                  </a:cubicBezTo>
                  <a:cubicBezTo>
                    <a:pt x="3933" y="547"/>
                    <a:pt x="3932" y="547"/>
                    <a:pt x="3931" y="547"/>
                  </a:cubicBezTo>
                  <a:cubicBezTo>
                    <a:pt x="3928" y="548"/>
                    <a:pt x="3924" y="549"/>
                    <a:pt x="3921" y="550"/>
                  </a:cubicBezTo>
                  <a:cubicBezTo>
                    <a:pt x="3922" y="544"/>
                    <a:pt x="3922" y="544"/>
                    <a:pt x="3922" y="544"/>
                  </a:cubicBezTo>
                  <a:cubicBezTo>
                    <a:pt x="3922" y="541"/>
                    <a:pt x="3922" y="541"/>
                    <a:pt x="3922" y="541"/>
                  </a:cubicBezTo>
                  <a:cubicBezTo>
                    <a:pt x="3923" y="535"/>
                    <a:pt x="3923" y="535"/>
                    <a:pt x="3923" y="535"/>
                  </a:cubicBezTo>
                  <a:cubicBezTo>
                    <a:pt x="3924" y="530"/>
                    <a:pt x="3925" y="525"/>
                    <a:pt x="3925" y="520"/>
                  </a:cubicBezTo>
                  <a:cubicBezTo>
                    <a:pt x="3926" y="517"/>
                    <a:pt x="3926" y="517"/>
                    <a:pt x="3926" y="517"/>
                  </a:cubicBezTo>
                  <a:cubicBezTo>
                    <a:pt x="3926" y="513"/>
                    <a:pt x="3926" y="513"/>
                    <a:pt x="3926" y="513"/>
                  </a:cubicBezTo>
                  <a:cubicBezTo>
                    <a:pt x="3927" y="506"/>
                    <a:pt x="3928" y="500"/>
                    <a:pt x="3929" y="493"/>
                  </a:cubicBezTo>
                  <a:cubicBezTo>
                    <a:pt x="3929" y="491"/>
                    <a:pt x="3929" y="491"/>
                    <a:pt x="3929" y="491"/>
                  </a:cubicBezTo>
                  <a:cubicBezTo>
                    <a:pt x="3931" y="482"/>
                    <a:pt x="3939" y="478"/>
                    <a:pt x="3941" y="483"/>
                  </a:cubicBezTo>
                  <a:cubicBezTo>
                    <a:pt x="3942" y="484"/>
                    <a:pt x="3942" y="486"/>
                    <a:pt x="3942" y="488"/>
                  </a:cubicBezTo>
                  <a:close/>
                  <a:moveTo>
                    <a:pt x="3930" y="562"/>
                  </a:moveTo>
                  <a:cubicBezTo>
                    <a:pt x="3931" y="564"/>
                    <a:pt x="3931" y="566"/>
                    <a:pt x="3931" y="569"/>
                  </a:cubicBezTo>
                  <a:cubicBezTo>
                    <a:pt x="3931" y="570"/>
                    <a:pt x="3931" y="570"/>
                    <a:pt x="3931" y="570"/>
                  </a:cubicBezTo>
                  <a:cubicBezTo>
                    <a:pt x="3929" y="583"/>
                    <a:pt x="3929" y="583"/>
                    <a:pt x="3929" y="583"/>
                  </a:cubicBezTo>
                  <a:cubicBezTo>
                    <a:pt x="3927" y="599"/>
                    <a:pt x="3927" y="599"/>
                    <a:pt x="3927" y="599"/>
                  </a:cubicBezTo>
                  <a:cubicBezTo>
                    <a:pt x="3926" y="606"/>
                    <a:pt x="3926" y="606"/>
                    <a:pt x="3926" y="606"/>
                  </a:cubicBezTo>
                  <a:cubicBezTo>
                    <a:pt x="3925" y="613"/>
                    <a:pt x="3925" y="613"/>
                    <a:pt x="3925" y="613"/>
                  </a:cubicBezTo>
                  <a:cubicBezTo>
                    <a:pt x="3925" y="614"/>
                    <a:pt x="3925" y="614"/>
                    <a:pt x="3925" y="614"/>
                  </a:cubicBezTo>
                  <a:cubicBezTo>
                    <a:pt x="3924" y="619"/>
                    <a:pt x="3923" y="624"/>
                    <a:pt x="3923" y="629"/>
                  </a:cubicBezTo>
                  <a:cubicBezTo>
                    <a:pt x="3923" y="630"/>
                    <a:pt x="3923" y="630"/>
                    <a:pt x="3923" y="630"/>
                  </a:cubicBezTo>
                  <a:cubicBezTo>
                    <a:pt x="3922" y="630"/>
                    <a:pt x="3922" y="630"/>
                    <a:pt x="3922" y="630"/>
                  </a:cubicBezTo>
                  <a:cubicBezTo>
                    <a:pt x="3918" y="631"/>
                    <a:pt x="3913" y="631"/>
                    <a:pt x="3909" y="632"/>
                  </a:cubicBezTo>
                  <a:cubicBezTo>
                    <a:pt x="3910" y="626"/>
                    <a:pt x="3910" y="626"/>
                    <a:pt x="3910" y="626"/>
                  </a:cubicBezTo>
                  <a:cubicBezTo>
                    <a:pt x="3910" y="625"/>
                    <a:pt x="3910" y="625"/>
                    <a:pt x="3910" y="625"/>
                  </a:cubicBezTo>
                  <a:cubicBezTo>
                    <a:pt x="3911" y="618"/>
                    <a:pt x="3911" y="618"/>
                    <a:pt x="3911" y="618"/>
                  </a:cubicBezTo>
                  <a:cubicBezTo>
                    <a:pt x="3912" y="613"/>
                    <a:pt x="3913" y="607"/>
                    <a:pt x="3914" y="602"/>
                  </a:cubicBezTo>
                  <a:cubicBezTo>
                    <a:pt x="3915" y="595"/>
                    <a:pt x="3915" y="595"/>
                    <a:pt x="3915" y="595"/>
                  </a:cubicBezTo>
                  <a:cubicBezTo>
                    <a:pt x="3916" y="582"/>
                    <a:pt x="3916" y="582"/>
                    <a:pt x="3916" y="582"/>
                  </a:cubicBezTo>
                  <a:cubicBezTo>
                    <a:pt x="3918" y="572"/>
                    <a:pt x="3918" y="572"/>
                    <a:pt x="3918" y="572"/>
                  </a:cubicBezTo>
                  <a:cubicBezTo>
                    <a:pt x="3918" y="571"/>
                    <a:pt x="3918" y="571"/>
                    <a:pt x="3918" y="571"/>
                  </a:cubicBezTo>
                  <a:cubicBezTo>
                    <a:pt x="3919" y="562"/>
                    <a:pt x="3927" y="558"/>
                    <a:pt x="3930" y="562"/>
                  </a:cubicBezTo>
                  <a:close/>
                  <a:moveTo>
                    <a:pt x="3917" y="649"/>
                  </a:moveTo>
                  <a:cubicBezTo>
                    <a:pt x="3918" y="650"/>
                    <a:pt x="3919" y="653"/>
                    <a:pt x="3919" y="657"/>
                  </a:cubicBezTo>
                  <a:cubicBezTo>
                    <a:pt x="3919" y="657"/>
                    <a:pt x="3919" y="657"/>
                    <a:pt x="3919" y="657"/>
                  </a:cubicBezTo>
                  <a:cubicBezTo>
                    <a:pt x="3917" y="668"/>
                    <a:pt x="3917" y="668"/>
                    <a:pt x="3917" y="668"/>
                  </a:cubicBezTo>
                  <a:cubicBezTo>
                    <a:pt x="3916" y="675"/>
                    <a:pt x="3916" y="682"/>
                    <a:pt x="3915" y="689"/>
                  </a:cubicBezTo>
                  <a:cubicBezTo>
                    <a:pt x="3913" y="698"/>
                    <a:pt x="3913" y="698"/>
                    <a:pt x="3913" y="698"/>
                  </a:cubicBezTo>
                  <a:cubicBezTo>
                    <a:pt x="3913" y="703"/>
                    <a:pt x="3913" y="703"/>
                    <a:pt x="3913" y="703"/>
                  </a:cubicBezTo>
                  <a:cubicBezTo>
                    <a:pt x="3911" y="714"/>
                    <a:pt x="3911" y="714"/>
                    <a:pt x="3911" y="714"/>
                  </a:cubicBezTo>
                  <a:cubicBezTo>
                    <a:pt x="3910" y="722"/>
                    <a:pt x="3910" y="722"/>
                    <a:pt x="3910" y="722"/>
                  </a:cubicBezTo>
                  <a:cubicBezTo>
                    <a:pt x="3907" y="722"/>
                    <a:pt x="3904" y="722"/>
                    <a:pt x="3901" y="723"/>
                  </a:cubicBezTo>
                  <a:cubicBezTo>
                    <a:pt x="3896" y="723"/>
                    <a:pt x="3896" y="723"/>
                    <a:pt x="3896" y="723"/>
                  </a:cubicBezTo>
                  <a:cubicBezTo>
                    <a:pt x="3897" y="716"/>
                    <a:pt x="3897" y="716"/>
                    <a:pt x="3897" y="716"/>
                  </a:cubicBezTo>
                  <a:cubicBezTo>
                    <a:pt x="3898" y="711"/>
                    <a:pt x="3898" y="711"/>
                    <a:pt x="3898" y="711"/>
                  </a:cubicBezTo>
                  <a:cubicBezTo>
                    <a:pt x="3901" y="691"/>
                    <a:pt x="3901" y="691"/>
                    <a:pt x="3901" y="691"/>
                  </a:cubicBezTo>
                  <a:cubicBezTo>
                    <a:pt x="3902" y="681"/>
                    <a:pt x="3902" y="681"/>
                    <a:pt x="3902" y="681"/>
                  </a:cubicBezTo>
                  <a:cubicBezTo>
                    <a:pt x="3904" y="669"/>
                    <a:pt x="3904" y="669"/>
                    <a:pt x="3904" y="669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7" y="649"/>
                    <a:pt x="3913" y="646"/>
                    <a:pt x="3917" y="649"/>
                  </a:cubicBezTo>
                  <a:close/>
                  <a:moveTo>
                    <a:pt x="3906" y="752"/>
                  </a:moveTo>
                  <a:cubicBezTo>
                    <a:pt x="3905" y="763"/>
                    <a:pt x="3905" y="763"/>
                    <a:pt x="3905" y="763"/>
                  </a:cubicBezTo>
                  <a:cubicBezTo>
                    <a:pt x="3903" y="780"/>
                    <a:pt x="3903" y="780"/>
                    <a:pt x="3903" y="780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0" y="800"/>
                    <a:pt x="3900" y="800"/>
                    <a:pt x="3900" y="800"/>
                  </a:cubicBezTo>
                  <a:cubicBezTo>
                    <a:pt x="3899" y="809"/>
                    <a:pt x="3898" y="818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82" y="826"/>
                    <a:pt x="3882" y="826"/>
                    <a:pt x="3882" y="826"/>
                  </a:cubicBezTo>
                  <a:cubicBezTo>
                    <a:pt x="3884" y="814"/>
                    <a:pt x="3884" y="814"/>
                    <a:pt x="3884" y="814"/>
                  </a:cubicBezTo>
                  <a:cubicBezTo>
                    <a:pt x="3885" y="802"/>
                    <a:pt x="3885" y="802"/>
                    <a:pt x="3885" y="802"/>
                  </a:cubicBezTo>
                  <a:cubicBezTo>
                    <a:pt x="3887" y="793"/>
                    <a:pt x="3887" y="793"/>
                    <a:pt x="3887" y="793"/>
                  </a:cubicBezTo>
                  <a:cubicBezTo>
                    <a:pt x="3887" y="789"/>
                    <a:pt x="3887" y="789"/>
                    <a:pt x="3887" y="789"/>
                  </a:cubicBezTo>
                  <a:cubicBezTo>
                    <a:pt x="3889" y="777"/>
                    <a:pt x="3889" y="777"/>
                    <a:pt x="3889" y="777"/>
                  </a:cubicBezTo>
                  <a:cubicBezTo>
                    <a:pt x="3890" y="769"/>
                    <a:pt x="3891" y="761"/>
                    <a:pt x="3892" y="753"/>
                  </a:cubicBezTo>
                  <a:cubicBezTo>
                    <a:pt x="3894" y="738"/>
                    <a:pt x="3908" y="736"/>
                    <a:pt x="3906" y="752"/>
                  </a:cubicBezTo>
                  <a:close/>
                  <a:moveTo>
                    <a:pt x="3903" y="821"/>
                  </a:moveTo>
                  <a:cubicBezTo>
                    <a:pt x="3907" y="794"/>
                    <a:pt x="3907" y="794"/>
                    <a:pt x="3907" y="794"/>
                  </a:cubicBezTo>
                  <a:cubicBezTo>
                    <a:pt x="3907" y="790"/>
                    <a:pt x="3907" y="790"/>
                    <a:pt x="3907" y="790"/>
                  </a:cubicBezTo>
                  <a:cubicBezTo>
                    <a:pt x="3908" y="783"/>
                    <a:pt x="3908" y="783"/>
                    <a:pt x="3908" y="783"/>
                  </a:cubicBezTo>
                  <a:cubicBezTo>
                    <a:pt x="3909" y="774"/>
                    <a:pt x="3909" y="774"/>
                    <a:pt x="3909" y="774"/>
                  </a:cubicBezTo>
                  <a:cubicBezTo>
                    <a:pt x="3911" y="758"/>
                    <a:pt x="3911" y="758"/>
                    <a:pt x="3911" y="758"/>
                  </a:cubicBezTo>
                  <a:cubicBezTo>
                    <a:pt x="3912" y="752"/>
                    <a:pt x="3912" y="752"/>
                    <a:pt x="3912" y="752"/>
                  </a:cubicBezTo>
                  <a:cubicBezTo>
                    <a:pt x="3914" y="738"/>
                    <a:pt x="3925" y="735"/>
                    <a:pt x="3929" y="743"/>
                  </a:cubicBezTo>
                  <a:cubicBezTo>
                    <a:pt x="3929" y="745"/>
                    <a:pt x="3930" y="748"/>
                    <a:pt x="3929" y="751"/>
                  </a:cubicBezTo>
                  <a:cubicBezTo>
                    <a:pt x="3928" y="758"/>
                    <a:pt x="3928" y="758"/>
                    <a:pt x="3928" y="758"/>
                  </a:cubicBezTo>
                  <a:cubicBezTo>
                    <a:pt x="3927" y="767"/>
                    <a:pt x="3927" y="767"/>
                    <a:pt x="3927" y="767"/>
                  </a:cubicBezTo>
                  <a:cubicBezTo>
                    <a:pt x="3926" y="778"/>
                    <a:pt x="3926" y="778"/>
                    <a:pt x="3926" y="778"/>
                  </a:cubicBezTo>
                  <a:cubicBezTo>
                    <a:pt x="3925" y="790"/>
                    <a:pt x="3925" y="790"/>
                    <a:pt x="3925" y="790"/>
                  </a:cubicBezTo>
                  <a:cubicBezTo>
                    <a:pt x="3923" y="804"/>
                    <a:pt x="3923" y="804"/>
                    <a:pt x="3923" y="804"/>
                  </a:cubicBezTo>
                  <a:cubicBezTo>
                    <a:pt x="3921" y="823"/>
                    <a:pt x="3921" y="823"/>
                    <a:pt x="3921" y="823"/>
                  </a:cubicBezTo>
                  <a:cubicBezTo>
                    <a:pt x="3920" y="829"/>
                    <a:pt x="3920" y="829"/>
                    <a:pt x="3920" y="829"/>
                  </a:cubicBezTo>
                  <a:cubicBezTo>
                    <a:pt x="3914" y="828"/>
                    <a:pt x="3914" y="828"/>
                    <a:pt x="3914" y="828"/>
                  </a:cubicBezTo>
                  <a:cubicBezTo>
                    <a:pt x="3902" y="827"/>
                    <a:pt x="3902" y="827"/>
                    <a:pt x="3902" y="827"/>
                  </a:cubicBezTo>
                  <a:lnTo>
                    <a:pt x="3903" y="821"/>
                  </a:lnTo>
                  <a:close/>
                  <a:moveTo>
                    <a:pt x="3929" y="816"/>
                  </a:moveTo>
                  <a:cubicBezTo>
                    <a:pt x="3931" y="797"/>
                    <a:pt x="3931" y="797"/>
                    <a:pt x="3931" y="797"/>
                  </a:cubicBezTo>
                  <a:cubicBezTo>
                    <a:pt x="3932" y="790"/>
                    <a:pt x="3932" y="790"/>
                    <a:pt x="3932" y="790"/>
                  </a:cubicBezTo>
                  <a:cubicBezTo>
                    <a:pt x="3934" y="771"/>
                    <a:pt x="3934" y="771"/>
                    <a:pt x="3934" y="771"/>
                  </a:cubicBezTo>
                  <a:cubicBezTo>
                    <a:pt x="3935" y="760"/>
                    <a:pt x="3935" y="760"/>
                    <a:pt x="3935" y="760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8" y="739"/>
                    <a:pt x="3946" y="735"/>
                    <a:pt x="3952" y="738"/>
                  </a:cubicBezTo>
                  <a:cubicBezTo>
                    <a:pt x="3954" y="739"/>
                    <a:pt x="3955" y="741"/>
                    <a:pt x="3956" y="743"/>
                  </a:cubicBezTo>
                  <a:cubicBezTo>
                    <a:pt x="3957" y="745"/>
                    <a:pt x="3957" y="748"/>
                    <a:pt x="3957" y="752"/>
                  </a:cubicBezTo>
                  <a:cubicBezTo>
                    <a:pt x="3957" y="752"/>
                    <a:pt x="3957" y="752"/>
                    <a:pt x="3957" y="752"/>
                  </a:cubicBezTo>
                  <a:cubicBezTo>
                    <a:pt x="3954" y="778"/>
                    <a:pt x="3954" y="778"/>
                    <a:pt x="3954" y="778"/>
                  </a:cubicBezTo>
                  <a:cubicBezTo>
                    <a:pt x="3952" y="791"/>
                    <a:pt x="3952" y="791"/>
                    <a:pt x="3952" y="791"/>
                  </a:cubicBezTo>
                  <a:cubicBezTo>
                    <a:pt x="3952" y="797"/>
                    <a:pt x="3952" y="797"/>
                    <a:pt x="3952" y="797"/>
                  </a:cubicBezTo>
                  <a:cubicBezTo>
                    <a:pt x="3951" y="802"/>
                    <a:pt x="3951" y="806"/>
                    <a:pt x="3950" y="811"/>
                  </a:cubicBezTo>
                  <a:cubicBezTo>
                    <a:pt x="3949" y="826"/>
                    <a:pt x="3949" y="826"/>
                    <a:pt x="3949" y="826"/>
                  </a:cubicBezTo>
                  <a:cubicBezTo>
                    <a:pt x="3948" y="831"/>
                    <a:pt x="3948" y="831"/>
                    <a:pt x="3948" y="831"/>
                  </a:cubicBezTo>
                  <a:cubicBezTo>
                    <a:pt x="3943" y="831"/>
                    <a:pt x="3943" y="831"/>
                    <a:pt x="3943" y="831"/>
                  </a:cubicBezTo>
                  <a:cubicBezTo>
                    <a:pt x="3938" y="831"/>
                    <a:pt x="3933" y="830"/>
                    <a:pt x="3929" y="830"/>
                  </a:cubicBezTo>
                  <a:cubicBezTo>
                    <a:pt x="3927" y="830"/>
                    <a:pt x="3927" y="830"/>
                    <a:pt x="3927" y="830"/>
                  </a:cubicBezTo>
                  <a:lnTo>
                    <a:pt x="3929" y="816"/>
                  </a:lnTo>
                  <a:close/>
                  <a:moveTo>
                    <a:pt x="3991" y="723"/>
                  </a:moveTo>
                  <a:cubicBezTo>
                    <a:pt x="3988" y="723"/>
                    <a:pt x="3984" y="722"/>
                    <a:pt x="3981" y="722"/>
                  </a:cubicBezTo>
                  <a:cubicBezTo>
                    <a:pt x="3978" y="722"/>
                    <a:pt x="3975" y="721"/>
                    <a:pt x="3972" y="721"/>
                  </a:cubicBezTo>
                  <a:cubicBezTo>
                    <a:pt x="3971" y="721"/>
                    <a:pt x="3971" y="721"/>
                    <a:pt x="3971" y="721"/>
                  </a:cubicBezTo>
                  <a:cubicBezTo>
                    <a:pt x="3973" y="706"/>
                    <a:pt x="3973" y="706"/>
                    <a:pt x="3973" y="706"/>
                  </a:cubicBezTo>
                  <a:cubicBezTo>
                    <a:pt x="3974" y="689"/>
                    <a:pt x="3974" y="689"/>
                    <a:pt x="3974" y="689"/>
                  </a:cubicBezTo>
                  <a:cubicBezTo>
                    <a:pt x="3976" y="676"/>
                    <a:pt x="3976" y="676"/>
                    <a:pt x="3976" y="676"/>
                  </a:cubicBezTo>
                  <a:cubicBezTo>
                    <a:pt x="3976" y="668"/>
                    <a:pt x="3976" y="668"/>
                    <a:pt x="3976" y="668"/>
                  </a:cubicBezTo>
                  <a:cubicBezTo>
                    <a:pt x="3977" y="659"/>
                    <a:pt x="3977" y="659"/>
                    <a:pt x="3977" y="659"/>
                  </a:cubicBezTo>
                  <a:cubicBezTo>
                    <a:pt x="3978" y="657"/>
                    <a:pt x="3978" y="657"/>
                    <a:pt x="3978" y="657"/>
                  </a:cubicBezTo>
                  <a:cubicBezTo>
                    <a:pt x="3978" y="648"/>
                    <a:pt x="3986" y="644"/>
                    <a:pt x="3992" y="646"/>
                  </a:cubicBezTo>
                  <a:cubicBezTo>
                    <a:pt x="3994" y="647"/>
                    <a:pt x="3996" y="648"/>
                    <a:pt x="3998" y="650"/>
                  </a:cubicBezTo>
                  <a:cubicBezTo>
                    <a:pt x="3999" y="652"/>
                    <a:pt x="3999" y="654"/>
                    <a:pt x="4000" y="656"/>
                  </a:cubicBezTo>
                  <a:cubicBezTo>
                    <a:pt x="4000" y="657"/>
                    <a:pt x="4000" y="658"/>
                    <a:pt x="4000" y="659"/>
                  </a:cubicBezTo>
                  <a:cubicBezTo>
                    <a:pt x="3999" y="668"/>
                    <a:pt x="3998" y="677"/>
                    <a:pt x="3997" y="685"/>
                  </a:cubicBezTo>
                  <a:cubicBezTo>
                    <a:pt x="3997" y="691"/>
                    <a:pt x="3997" y="691"/>
                    <a:pt x="3997" y="691"/>
                  </a:cubicBezTo>
                  <a:cubicBezTo>
                    <a:pt x="3996" y="701"/>
                    <a:pt x="3996" y="701"/>
                    <a:pt x="3996" y="701"/>
                  </a:cubicBezTo>
                  <a:cubicBezTo>
                    <a:pt x="3995" y="710"/>
                    <a:pt x="3995" y="710"/>
                    <a:pt x="3995" y="710"/>
                  </a:cubicBezTo>
                  <a:cubicBezTo>
                    <a:pt x="3994" y="720"/>
                    <a:pt x="3994" y="720"/>
                    <a:pt x="3994" y="720"/>
                  </a:cubicBezTo>
                  <a:cubicBezTo>
                    <a:pt x="3994" y="723"/>
                    <a:pt x="3994" y="723"/>
                    <a:pt x="3994" y="723"/>
                  </a:cubicBezTo>
                  <a:lnTo>
                    <a:pt x="3991" y="723"/>
                  </a:lnTo>
                  <a:close/>
                  <a:moveTo>
                    <a:pt x="3997" y="964"/>
                  </a:moveTo>
                  <a:cubicBezTo>
                    <a:pt x="4003" y="904"/>
                    <a:pt x="4003" y="904"/>
                    <a:pt x="4003" y="904"/>
                  </a:cubicBezTo>
                  <a:cubicBezTo>
                    <a:pt x="4004" y="896"/>
                    <a:pt x="4004" y="896"/>
                    <a:pt x="4004" y="896"/>
                  </a:cubicBezTo>
                  <a:cubicBezTo>
                    <a:pt x="4006" y="872"/>
                    <a:pt x="4026" y="865"/>
                    <a:pt x="4038" y="875"/>
                  </a:cubicBezTo>
                  <a:cubicBezTo>
                    <a:pt x="4044" y="879"/>
                    <a:pt x="4047" y="888"/>
                    <a:pt x="4046" y="900"/>
                  </a:cubicBezTo>
                  <a:cubicBezTo>
                    <a:pt x="4044" y="924"/>
                    <a:pt x="4044" y="924"/>
                    <a:pt x="4044" y="924"/>
                  </a:cubicBezTo>
                  <a:cubicBezTo>
                    <a:pt x="4040" y="968"/>
                    <a:pt x="4040" y="968"/>
                    <a:pt x="4040" y="968"/>
                  </a:cubicBezTo>
                  <a:cubicBezTo>
                    <a:pt x="4037" y="1002"/>
                    <a:pt x="4037" y="1002"/>
                    <a:pt x="4037" y="1002"/>
                  </a:cubicBezTo>
                  <a:cubicBezTo>
                    <a:pt x="3998" y="1003"/>
                    <a:pt x="3998" y="1003"/>
                    <a:pt x="3998" y="1003"/>
                  </a:cubicBezTo>
                  <a:cubicBezTo>
                    <a:pt x="3994" y="1003"/>
                    <a:pt x="3994" y="1003"/>
                    <a:pt x="3994" y="1003"/>
                  </a:cubicBezTo>
                  <a:lnTo>
                    <a:pt x="3997" y="964"/>
                  </a:lnTo>
                  <a:close/>
                  <a:moveTo>
                    <a:pt x="4046" y="776"/>
                  </a:moveTo>
                  <a:cubicBezTo>
                    <a:pt x="4045" y="785"/>
                    <a:pt x="4045" y="793"/>
                    <a:pt x="4044" y="802"/>
                  </a:cubicBezTo>
                  <a:cubicBezTo>
                    <a:pt x="4044" y="802"/>
                    <a:pt x="4044" y="802"/>
                    <a:pt x="4044" y="802"/>
                  </a:cubicBezTo>
                  <a:cubicBezTo>
                    <a:pt x="4044" y="812"/>
                    <a:pt x="4044" y="812"/>
                    <a:pt x="4044" y="812"/>
                  </a:cubicBezTo>
                  <a:cubicBezTo>
                    <a:pt x="4043" y="822"/>
                    <a:pt x="4043" y="822"/>
                    <a:pt x="4043" y="822"/>
                  </a:cubicBezTo>
                  <a:cubicBezTo>
                    <a:pt x="4043" y="828"/>
                    <a:pt x="4043" y="834"/>
                    <a:pt x="4042" y="840"/>
                  </a:cubicBezTo>
                  <a:cubicBezTo>
                    <a:pt x="4036" y="840"/>
                    <a:pt x="4031" y="839"/>
                    <a:pt x="4025" y="839"/>
                  </a:cubicBezTo>
                  <a:cubicBezTo>
                    <a:pt x="4025" y="838"/>
                    <a:pt x="4025" y="838"/>
                    <a:pt x="4025" y="838"/>
                  </a:cubicBezTo>
                  <a:cubicBezTo>
                    <a:pt x="4025" y="827"/>
                    <a:pt x="4025" y="827"/>
                    <a:pt x="4025" y="827"/>
                  </a:cubicBezTo>
                  <a:cubicBezTo>
                    <a:pt x="4026" y="817"/>
                    <a:pt x="4026" y="817"/>
                    <a:pt x="4026" y="817"/>
                  </a:cubicBezTo>
                  <a:cubicBezTo>
                    <a:pt x="4027" y="799"/>
                    <a:pt x="4027" y="799"/>
                    <a:pt x="4027" y="799"/>
                  </a:cubicBezTo>
                  <a:cubicBezTo>
                    <a:pt x="4028" y="791"/>
                    <a:pt x="4028" y="791"/>
                    <a:pt x="4028" y="791"/>
                  </a:cubicBezTo>
                  <a:cubicBezTo>
                    <a:pt x="4030" y="760"/>
                    <a:pt x="4030" y="760"/>
                    <a:pt x="4030" y="760"/>
                  </a:cubicBezTo>
                  <a:cubicBezTo>
                    <a:pt x="4030" y="759"/>
                    <a:pt x="4030" y="758"/>
                    <a:pt x="4030" y="758"/>
                  </a:cubicBezTo>
                  <a:cubicBezTo>
                    <a:pt x="4031" y="750"/>
                    <a:pt x="4036" y="747"/>
                    <a:pt x="4040" y="749"/>
                  </a:cubicBezTo>
                  <a:cubicBezTo>
                    <a:pt x="4044" y="751"/>
                    <a:pt x="4047" y="756"/>
                    <a:pt x="4047" y="764"/>
                  </a:cubicBezTo>
                  <a:lnTo>
                    <a:pt x="4046" y="776"/>
                  </a:lnTo>
                  <a:close/>
                  <a:moveTo>
                    <a:pt x="4043" y="733"/>
                  </a:moveTo>
                  <a:cubicBezTo>
                    <a:pt x="4039" y="732"/>
                    <a:pt x="4036" y="731"/>
                    <a:pt x="4032" y="730"/>
                  </a:cubicBezTo>
                  <a:cubicBezTo>
                    <a:pt x="4032" y="729"/>
                    <a:pt x="4032" y="729"/>
                    <a:pt x="4032" y="729"/>
                  </a:cubicBezTo>
                  <a:cubicBezTo>
                    <a:pt x="4033" y="711"/>
                    <a:pt x="4033" y="711"/>
                    <a:pt x="4033" y="711"/>
                  </a:cubicBezTo>
                  <a:cubicBezTo>
                    <a:pt x="4034" y="697"/>
                    <a:pt x="4034" y="697"/>
                    <a:pt x="4034" y="697"/>
                  </a:cubicBezTo>
                  <a:cubicBezTo>
                    <a:pt x="4035" y="686"/>
                    <a:pt x="4035" y="686"/>
                    <a:pt x="4035" y="686"/>
                  </a:cubicBezTo>
                  <a:cubicBezTo>
                    <a:pt x="4035" y="676"/>
                    <a:pt x="4035" y="676"/>
                    <a:pt x="4035" y="676"/>
                  </a:cubicBezTo>
                  <a:cubicBezTo>
                    <a:pt x="4036" y="667"/>
                    <a:pt x="4036" y="667"/>
                    <a:pt x="4036" y="667"/>
                  </a:cubicBezTo>
                  <a:cubicBezTo>
                    <a:pt x="4036" y="664"/>
                    <a:pt x="4036" y="664"/>
                    <a:pt x="4036" y="664"/>
                  </a:cubicBezTo>
                  <a:cubicBezTo>
                    <a:pt x="4037" y="654"/>
                    <a:pt x="4044" y="652"/>
                    <a:pt x="4049" y="657"/>
                  </a:cubicBezTo>
                  <a:cubicBezTo>
                    <a:pt x="4050" y="658"/>
                    <a:pt x="4051" y="660"/>
                    <a:pt x="4052" y="662"/>
                  </a:cubicBezTo>
                  <a:cubicBezTo>
                    <a:pt x="4052" y="664"/>
                    <a:pt x="4052" y="665"/>
                    <a:pt x="4052" y="667"/>
                  </a:cubicBezTo>
                  <a:cubicBezTo>
                    <a:pt x="4052" y="672"/>
                    <a:pt x="4052" y="672"/>
                    <a:pt x="4052" y="672"/>
                  </a:cubicBezTo>
                  <a:cubicBezTo>
                    <a:pt x="4051" y="680"/>
                    <a:pt x="4051" y="688"/>
                    <a:pt x="4050" y="697"/>
                  </a:cubicBezTo>
                  <a:cubicBezTo>
                    <a:pt x="4050" y="701"/>
                    <a:pt x="4050" y="701"/>
                    <a:pt x="4050" y="701"/>
                  </a:cubicBezTo>
                  <a:cubicBezTo>
                    <a:pt x="4050" y="705"/>
                    <a:pt x="4050" y="710"/>
                    <a:pt x="4049" y="714"/>
                  </a:cubicBezTo>
                  <a:cubicBezTo>
                    <a:pt x="4049" y="728"/>
                    <a:pt x="4049" y="728"/>
                    <a:pt x="4049" y="728"/>
                  </a:cubicBezTo>
                  <a:cubicBezTo>
                    <a:pt x="4048" y="734"/>
                    <a:pt x="4048" y="734"/>
                    <a:pt x="4048" y="734"/>
                  </a:cubicBezTo>
                  <a:cubicBezTo>
                    <a:pt x="4047" y="734"/>
                    <a:pt x="4045" y="733"/>
                    <a:pt x="4043" y="733"/>
                  </a:cubicBezTo>
                  <a:close/>
                  <a:moveTo>
                    <a:pt x="4082" y="670"/>
                  </a:moveTo>
                  <a:cubicBezTo>
                    <a:pt x="4084" y="672"/>
                    <a:pt x="4085" y="675"/>
                    <a:pt x="4085" y="680"/>
                  </a:cubicBezTo>
                  <a:cubicBezTo>
                    <a:pt x="4085" y="684"/>
                    <a:pt x="4085" y="684"/>
                    <a:pt x="4085" y="684"/>
                  </a:cubicBezTo>
                  <a:cubicBezTo>
                    <a:pt x="4085" y="698"/>
                    <a:pt x="4085" y="698"/>
                    <a:pt x="4085" y="698"/>
                  </a:cubicBezTo>
                  <a:cubicBezTo>
                    <a:pt x="4084" y="703"/>
                    <a:pt x="4084" y="707"/>
                    <a:pt x="4084" y="712"/>
                  </a:cubicBezTo>
                  <a:cubicBezTo>
                    <a:pt x="4084" y="713"/>
                    <a:pt x="4084" y="713"/>
                    <a:pt x="4084" y="713"/>
                  </a:cubicBezTo>
                  <a:cubicBezTo>
                    <a:pt x="4084" y="723"/>
                    <a:pt x="4083" y="734"/>
                    <a:pt x="4083" y="745"/>
                  </a:cubicBezTo>
                  <a:cubicBezTo>
                    <a:pt x="4083" y="745"/>
                    <a:pt x="4083" y="745"/>
                    <a:pt x="4083" y="745"/>
                  </a:cubicBezTo>
                  <a:cubicBezTo>
                    <a:pt x="4082" y="745"/>
                    <a:pt x="4082" y="745"/>
                    <a:pt x="4082" y="745"/>
                  </a:cubicBezTo>
                  <a:cubicBezTo>
                    <a:pt x="4079" y="744"/>
                    <a:pt x="4076" y="743"/>
                    <a:pt x="4073" y="742"/>
                  </a:cubicBezTo>
                  <a:cubicBezTo>
                    <a:pt x="4073" y="735"/>
                    <a:pt x="4073" y="728"/>
                    <a:pt x="4073" y="721"/>
                  </a:cubicBezTo>
                  <a:cubicBezTo>
                    <a:pt x="4074" y="709"/>
                    <a:pt x="4074" y="709"/>
                    <a:pt x="4074" y="709"/>
                  </a:cubicBezTo>
                  <a:cubicBezTo>
                    <a:pt x="4074" y="707"/>
                    <a:pt x="4074" y="707"/>
                    <a:pt x="4074" y="707"/>
                  </a:cubicBezTo>
                  <a:cubicBezTo>
                    <a:pt x="4075" y="693"/>
                    <a:pt x="4075" y="693"/>
                    <a:pt x="4075" y="693"/>
                  </a:cubicBezTo>
                  <a:cubicBezTo>
                    <a:pt x="4075" y="676"/>
                    <a:pt x="4075" y="676"/>
                    <a:pt x="4075" y="676"/>
                  </a:cubicBezTo>
                  <a:cubicBezTo>
                    <a:pt x="4075" y="675"/>
                    <a:pt x="4075" y="675"/>
                    <a:pt x="4075" y="675"/>
                  </a:cubicBezTo>
                  <a:cubicBezTo>
                    <a:pt x="4076" y="669"/>
                    <a:pt x="4080" y="667"/>
                    <a:pt x="4082" y="670"/>
                  </a:cubicBezTo>
                  <a:close/>
                  <a:moveTo>
                    <a:pt x="4076" y="650"/>
                  </a:moveTo>
                  <a:cubicBezTo>
                    <a:pt x="4077" y="641"/>
                    <a:pt x="4077" y="641"/>
                    <a:pt x="4077" y="641"/>
                  </a:cubicBezTo>
                  <a:cubicBezTo>
                    <a:pt x="4077" y="633"/>
                    <a:pt x="4077" y="633"/>
                    <a:pt x="4077" y="633"/>
                  </a:cubicBezTo>
                  <a:cubicBezTo>
                    <a:pt x="4077" y="628"/>
                    <a:pt x="4078" y="623"/>
                    <a:pt x="4078" y="618"/>
                  </a:cubicBezTo>
                  <a:cubicBezTo>
                    <a:pt x="4078" y="617"/>
                    <a:pt x="4078" y="617"/>
                    <a:pt x="4078" y="617"/>
                  </a:cubicBezTo>
                  <a:cubicBezTo>
                    <a:pt x="4078" y="608"/>
                    <a:pt x="4079" y="598"/>
                    <a:pt x="4079" y="588"/>
                  </a:cubicBezTo>
                  <a:cubicBezTo>
                    <a:pt x="4079" y="587"/>
                    <a:pt x="4079" y="587"/>
                    <a:pt x="4079" y="587"/>
                  </a:cubicBezTo>
                  <a:cubicBezTo>
                    <a:pt x="4080" y="579"/>
                    <a:pt x="4084" y="578"/>
                    <a:pt x="4086" y="582"/>
                  </a:cubicBezTo>
                  <a:cubicBezTo>
                    <a:pt x="4088" y="584"/>
                    <a:pt x="4089" y="587"/>
                    <a:pt x="4088" y="591"/>
                  </a:cubicBezTo>
                  <a:cubicBezTo>
                    <a:pt x="4088" y="597"/>
                    <a:pt x="4088" y="603"/>
                    <a:pt x="4088" y="609"/>
                  </a:cubicBezTo>
                  <a:cubicBezTo>
                    <a:pt x="4087" y="623"/>
                    <a:pt x="4087" y="623"/>
                    <a:pt x="4087" y="623"/>
                  </a:cubicBezTo>
                  <a:cubicBezTo>
                    <a:pt x="4087" y="624"/>
                    <a:pt x="4087" y="624"/>
                    <a:pt x="4087" y="624"/>
                  </a:cubicBezTo>
                  <a:cubicBezTo>
                    <a:pt x="4087" y="632"/>
                    <a:pt x="4087" y="632"/>
                    <a:pt x="4087" y="632"/>
                  </a:cubicBezTo>
                  <a:cubicBezTo>
                    <a:pt x="4087" y="643"/>
                    <a:pt x="4087" y="643"/>
                    <a:pt x="4087" y="643"/>
                  </a:cubicBezTo>
                  <a:cubicBezTo>
                    <a:pt x="4086" y="654"/>
                    <a:pt x="4086" y="654"/>
                    <a:pt x="4086" y="654"/>
                  </a:cubicBezTo>
                  <a:cubicBezTo>
                    <a:pt x="4083" y="653"/>
                    <a:pt x="4080" y="651"/>
                    <a:pt x="4077" y="650"/>
                  </a:cubicBezTo>
                  <a:lnTo>
                    <a:pt x="4076" y="650"/>
                  </a:lnTo>
                  <a:close/>
                  <a:moveTo>
                    <a:pt x="4081" y="771"/>
                  </a:moveTo>
                  <a:cubicBezTo>
                    <a:pt x="4081" y="772"/>
                    <a:pt x="4082" y="774"/>
                    <a:pt x="4081" y="776"/>
                  </a:cubicBezTo>
                  <a:cubicBezTo>
                    <a:pt x="4081" y="780"/>
                    <a:pt x="4081" y="780"/>
                    <a:pt x="4081" y="780"/>
                  </a:cubicBezTo>
                  <a:cubicBezTo>
                    <a:pt x="4081" y="790"/>
                    <a:pt x="4081" y="790"/>
                    <a:pt x="4081" y="790"/>
                  </a:cubicBezTo>
                  <a:cubicBezTo>
                    <a:pt x="4081" y="797"/>
                    <a:pt x="4081" y="803"/>
                    <a:pt x="4080" y="810"/>
                  </a:cubicBezTo>
                  <a:cubicBezTo>
                    <a:pt x="4080" y="820"/>
                    <a:pt x="4080" y="830"/>
                    <a:pt x="4079" y="840"/>
                  </a:cubicBezTo>
                  <a:cubicBezTo>
                    <a:pt x="4079" y="844"/>
                    <a:pt x="4079" y="844"/>
                    <a:pt x="4079" y="844"/>
                  </a:cubicBezTo>
                  <a:cubicBezTo>
                    <a:pt x="4074" y="844"/>
                    <a:pt x="4074" y="844"/>
                    <a:pt x="4074" y="844"/>
                  </a:cubicBezTo>
                  <a:cubicBezTo>
                    <a:pt x="4068" y="843"/>
                    <a:pt x="4068" y="843"/>
                    <a:pt x="4068" y="843"/>
                  </a:cubicBezTo>
                  <a:cubicBezTo>
                    <a:pt x="4069" y="831"/>
                    <a:pt x="4069" y="819"/>
                    <a:pt x="4070" y="808"/>
                  </a:cubicBezTo>
                  <a:cubicBezTo>
                    <a:pt x="4070" y="800"/>
                    <a:pt x="4070" y="800"/>
                    <a:pt x="4070" y="800"/>
                  </a:cubicBezTo>
                  <a:cubicBezTo>
                    <a:pt x="4070" y="789"/>
                    <a:pt x="4070" y="789"/>
                    <a:pt x="4070" y="789"/>
                  </a:cubicBezTo>
                  <a:cubicBezTo>
                    <a:pt x="4071" y="780"/>
                    <a:pt x="4071" y="780"/>
                    <a:pt x="4071" y="780"/>
                  </a:cubicBezTo>
                  <a:cubicBezTo>
                    <a:pt x="4071" y="772"/>
                    <a:pt x="4071" y="772"/>
                    <a:pt x="4071" y="772"/>
                  </a:cubicBezTo>
                  <a:cubicBezTo>
                    <a:pt x="4072" y="760"/>
                    <a:pt x="4079" y="762"/>
                    <a:pt x="4081" y="771"/>
                  </a:cubicBezTo>
                  <a:close/>
                  <a:moveTo>
                    <a:pt x="4070" y="680"/>
                  </a:moveTo>
                  <a:cubicBezTo>
                    <a:pt x="4070" y="686"/>
                    <a:pt x="4069" y="692"/>
                    <a:pt x="4069" y="698"/>
                  </a:cubicBezTo>
                  <a:cubicBezTo>
                    <a:pt x="4069" y="707"/>
                    <a:pt x="4069" y="707"/>
                    <a:pt x="4069" y="707"/>
                  </a:cubicBezTo>
                  <a:cubicBezTo>
                    <a:pt x="4068" y="712"/>
                    <a:pt x="4068" y="712"/>
                    <a:pt x="4068" y="712"/>
                  </a:cubicBezTo>
                  <a:cubicBezTo>
                    <a:pt x="4068" y="726"/>
                    <a:pt x="4068" y="726"/>
                    <a:pt x="4068" y="726"/>
                  </a:cubicBezTo>
                  <a:cubicBezTo>
                    <a:pt x="4067" y="740"/>
                    <a:pt x="4067" y="740"/>
                    <a:pt x="4067" y="740"/>
                  </a:cubicBezTo>
                  <a:cubicBezTo>
                    <a:pt x="4063" y="739"/>
                    <a:pt x="4059" y="738"/>
                    <a:pt x="4055" y="736"/>
                  </a:cubicBezTo>
                  <a:cubicBezTo>
                    <a:pt x="4054" y="736"/>
                    <a:pt x="4054" y="736"/>
                    <a:pt x="4054" y="736"/>
                  </a:cubicBezTo>
                  <a:cubicBezTo>
                    <a:pt x="4054" y="723"/>
                    <a:pt x="4054" y="723"/>
                    <a:pt x="4054" y="723"/>
                  </a:cubicBezTo>
                  <a:cubicBezTo>
                    <a:pt x="4055" y="710"/>
                    <a:pt x="4055" y="710"/>
                    <a:pt x="4055" y="710"/>
                  </a:cubicBezTo>
                  <a:cubicBezTo>
                    <a:pt x="4056" y="703"/>
                    <a:pt x="4056" y="703"/>
                    <a:pt x="4056" y="703"/>
                  </a:cubicBezTo>
                  <a:cubicBezTo>
                    <a:pt x="4056" y="692"/>
                    <a:pt x="4056" y="692"/>
                    <a:pt x="4056" y="692"/>
                  </a:cubicBezTo>
                  <a:cubicBezTo>
                    <a:pt x="4057" y="684"/>
                    <a:pt x="4057" y="677"/>
                    <a:pt x="4057" y="669"/>
                  </a:cubicBezTo>
                  <a:cubicBezTo>
                    <a:pt x="4057" y="668"/>
                    <a:pt x="4058" y="668"/>
                    <a:pt x="4058" y="667"/>
                  </a:cubicBezTo>
                  <a:cubicBezTo>
                    <a:pt x="4059" y="662"/>
                    <a:pt x="4062" y="660"/>
                    <a:pt x="4065" y="661"/>
                  </a:cubicBezTo>
                  <a:cubicBezTo>
                    <a:pt x="4068" y="662"/>
                    <a:pt x="4071" y="667"/>
                    <a:pt x="4070" y="673"/>
                  </a:cubicBezTo>
                  <a:lnTo>
                    <a:pt x="4070" y="680"/>
                  </a:lnTo>
                  <a:close/>
                  <a:moveTo>
                    <a:pt x="4066" y="767"/>
                  </a:moveTo>
                  <a:cubicBezTo>
                    <a:pt x="4065" y="785"/>
                    <a:pt x="4065" y="785"/>
                    <a:pt x="4065" y="785"/>
                  </a:cubicBezTo>
                  <a:cubicBezTo>
                    <a:pt x="4065" y="794"/>
                    <a:pt x="4065" y="794"/>
                    <a:pt x="4065" y="794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17"/>
                    <a:pt x="4063" y="830"/>
                    <a:pt x="4062" y="843"/>
                  </a:cubicBezTo>
                  <a:cubicBezTo>
                    <a:pt x="4058" y="842"/>
                    <a:pt x="4053" y="842"/>
                    <a:pt x="4048" y="841"/>
                  </a:cubicBezTo>
                  <a:cubicBezTo>
                    <a:pt x="4049" y="817"/>
                    <a:pt x="4049" y="817"/>
                    <a:pt x="4049" y="817"/>
                  </a:cubicBezTo>
                  <a:cubicBezTo>
                    <a:pt x="4050" y="807"/>
                    <a:pt x="4050" y="807"/>
                    <a:pt x="4050" y="807"/>
                  </a:cubicBezTo>
                  <a:cubicBezTo>
                    <a:pt x="4050" y="802"/>
                    <a:pt x="4050" y="802"/>
                    <a:pt x="4050" y="802"/>
                  </a:cubicBezTo>
                  <a:cubicBezTo>
                    <a:pt x="4051" y="797"/>
                    <a:pt x="4051" y="797"/>
                    <a:pt x="4051" y="797"/>
                  </a:cubicBezTo>
                  <a:cubicBezTo>
                    <a:pt x="4052" y="771"/>
                    <a:pt x="4052" y="771"/>
                    <a:pt x="4052" y="771"/>
                  </a:cubicBezTo>
                  <a:cubicBezTo>
                    <a:pt x="4052" y="763"/>
                    <a:pt x="4052" y="763"/>
                    <a:pt x="4052" y="763"/>
                  </a:cubicBezTo>
                  <a:cubicBezTo>
                    <a:pt x="4053" y="750"/>
                    <a:pt x="4062" y="751"/>
                    <a:pt x="4065" y="760"/>
                  </a:cubicBezTo>
                  <a:cubicBezTo>
                    <a:pt x="4066" y="762"/>
                    <a:pt x="4066" y="764"/>
                    <a:pt x="4066" y="767"/>
                  </a:cubicBezTo>
                  <a:close/>
                  <a:moveTo>
                    <a:pt x="4057" y="577"/>
                  </a:moveTo>
                  <a:cubicBezTo>
                    <a:pt x="4057" y="582"/>
                    <a:pt x="4057" y="582"/>
                    <a:pt x="4057" y="582"/>
                  </a:cubicBezTo>
                  <a:cubicBezTo>
                    <a:pt x="4056" y="592"/>
                    <a:pt x="4056" y="592"/>
                    <a:pt x="4056" y="592"/>
                  </a:cubicBezTo>
                  <a:cubicBezTo>
                    <a:pt x="4056" y="601"/>
                    <a:pt x="4056" y="601"/>
                    <a:pt x="4056" y="601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4" y="638"/>
                    <a:pt x="4054" y="638"/>
                    <a:pt x="4054" y="638"/>
                  </a:cubicBezTo>
                  <a:cubicBezTo>
                    <a:pt x="4053" y="641"/>
                    <a:pt x="4053" y="641"/>
                    <a:pt x="4053" y="641"/>
                  </a:cubicBezTo>
                  <a:cubicBezTo>
                    <a:pt x="4052" y="641"/>
                    <a:pt x="4051" y="641"/>
                    <a:pt x="4050" y="640"/>
                  </a:cubicBezTo>
                  <a:cubicBezTo>
                    <a:pt x="4046" y="639"/>
                    <a:pt x="4042" y="638"/>
                    <a:pt x="4038" y="637"/>
                  </a:cubicBezTo>
                  <a:cubicBezTo>
                    <a:pt x="4039" y="622"/>
                    <a:pt x="4039" y="622"/>
                    <a:pt x="4039" y="622"/>
                  </a:cubicBezTo>
                  <a:cubicBezTo>
                    <a:pt x="4039" y="615"/>
                    <a:pt x="4039" y="615"/>
                    <a:pt x="4039" y="615"/>
                  </a:cubicBezTo>
                  <a:cubicBezTo>
                    <a:pt x="4040" y="606"/>
                    <a:pt x="4040" y="606"/>
                    <a:pt x="4040" y="606"/>
                  </a:cubicBezTo>
                  <a:cubicBezTo>
                    <a:pt x="4040" y="605"/>
                    <a:pt x="4040" y="605"/>
                    <a:pt x="4040" y="605"/>
                  </a:cubicBezTo>
                  <a:cubicBezTo>
                    <a:pt x="4041" y="595"/>
                    <a:pt x="4041" y="595"/>
                    <a:pt x="4041" y="595"/>
                  </a:cubicBezTo>
                  <a:cubicBezTo>
                    <a:pt x="4041" y="591"/>
                    <a:pt x="4041" y="591"/>
                    <a:pt x="4041" y="591"/>
                  </a:cubicBezTo>
                  <a:cubicBezTo>
                    <a:pt x="4042" y="572"/>
                    <a:pt x="4042" y="572"/>
                    <a:pt x="4042" y="572"/>
                  </a:cubicBezTo>
                  <a:cubicBezTo>
                    <a:pt x="4043" y="558"/>
                    <a:pt x="4058" y="562"/>
                    <a:pt x="4057" y="577"/>
                  </a:cubicBezTo>
                  <a:close/>
                  <a:moveTo>
                    <a:pt x="4052" y="958"/>
                  </a:moveTo>
                  <a:cubicBezTo>
                    <a:pt x="4056" y="915"/>
                    <a:pt x="4056" y="915"/>
                    <a:pt x="4056" y="915"/>
                  </a:cubicBezTo>
                  <a:cubicBezTo>
                    <a:pt x="4057" y="901"/>
                    <a:pt x="4057" y="901"/>
                    <a:pt x="4057" y="901"/>
                  </a:cubicBezTo>
                  <a:cubicBezTo>
                    <a:pt x="4060" y="872"/>
                    <a:pt x="4082" y="867"/>
                    <a:pt x="4087" y="888"/>
                  </a:cubicBezTo>
                  <a:cubicBezTo>
                    <a:pt x="4088" y="892"/>
                    <a:pt x="4089" y="897"/>
                    <a:pt x="4088" y="904"/>
                  </a:cubicBezTo>
                  <a:cubicBezTo>
                    <a:pt x="4086" y="929"/>
                    <a:pt x="4086" y="929"/>
                    <a:pt x="4086" y="929"/>
                  </a:cubicBezTo>
                  <a:cubicBezTo>
                    <a:pt x="4079" y="1002"/>
                    <a:pt x="4079" y="1002"/>
                    <a:pt x="4079" y="1002"/>
                  </a:cubicBezTo>
                  <a:cubicBezTo>
                    <a:pt x="4047" y="1002"/>
                    <a:pt x="4047" y="1002"/>
                    <a:pt x="4047" y="1002"/>
                  </a:cubicBezTo>
                  <a:lnTo>
                    <a:pt x="4052" y="958"/>
                  </a:lnTo>
                  <a:close/>
                  <a:moveTo>
                    <a:pt x="4086" y="845"/>
                  </a:moveTo>
                  <a:cubicBezTo>
                    <a:pt x="4086" y="834"/>
                    <a:pt x="4086" y="834"/>
                    <a:pt x="4086" y="834"/>
                  </a:cubicBezTo>
                  <a:cubicBezTo>
                    <a:pt x="4086" y="826"/>
                    <a:pt x="4087" y="819"/>
                    <a:pt x="4087" y="811"/>
                  </a:cubicBezTo>
                  <a:cubicBezTo>
                    <a:pt x="4087" y="802"/>
                    <a:pt x="4088" y="793"/>
                    <a:pt x="4088" y="785"/>
                  </a:cubicBezTo>
                  <a:cubicBezTo>
                    <a:pt x="4088" y="776"/>
                    <a:pt x="4088" y="776"/>
                    <a:pt x="4088" y="776"/>
                  </a:cubicBezTo>
                  <a:cubicBezTo>
                    <a:pt x="4088" y="776"/>
                    <a:pt x="4088" y="775"/>
                    <a:pt x="4088" y="774"/>
                  </a:cubicBezTo>
                  <a:cubicBezTo>
                    <a:pt x="4089" y="769"/>
                    <a:pt x="4091" y="768"/>
                    <a:pt x="4093" y="770"/>
                  </a:cubicBezTo>
                  <a:cubicBezTo>
                    <a:pt x="4094" y="772"/>
                    <a:pt x="4095" y="775"/>
                    <a:pt x="4095" y="778"/>
                  </a:cubicBezTo>
                  <a:cubicBezTo>
                    <a:pt x="4095" y="779"/>
                    <a:pt x="4095" y="779"/>
                    <a:pt x="4095" y="780"/>
                  </a:cubicBezTo>
                  <a:cubicBezTo>
                    <a:pt x="4095" y="791"/>
                    <a:pt x="4095" y="802"/>
                    <a:pt x="4094" y="813"/>
                  </a:cubicBezTo>
                  <a:cubicBezTo>
                    <a:pt x="4094" y="827"/>
                    <a:pt x="4094" y="827"/>
                    <a:pt x="4094" y="827"/>
                  </a:cubicBezTo>
                  <a:cubicBezTo>
                    <a:pt x="4093" y="846"/>
                    <a:pt x="4093" y="846"/>
                    <a:pt x="4093" y="846"/>
                  </a:cubicBezTo>
                  <a:cubicBezTo>
                    <a:pt x="4091" y="846"/>
                    <a:pt x="4088" y="846"/>
                    <a:pt x="4086" y="845"/>
                  </a:cubicBezTo>
                  <a:close/>
                  <a:moveTo>
                    <a:pt x="4089" y="571"/>
                  </a:moveTo>
                  <a:cubicBezTo>
                    <a:pt x="4084" y="568"/>
                    <a:pt x="4084" y="568"/>
                    <a:pt x="4084" y="568"/>
                  </a:cubicBezTo>
                  <a:cubicBezTo>
                    <a:pt x="4083" y="568"/>
                    <a:pt x="4081" y="567"/>
                    <a:pt x="4080" y="566"/>
                  </a:cubicBezTo>
                  <a:cubicBezTo>
                    <a:pt x="4080" y="562"/>
                    <a:pt x="4080" y="562"/>
                    <a:pt x="4080" y="562"/>
                  </a:cubicBezTo>
                  <a:cubicBezTo>
                    <a:pt x="4080" y="558"/>
                    <a:pt x="4080" y="558"/>
                    <a:pt x="4080" y="558"/>
                  </a:cubicBezTo>
                  <a:cubicBezTo>
                    <a:pt x="4080" y="550"/>
                    <a:pt x="4081" y="543"/>
                    <a:pt x="4081" y="536"/>
                  </a:cubicBezTo>
                  <a:cubicBezTo>
                    <a:pt x="4081" y="530"/>
                    <a:pt x="4081" y="530"/>
                    <a:pt x="4081" y="530"/>
                  </a:cubicBezTo>
                  <a:cubicBezTo>
                    <a:pt x="4082" y="519"/>
                    <a:pt x="4082" y="519"/>
                    <a:pt x="4082" y="519"/>
                  </a:cubicBezTo>
                  <a:cubicBezTo>
                    <a:pt x="4082" y="509"/>
                    <a:pt x="4082" y="509"/>
                    <a:pt x="4082" y="509"/>
                  </a:cubicBezTo>
                  <a:cubicBezTo>
                    <a:pt x="4082" y="506"/>
                    <a:pt x="4082" y="506"/>
                    <a:pt x="4082" y="506"/>
                  </a:cubicBezTo>
                  <a:cubicBezTo>
                    <a:pt x="4083" y="498"/>
                    <a:pt x="4087" y="498"/>
                    <a:pt x="4090" y="503"/>
                  </a:cubicBezTo>
                  <a:cubicBezTo>
                    <a:pt x="4091" y="505"/>
                    <a:pt x="4091" y="508"/>
                    <a:pt x="4091" y="511"/>
                  </a:cubicBezTo>
                  <a:cubicBezTo>
                    <a:pt x="4091" y="511"/>
                    <a:pt x="4091" y="511"/>
                    <a:pt x="4091" y="511"/>
                  </a:cubicBezTo>
                  <a:cubicBezTo>
                    <a:pt x="4091" y="522"/>
                    <a:pt x="4091" y="522"/>
                    <a:pt x="4091" y="522"/>
                  </a:cubicBezTo>
                  <a:cubicBezTo>
                    <a:pt x="4090" y="528"/>
                    <a:pt x="4090" y="534"/>
                    <a:pt x="4090" y="541"/>
                  </a:cubicBezTo>
                  <a:cubicBezTo>
                    <a:pt x="4090" y="550"/>
                    <a:pt x="4090" y="550"/>
                    <a:pt x="4090" y="550"/>
                  </a:cubicBezTo>
                  <a:cubicBezTo>
                    <a:pt x="4089" y="554"/>
                    <a:pt x="4089" y="554"/>
                    <a:pt x="4089" y="554"/>
                  </a:cubicBezTo>
                  <a:cubicBezTo>
                    <a:pt x="4089" y="564"/>
                    <a:pt x="4089" y="564"/>
                    <a:pt x="4089" y="564"/>
                  </a:cubicBezTo>
                  <a:lnTo>
                    <a:pt x="4089" y="571"/>
                  </a:lnTo>
                  <a:close/>
                  <a:moveTo>
                    <a:pt x="4087" y="490"/>
                  </a:moveTo>
                  <a:cubicBezTo>
                    <a:pt x="4086" y="489"/>
                    <a:pt x="4084" y="488"/>
                    <a:pt x="4083" y="488"/>
                  </a:cubicBezTo>
                  <a:cubicBezTo>
                    <a:pt x="4083" y="481"/>
                    <a:pt x="4083" y="481"/>
                    <a:pt x="4083" y="481"/>
                  </a:cubicBezTo>
                  <a:cubicBezTo>
                    <a:pt x="4083" y="480"/>
                    <a:pt x="4083" y="480"/>
                    <a:pt x="4083" y="480"/>
                  </a:cubicBezTo>
                  <a:cubicBezTo>
                    <a:pt x="4083" y="473"/>
                    <a:pt x="4083" y="473"/>
                    <a:pt x="4083" y="473"/>
                  </a:cubicBezTo>
                  <a:cubicBezTo>
                    <a:pt x="4083" y="469"/>
                    <a:pt x="4084" y="464"/>
                    <a:pt x="4084" y="459"/>
                  </a:cubicBezTo>
                  <a:cubicBezTo>
                    <a:pt x="4084" y="452"/>
                    <a:pt x="4084" y="452"/>
                    <a:pt x="4084" y="452"/>
                  </a:cubicBezTo>
                  <a:cubicBezTo>
                    <a:pt x="4084" y="448"/>
                    <a:pt x="4084" y="444"/>
                    <a:pt x="4085" y="440"/>
                  </a:cubicBezTo>
                  <a:cubicBezTo>
                    <a:pt x="4085" y="431"/>
                    <a:pt x="4085" y="431"/>
                    <a:pt x="4085" y="431"/>
                  </a:cubicBezTo>
                  <a:cubicBezTo>
                    <a:pt x="4085" y="430"/>
                    <a:pt x="4085" y="430"/>
                    <a:pt x="4085" y="430"/>
                  </a:cubicBezTo>
                  <a:cubicBezTo>
                    <a:pt x="4085" y="423"/>
                    <a:pt x="4089" y="423"/>
                    <a:pt x="4091" y="426"/>
                  </a:cubicBezTo>
                  <a:cubicBezTo>
                    <a:pt x="4092" y="428"/>
                    <a:pt x="4093" y="430"/>
                    <a:pt x="4093" y="433"/>
                  </a:cubicBezTo>
                  <a:cubicBezTo>
                    <a:pt x="4093" y="433"/>
                    <a:pt x="4093" y="434"/>
                    <a:pt x="4093" y="435"/>
                  </a:cubicBezTo>
                  <a:cubicBezTo>
                    <a:pt x="4093" y="445"/>
                    <a:pt x="4093" y="445"/>
                    <a:pt x="4093" y="445"/>
                  </a:cubicBezTo>
                  <a:cubicBezTo>
                    <a:pt x="4093" y="451"/>
                    <a:pt x="4093" y="458"/>
                    <a:pt x="4092" y="464"/>
                  </a:cubicBezTo>
                  <a:cubicBezTo>
                    <a:pt x="4092" y="466"/>
                    <a:pt x="4092" y="466"/>
                    <a:pt x="4092" y="466"/>
                  </a:cubicBezTo>
                  <a:cubicBezTo>
                    <a:pt x="4092" y="472"/>
                    <a:pt x="4092" y="472"/>
                    <a:pt x="4092" y="472"/>
                  </a:cubicBezTo>
                  <a:cubicBezTo>
                    <a:pt x="4092" y="473"/>
                    <a:pt x="4092" y="473"/>
                    <a:pt x="4092" y="473"/>
                  </a:cubicBezTo>
                  <a:cubicBezTo>
                    <a:pt x="4091" y="487"/>
                    <a:pt x="4091" y="487"/>
                    <a:pt x="4091" y="487"/>
                  </a:cubicBezTo>
                  <a:cubicBezTo>
                    <a:pt x="4091" y="493"/>
                    <a:pt x="4091" y="493"/>
                    <a:pt x="4091" y="493"/>
                  </a:cubicBezTo>
                  <a:cubicBezTo>
                    <a:pt x="4090" y="492"/>
                    <a:pt x="4089" y="491"/>
                    <a:pt x="4087" y="490"/>
                  </a:cubicBezTo>
                  <a:close/>
                  <a:moveTo>
                    <a:pt x="4084" y="363"/>
                  </a:moveTo>
                  <a:cubicBezTo>
                    <a:pt x="4084" y="369"/>
                    <a:pt x="4083" y="375"/>
                    <a:pt x="4083" y="381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2" y="401"/>
                    <a:pt x="4082" y="401"/>
                    <a:pt x="4082" y="401"/>
                  </a:cubicBezTo>
                  <a:cubicBezTo>
                    <a:pt x="4082" y="407"/>
                    <a:pt x="4082" y="407"/>
                    <a:pt x="4082" y="407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1" y="409"/>
                    <a:pt x="4081" y="408"/>
                    <a:pt x="4080" y="408"/>
                  </a:cubicBezTo>
                  <a:cubicBezTo>
                    <a:pt x="4079" y="407"/>
                    <a:pt x="4078" y="407"/>
                    <a:pt x="4076" y="406"/>
                  </a:cubicBezTo>
                  <a:cubicBezTo>
                    <a:pt x="4075" y="405"/>
                    <a:pt x="4073" y="404"/>
                    <a:pt x="4071" y="403"/>
                  </a:cubicBezTo>
                  <a:cubicBezTo>
                    <a:pt x="4071" y="394"/>
                    <a:pt x="4071" y="394"/>
                    <a:pt x="4071" y="394"/>
                  </a:cubicBezTo>
                  <a:cubicBezTo>
                    <a:pt x="4072" y="391"/>
                    <a:pt x="4072" y="391"/>
                    <a:pt x="4072" y="391"/>
                  </a:cubicBezTo>
                  <a:cubicBezTo>
                    <a:pt x="4072" y="379"/>
                    <a:pt x="4072" y="379"/>
                    <a:pt x="4072" y="379"/>
                  </a:cubicBezTo>
                  <a:cubicBezTo>
                    <a:pt x="4073" y="372"/>
                    <a:pt x="4073" y="372"/>
                    <a:pt x="4073" y="372"/>
                  </a:cubicBezTo>
                  <a:cubicBezTo>
                    <a:pt x="4073" y="358"/>
                    <a:pt x="4073" y="358"/>
                    <a:pt x="4073" y="358"/>
                  </a:cubicBezTo>
                  <a:cubicBezTo>
                    <a:pt x="4074" y="354"/>
                    <a:pt x="4074" y="354"/>
                    <a:pt x="4074" y="354"/>
                  </a:cubicBezTo>
                  <a:cubicBezTo>
                    <a:pt x="4074" y="347"/>
                    <a:pt x="4079" y="347"/>
                    <a:pt x="4082" y="351"/>
                  </a:cubicBezTo>
                  <a:cubicBezTo>
                    <a:pt x="4083" y="353"/>
                    <a:pt x="4084" y="355"/>
                    <a:pt x="4084" y="358"/>
                  </a:cubicBezTo>
                  <a:lnTo>
                    <a:pt x="4084" y="363"/>
                  </a:lnTo>
                  <a:close/>
                  <a:moveTo>
                    <a:pt x="4071" y="418"/>
                  </a:moveTo>
                  <a:cubicBezTo>
                    <a:pt x="4072" y="417"/>
                    <a:pt x="4072" y="417"/>
                    <a:pt x="4073" y="417"/>
                  </a:cubicBezTo>
                  <a:cubicBezTo>
                    <a:pt x="4075" y="415"/>
                    <a:pt x="4078" y="418"/>
                    <a:pt x="4080" y="422"/>
                  </a:cubicBezTo>
                  <a:cubicBezTo>
                    <a:pt x="4080" y="423"/>
                    <a:pt x="4081" y="425"/>
                    <a:pt x="4081" y="428"/>
                  </a:cubicBezTo>
                  <a:cubicBezTo>
                    <a:pt x="4080" y="435"/>
                    <a:pt x="4080" y="435"/>
                    <a:pt x="4080" y="435"/>
                  </a:cubicBezTo>
                  <a:cubicBezTo>
                    <a:pt x="4080" y="444"/>
                    <a:pt x="4080" y="444"/>
                    <a:pt x="4080" y="444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63"/>
                    <a:pt x="4079" y="470"/>
                    <a:pt x="4078" y="477"/>
                  </a:cubicBezTo>
                  <a:cubicBezTo>
                    <a:pt x="4078" y="484"/>
                    <a:pt x="4078" y="484"/>
                    <a:pt x="4078" y="484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7" y="484"/>
                    <a:pt x="4077" y="484"/>
                    <a:pt x="4077" y="484"/>
                  </a:cubicBezTo>
                  <a:cubicBezTo>
                    <a:pt x="4076" y="484"/>
                    <a:pt x="4074" y="483"/>
                    <a:pt x="4073" y="482"/>
                  </a:cubicBezTo>
                  <a:cubicBezTo>
                    <a:pt x="4071" y="481"/>
                    <a:pt x="4069" y="480"/>
                    <a:pt x="4067" y="479"/>
                  </a:cubicBezTo>
                  <a:cubicBezTo>
                    <a:pt x="4067" y="466"/>
                    <a:pt x="4067" y="466"/>
                    <a:pt x="4067" y="466"/>
                  </a:cubicBezTo>
                  <a:cubicBezTo>
                    <a:pt x="4068" y="454"/>
                    <a:pt x="4068" y="454"/>
                    <a:pt x="4068" y="454"/>
                  </a:cubicBezTo>
                  <a:cubicBezTo>
                    <a:pt x="4068" y="451"/>
                    <a:pt x="4068" y="451"/>
                    <a:pt x="4068" y="451"/>
                  </a:cubicBezTo>
                  <a:cubicBezTo>
                    <a:pt x="4069" y="445"/>
                    <a:pt x="4069" y="445"/>
                    <a:pt x="4069" y="445"/>
                  </a:cubicBezTo>
                  <a:cubicBezTo>
                    <a:pt x="4069" y="430"/>
                    <a:pt x="4069" y="430"/>
                    <a:pt x="4069" y="430"/>
                  </a:cubicBezTo>
                  <a:cubicBezTo>
                    <a:pt x="4070" y="423"/>
                    <a:pt x="4070" y="423"/>
                    <a:pt x="4070" y="423"/>
                  </a:cubicBezTo>
                  <a:cubicBezTo>
                    <a:pt x="4070" y="421"/>
                    <a:pt x="4070" y="419"/>
                    <a:pt x="4071" y="418"/>
                  </a:cubicBezTo>
                  <a:close/>
                  <a:moveTo>
                    <a:pt x="4067" y="494"/>
                  </a:moveTo>
                  <a:cubicBezTo>
                    <a:pt x="4068" y="492"/>
                    <a:pt x="4069" y="491"/>
                    <a:pt x="4071" y="491"/>
                  </a:cubicBezTo>
                  <a:cubicBezTo>
                    <a:pt x="4073" y="491"/>
                    <a:pt x="4076" y="494"/>
                    <a:pt x="4077" y="499"/>
                  </a:cubicBezTo>
                  <a:cubicBezTo>
                    <a:pt x="4078" y="500"/>
                    <a:pt x="4078" y="501"/>
                    <a:pt x="4078" y="503"/>
                  </a:cubicBezTo>
                  <a:cubicBezTo>
                    <a:pt x="4077" y="513"/>
                    <a:pt x="4077" y="513"/>
                    <a:pt x="4077" y="513"/>
                  </a:cubicBezTo>
                  <a:cubicBezTo>
                    <a:pt x="4077" y="524"/>
                    <a:pt x="4077" y="524"/>
                    <a:pt x="4077" y="524"/>
                  </a:cubicBezTo>
                  <a:cubicBezTo>
                    <a:pt x="4076" y="533"/>
                    <a:pt x="4076" y="533"/>
                    <a:pt x="4076" y="533"/>
                  </a:cubicBezTo>
                  <a:cubicBezTo>
                    <a:pt x="4076" y="534"/>
                    <a:pt x="4076" y="534"/>
                    <a:pt x="4076" y="534"/>
                  </a:cubicBezTo>
                  <a:cubicBezTo>
                    <a:pt x="4075" y="562"/>
                    <a:pt x="4075" y="562"/>
                    <a:pt x="4075" y="562"/>
                  </a:cubicBezTo>
                  <a:cubicBezTo>
                    <a:pt x="4075" y="563"/>
                    <a:pt x="4075" y="563"/>
                    <a:pt x="4075" y="563"/>
                  </a:cubicBezTo>
                  <a:cubicBezTo>
                    <a:pt x="4074" y="563"/>
                    <a:pt x="4074" y="563"/>
                    <a:pt x="4074" y="563"/>
                  </a:cubicBezTo>
                  <a:cubicBezTo>
                    <a:pt x="4070" y="561"/>
                    <a:pt x="4067" y="560"/>
                    <a:pt x="4063" y="558"/>
                  </a:cubicBezTo>
                  <a:cubicBezTo>
                    <a:pt x="4064" y="545"/>
                    <a:pt x="4064" y="545"/>
                    <a:pt x="4064" y="545"/>
                  </a:cubicBezTo>
                  <a:cubicBezTo>
                    <a:pt x="4064" y="534"/>
                    <a:pt x="4064" y="534"/>
                    <a:pt x="4064" y="534"/>
                  </a:cubicBezTo>
                  <a:cubicBezTo>
                    <a:pt x="4065" y="528"/>
                    <a:pt x="4065" y="528"/>
                    <a:pt x="4065" y="528"/>
                  </a:cubicBezTo>
                  <a:cubicBezTo>
                    <a:pt x="4065" y="524"/>
                    <a:pt x="4065" y="524"/>
                    <a:pt x="4065" y="524"/>
                  </a:cubicBezTo>
                  <a:cubicBezTo>
                    <a:pt x="4066" y="509"/>
                    <a:pt x="4066" y="509"/>
                    <a:pt x="4066" y="509"/>
                  </a:cubicBezTo>
                  <a:cubicBezTo>
                    <a:pt x="4066" y="498"/>
                    <a:pt x="4066" y="498"/>
                    <a:pt x="4066" y="498"/>
                  </a:cubicBezTo>
                  <a:cubicBezTo>
                    <a:pt x="4066" y="496"/>
                    <a:pt x="4066" y="495"/>
                    <a:pt x="4067" y="494"/>
                  </a:cubicBezTo>
                  <a:close/>
                  <a:moveTo>
                    <a:pt x="4068" y="573"/>
                  </a:moveTo>
                  <a:cubicBezTo>
                    <a:pt x="4070" y="573"/>
                    <a:pt x="4072" y="575"/>
                    <a:pt x="4073" y="578"/>
                  </a:cubicBezTo>
                  <a:cubicBezTo>
                    <a:pt x="4074" y="580"/>
                    <a:pt x="4074" y="582"/>
                    <a:pt x="4074" y="585"/>
                  </a:cubicBezTo>
                  <a:cubicBezTo>
                    <a:pt x="4074" y="586"/>
                    <a:pt x="4074" y="586"/>
                    <a:pt x="4074" y="586"/>
                  </a:cubicBezTo>
                  <a:cubicBezTo>
                    <a:pt x="4074" y="593"/>
                    <a:pt x="4074" y="593"/>
                    <a:pt x="4074" y="593"/>
                  </a:cubicBezTo>
                  <a:cubicBezTo>
                    <a:pt x="4073" y="601"/>
                    <a:pt x="4073" y="609"/>
                    <a:pt x="4073" y="616"/>
                  </a:cubicBezTo>
                  <a:cubicBezTo>
                    <a:pt x="4072" y="622"/>
                    <a:pt x="4072" y="622"/>
                    <a:pt x="4072" y="622"/>
                  </a:cubicBezTo>
                  <a:cubicBezTo>
                    <a:pt x="4072" y="637"/>
                    <a:pt x="4072" y="637"/>
                    <a:pt x="4072" y="637"/>
                  </a:cubicBezTo>
                  <a:cubicBezTo>
                    <a:pt x="4071" y="646"/>
                    <a:pt x="4071" y="646"/>
                    <a:pt x="4071" y="646"/>
                  </a:cubicBezTo>
                  <a:cubicBezTo>
                    <a:pt x="4071" y="648"/>
                    <a:pt x="4071" y="648"/>
                    <a:pt x="4071" y="648"/>
                  </a:cubicBezTo>
                  <a:cubicBezTo>
                    <a:pt x="4070" y="647"/>
                    <a:pt x="4070" y="647"/>
                    <a:pt x="4070" y="647"/>
                  </a:cubicBezTo>
                  <a:cubicBezTo>
                    <a:pt x="4067" y="646"/>
                    <a:pt x="4065" y="645"/>
                    <a:pt x="4063" y="645"/>
                  </a:cubicBezTo>
                  <a:cubicBezTo>
                    <a:pt x="4061" y="644"/>
                    <a:pt x="4060" y="644"/>
                    <a:pt x="4059" y="643"/>
                  </a:cubicBezTo>
                  <a:cubicBezTo>
                    <a:pt x="4059" y="633"/>
                    <a:pt x="4059" y="633"/>
                    <a:pt x="4059" y="633"/>
                  </a:cubicBezTo>
                  <a:cubicBezTo>
                    <a:pt x="4060" y="612"/>
                    <a:pt x="4060" y="612"/>
                    <a:pt x="4060" y="612"/>
                  </a:cubicBezTo>
                  <a:cubicBezTo>
                    <a:pt x="4061" y="604"/>
                    <a:pt x="4061" y="604"/>
                    <a:pt x="4061" y="604"/>
                  </a:cubicBezTo>
                  <a:cubicBezTo>
                    <a:pt x="4061" y="597"/>
                    <a:pt x="4061" y="597"/>
                    <a:pt x="4061" y="597"/>
                  </a:cubicBezTo>
                  <a:cubicBezTo>
                    <a:pt x="4062" y="588"/>
                    <a:pt x="4062" y="588"/>
                    <a:pt x="4062" y="588"/>
                  </a:cubicBezTo>
                  <a:cubicBezTo>
                    <a:pt x="4062" y="580"/>
                    <a:pt x="4062" y="580"/>
                    <a:pt x="4062" y="580"/>
                  </a:cubicBezTo>
                  <a:cubicBezTo>
                    <a:pt x="4062" y="579"/>
                    <a:pt x="4062" y="578"/>
                    <a:pt x="4063" y="577"/>
                  </a:cubicBezTo>
                  <a:cubicBezTo>
                    <a:pt x="4063" y="574"/>
                    <a:pt x="4065" y="572"/>
                    <a:pt x="4068" y="573"/>
                  </a:cubicBezTo>
                  <a:close/>
                  <a:moveTo>
                    <a:pt x="4061" y="498"/>
                  </a:moveTo>
                  <a:cubicBezTo>
                    <a:pt x="4061" y="499"/>
                    <a:pt x="4061" y="499"/>
                    <a:pt x="4061" y="499"/>
                  </a:cubicBezTo>
                  <a:cubicBezTo>
                    <a:pt x="4061" y="503"/>
                    <a:pt x="4061" y="508"/>
                    <a:pt x="4060" y="513"/>
                  </a:cubicBezTo>
                  <a:cubicBezTo>
                    <a:pt x="4060" y="526"/>
                    <a:pt x="4060" y="526"/>
                    <a:pt x="4060" y="526"/>
                  </a:cubicBezTo>
                  <a:cubicBezTo>
                    <a:pt x="4060" y="528"/>
                    <a:pt x="4060" y="528"/>
                    <a:pt x="4060" y="528"/>
                  </a:cubicBezTo>
                  <a:cubicBezTo>
                    <a:pt x="4059" y="538"/>
                    <a:pt x="4059" y="538"/>
                    <a:pt x="4059" y="538"/>
                  </a:cubicBezTo>
                  <a:cubicBezTo>
                    <a:pt x="4058" y="549"/>
                    <a:pt x="4058" y="549"/>
                    <a:pt x="4058" y="549"/>
                  </a:cubicBezTo>
                  <a:cubicBezTo>
                    <a:pt x="4058" y="556"/>
                    <a:pt x="4058" y="556"/>
                    <a:pt x="4058" y="556"/>
                  </a:cubicBezTo>
                  <a:cubicBezTo>
                    <a:pt x="4056" y="555"/>
                    <a:pt x="4054" y="555"/>
                    <a:pt x="4052" y="554"/>
                  </a:cubicBezTo>
                  <a:cubicBezTo>
                    <a:pt x="4050" y="553"/>
                    <a:pt x="4047" y="552"/>
                    <a:pt x="4044" y="551"/>
                  </a:cubicBezTo>
                  <a:cubicBezTo>
                    <a:pt x="4043" y="551"/>
                    <a:pt x="4043" y="551"/>
                    <a:pt x="4043" y="551"/>
                  </a:cubicBezTo>
                  <a:cubicBezTo>
                    <a:pt x="4044" y="541"/>
                    <a:pt x="4044" y="541"/>
                    <a:pt x="4044" y="541"/>
                  </a:cubicBezTo>
                  <a:cubicBezTo>
                    <a:pt x="4044" y="536"/>
                    <a:pt x="4045" y="531"/>
                    <a:pt x="4045" y="526"/>
                  </a:cubicBezTo>
                  <a:cubicBezTo>
                    <a:pt x="4045" y="521"/>
                    <a:pt x="4045" y="521"/>
                    <a:pt x="4045" y="521"/>
                  </a:cubicBezTo>
                  <a:cubicBezTo>
                    <a:pt x="4046" y="512"/>
                    <a:pt x="4046" y="512"/>
                    <a:pt x="4046" y="512"/>
                  </a:cubicBezTo>
                  <a:cubicBezTo>
                    <a:pt x="4046" y="511"/>
                    <a:pt x="4046" y="511"/>
                    <a:pt x="4046" y="511"/>
                  </a:cubicBezTo>
                  <a:cubicBezTo>
                    <a:pt x="4046" y="504"/>
                    <a:pt x="4046" y="504"/>
                    <a:pt x="4046" y="504"/>
                  </a:cubicBezTo>
                  <a:cubicBezTo>
                    <a:pt x="4047" y="491"/>
                    <a:pt x="4047" y="491"/>
                    <a:pt x="4047" y="491"/>
                  </a:cubicBezTo>
                  <a:cubicBezTo>
                    <a:pt x="4048" y="479"/>
                    <a:pt x="4060" y="482"/>
                    <a:pt x="4061" y="492"/>
                  </a:cubicBezTo>
                  <a:cubicBezTo>
                    <a:pt x="4061" y="493"/>
                    <a:pt x="4062" y="494"/>
                    <a:pt x="4061" y="496"/>
                  </a:cubicBezTo>
                  <a:lnTo>
                    <a:pt x="4061" y="498"/>
                  </a:lnTo>
                  <a:close/>
                  <a:moveTo>
                    <a:pt x="4046" y="413"/>
                  </a:moveTo>
                  <a:cubicBezTo>
                    <a:pt x="4046" y="415"/>
                    <a:pt x="4046" y="415"/>
                    <a:pt x="4046" y="415"/>
                  </a:cubicBezTo>
                  <a:cubicBezTo>
                    <a:pt x="4045" y="433"/>
                    <a:pt x="4045" y="433"/>
                    <a:pt x="4045" y="433"/>
                  </a:cubicBezTo>
                  <a:cubicBezTo>
                    <a:pt x="4045" y="438"/>
                    <a:pt x="4045" y="438"/>
                    <a:pt x="4045" y="438"/>
                  </a:cubicBezTo>
                  <a:cubicBezTo>
                    <a:pt x="4044" y="440"/>
                    <a:pt x="4044" y="440"/>
                    <a:pt x="4044" y="440"/>
                  </a:cubicBezTo>
                  <a:cubicBezTo>
                    <a:pt x="4044" y="441"/>
                    <a:pt x="4044" y="441"/>
                    <a:pt x="4044" y="441"/>
                  </a:cubicBezTo>
                  <a:cubicBezTo>
                    <a:pt x="4044" y="452"/>
                    <a:pt x="4044" y="452"/>
                    <a:pt x="4044" y="452"/>
                  </a:cubicBezTo>
                  <a:cubicBezTo>
                    <a:pt x="4043" y="467"/>
                    <a:pt x="4043" y="467"/>
                    <a:pt x="4043" y="467"/>
                  </a:cubicBezTo>
                  <a:cubicBezTo>
                    <a:pt x="4042" y="470"/>
                    <a:pt x="4042" y="470"/>
                    <a:pt x="4042" y="470"/>
                  </a:cubicBezTo>
                  <a:cubicBezTo>
                    <a:pt x="4042" y="470"/>
                    <a:pt x="4041" y="469"/>
                    <a:pt x="4040" y="469"/>
                  </a:cubicBezTo>
                  <a:cubicBezTo>
                    <a:pt x="4036" y="468"/>
                    <a:pt x="4032" y="467"/>
                    <a:pt x="4027" y="466"/>
                  </a:cubicBezTo>
                  <a:cubicBezTo>
                    <a:pt x="4026" y="466"/>
                    <a:pt x="4026" y="466"/>
                    <a:pt x="4026" y="466"/>
                  </a:cubicBezTo>
                  <a:cubicBezTo>
                    <a:pt x="4027" y="455"/>
                    <a:pt x="4027" y="455"/>
                    <a:pt x="4027" y="455"/>
                  </a:cubicBezTo>
                  <a:cubicBezTo>
                    <a:pt x="4027" y="453"/>
                    <a:pt x="4027" y="453"/>
                    <a:pt x="4027" y="453"/>
                  </a:cubicBezTo>
                  <a:cubicBezTo>
                    <a:pt x="4027" y="448"/>
                    <a:pt x="4027" y="448"/>
                    <a:pt x="4027" y="448"/>
                  </a:cubicBezTo>
                  <a:cubicBezTo>
                    <a:pt x="4028" y="438"/>
                    <a:pt x="4028" y="438"/>
                    <a:pt x="4028" y="438"/>
                  </a:cubicBezTo>
                  <a:cubicBezTo>
                    <a:pt x="4029" y="430"/>
                    <a:pt x="4029" y="430"/>
                    <a:pt x="4029" y="430"/>
                  </a:cubicBezTo>
                  <a:cubicBezTo>
                    <a:pt x="4029" y="427"/>
                    <a:pt x="4029" y="427"/>
                    <a:pt x="4029" y="427"/>
                  </a:cubicBezTo>
                  <a:cubicBezTo>
                    <a:pt x="4030" y="410"/>
                    <a:pt x="4030" y="410"/>
                    <a:pt x="4030" y="410"/>
                  </a:cubicBezTo>
                  <a:cubicBezTo>
                    <a:pt x="4030" y="409"/>
                    <a:pt x="4031" y="408"/>
                    <a:pt x="4031" y="407"/>
                  </a:cubicBezTo>
                  <a:cubicBezTo>
                    <a:pt x="4032" y="403"/>
                    <a:pt x="4035" y="401"/>
                    <a:pt x="4038" y="401"/>
                  </a:cubicBezTo>
                  <a:cubicBezTo>
                    <a:pt x="4042" y="401"/>
                    <a:pt x="4046" y="405"/>
                    <a:pt x="4046" y="412"/>
                  </a:cubicBezTo>
                  <a:cubicBezTo>
                    <a:pt x="4046" y="412"/>
                    <a:pt x="4046" y="413"/>
                    <a:pt x="4046" y="413"/>
                  </a:cubicBezTo>
                  <a:close/>
                  <a:moveTo>
                    <a:pt x="4033" y="475"/>
                  </a:moveTo>
                  <a:cubicBezTo>
                    <a:pt x="4035" y="475"/>
                    <a:pt x="4037" y="476"/>
                    <a:pt x="4039" y="478"/>
                  </a:cubicBezTo>
                  <a:cubicBezTo>
                    <a:pt x="4041" y="481"/>
                    <a:pt x="4042" y="484"/>
                    <a:pt x="4041" y="488"/>
                  </a:cubicBezTo>
                  <a:cubicBezTo>
                    <a:pt x="4041" y="488"/>
                    <a:pt x="4041" y="488"/>
                    <a:pt x="4041" y="488"/>
                  </a:cubicBezTo>
                  <a:cubicBezTo>
                    <a:pt x="4041" y="495"/>
                    <a:pt x="4040" y="503"/>
                    <a:pt x="4040" y="510"/>
                  </a:cubicBezTo>
                  <a:cubicBezTo>
                    <a:pt x="4039" y="516"/>
                    <a:pt x="4039" y="516"/>
                    <a:pt x="4039" y="516"/>
                  </a:cubicBezTo>
                  <a:cubicBezTo>
                    <a:pt x="4039" y="517"/>
                    <a:pt x="4039" y="517"/>
                    <a:pt x="4039" y="517"/>
                  </a:cubicBezTo>
                  <a:cubicBezTo>
                    <a:pt x="4039" y="518"/>
                    <a:pt x="4039" y="518"/>
                    <a:pt x="4039" y="518"/>
                  </a:cubicBezTo>
                  <a:cubicBezTo>
                    <a:pt x="4038" y="532"/>
                    <a:pt x="4038" y="532"/>
                    <a:pt x="4038" y="532"/>
                  </a:cubicBezTo>
                  <a:cubicBezTo>
                    <a:pt x="4037" y="547"/>
                    <a:pt x="4037" y="547"/>
                    <a:pt x="4037" y="547"/>
                  </a:cubicBezTo>
                  <a:cubicBezTo>
                    <a:pt x="4037" y="549"/>
                    <a:pt x="4037" y="549"/>
                    <a:pt x="4037" y="549"/>
                  </a:cubicBezTo>
                  <a:cubicBezTo>
                    <a:pt x="4035" y="549"/>
                    <a:pt x="4035" y="549"/>
                    <a:pt x="4035" y="549"/>
                  </a:cubicBezTo>
                  <a:cubicBezTo>
                    <a:pt x="4031" y="547"/>
                    <a:pt x="4026" y="546"/>
                    <a:pt x="4022" y="545"/>
                  </a:cubicBezTo>
                  <a:cubicBezTo>
                    <a:pt x="4020" y="545"/>
                    <a:pt x="4020" y="545"/>
                    <a:pt x="4020" y="545"/>
                  </a:cubicBezTo>
                  <a:cubicBezTo>
                    <a:pt x="4021" y="533"/>
                    <a:pt x="4021" y="533"/>
                    <a:pt x="4021" y="533"/>
                  </a:cubicBezTo>
                  <a:cubicBezTo>
                    <a:pt x="4021" y="532"/>
                    <a:pt x="4021" y="532"/>
                    <a:pt x="4021" y="532"/>
                  </a:cubicBezTo>
                  <a:cubicBezTo>
                    <a:pt x="4021" y="526"/>
                    <a:pt x="4021" y="526"/>
                    <a:pt x="4021" y="526"/>
                  </a:cubicBezTo>
                  <a:cubicBezTo>
                    <a:pt x="4022" y="515"/>
                    <a:pt x="4022" y="515"/>
                    <a:pt x="4022" y="515"/>
                  </a:cubicBezTo>
                  <a:cubicBezTo>
                    <a:pt x="4023" y="504"/>
                    <a:pt x="4023" y="504"/>
                    <a:pt x="4023" y="504"/>
                  </a:cubicBezTo>
                  <a:cubicBezTo>
                    <a:pt x="4024" y="491"/>
                    <a:pt x="4024" y="491"/>
                    <a:pt x="4024" y="491"/>
                  </a:cubicBezTo>
                  <a:cubicBezTo>
                    <a:pt x="4025" y="484"/>
                    <a:pt x="4025" y="484"/>
                    <a:pt x="4025" y="484"/>
                  </a:cubicBezTo>
                  <a:cubicBezTo>
                    <a:pt x="4025" y="484"/>
                    <a:pt x="4025" y="483"/>
                    <a:pt x="4025" y="482"/>
                  </a:cubicBezTo>
                  <a:cubicBezTo>
                    <a:pt x="4026" y="477"/>
                    <a:pt x="4030" y="475"/>
                    <a:pt x="4033" y="475"/>
                  </a:cubicBezTo>
                  <a:close/>
                  <a:moveTo>
                    <a:pt x="4021" y="409"/>
                  </a:moveTo>
                  <a:cubicBezTo>
                    <a:pt x="4021" y="416"/>
                    <a:pt x="4021" y="416"/>
                    <a:pt x="4021" y="416"/>
                  </a:cubicBezTo>
                  <a:cubicBezTo>
                    <a:pt x="4019" y="435"/>
                    <a:pt x="4019" y="435"/>
                    <a:pt x="4019" y="435"/>
                  </a:cubicBezTo>
                  <a:cubicBezTo>
                    <a:pt x="4019" y="437"/>
                    <a:pt x="4019" y="437"/>
                    <a:pt x="4019" y="437"/>
                  </a:cubicBezTo>
                  <a:cubicBezTo>
                    <a:pt x="4019" y="438"/>
                    <a:pt x="4019" y="438"/>
                    <a:pt x="4019" y="438"/>
                  </a:cubicBezTo>
                  <a:cubicBezTo>
                    <a:pt x="4018" y="444"/>
                    <a:pt x="4018" y="450"/>
                    <a:pt x="4017" y="456"/>
                  </a:cubicBezTo>
                  <a:cubicBezTo>
                    <a:pt x="4017" y="462"/>
                    <a:pt x="4017" y="462"/>
                    <a:pt x="4017" y="462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5" y="464"/>
                    <a:pt x="4015" y="464"/>
                    <a:pt x="4014" y="464"/>
                  </a:cubicBezTo>
                  <a:cubicBezTo>
                    <a:pt x="4012" y="464"/>
                    <a:pt x="4010" y="463"/>
                    <a:pt x="4009" y="463"/>
                  </a:cubicBezTo>
                  <a:cubicBezTo>
                    <a:pt x="4005" y="463"/>
                    <a:pt x="4001" y="463"/>
                    <a:pt x="3997" y="463"/>
                  </a:cubicBezTo>
                  <a:cubicBezTo>
                    <a:pt x="3998" y="456"/>
                    <a:pt x="3998" y="456"/>
                    <a:pt x="3998" y="456"/>
                  </a:cubicBezTo>
                  <a:cubicBezTo>
                    <a:pt x="3998" y="453"/>
                    <a:pt x="3998" y="453"/>
                    <a:pt x="3998" y="453"/>
                  </a:cubicBezTo>
                  <a:cubicBezTo>
                    <a:pt x="3999" y="447"/>
                    <a:pt x="3999" y="441"/>
                    <a:pt x="4000" y="435"/>
                  </a:cubicBezTo>
                  <a:cubicBezTo>
                    <a:pt x="4000" y="433"/>
                    <a:pt x="4000" y="433"/>
                    <a:pt x="4000" y="433"/>
                  </a:cubicBezTo>
                  <a:cubicBezTo>
                    <a:pt x="4001" y="419"/>
                    <a:pt x="4001" y="419"/>
                    <a:pt x="4001" y="419"/>
                  </a:cubicBezTo>
                  <a:cubicBezTo>
                    <a:pt x="4002" y="408"/>
                    <a:pt x="4002" y="408"/>
                    <a:pt x="4002" y="408"/>
                  </a:cubicBezTo>
                  <a:cubicBezTo>
                    <a:pt x="4003" y="406"/>
                    <a:pt x="4003" y="405"/>
                    <a:pt x="4003" y="404"/>
                  </a:cubicBezTo>
                  <a:cubicBezTo>
                    <a:pt x="4005" y="401"/>
                    <a:pt x="4007" y="399"/>
                    <a:pt x="4010" y="398"/>
                  </a:cubicBezTo>
                  <a:cubicBezTo>
                    <a:pt x="4014" y="397"/>
                    <a:pt x="4018" y="399"/>
                    <a:pt x="4020" y="403"/>
                  </a:cubicBezTo>
                  <a:cubicBezTo>
                    <a:pt x="4021" y="405"/>
                    <a:pt x="4021" y="407"/>
                    <a:pt x="4021" y="409"/>
                  </a:cubicBezTo>
                  <a:close/>
                  <a:moveTo>
                    <a:pt x="4004" y="472"/>
                  </a:moveTo>
                  <a:cubicBezTo>
                    <a:pt x="4005" y="472"/>
                    <a:pt x="4006" y="472"/>
                    <a:pt x="4007" y="472"/>
                  </a:cubicBezTo>
                  <a:cubicBezTo>
                    <a:pt x="4010" y="472"/>
                    <a:pt x="4012" y="474"/>
                    <a:pt x="4014" y="477"/>
                  </a:cubicBezTo>
                  <a:cubicBezTo>
                    <a:pt x="4015" y="479"/>
                    <a:pt x="4015" y="481"/>
                    <a:pt x="4015" y="484"/>
                  </a:cubicBezTo>
                  <a:cubicBezTo>
                    <a:pt x="4014" y="491"/>
                    <a:pt x="4014" y="491"/>
                    <a:pt x="4014" y="491"/>
                  </a:cubicBezTo>
                  <a:cubicBezTo>
                    <a:pt x="4013" y="500"/>
                    <a:pt x="4013" y="500"/>
                    <a:pt x="4013" y="500"/>
                  </a:cubicBezTo>
                  <a:cubicBezTo>
                    <a:pt x="4012" y="513"/>
                    <a:pt x="4012" y="513"/>
                    <a:pt x="4012" y="513"/>
                  </a:cubicBezTo>
                  <a:cubicBezTo>
                    <a:pt x="4012" y="514"/>
                    <a:pt x="4012" y="514"/>
                    <a:pt x="4012" y="514"/>
                  </a:cubicBezTo>
                  <a:cubicBezTo>
                    <a:pt x="4012" y="521"/>
                    <a:pt x="4011" y="528"/>
                    <a:pt x="4010" y="535"/>
                  </a:cubicBezTo>
                  <a:cubicBezTo>
                    <a:pt x="4010" y="541"/>
                    <a:pt x="4010" y="541"/>
                    <a:pt x="4010" y="541"/>
                  </a:cubicBezTo>
                  <a:cubicBezTo>
                    <a:pt x="4010" y="542"/>
                    <a:pt x="4010" y="542"/>
                    <a:pt x="4010" y="542"/>
                  </a:cubicBezTo>
                  <a:cubicBezTo>
                    <a:pt x="4010" y="543"/>
                    <a:pt x="4010" y="543"/>
                    <a:pt x="4010" y="543"/>
                  </a:cubicBezTo>
                  <a:cubicBezTo>
                    <a:pt x="4009" y="543"/>
                    <a:pt x="4009" y="543"/>
                    <a:pt x="4009" y="543"/>
                  </a:cubicBezTo>
                  <a:cubicBezTo>
                    <a:pt x="4008" y="543"/>
                    <a:pt x="4008" y="543"/>
                    <a:pt x="4008" y="543"/>
                  </a:cubicBezTo>
                  <a:cubicBezTo>
                    <a:pt x="4005" y="543"/>
                    <a:pt x="4003" y="543"/>
                    <a:pt x="4001" y="542"/>
                  </a:cubicBezTo>
                  <a:cubicBezTo>
                    <a:pt x="3997" y="542"/>
                    <a:pt x="3993" y="542"/>
                    <a:pt x="3989" y="542"/>
                  </a:cubicBezTo>
                  <a:cubicBezTo>
                    <a:pt x="3990" y="531"/>
                    <a:pt x="3990" y="531"/>
                    <a:pt x="3990" y="531"/>
                  </a:cubicBezTo>
                  <a:cubicBezTo>
                    <a:pt x="3991" y="518"/>
                    <a:pt x="3991" y="518"/>
                    <a:pt x="3991" y="518"/>
                  </a:cubicBezTo>
                  <a:cubicBezTo>
                    <a:pt x="3992" y="512"/>
                    <a:pt x="3992" y="512"/>
                    <a:pt x="3992" y="512"/>
                  </a:cubicBezTo>
                  <a:cubicBezTo>
                    <a:pt x="3992" y="509"/>
                    <a:pt x="3992" y="509"/>
                    <a:pt x="3992" y="509"/>
                  </a:cubicBezTo>
                  <a:cubicBezTo>
                    <a:pt x="3994" y="494"/>
                    <a:pt x="3994" y="494"/>
                    <a:pt x="3994" y="494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1"/>
                    <a:pt x="3995" y="480"/>
                    <a:pt x="3996" y="479"/>
                  </a:cubicBezTo>
                  <a:cubicBezTo>
                    <a:pt x="3997" y="475"/>
                    <a:pt x="4001" y="472"/>
                    <a:pt x="4004" y="472"/>
                  </a:cubicBezTo>
                  <a:close/>
                  <a:moveTo>
                    <a:pt x="3993" y="407"/>
                  </a:moveTo>
                  <a:cubicBezTo>
                    <a:pt x="3993" y="408"/>
                    <a:pt x="3993" y="408"/>
                    <a:pt x="3993" y="408"/>
                  </a:cubicBezTo>
                  <a:cubicBezTo>
                    <a:pt x="3993" y="413"/>
                    <a:pt x="3993" y="413"/>
                    <a:pt x="3993" y="413"/>
                  </a:cubicBezTo>
                  <a:cubicBezTo>
                    <a:pt x="3991" y="427"/>
                    <a:pt x="3991" y="427"/>
                    <a:pt x="3991" y="427"/>
                  </a:cubicBezTo>
                  <a:cubicBezTo>
                    <a:pt x="3990" y="435"/>
                    <a:pt x="3990" y="435"/>
                    <a:pt x="3990" y="435"/>
                  </a:cubicBezTo>
                  <a:cubicBezTo>
                    <a:pt x="3990" y="442"/>
                    <a:pt x="3990" y="442"/>
                    <a:pt x="3990" y="442"/>
                  </a:cubicBezTo>
                  <a:cubicBezTo>
                    <a:pt x="3987" y="462"/>
                    <a:pt x="3987" y="462"/>
                    <a:pt x="3987" y="462"/>
                  </a:cubicBezTo>
                  <a:cubicBezTo>
                    <a:pt x="3987" y="463"/>
                    <a:pt x="3987" y="463"/>
                    <a:pt x="3987" y="463"/>
                  </a:cubicBezTo>
                  <a:cubicBezTo>
                    <a:pt x="3986" y="463"/>
                    <a:pt x="3986" y="463"/>
                    <a:pt x="3986" y="463"/>
                  </a:cubicBezTo>
                  <a:cubicBezTo>
                    <a:pt x="3981" y="463"/>
                    <a:pt x="3976" y="463"/>
                    <a:pt x="3970" y="464"/>
                  </a:cubicBezTo>
                  <a:cubicBezTo>
                    <a:pt x="3971" y="458"/>
                    <a:pt x="3971" y="458"/>
                    <a:pt x="3971" y="458"/>
                  </a:cubicBezTo>
                  <a:cubicBezTo>
                    <a:pt x="3972" y="453"/>
                    <a:pt x="3972" y="448"/>
                    <a:pt x="3973" y="443"/>
                  </a:cubicBezTo>
                  <a:cubicBezTo>
                    <a:pt x="3974" y="436"/>
                    <a:pt x="3974" y="436"/>
                    <a:pt x="3974" y="436"/>
                  </a:cubicBezTo>
                  <a:cubicBezTo>
                    <a:pt x="3974" y="428"/>
                    <a:pt x="3974" y="428"/>
                    <a:pt x="3974" y="428"/>
                  </a:cubicBezTo>
                  <a:cubicBezTo>
                    <a:pt x="3975" y="424"/>
                    <a:pt x="3975" y="424"/>
                    <a:pt x="3975" y="424"/>
                  </a:cubicBezTo>
                  <a:cubicBezTo>
                    <a:pt x="3976" y="418"/>
                    <a:pt x="3976" y="413"/>
                    <a:pt x="3977" y="408"/>
                  </a:cubicBezTo>
                  <a:cubicBezTo>
                    <a:pt x="3977" y="405"/>
                    <a:pt x="3978" y="402"/>
                    <a:pt x="3980" y="401"/>
                  </a:cubicBezTo>
                  <a:cubicBezTo>
                    <a:pt x="3980" y="400"/>
                    <a:pt x="3981" y="399"/>
                    <a:pt x="3982" y="399"/>
                  </a:cubicBezTo>
                  <a:cubicBezTo>
                    <a:pt x="3987" y="396"/>
                    <a:pt x="3994" y="398"/>
                    <a:pt x="3993" y="407"/>
                  </a:cubicBezTo>
                  <a:close/>
                  <a:moveTo>
                    <a:pt x="3971" y="409"/>
                  </a:moveTo>
                  <a:cubicBezTo>
                    <a:pt x="3968" y="429"/>
                    <a:pt x="3968" y="429"/>
                    <a:pt x="3968" y="429"/>
                  </a:cubicBezTo>
                  <a:cubicBezTo>
                    <a:pt x="3968" y="434"/>
                    <a:pt x="3968" y="434"/>
                    <a:pt x="3968" y="434"/>
                  </a:cubicBezTo>
                  <a:cubicBezTo>
                    <a:pt x="3968" y="437"/>
                    <a:pt x="3968" y="437"/>
                    <a:pt x="3968" y="437"/>
                  </a:cubicBezTo>
                  <a:cubicBezTo>
                    <a:pt x="3966" y="448"/>
                    <a:pt x="3966" y="448"/>
                    <a:pt x="3966" y="448"/>
                  </a:cubicBezTo>
                  <a:cubicBezTo>
                    <a:pt x="3964" y="463"/>
                    <a:pt x="3964" y="463"/>
                    <a:pt x="3964" y="463"/>
                  </a:cubicBezTo>
                  <a:cubicBezTo>
                    <a:pt x="3964" y="465"/>
                    <a:pt x="3964" y="465"/>
                    <a:pt x="3964" y="465"/>
                  </a:cubicBezTo>
                  <a:cubicBezTo>
                    <a:pt x="3962" y="465"/>
                    <a:pt x="3962" y="465"/>
                    <a:pt x="3962" y="465"/>
                  </a:cubicBezTo>
                  <a:cubicBezTo>
                    <a:pt x="3958" y="466"/>
                    <a:pt x="3954" y="467"/>
                    <a:pt x="3950" y="467"/>
                  </a:cubicBezTo>
                  <a:cubicBezTo>
                    <a:pt x="3950" y="462"/>
                    <a:pt x="3950" y="462"/>
                    <a:pt x="3950" y="462"/>
                  </a:cubicBezTo>
                  <a:cubicBezTo>
                    <a:pt x="3952" y="447"/>
                    <a:pt x="3952" y="447"/>
                    <a:pt x="3952" y="447"/>
                  </a:cubicBezTo>
                  <a:cubicBezTo>
                    <a:pt x="3953" y="442"/>
                    <a:pt x="3953" y="442"/>
                    <a:pt x="3953" y="442"/>
                  </a:cubicBezTo>
                  <a:cubicBezTo>
                    <a:pt x="3953" y="439"/>
                    <a:pt x="3953" y="439"/>
                    <a:pt x="3953" y="439"/>
                  </a:cubicBezTo>
                  <a:cubicBezTo>
                    <a:pt x="3954" y="433"/>
                    <a:pt x="3955" y="427"/>
                    <a:pt x="3956" y="42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8" y="403"/>
                    <a:pt x="3965" y="399"/>
                    <a:pt x="3968" y="401"/>
                  </a:cubicBezTo>
                  <a:cubicBezTo>
                    <a:pt x="3970" y="402"/>
                    <a:pt x="3971" y="405"/>
                    <a:pt x="3971" y="408"/>
                  </a:cubicBezTo>
                  <a:cubicBezTo>
                    <a:pt x="3971" y="408"/>
                    <a:pt x="3971" y="409"/>
                    <a:pt x="3971" y="409"/>
                  </a:cubicBezTo>
                  <a:close/>
                  <a:moveTo>
                    <a:pt x="3952" y="413"/>
                  </a:moveTo>
                  <a:cubicBezTo>
                    <a:pt x="3952" y="415"/>
                    <a:pt x="3952" y="415"/>
                    <a:pt x="3952" y="415"/>
                  </a:cubicBezTo>
                  <a:cubicBezTo>
                    <a:pt x="3950" y="425"/>
                    <a:pt x="3950" y="425"/>
                    <a:pt x="3950" y="425"/>
                  </a:cubicBezTo>
                  <a:cubicBezTo>
                    <a:pt x="3948" y="441"/>
                    <a:pt x="3948" y="441"/>
                    <a:pt x="3948" y="441"/>
                  </a:cubicBezTo>
                  <a:cubicBezTo>
                    <a:pt x="3948" y="447"/>
                    <a:pt x="3948" y="447"/>
                    <a:pt x="3948" y="447"/>
                  </a:cubicBezTo>
                  <a:cubicBezTo>
                    <a:pt x="3947" y="451"/>
                    <a:pt x="3947" y="451"/>
                    <a:pt x="3947" y="451"/>
                  </a:cubicBezTo>
                  <a:cubicBezTo>
                    <a:pt x="3946" y="456"/>
                    <a:pt x="3946" y="461"/>
                    <a:pt x="3945" y="466"/>
                  </a:cubicBezTo>
                  <a:cubicBezTo>
                    <a:pt x="3945" y="469"/>
                    <a:pt x="3945" y="469"/>
                    <a:pt x="3945" y="469"/>
                  </a:cubicBezTo>
                  <a:cubicBezTo>
                    <a:pt x="3943" y="469"/>
                    <a:pt x="3942" y="469"/>
                    <a:pt x="3941" y="470"/>
                  </a:cubicBezTo>
                  <a:cubicBezTo>
                    <a:pt x="3938" y="471"/>
                    <a:pt x="3935" y="471"/>
                    <a:pt x="3933" y="472"/>
                  </a:cubicBezTo>
                  <a:cubicBezTo>
                    <a:pt x="3934" y="462"/>
                    <a:pt x="3934" y="462"/>
                    <a:pt x="3934" y="462"/>
                  </a:cubicBezTo>
                  <a:cubicBezTo>
                    <a:pt x="3935" y="458"/>
                    <a:pt x="3935" y="458"/>
                    <a:pt x="3935" y="458"/>
                  </a:cubicBezTo>
                  <a:cubicBezTo>
                    <a:pt x="3937" y="444"/>
                    <a:pt x="3937" y="444"/>
                    <a:pt x="3937" y="444"/>
                  </a:cubicBezTo>
                  <a:cubicBezTo>
                    <a:pt x="3938" y="436"/>
                    <a:pt x="3938" y="436"/>
                    <a:pt x="3938" y="436"/>
                  </a:cubicBezTo>
                  <a:cubicBezTo>
                    <a:pt x="3939" y="426"/>
                    <a:pt x="3939" y="426"/>
                    <a:pt x="3939" y="426"/>
                  </a:cubicBezTo>
                  <a:cubicBezTo>
                    <a:pt x="3940" y="416"/>
                    <a:pt x="3940" y="416"/>
                    <a:pt x="3940" y="416"/>
                  </a:cubicBezTo>
                  <a:cubicBezTo>
                    <a:pt x="3942" y="405"/>
                    <a:pt x="3953" y="402"/>
                    <a:pt x="3952" y="413"/>
                  </a:cubicBezTo>
                  <a:close/>
                  <a:moveTo>
                    <a:pt x="3936" y="418"/>
                  </a:moveTo>
                  <a:cubicBezTo>
                    <a:pt x="3934" y="430"/>
                    <a:pt x="3934" y="430"/>
                    <a:pt x="3934" y="430"/>
                  </a:cubicBezTo>
                  <a:cubicBezTo>
                    <a:pt x="3932" y="441"/>
                    <a:pt x="3932" y="441"/>
                    <a:pt x="3932" y="441"/>
                  </a:cubicBezTo>
                  <a:cubicBezTo>
                    <a:pt x="3932" y="446"/>
                    <a:pt x="3932" y="446"/>
                    <a:pt x="3932" y="446"/>
                  </a:cubicBezTo>
                  <a:cubicBezTo>
                    <a:pt x="3929" y="462"/>
                    <a:pt x="3929" y="462"/>
                    <a:pt x="3929" y="462"/>
                  </a:cubicBezTo>
                  <a:cubicBezTo>
                    <a:pt x="3929" y="467"/>
                    <a:pt x="3929" y="467"/>
                    <a:pt x="3929" y="467"/>
                  </a:cubicBezTo>
                  <a:cubicBezTo>
                    <a:pt x="3928" y="474"/>
                    <a:pt x="3928" y="474"/>
                    <a:pt x="3928" y="474"/>
                  </a:cubicBezTo>
                  <a:cubicBezTo>
                    <a:pt x="3924" y="475"/>
                    <a:pt x="3921" y="476"/>
                    <a:pt x="3918" y="477"/>
                  </a:cubicBezTo>
                  <a:cubicBezTo>
                    <a:pt x="3918" y="475"/>
                    <a:pt x="3918" y="475"/>
                    <a:pt x="3918" y="475"/>
                  </a:cubicBezTo>
                  <a:cubicBezTo>
                    <a:pt x="3919" y="471"/>
                    <a:pt x="3919" y="471"/>
                    <a:pt x="3919" y="471"/>
                  </a:cubicBezTo>
                  <a:cubicBezTo>
                    <a:pt x="3920" y="464"/>
                    <a:pt x="3921" y="456"/>
                    <a:pt x="3922" y="449"/>
                  </a:cubicBezTo>
                  <a:cubicBezTo>
                    <a:pt x="3922" y="449"/>
                    <a:pt x="3922" y="449"/>
                    <a:pt x="3922" y="449"/>
                  </a:cubicBezTo>
                  <a:cubicBezTo>
                    <a:pt x="3924" y="439"/>
                    <a:pt x="3924" y="439"/>
                    <a:pt x="3924" y="439"/>
                  </a:cubicBezTo>
                  <a:cubicBezTo>
                    <a:pt x="3925" y="433"/>
                    <a:pt x="3926" y="427"/>
                    <a:pt x="3926" y="421"/>
                  </a:cubicBezTo>
                  <a:cubicBezTo>
                    <a:pt x="3928" y="411"/>
                    <a:pt x="3937" y="408"/>
                    <a:pt x="3936" y="418"/>
                  </a:cubicBezTo>
                  <a:close/>
                  <a:moveTo>
                    <a:pt x="3921" y="486"/>
                  </a:moveTo>
                  <a:cubicBezTo>
                    <a:pt x="3923" y="486"/>
                    <a:pt x="3925" y="488"/>
                    <a:pt x="3924" y="493"/>
                  </a:cubicBezTo>
                  <a:cubicBezTo>
                    <a:pt x="3924" y="498"/>
                    <a:pt x="3924" y="498"/>
                    <a:pt x="3924" y="498"/>
                  </a:cubicBezTo>
                  <a:cubicBezTo>
                    <a:pt x="3921" y="518"/>
                    <a:pt x="3921" y="518"/>
                    <a:pt x="3921" y="518"/>
                  </a:cubicBezTo>
                  <a:cubicBezTo>
                    <a:pt x="3920" y="521"/>
                    <a:pt x="3920" y="521"/>
                    <a:pt x="3920" y="521"/>
                  </a:cubicBezTo>
                  <a:cubicBezTo>
                    <a:pt x="3920" y="522"/>
                    <a:pt x="3920" y="522"/>
                    <a:pt x="3920" y="522"/>
                  </a:cubicBezTo>
                  <a:cubicBezTo>
                    <a:pt x="3918" y="540"/>
                    <a:pt x="3918" y="540"/>
                    <a:pt x="3918" y="540"/>
                  </a:cubicBezTo>
                  <a:cubicBezTo>
                    <a:pt x="3917" y="546"/>
                    <a:pt x="3917" y="546"/>
                    <a:pt x="3917" y="546"/>
                  </a:cubicBezTo>
                  <a:cubicBezTo>
                    <a:pt x="3916" y="548"/>
                    <a:pt x="3916" y="548"/>
                    <a:pt x="3916" y="548"/>
                  </a:cubicBezTo>
                  <a:cubicBezTo>
                    <a:pt x="3916" y="551"/>
                    <a:pt x="3916" y="551"/>
                    <a:pt x="3916" y="551"/>
                  </a:cubicBezTo>
                  <a:cubicBezTo>
                    <a:pt x="3911" y="553"/>
                    <a:pt x="3911" y="553"/>
                    <a:pt x="3911" y="553"/>
                  </a:cubicBezTo>
                  <a:cubicBezTo>
                    <a:pt x="3907" y="554"/>
                    <a:pt x="3907" y="554"/>
                    <a:pt x="3907" y="554"/>
                  </a:cubicBezTo>
                  <a:cubicBezTo>
                    <a:pt x="3906" y="554"/>
                    <a:pt x="3906" y="554"/>
                    <a:pt x="3906" y="554"/>
                  </a:cubicBezTo>
                  <a:cubicBezTo>
                    <a:pt x="3907" y="549"/>
                    <a:pt x="3907" y="549"/>
                    <a:pt x="3907" y="549"/>
                  </a:cubicBezTo>
                  <a:cubicBezTo>
                    <a:pt x="3908" y="543"/>
                    <a:pt x="3909" y="537"/>
                    <a:pt x="3910" y="530"/>
                  </a:cubicBezTo>
                  <a:cubicBezTo>
                    <a:pt x="3910" y="527"/>
                    <a:pt x="3910" y="527"/>
                    <a:pt x="3910" y="527"/>
                  </a:cubicBezTo>
                  <a:cubicBezTo>
                    <a:pt x="3910" y="525"/>
                    <a:pt x="3910" y="525"/>
                    <a:pt x="3910" y="525"/>
                  </a:cubicBezTo>
                  <a:cubicBezTo>
                    <a:pt x="3911" y="519"/>
                    <a:pt x="3912" y="513"/>
                    <a:pt x="3913" y="506"/>
                  </a:cubicBezTo>
                  <a:cubicBezTo>
                    <a:pt x="3915" y="496"/>
                    <a:pt x="3915" y="496"/>
                    <a:pt x="3915" y="496"/>
                  </a:cubicBezTo>
                  <a:cubicBezTo>
                    <a:pt x="3915" y="494"/>
                    <a:pt x="3916" y="492"/>
                    <a:pt x="3917" y="490"/>
                  </a:cubicBezTo>
                  <a:cubicBezTo>
                    <a:pt x="3918" y="488"/>
                    <a:pt x="3920" y="487"/>
                    <a:pt x="3921" y="486"/>
                  </a:cubicBezTo>
                  <a:close/>
                  <a:moveTo>
                    <a:pt x="3911" y="564"/>
                  </a:moveTo>
                  <a:cubicBezTo>
                    <a:pt x="3912" y="565"/>
                    <a:pt x="3913" y="567"/>
                    <a:pt x="3913" y="572"/>
                  </a:cubicBezTo>
                  <a:cubicBezTo>
                    <a:pt x="3912" y="577"/>
                    <a:pt x="3912" y="577"/>
                    <a:pt x="3912" y="577"/>
                  </a:cubicBezTo>
                  <a:cubicBezTo>
                    <a:pt x="3911" y="587"/>
                    <a:pt x="3911" y="587"/>
                    <a:pt x="3911" y="587"/>
                  </a:cubicBezTo>
                  <a:cubicBezTo>
                    <a:pt x="3909" y="600"/>
                    <a:pt x="3909" y="600"/>
                    <a:pt x="3909" y="600"/>
                  </a:cubicBezTo>
                  <a:cubicBezTo>
                    <a:pt x="3908" y="603"/>
                    <a:pt x="3908" y="603"/>
                    <a:pt x="3908" y="603"/>
                  </a:cubicBezTo>
                  <a:cubicBezTo>
                    <a:pt x="3905" y="623"/>
                    <a:pt x="3905" y="623"/>
                    <a:pt x="3905" y="623"/>
                  </a:cubicBezTo>
                  <a:cubicBezTo>
                    <a:pt x="3904" y="630"/>
                    <a:pt x="3904" y="630"/>
                    <a:pt x="3904" y="630"/>
                  </a:cubicBezTo>
                  <a:cubicBezTo>
                    <a:pt x="3904" y="631"/>
                    <a:pt x="3904" y="631"/>
                    <a:pt x="3904" y="631"/>
                  </a:cubicBezTo>
                  <a:cubicBezTo>
                    <a:pt x="3904" y="633"/>
                    <a:pt x="3904" y="633"/>
                    <a:pt x="3904" y="633"/>
                  </a:cubicBezTo>
                  <a:cubicBezTo>
                    <a:pt x="3901" y="634"/>
                    <a:pt x="3901" y="634"/>
                    <a:pt x="3901" y="634"/>
                  </a:cubicBezTo>
                  <a:cubicBezTo>
                    <a:pt x="3900" y="634"/>
                    <a:pt x="3900" y="634"/>
                    <a:pt x="3900" y="634"/>
                  </a:cubicBezTo>
                  <a:cubicBezTo>
                    <a:pt x="3898" y="635"/>
                    <a:pt x="3896" y="635"/>
                    <a:pt x="3894" y="636"/>
                  </a:cubicBezTo>
                  <a:cubicBezTo>
                    <a:pt x="3894" y="633"/>
                    <a:pt x="3894" y="633"/>
                    <a:pt x="3894" y="633"/>
                  </a:cubicBezTo>
                  <a:cubicBezTo>
                    <a:pt x="3895" y="625"/>
                    <a:pt x="3896" y="617"/>
                    <a:pt x="3897" y="610"/>
                  </a:cubicBezTo>
                  <a:cubicBezTo>
                    <a:pt x="3898" y="605"/>
                    <a:pt x="3898" y="605"/>
                    <a:pt x="3898" y="605"/>
                  </a:cubicBezTo>
                  <a:cubicBezTo>
                    <a:pt x="3899" y="596"/>
                    <a:pt x="3899" y="596"/>
                    <a:pt x="3899" y="596"/>
                  </a:cubicBezTo>
                  <a:cubicBezTo>
                    <a:pt x="3901" y="587"/>
                    <a:pt x="3901" y="587"/>
                    <a:pt x="3901" y="587"/>
                  </a:cubicBezTo>
                  <a:cubicBezTo>
                    <a:pt x="3903" y="575"/>
                    <a:pt x="3903" y="575"/>
                    <a:pt x="3903" y="575"/>
                  </a:cubicBezTo>
                  <a:cubicBezTo>
                    <a:pt x="3903" y="573"/>
                    <a:pt x="3903" y="571"/>
                    <a:pt x="3904" y="570"/>
                  </a:cubicBezTo>
                  <a:cubicBezTo>
                    <a:pt x="3906" y="566"/>
                    <a:pt x="3909" y="564"/>
                    <a:pt x="3911" y="564"/>
                  </a:cubicBezTo>
                  <a:close/>
                  <a:moveTo>
                    <a:pt x="3895" y="652"/>
                  </a:moveTo>
                  <a:cubicBezTo>
                    <a:pt x="3898" y="651"/>
                    <a:pt x="3901" y="654"/>
                    <a:pt x="3900" y="660"/>
                  </a:cubicBezTo>
                  <a:cubicBezTo>
                    <a:pt x="3899" y="663"/>
                    <a:pt x="3899" y="663"/>
                    <a:pt x="3899" y="663"/>
                  </a:cubicBezTo>
                  <a:cubicBezTo>
                    <a:pt x="3898" y="674"/>
                    <a:pt x="3898" y="674"/>
                    <a:pt x="3898" y="674"/>
                  </a:cubicBezTo>
                  <a:cubicBezTo>
                    <a:pt x="3896" y="686"/>
                    <a:pt x="3896" y="686"/>
                    <a:pt x="3896" y="686"/>
                  </a:cubicBezTo>
                  <a:cubicBezTo>
                    <a:pt x="3895" y="692"/>
                    <a:pt x="3895" y="692"/>
                    <a:pt x="3895" y="692"/>
                  </a:cubicBezTo>
                  <a:cubicBezTo>
                    <a:pt x="3894" y="700"/>
                    <a:pt x="3893" y="708"/>
                    <a:pt x="3892" y="716"/>
                  </a:cubicBezTo>
                  <a:cubicBezTo>
                    <a:pt x="3891" y="722"/>
                    <a:pt x="3891" y="722"/>
                    <a:pt x="3891" y="722"/>
                  </a:cubicBezTo>
                  <a:cubicBezTo>
                    <a:pt x="3891" y="724"/>
                    <a:pt x="3891" y="724"/>
                    <a:pt x="3891" y="724"/>
                  </a:cubicBezTo>
                  <a:cubicBezTo>
                    <a:pt x="3887" y="725"/>
                    <a:pt x="3887" y="725"/>
                    <a:pt x="3887" y="725"/>
                  </a:cubicBezTo>
                  <a:cubicBezTo>
                    <a:pt x="3881" y="726"/>
                    <a:pt x="3881" y="726"/>
                    <a:pt x="3881" y="726"/>
                  </a:cubicBezTo>
                  <a:cubicBezTo>
                    <a:pt x="3880" y="726"/>
                    <a:pt x="3880" y="726"/>
                    <a:pt x="3880" y="726"/>
                  </a:cubicBezTo>
                  <a:cubicBezTo>
                    <a:pt x="3882" y="716"/>
                    <a:pt x="3883" y="706"/>
                    <a:pt x="3884" y="696"/>
                  </a:cubicBezTo>
                  <a:cubicBezTo>
                    <a:pt x="3885" y="694"/>
                    <a:pt x="3885" y="694"/>
                    <a:pt x="3885" y="694"/>
                  </a:cubicBezTo>
                  <a:cubicBezTo>
                    <a:pt x="3886" y="684"/>
                    <a:pt x="3886" y="684"/>
                    <a:pt x="3886" y="684"/>
                  </a:cubicBezTo>
                  <a:cubicBezTo>
                    <a:pt x="3888" y="673"/>
                    <a:pt x="3888" y="673"/>
                    <a:pt x="3888" y="673"/>
                  </a:cubicBezTo>
                  <a:cubicBezTo>
                    <a:pt x="3889" y="662"/>
                    <a:pt x="3889" y="662"/>
                    <a:pt x="3889" y="662"/>
                  </a:cubicBezTo>
                  <a:cubicBezTo>
                    <a:pt x="3890" y="659"/>
                    <a:pt x="3891" y="657"/>
                    <a:pt x="3892" y="655"/>
                  </a:cubicBezTo>
                  <a:cubicBezTo>
                    <a:pt x="3893" y="654"/>
                    <a:pt x="3894" y="653"/>
                    <a:pt x="3895" y="652"/>
                  </a:cubicBezTo>
                  <a:close/>
                  <a:moveTo>
                    <a:pt x="3885" y="745"/>
                  </a:moveTo>
                  <a:cubicBezTo>
                    <a:pt x="3886" y="746"/>
                    <a:pt x="3887" y="748"/>
                    <a:pt x="3887" y="751"/>
                  </a:cubicBezTo>
                  <a:cubicBezTo>
                    <a:pt x="3887" y="752"/>
                    <a:pt x="3887" y="753"/>
                    <a:pt x="3887" y="754"/>
                  </a:cubicBezTo>
                  <a:cubicBezTo>
                    <a:pt x="3885" y="763"/>
                    <a:pt x="3884" y="773"/>
                    <a:pt x="3883" y="782"/>
                  </a:cubicBezTo>
                  <a:cubicBezTo>
                    <a:pt x="3881" y="790"/>
                    <a:pt x="3881" y="790"/>
                    <a:pt x="3881" y="790"/>
                  </a:cubicBezTo>
                  <a:cubicBezTo>
                    <a:pt x="3880" y="799"/>
                    <a:pt x="3880" y="799"/>
                    <a:pt x="3880" y="799"/>
                  </a:cubicBezTo>
                  <a:cubicBezTo>
                    <a:pt x="3879" y="808"/>
                    <a:pt x="3879" y="808"/>
                    <a:pt x="3879" y="808"/>
                  </a:cubicBezTo>
                  <a:cubicBezTo>
                    <a:pt x="3877" y="819"/>
                    <a:pt x="3877" y="819"/>
                    <a:pt x="3877" y="819"/>
                  </a:cubicBezTo>
                  <a:cubicBezTo>
                    <a:pt x="3876" y="825"/>
                    <a:pt x="3876" y="825"/>
                    <a:pt x="3876" y="825"/>
                  </a:cubicBezTo>
                  <a:cubicBezTo>
                    <a:pt x="3870" y="825"/>
                    <a:pt x="3870" y="825"/>
                    <a:pt x="3870" y="825"/>
                  </a:cubicBezTo>
                  <a:cubicBezTo>
                    <a:pt x="3865" y="825"/>
                    <a:pt x="3865" y="825"/>
                    <a:pt x="3865" y="825"/>
                  </a:cubicBezTo>
                  <a:cubicBezTo>
                    <a:pt x="3866" y="819"/>
                    <a:pt x="3866" y="819"/>
                    <a:pt x="3866" y="819"/>
                  </a:cubicBezTo>
                  <a:cubicBezTo>
                    <a:pt x="3868" y="809"/>
                    <a:pt x="3868" y="809"/>
                    <a:pt x="3868" y="809"/>
                  </a:cubicBezTo>
                  <a:cubicBezTo>
                    <a:pt x="3870" y="793"/>
                    <a:pt x="3870" y="793"/>
                    <a:pt x="3870" y="793"/>
                  </a:cubicBezTo>
                  <a:cubicBezTo>
                    <a:pt x="3870" y="790"/>
                    <a:pt x="3870" y="790"/>
                    <a:pt x="3870" y="790"/>
                  </a:cubicBezTo>
                  <a:cubicBezTo>
                    <a:pt x="3872" y="780"/>
                    <a:pt x="3873" y="771"/>
                    <a:pt x="3875" y="761"/>
                  </a:cubicBezTo>
                  <a:cubicBezTo>
                    <a:pt x="3876" y="756"/>
                    <a:pt x="3876" y="756"/>
                    <a:pt x="3876" y="756"/>
                  </a:cubicBezTo>
                  <a:cubicBezTo>
                    <a:pt x="3876" y="755"/>
                    <a:pt x="3876" y="754"/>
                    <a:pt x="3876" y="753"/>
                  </a:cubicBezTo>
                  <a:cubicBezTo>
                    <a:pt x="3878" y="746"/>
                    <a:pt x="3882" y="744"/>
                    <a:pt x="3885" y="745"/>
                  </a:cubicBezTo>
                  <a:close/>
                  <a:moveTo>
                    <a:pt x="3882" y="958"/>
                  </a:moveTo>
                  <a:cubicBezTo>
                    <a:pt x="3883" y="947"/>
                    <a:pt x="3883" y="947"/>
                    <a:pt x="3883" y="947"/>
                  </a:cubicBezTo>
                  <a:cubicBezTo>
                    <a:pt x="3884" y="937"/>
                    <a:pt x="3884" y="937"/>
                    <a:pt x="3884" y="937"/>
                  </a:cubicBezTo>
                  <a:cubicBezTo>
                    <a:pt x="3887" y="910"/>
                    <a:pt x="3887" y="910"/>
                    <a:pt x="3887" y="910"/>
                  </a:cubicBezTo>
                  <a:cubicBezTo>
                    <a:pt x="3889" y="885"/>
                    <a:pt x="3889" y="885"/>
                    <a:pt x="3889" y="885"/>
                  </a:cubicBezTo>
                  <a:cubicBezTo>
                    <a:pt x="3890" y="881"/>
                    <a:pt x="3890" y="878"/>
                    <a:pt x="3891" y="875"/>
                  </a:cubicBezTo>
                  <a:cubicBezTo>
                    <a:pt x="3895" y="865"/>
                    <a:pt x="3902" y="861"/>
                    <a:pt x="3909" y="860"/>
                  </a:cubicBezTo>
                  <a:cubicBezTo>
                    <a:pt x="3917" y="859"/>
                    <a:pt x="3926" y="864"/>
                    <a:pt x="3930" y="874"/>
                  </a:cubicBezTo>
                  <a:cubicBezTo>
                    <a:pt x="3931" y="878"/>
                    <a:pt x="3932" y="883"/>
                    <a:pt x="3932" y="889"/>
                  </a:cubicBezTo>
                  <a:cubicBezTo>
                    <a:pt x="3931" y="898"/>
                    <a:pt x="3931" y="898"/>
                    <a:pt x="3931" y="898"/>
                  </a:cubicBezTo>
                  <a:cubicBezTo>
                    <a:pt x="3930" y="908"/>
                    <a:pt x="3930" y="908"/>
                    <a:pt x="3930" y="908"/>
                  </a:cubicBezTo>
                  <a:cubicBezTo>
                    <a:pt x="3929" y="919"/>
                    <a:pt x="3929" y="919"/>
                    <a:pt x="3929" y="919"/>
                  </a:cubicBezTo>
                  <a:cubicBezTo>
                    <a:pt x="3924" y="971"/>
                    <a:pt x="3924" y="971"/>
                    <a:pt x="3924" y="971"/>
                  </a:cubicBezTo>
                  <a:cubicBezTo>
                    <a:pt x="3921" y="1003"/>
                    <a:pt x="3921" y="1003"/>
                    <a:pt x="3921" y="1003"/>
                  </a:cubicBezTo>
                  <a:cubicBezTo>
                    <a:pt x="3885" y="1004"/>
                    <a:pt x="3885" y="1004"/>
                    <a:pt x="3885" y="1004"/>
                  </a:cubicBezTo>
                  <a:cubicBezTo>
                    <a:pt x="3878" y="1004"/>
                    <a:pt x="3878" y="1004"/>
                    <a:pt x="3878" y="1004"/>
                  </a:cubicBezTo>
                  <a:lnTo>
                    <a:pt x="3882" y="958"/>
                  </a:lnTo>
                  <a:close/>
                  <a:moveTo>
                    <a:pt x="4098" y="687"/>
                  </a:moveTo>
                  <a:cubicBezTo>
                    <a:pt x="4098" y="701"/>
                    <a:pt x="4098" y="701"/>
                    <a:pt x="4098" y="701"/>
                  </a:cubicBezTo>
                  <a:cubicBezTo>
                    <a:pt x="4098" y="707"/>
                    <a:pt x="4097" y="713"/>
                    <a:pt x="4097" y="719"/>
                  </a:cubicBezTo>
                  <a:cubicBezTo>
                    <a:pt x="4097" y="733"/>
                    <a:pt x="4097" y="733"/>
                    <a:pt x="4097" y="733"/>
                  </a:cubicBezTo>
                  <a:cubicBezTo>
                    <a:pt x="4096" y="751"/>
                    <a:pt x="4096" y="751"/>
                    <a:pt x="4096" y="751"/>
                  </a:cubicBezTo>
                  <a:cubicBezTo>
                    <a:pt x="4094" y="750"/>
                    <a:pt x="4091" y="749"/>
                    <a:pt x="4089" y="748"/>
                  </a:cubicBezTo>
                  <a:cubicBezTo>
                    <a:pt x="4089" y="739"/>
                    <a:pt x="4089" y="739"/>
                    <a:pt x="4089" y="739"/>
                  </a:cubicBezTo>
                  <a:cubicBezTo>
                    <a:pt x="4090" y="716"/>
                    <a:pt x="4090" y="716"/>
                    <a:pt x="4090" y="716"/>
                  </a:cubicBezTo>
                  <a:cubicBezTo>
                    <a:pt x="4090" y="707"/>
                    <a:pt x="4090" y="707"/>
                    <a:pt x="4090" y="707"/>
                  </a:cubicBezTo>
                  <a:cubicBezTo>
                    <a:pt x="4091" y="693"/>
                    <a:pt x="4091" y="693"/>
                    <a:pt x="4091" y="693"/>
                  </a:cubicBezTo>
                  <a:cubicBezTo>
                    <a:pt x="4091" y="683"/>
                    <a:pt x="4091" y="683"/>
                    <a:pt x="4091" y="683"/>
                  </a:cubicBezTo>
                  <a:cubicBezTo>
                    <a:pt x="4091" y="681"/>
                    <a:pt x="4092" y="680"/>
                    <a:pt x="4092" y="678"/>
                  </a:cubicBezTo>
                  <a:cubicBezTo>
                    <a:pt x="4093" y="677"/>
                    <a:pt x="4094" y="676"/>
                    <a:pt x="4094" y="676"/>
                  </a:cubicBezTo>
                  <a:cubicBezTo>
                    <a:pt x="4096" y="677"/>
                    <a:pt x="4098" y="681"/>
                    <a:pt x="4098" y="687"/>
                  </a:cubicBezTo>
                  <a:close/>
                  <a:moveTo>
                    <a:pt x="4101" y="598"/>
                  </a:moveTo>
                  <a:cubicBezTo>
                    <a:pt x="4100" y="613"/>
                    <a:pt x="4100" y="613"/>
                    <a:pt x="4100" y="613"/>
                  </a:cubicBezTo>
                  <a:cubicBezTo>
                    <a:pt x="4100" y="621"/>
                    <a:pt x="4100" y="621"/>
                    <a:pt x="4100" y="621"/>
                  </a:cubicBezTo>
                  <a:cubicBezTo>
                    <a:pt x="4100" y="629"/>
                    <a:pt x="4100" y="629"/>
                    <a:pt x="4100" y="629"/>
                  </a:cubicBezTo>
                  <a:cubicBezTo>
                    <a:pt x="4100" y="631"/>
                    <a:pt x="4100" y="631"/>
                    <a:pt x="4100" y="631"/>
                  </a:cubicBezTo>
                  <a:cubicBezTo>
                    <a:pt x="4099" y="640"/>
                    <a:pt x="4099" y="648"/>
                    <a:pt x="4099" y="656"/>
                  </a:cubicBezTo>
                  <a:cubicBezTo>
                    <a:pt x="4099" y="660"/>
                    <a:pt x="4099" y="660"/>
                    <a:pt x="4099" y="660"/>
                  </a:cubicBezTo>
                  <a:cubicBezTo>
                    <a:pt x="4098" y="659"/>
                    <a:pt x="4097" y="659"/>
                    <a:pt x="4096" y="658"/>
                  </a:cubicBezTo>
                  <a:cubicBezTo>
                    <a:pt x="4092" y="657"/>
                    <a:pt x="4092" y="657"/>
                    <a:pt x="4092" y="657"/>
                  </a:cubicBezTo>
                  <a:cubicBezTo>
                    <a:pt x="4093" y="637"/>
                    <a:pt x="4093" y="637"/>
                    <a:pt x="4093" y="637"/>
                  </a:cubicBezTo>
                  <a:cubicBezTo>
                    <a:pt x="4093" y="627"/>
                    <a:pt x="4093" y="627"/>
                    <a:pt x="4093" y="627"/>
                  </a:cubicBezTo>
                  <a:cubicBezTo>
                    <a:pt x="4093" y="625"/>
                    <a:pt x="4093" y="625"/>
                    <a:pt x="4093" y="625"/>
                  </a:cubicBezTo>
                  <a:cubicBezTo>
                    <a:pt x="4093" y="619"/>
                    <a:pt x="4093" y="619"/>
                    <a:pt x="4093" y="619"/>
                  </a:cubicBezTo>
                  <a:cubicBezTo>
                    <a:pt x="4094" y="604"/>
                    <a:pt x="4094" y="604"/>
                    <a:pt x="4094" y="604"/>
                  </a:cubicBezTo>
                  <a:cubicBezTo>
                    <a:pt x="4094" y="594"/>
                    <a:pt x="4094" y="594"/>
                    <a:pt x="4094" y="594"/>
                  </a:cubicBezTo>
                  <a:cubicBezTo>
                    <a:pt x="4095" y="583"/>
                    <a:pt x="4101" y="588"/>
                    <a:pt x="4101" y="598"/>
                  </a:cubicBezTo>
                  <a:close/>
                  <a:moveTo>
                    <a:pt x="4099" y="419"/>
                  </a:moveTo>
                  <a:cubicBezTo>
                    <a:pt x="4100" y="405"/>
                    <a:pt x="4100" y="405"/>
                    <a:pt x="4100" y="405"/>
                  </a:cubicBezTo>
                  <a:cubicBezTo>
                    <a:pt x="4100" y="396"/>
                    <a:pt x="4100" y="396"/>
                    <a:pt x="4100" y="396"/>
                  </a:cubicBezTo>
                  <a:cubicBezTo>
                    <a:pt x="4100" y="393"/>
                    <a:pt x="4100" y="393"/>
                    <a:pt x="4100" y="393"/>
                  </a:cubicBezTo>
                  <a:cubicBezTo>
                    <a:pt x="4100" y="391"/>
                    <a:pt x="4100" y="391"/>
                    <a:pt x="4100" y="391"/>
                  </a:cubicBezTo>
                  <a:cubicBezTo>
                    <a:pt x="4101" y="386"/>
                    <a:pt x="4101" y="386"/>
                    <a:pt x="4101" y="386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4"/>
                    <a:pt x="4103" y="364"/>
                    <a:pt x="4105" y="366"/>
                  </a:cubicBezTo>
                  <a:cubicBezTo>
                    <a:pt x="4106" y="367"/>
                    <a:pt x="4107" y="371"/>
                    <a:pt x="4107" y="375"/>
                  </a:cubicBezTo>
                  <a:cubicBezTo>
                    <a:pt x="4106" y="381"/>
                    <a:pt x="4106" y="381"/>
                    <a:pt x="4106" y="381"/>
                  </a:cubicBezTo>
                  <a:cubicBezTo>
                    <a:pt x="4106" y="386"/>
                    <a:pt x="4106" y="386"/>
                    <a:pt x="4106" y="386"/>
                  </a:cubicBezTo>
                  <a:cubicBezTo>
                    <a:pt x="4106" y="388"/>
                    <a:pt x="4106" y="388"/>
                    <a:pt x="4106" y="388"/>
                  </a:cubicBezTo>
                  <a:cubicBezTo>
                    <a:pt x="4106" y="400"/>
                    <a:pt x="4106" y="400"/>
                    <a:pt x="4106" y="400"/>
                  </a:cubicBezTo>
                  <a:cubicBezTo>
                    <a:pt x="4106" y="401"/>
                    <a:pt x="4106" y="401"/>
                    <a:pt x="4106" y="401"/>
                  </a:cubicBezTo>
                  <a:cubicBezTo>
                    <a:pt x="4105" y="414"/>
                    <a:pt x="4105" y="414"/>
                    <a:pt x="4105" y="414"/>
                  </a:cubicBezTo>
                  <a:cubicBezTo>
                    <a:pt x="4105" y="422"/>
                    <a:pt x="4105" y="422"/>
                    <a:pt x="4105" y="422"/>
                  </a:cubicBezTo>
                  <a:cubicBezTo>
                    <a:pt x="4105" y="427"/>
                    <a:pt x="4105" y="427"/>
                    <a:pt x="4105" y="427"/>
                  </a:cubicBezTo>
                  <a:cubicBezTo>
                    <a:pt x="4104" y="426"/>
                    <a:pt x="4103" y="426"/>
                    <a:pt x="4102" y="425"/>
                  </a:cubicBezTo>
                  <a:cubicBezTo>
                    <a:pt x="4101" y="424"/>
                    <a:pt x="4100" y="423"/>
                    <a:pt x="4099" y="422"/>
                  </a:cubicBezTo>
                  <a:lnTo>
                    <a:pt x="4099" y="419"/>
                  </a:lnTo>
                  <a:close/>
                  <a:moveTo>
                    <a:pt x="4097" y="482"/>
                  </a:moveTo>
                  <a:cubicBezTo>
                    <a:pt x="4097" y="468"/>
                    <a:pt x="4097" y="468"/>
                    <a:pt x="4097" y="468"/>
                  </a:cubicBezTo>
                  <a:cubicBezTo>
                    <a:pt x="4097" y="467"/>
                    <a:pt x="4097" y="467"/>
                    <a:pt x="4097" y="467"/>
                  </a:cubicBezTo>
                  <a:cubicBezTo>
                    <a:pt x="4098" y="461"/>
                    <a:pt x="4098" y="461"/>
                    <a:pt x="4098" y="461"/>
                  </a:cubicBezTo>
                  <a:cubicBezTo>
                    <a:pt x="4098" y="440"/>
                    <a:pt x="4098" y="440"/>
                    <a:pt x="4098" y="440"/>
                  </a:cubicBezTo>
                  <a:cubicBezTo>
                    <a:pt x="4098" y="439"/>
                    <a:pt x="4098" y="439"/>
                    <a:pt x="4098" y="439"/>
                  </a:cubicBezTo>
                  <a:cubicBezTo>
                    <a:pt x="4099" y="432"/>
                    <a:pt x="4101" y="432"/>
                    <a:pt x="4103" y="436"/>
                  </a:cubicBezTo>
                  <a:cubicBezTo>
                    <a:pt x="4104" y="438"/>
                    <a:pt x="4104" y="441"/>
                    <a:pt x="4104" y="444"/>
                  </a:cubicBezTo>
                  <a:cubicBezTo>
                    <a:pt x="4104" y="456"/>
                    <a:pt x="4104" y="456"/>
                    <a:pt x="4104" y="456"/>
                  </a:cubicBezTo>
                  <a:cubicBezTo>
                    <a:pt x="4104" y="462"/>
                    <a:pt x="4104" y="462"/>
                    <a:pt x="4104" y="462"/>
                  </a:cubicBezTo>
                  <a:cubicBezTo>
                    <a:pt x="4104" y="463"/>
                    <a:pt x="4104" y="463"/>
                    <a:pt x="4104" y="463"/>
                  </a:cubicBezTo>
                  <a:cubicBezTo>
                    <a:pt x="4103" y="472"/>
                    <a:pt x="4103" y="472"/>
                    <a:pt x="4103" y="472"/>
                  </a:cubicBezTo>
                  <a:cubicBezTo>
                    <a:pt x="4103" y="477"/>
                    <a:pt x="4103" y="477"/>
                    <a:pt x="4103" y="477"/>
                  </a:cubicBezTo>
                  <a:cubicBezTo>
                    <a:pt x="4103" y="492"/>
                    <a:pt x="4103" y="492"/>
                    <a:pt x="4103" y="492"/>
                  </a:cubicBezTo>
                  <a:cubicBezTo>
                    <a:pt x="4102" y="501"/>
                    <a:pt x="4102" y="501"/>
                    <a:pt x="4102" y="501"/>
                  </a:cubicBezTo>
                  <a:cubicBezTo>
                    <a:pt x="4101" y="499"/>
                    <a:pt x="4099" y="498"/>
                    <a:pt x="4097" y="497"/>
                  </a:cubicBezTo>
                  <a:cubicBezTo>
                    <a:pt x="4096" y="496"/>
                    <a:pt x="4096" y="496"/>
                    <a:pt x="4096" y="496"/>
                  </a:cubicBezTo>
                  <a:lnTo>
                    <a:pt x="4097" y="482"/>
                  </a:lnTo>
                  <a:close/>
                  <a:moveTo>
                    <a:pt x="4096" y="514"/>
                  </a:moveTo>
                  <a:cubicBezTo>
                    <a:pt x="4097" y="507"/>
                    <a:pt x="4100" y="508"/>
                    <a:pt x="4102" y="512"/>
                  </a:cubicBezTo>
                  <a:cubicBezTo>
                    <a:pt x="4102" y="514"/>
                    <a:pt x="4103" y="517"/>
                    <a:pt x="4103" y="520"/>
                  </a:cubicBezTo>
                  <a:cubicBezTo>
                    <a:pt x="4102" y="526"/>
                    <a:pt x="4102" y="533"/>
                    <a:pt x="4102" y="539"/>
                  </a:cubicBezTo>
                  <a:cubicBezTo>
                    <a:pt x="4102" y="544"/>
                    <a:pt x="4102" y="544"/>
                    <a:pt x="4102" y="544"/>
                  </a:cubicBezTo>
                  <a:cubicBezTo>
                    <a:pt x="4102" y="549"/>
                    <a:pt x="4102" y="549"/>
                    <a:pt x="4102" y="549"/>
                  </a:cubicBezTo>
                  <a:cubicBezTo>
                    <a:pt x="4102" y="554"/>
                    <a:pt x="4102" y="554"/>
                    <a:pt x="4102" y="554"/>
                  </a:cubicBezTo>
                  <a:cubicBezTo>
                    <a:pt x="4101" y="563"/>
                    <a:pt x="4101" y="563"/>
                    <a:pt x="4101" y="563"/>
                  </a:cubicBezTo>
                  <a:cubicBezTo>
                    <a:pt x="4101" y="570"/>
                    <a:pt x="4101" y="570"/>
                    <a:pt x="4101" y="570"/>
                  </a:cubicBezTo>
                  <a:cubicBezTo>
                    <a:pt x="4101" y="578"/>
                    <a:pt x="4101" y="578"/>
                    <a:pt x="4101" y="578"/>
                  </a:cubicBezTo>
                  <a:cubicBezTo>
                    <a:pt x="4099" y="577"/>
                    <a:pt x="4097" y="576"/>
                    <a:pt x="4095" y="575"/>
                  </a:cubicBezTo>
                  <a:cubicBezTo>
                    <a:pt x="4094" y="574"/>
                    <a:pt x="4094" y="574"/>
                    <a:pt x="4094" y="574"/>
                  </a:cubicBezTo>
                  <a:cubicBezTo>
                    <a:pt x="4095" y="569"/>
                    <a:pt x="4095" y="569"/>
                    <a:pt x="4095" y="569"/>
                  </a:cubicBezTo>
                  <a:cubicBezTo>
                    <a:pt x="4095" y="559"/>
                    <a:pt x="4095" y="559"/>
                    <a:pt x="4095" y="559"/>
                  </a:cubicBezTo>
                  <a:cubicBezTo>
                    <a:pt x="4095" y="549"/>
                    <a:pt x="4095" y="549"/>
                    <a:pt x="4095" y="549"/>
                  </a:cubicBezTo>
                  <a:cubicBezTo>
                    <a:pt x="4095" y="545"/>
                    <a:pt x="4095" y="545"/>
                    <a:pt x="4095" y="545"/>
                  </a:cubicBezTo>
                  <a:cubicBezTo>
                    <a:pt x="4095" y="544"/>
                    <a:pt x="4095" y="544"/>
                    <a:pt x="4095" y="544"/>
                  </a:cubicBezTo>
                  <a:cubicBezTo>
                    <a:pt x="4096" y="535"/>
                    <a:pt x="4096" y="526"/>
                    <a:pt x="4096" y="517"/>
                  </a:cubicBezTo>
                  <a:lnTo>
                    <a:pt x="4096" y="514"/>
                  </a:lnTo>
                  <a:close/>
                  <a:moveTo>
                    <a:pt x="4086" y="405"/>
                  </a:moveTo>
                  <a:cubicBezTo>
                    <a:pt x="4086" y="403"/>
                    <a:pt x="4086" y="403"/>
                    <a:pt x="4086" y="403"/>
                  </a:cubicBezTo>
                  <a:cubicBezTo>
                    <a:pt x="4087" y="398"/>
                    <a:pt x="4087" y="398"/>
                    <a:pt x="4087" y="398"/>
                  </a:cubicBezTo>
                  <a:cubicBezTo>
                    <a:pt x="4087" y="387"/>
                    <a:pt x="4087" y="387"/>
                    <a:pt x="4087" y="387"/>
                  </a:cubicBezTo>
                  <a:cubicBezTo>
                    <a:pt x="4087" y="380"/>
                    <a:pt x="4087" y="380"/>
                    <a:pt x="4087" y="380"/>
                  </a:cubicBezTo>
                  <a:cubicBezTo>
                    <a:pt x="4088" y="377"/>
                    <a:pt x="4088" y="377"/>
                    <a:pt x="4088" y="377"/>
                  </a:cubicBezTo>
                  <a:cubicBezTo>
                    <a:pt x="4088" y="372"/>
                    <a:pt x="4088" y="367"/>
                    <a:pt x="4088" y="362"/>
                  </a:cubicBezTo>
                  <a:cubicBezTo>
                    <a:pt x="4088" y="360"/>
                    <a:pt x="4088" y="359"/>
                    <a:pt x="4089" y="358"/>
                  </a:cubicBezTo>
                  <a:cubicBezTo>
                    <a:pt x="4089" y="357"/>
                    <a:pt x="4090" y="356"/>
                    <a:pt x="4091" y="356"/>
                  </a:cubicBezTo>
                  <a:cubicBezTo>
                    <a:pt x="4093" y="357"/>
                    <a:pt x="4096" y="361"/>
                    <a:pt x="4096" y="367"/>
                  </a:cubicBezTo>
                  <a:cubicBezTo>
                    <a:pt x="4096" y="370"/>
                    <a:pt x="4096" y="370"/>
                    <a:pt x="4096" y="370"/>
                  </a:cubicBezTo>
                  <a:cubicBezTo>
                    <a:pt x="4096" y="373"/>
                    <a:pt x="4096" y="373"/>
                    <a:pt x="4096" y="373"/>
                  </a:cubicBezTo>
                  <a:cubicBezTo>
                    <a:pt x="4096" y="379"/>
                    <a:pt x="4095" y="385"/>
                    <a:pt x="4095" y="390"/>
                  </a:cubicBezTo>
                  <a:cubicBezTo>
                    <a:pt x="4095" y="392"/>
                    <a:pt x="4095" y="392"/>
                    <a:pt x="4095" y="392"/>
                  </a:cubicBezTo>
                  <a:cubicBezTo>
                    <a:pt x="4095" y="395"/>
                    <a:pt x="4095" y="395"/>
                    <a:pt x="4095" y="395"/>
                  </a:cubicBezTo>
                  <a:cubicBezTo>
                    <a:pt x="4095" y="398"/>
                    <a:pt x="4095" y="398"/>
                    <a:pt x="4095" y="398"/>
                  </a:cubicBezTo>
                  <a:cubicBezTo>
                    <a:pt x="4095" y="409"/>
                    <a:pt x="4095" y="409"/>
                    <a:pt x="4095" y="409"/>
                  </a:cubicBezTo>
                  <a:cubicBezTo>
                    <a:pt x="4094" y="418"/>
                    <a:pt x="4094" y="418"/>
                    <a:pt x="4094" y="418"/>
                  </a:cubicBezTo>
                  <a:cubicBezTo>
                    <a:pt x="4092" y="417"/>
                    <a:pt x="4091" y="415"/>
                    <a:pt x="4089" y="414"/>
                  </a:cubicBezTo>
                  <a:cubicBezTo>
                    <a:pt x="4088" y="413"/>
                    <a:pt x="4087" y="413"/>
                    <a:pt x="4086" y="412"/>
                  </a:cubicBezTo>
                  <a:lnTo>
                    <a:pt x="4086" y="405"/>
                  </a:lnTo>
                  <a:close/>
                  <a:moveTo>
                    <a:pt x="4084" y="331"/>
                  </a:moveTo>
                  <a:cubicBezTo>
                    <a:pt x="4085" y="332"/>
                    <a:pt x="4085" y="333"/>
                    <a:pt x="4086" y="334"/>
                  </a:cubicBezTo>
                  <a:cubicBezTo>
                    <a:pt x="4086" y="336"/>
                    <a:pt x="4086" y="338"/>
                    <a:pt x="4086" y="340"/>
                  </a:cubicBezTo>
                  <a:cubicBezTo>
                    <a:pt x="4085" y="339"/>
                    <a:pt x="4083" y="338"/>
                    <a:pt x="4082" y="337"/>
                  </a:cubicBezTo>
                  <a:cubicBezTo>
                    <a:pt x="4081" y="337"/>
                    <a:pt x="4080" y="336"/>
                    <a:pt x="4079" y="336"/>
                  </a:cubicBezTo>
                  <a:cubicBezTo>
                    <a:pt x="4077" y="335"/>
                    <a:pt x="4075" y="334"/>
                    <a:pt x="4073" y="333"/>
                  </a:cubicBezTo>
                  <a:cubicBezTo>
                    <a:pt x="4075" y="326"/>
                    <a:pt x="4081" y="327"/>
                    <a:pt x="4084" y="331"/>
                  </a:cubicBezTo>
                  <a:close/>
                  <a:moveTo>
                    <a:pt x="4067" y="318"/>
                  </a:moveTo>
                  <a:cubicBezTo>
                    <a:pt x="4067" y="315"/>
                    <a:pt x="4067" y="315"/>
                    <a:pt x="4067" y="315"/>
                  </a:cubicBezTo>
                  <a:cubicBezTo>
                    <a:pt x="4068" y="311"/>
                    <a:pt x="4068" y="307"/>
                    <a:pt x="4068" y="303"/>
                  </a:cubicBezTo>
                  <a:cubicBezTo>
                    <a:pt x="4069" y="298"/>
                    <a:pt x="4075" y="300"/>
                    <a:pt x="4074" y="306"/>
                  </a:cubicBezTo>
                  <a:cubicBezTo>
                    <a:pt x="4074" y="312"/>
                    <a:pt x="4074" y="312"/>
                    <a:pt x="4074" y="312"/>
                  </a:cubicBezTo>
                  <a:cubicBezTo>
                    <a:pt x="4073" y="317"/>
                    <a:pt x="4073" y="317"/>
                    <a:pt x="4073" y="317"/>
                  </a:cubicBezTo>
                  <a:cubicBezTo>
                    <a:pt x="4073" y="322"/>
                    <a:pt x="4073" y="322"/>
                    <a:pt x="4073" y="322"/>
                  </a:cubicBezTo>
                  <a:cubicBezTo>
                    <a:pt x="4072" y="329"/>
                    <a:pt x="4072" y="329"/>
                    <a:pt x="4072" y="329"/>
                  </a:cubicBezTo>
                  <a:cubicBezTo>
                    <a:pt x="4071" y="328"/>
                    <a:pt x="4069" y="327"/>
                    <a:pt x="4068" y="326"/>
                  </a:cubicBezTo>
                  <a:cubicBezTo>
                    <a:pt x="4067" y="326"/>
                    <a:pt x="4067" y="326"/>
                    <a:pt x="4066" y="326"/>
                  </a:cubicBezTo>
                  <a:cubicBezTo>
                    <a:pt x="4067" y="323"/>
                    <a:pt x="4067" y="321"/>
                    <a:pt x="4067" y="318"/>
                  </a:cubicBezTo>
                  <a:close/>
                  <a:moveTo>
                    <a:pt x="4054" y="388"/>
                  </a:moveTo>
                  <a:cubicBezTo>
                    <a:pt x="4055" y="374"/>
                    <a:pt x="4055" y="374"/>
                    <a:pt x="4055" y="374"/>
                  </a:cubicBezTo>
                  <a:cubicBezTo>
                    <a:pt x="4055" y="371"/>
                    <a:pt x="4055" y="371"/>
                    <a:pt x="4055" y="371"/>
                  </a:cubicBezTo>
                  <a:cubicBezTo>
                    <a:pt x="4056" y="360"/>
                    <a:pt x="4056" y="360"/>
                    <a:pt x="4056" y="360"/>
                  </a:cubicBezTo>
                  <a:cubicBezTo>
                    <a:pt x="4056" y="355"/>
                    <a:pt x="4056" y="355"/>
                    <a:pt x="4056" y="355"/>
                  </a:cubicBezTo>
                  <a:cubicBezTo>
                    <a:pt x="4057" y="347"/>
                    <a:pt x="4057" y="347"/>
                    <a:pt x="4057" y="347"/>
                  </a:cubicBezTo>
                  <a:cubicBezTo>
                    <a:pt x="4057" y="338"/>
                    <a:pt x="4065" y="339"/>
                    <a:pt x="4068" y="345"/>
                  </a:cubicBezTo>
                  <a:cubicBezTo>
                    <a:pt x="4069" y="346"/>
                    <a:pt x="4069" y="347"/>
                    <a:pt x="4069" y="348"/>
                  </a:cubicBezTo>
                  <a:cubicBezTo>
                    <a:pt x="4069" y="349"/>
                    <a:pt x="4069" y="350"/>
                    <a:pt x="4069" y="351"/>
                  </a:cubicBezTo>
                  <a:cubicBezTo>
                    <a:pt x="4069" y="362"/>
                    <a:pt x="4069" y="362"/>
                    <a:pt x="4069" y="362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7" y="395"/>
                    <a:pt x="4067" y="395"/>
                    <a:pt x="4067" y="395"/>
                  </a:cubicBezTo>
                  <a:cubicBezTo>
                    <a:pt x="4067" y="398"/>
                    <a:pt x="4067" y="398"/>
                    <a:pt x="4067" y="398"/>
                  </a:cubicBezTo>
                  <a:cubicBezTo>
                    <a:pt x="4067" y="401"/>
                    <a:pt x="4067" y="401"/>
                    <a:pt x="4067" y="401"/>
                  </a:cubicBezTo>
                  <a:cubicBezTo>
                    <a:pt x="4064" y="400"/>
                    <a:pt x="4064" y="400"/>
                    <a:pt x="4064" y="400"/>
                  </a:cubicBezTo>
                  <a:cubicBezTo>
                    <a:pt x="4062" y="399"/>
                    <a:pt x="4062" y="399"/>
                    <a:pt x="4062" y="399"/>
                  </a:cubicBezTo>
                  <a:cubicBezTo>
                    <a:pt x="4059" y="398"/>
                    <a:pt x="4056" y="397"/>
                    <a:pt x="4053" y="396"/>
                  </a:cubicBezTo>
                  <a:lnTo>
                    <a:pt x="4054" y="388"/>
                  </a:lnTo>
                  <a:close/>
                  <a:moveTo>
                    <a:pt x="4065" y="416"/>
                  </a:moveTo>
                  <a:cubicBezTo>
                    <a:pt x="4065" y="417"/>
                    <a:pt x="4065" y="418"/>
                    <a:pt x="4065" y="420"/>
                  </a:cubicBezTo>
                  <a:cubicBezTo>
                    <a:pt x="4065" y="420"/>
                    <a:pt x="4065" y="420"/>
                    <a:pt x="4065" y="420"/>
                  </a:cubicBezTo>
                  <a:cubicBezTo>
                    <a:pt x="4065" y="423"/>
                    <a:pt x="4065" y="423"/>
                    <a:pt x="4065" y="423"/>
                  </a:cubicBezTo>
                  <a:cubicBezTo>
                    <a:pt x="4065" y="435"/>
                    <a:pt x="4065" y="435"/>
                    <a:pt x="4065" y="435"/>
                  </a:cubicBezTo>
                  <a:cubicBezTo>
                    <a:pt x="4064" y="439"/>
                    <a:pt x="4064" y="444"/>
                    <a:pt x="4064" y="448"/>
                  </a:cubicBezTo>
                  <a:cubicBezTo>
                    <a:pt x="4064" y="449"/>
                    <a:pt x="4064" y="449"/>
                    <a:pt x="4064" y="449"/>
                  </a:cubicBezTo>
                  <a:cubicBezTo>
                    <a:pt x="4063" y="458"/>
                    <a:pt x="4063" y="458"/>
                    <a:pt x="4063" y="458"/>
                  </a:cubicBezTo>
                  <a:cubicBezTo>
                    <a:pt x="4062" y="470"/>
                    <a:pt x="4062" y="470"/>
                    <a:pt x="4062" y="470"/>
                  </a:cubicBezTo>
                  <a:cubicBezTo>
                    <a:pt x="4062" y="477"/>
                    <a:pt x="4062" y="477"/>
                    <a:pt x="4062" y="477"/>
                  </a:cubicBezTo>
                  <a:cubicBezTo>
                    <a:pt x="4060" y="476"/>
                    <a:pt x="4059" y="476"/>
                    <a:pt x="4057" y="475"/>
                  </a:cubicBezTo>
                  <a:cubicBezTo>
                    <a:pt x="4054" y="474"/>
                    <a:pt x="4051" y="473"/>
                    <a:pt x="4048" y="472"/>
                  </a:cubicBezTo>
                  <a:cubicBezTo>
                    <a:pt x="4048" y="470"/>
                    <a:pt x="4048" y="470"/>
                    <a:pt x="4048" y="470"/>
                  </a:cubicBezTo>
                  <a:cubicBezTo>
                    <a:pt x="4049" y="462"/>
                    <a:pt x="4049" y="462"/>
                    <a:pt x="4049" y="462"/>
                  </a:cubicBezTo>
                  <a:cubicBezTo>
                    <a:pt x="4050" y="447"/>
                    <a:pt x="4050" y="447"/>
                    <a:pt x="4050" y="447"/>
                  </a:cubicBezTo>
                  <a:cubicBezTo>
                    <a:pt x="4050" y="444"/>
                    <a:pt x="4050" y="444"/>
                    <a:pt x="4050" y="444"/>
                  </a:cubicBezTo>
                  <a:cubicBezTo>
                    <a:pt x="4051" y="435"/>
                    <a:pt x="4051" y="435"/>
                    <a:pt x="4051" y="435"/>
                  </a:cubicBezTo>
                  <a:cubicBezTo>
                    <a:pt x="4051" y="433"/>
                    <a:pt x="4051" y="433"/>
                    <a:pt x="4051" y="433"/>
                  </a:cubicBezTo>
                  <a:cubicBezTo>
                    <a:pt x="4051" y="427"/>
                    <a:pt x="4051" y="427"/>
                    <a:pt x="4051" y="427"/>
                  </a:cubicBezTo>
                  <a:cubicBezTo>
                    <a:pt x="4052" y="415"/>
                    <a:pt x="4052" y="415"/>
                    <a:pt x="4052" y="415"/>
                  </a:cubicBezTo>
                  <a:cubicBezTo>
                    <a:pt x="4053" y="404"/>
                    <a:pt x="4063" y="406"/>
                    <a:pt x="4065" y="416"/>
                  </a:cubicBezTo>
                  <a:close/>
                  <a:moveTo>
                    <a:pt x="4051" y="340"/>
                  </a:moveTo>
                  <a:cubicBezTo>
                    <a:pt x="4051" y="341"/>
                    <a:pt x="4051" y="342"/>
                    <a:pt x="4051" y="343"/>
                  </a:cubicBezTo>
                  <a:cubicBezTo>
                    <a:pt x="4050" y="360"/>
                    <a:pt x="4050" y="360"/>
                    <a:pt x="4050" y="360"/>
                  </a:cubicBezTo>
                  <a:cubicBezTo>
                    <a:pt x="4050" y="365"/>
                    <a:pt x="4050" y="365"/>
                    <a:pt x="4050" y="365"/>
                  </a:cubicBezTo>
                  <a:cubicBezTo>
                    <a:pt x="4050" y="369"/>
                    <a:pt x="4050" y="369"/>
                    <a:pt x="4050" y="369"/>
                  </a:cubicBezTo>
                  <a:cubicBezTo>
                    <a:pt x="4049" y="379"/>
                    <a:pt x="4049" y="379"/>
                    <a:pt x="4049" y="379"/>
                  </a:cubicBezTo>
                  <a:cubicBezTo>
                    <a:pt x="4049" y="383"/>
                    <a:pt x="4048" y="388"/>
                    <a:pt x="4048" y="393"/>
                  </a:cubicBezTo>
                  <a:cubicBezTo>
                    <a:pt x="4048" y="394"/>
                    <a:pt x="4048" y="394"/>
                    <a:pt x="4048" y="394"/>
                  </a:cubicBezTo>
                  <a:cubicBezTo>
                    <a:pt x="4047" y="393"/>
                    <a:pt x="4047" y="393"/>
                    <a:pt x="4047" y="393"/>
                  </a:cubicBezTo>
                  <a:cubicBezTo>
                    <a:pt x="4043" y="392"/>
                    <a:pt x="4039" y="391"/>
                    <a:pt x="4035" y="390"/>
                  </a:cubicBezTo>
                  <a:cubicBezTo>
                    <a:pt x="4032" y="390"/>
                    <a:pt x="4032" y="390"/>
                    <a:pt x="4032" y="390"/>
                  </a:cubicBezTo>
                  <a:cubicBezTo>
                    <a:pt x="4033" y="379"/>
                    <a:pt x="4033" y="379"/>
                    <a:pt x="4033" y="379"/>
                  </a:cubicBezTo>
                  <a:cubicBezTo>
                    <a:pt x="4033" y="374"/>
                    <a:pt x="4033" y="374"/>
                    <a:pt x="4033" y="374"/>
                  </a:cubicBezTo>
                  <a:cubicBezTo>
                    <a:pt x="4034" y="365"/>
                    <a:pt x="4034" y="365"/>
                    <a:pt x="4034" y="365"/>
                  </a:cubicBezTo>
                  <a:cubicBezTo>
                    <a:pt x="4035" y="354"/>
                    <a:pt x="4035" y="354"/>
                    <a:pt x="4035" y="354"/>
                  </a:cubicBezTo>
                  <a:cubicBezTo>
                    <a:pt x="4036" y="344"/>
                    <a:pt x="4036" y="344"/>
                    <a:pt x="4036" y="344"/>
                  </a:cubicBezTo>
                  <a:cubicBezTo>
                    <a:pt x="4036" y="340"/>
                    <a:pt x="4036" y="340"/>
                    <a:pt x="4036" y="340"/>
                  </a:cubicBezTo>
                  <a:cubicBezTo>
                    <a:pt x="4037" y="333"/>
                    <a:pt x="4043" y="331"/>
                    <a:pt x="4048" y="334"/>
                  </a:cubicBezTo>
                  <a:cubicBezTo>
                    <a:pt x="4049" y="336"/>
                    <a:pt x="4051" y="338"/>
                    <a:pt x="4051" y="340"/>
                  </a:cubicBezTo>
                  <a:close/>
                  <a:moveTo>
                    <a:pt x="4028" y="313"/>
                  </a:moveTo>
                  <a:cubicBezTo>
                    <a:pt x="4029" y="303"/>
                    <a:pt x="4041" y="302"/>
                    <a:pt x="4045" y="309"/>
                  </a:cubicBezTo>
                  <a:cubicBezTo>
                    <a:pt x="4046" y="311"/>
                    <a:pt x="4046" y="312"/>
                    <a:pt x="4046" y="315"/>
                  </a:cubicBezTo>
                  <a:cubicBezTo>
                    <a:pt x="4045" y="323"/>
                    <a:pt x="4045" y="323"/>
                    <a:pt x="4045" y="323"/>
                  </a:cubicBezTo>
                  <a:cubicBezTo>
                    <a:pt x="4041" y="322"/>
                    <a:pt x="4036" y="321"/>
                    <a:pt x="4032" y="320"/>
                  </a:cubicBezTo>
                  <a:cubicBezTo>
                    <a:pt x="4030" y="320"/>
                    <a:pt x="4029" y="320"/>
                    <a:pt x="4027" y="320"/>
                  </a:cubicBezTo>
                  <a:lnTo>
                    <a:pt x="4028" y="313"/>
                  </a:lnTo>
                  <a:close/>
                  <a:moveTo>
                    <a:pt x="4020" y="330"/>
                  </a:moveTo>
                  <a:cubicBezTo>
                    <a:pt x="4024" y="331"/>
                    <a:pt x="4028" y="334"/>
                    <a:pt x="4027" y="340"/>
                  </a:cubicBezTo>
                  <a:cubicBezTo>
                    <a:pt x="4026" y="353"/>
                    <a:pt x="4026" y="353"/>
                    <a:pt x="4026" y="353"/>
                  </a:cubicBezTo>
                  <a:cubicBezTo>
                    <a:pt x="4025" y="362"/>
                    <a:pt x="4025" y="362"/>
                    <a:pt x="4025" y="362"/>
                  </a:cubicBezTo>
                  <a:cubicBezTo>
                    <a:pt x="4025" y="364"/>
                    <a:pt x="4025" y="364"/>
                    <a:pt x="4025" y="364"/>
                  </a:cubicBezTo>
                  <a:cubicBezTo>
                    <a:pt x="4025" y="370"/>
                    <a:pt x="4024" y="377"/>
                    <a:pt x="4023" y="383"/>
                  </a:cubicBezTo>
                  <a:cubicBezTo>
                    <a:pt x="4023" y="387"/>
                    <a:pt x="4023" y="387"/>
                    <a:pt x="4023" y="387"/>
                  </a:cubicBezTo>
                  <a:cubicBezTo>
                    <a:pt x="4023" y="389"/>
                    <a:pt x="4023" y="389"/>
                    <a:pt x="4023" y="389"/>
                  </a:cubicBezTo>
                  <a:cubicBezTo>
                    <a:pt x="4022" y="388"/>
                    <a:pt x="4022" y="388"/>
                    <a:pt x="4022" y="388"/>
                  </a:cubicBezTo>
                  <a:cubicBezTo>
                    <a:pt x="4020" y="388"/>
                    <a:pt x="4019" y="388"/>
                    <a:pt x="4017" y="388"/>
                  </a:cubicBezTo>
                  <a:cubicBezTo>
                    <a:pt x="4013" y="388"/>
                    <a:pt x="4009" y="388"/>
                    <a:pt x="4004" y="387"/>
                  </a:cubicBezTo>
                  <a:cubicBezTo>
                    <a:pt x="4005" y="379"/>
                    <a:pt x="4005" y="379"/>
                    <a:pt x="4005" y="379"/>
                  </a:cubicBezTo>
                  <a:cubicBezTo>
                    <a:pt x="4006" y="369"/>
                    <a:pt x="4006" y="369"/>
                    <a:pt x="4006" y="369"/>
                  </a:cubicBezTo>
                  <a:cubicBezTo>
                    <a:pt x="4007" y="363"/>
                    <a:pt x="4007" y="363"/>
                    <a:pt x="4007" y="363"/>
                  </a:cubicBezTo>
                  <a:cubicBezTo>
                    <a:pt x="4008" y="355"/>
                    <a:pt x="4008" y="347"/>
                    <a:pt x="4009" y="339"/>
                  </a:cubicBezTo>
                  <a:cubicBezTo>
                    <a:pt x="4009" y="338"/>
                    <a:pt x="4009" y="338"/>
                    <a:pt x="4009" y="338"/>
                  </a:cubicBezTo>
                  <a:cubicBezTo>
                    <a:pt x="4010" y="332"/>
                    <a:pt x="4015" y="329"/>
                    <a:pt x="4020" y="330"/>
                  </a:cubicBezTo>
                  <a:close/>
                  <a:moveTo>
                    <a:pt x="4000" y="300"/>
                  </a:moveTo>
                  <a:cubicBezTo>
                    <a:pt x="4000" y="297"/>
                    <a:pt x="4000" y="297"/>
                    <a:pt x="4000" y="297"/>
                  </a:cubicBezTo>
                  <a:cubicBezTo>
                    <a:pt x="4001" y="290"/>
                    <a:pt x="4001" y="290"/>
                    <a:pt x="4001" y="290"/>
                  </a:cubicBezTo>
                  <a:cubicBezTo>
                    <a:pt x="4001" y="286"/>
                    <a:pt x="4008" y="285"/>
                    <a:pt x="4009" y="289"/>
                  </a:cubicBezTo>
                  <a:cubicBezTo>
                    <a:pt x="4009" y="289"/>
                    <a:pt x="4009" y="290"/>
                    <a:pt x="4009" y="290"/>
                  </a:cubicBezTo>
                  <a:cubicBezTo>
                    <a:pt x="4009" y="293"/>
                    <a:pt x="4009" y="297"/>
                    <a:pt x="4009" y="300"/>
                  </a:cubicBezTo>
                  <a:cubicBezTo>
                    <a:pt x="4008" y="303"/>
                    <a:pt x="4008" y="306"/>
                    <a:pt x="4008" y="309"/>
                  </a:cubicBezTo>
                  <a:cubicBezTo>
                    <a:pt x="4005" y="309"/>
                    <a:pt x="4002" y="309"/>
                    <a:pt x="3999" y="309"/>
                  </a:cubicBezTo>
                  <a:cubicBezTo>
                    <a:pt x="3999" y="306"/>
                    <a:pt x="4000" y="303"/>
                    <a:pt x="4000" y="300"/>
                  </a:cubicBezTo>
                  <a:close/>
                  <a:moveTo>
                    <a:pt x="3985" y="339"/>
                  </a:moveTo>
                  <a:cubicBezTo>
                    <a:pt x="3986" y="331"/>
                    <a:pt x="3992" y="328"/>
                    <a:pt x="3996" y="329"/>
                  </a:cubicBezTo>
                  <a:cubicBezTo>
                    <a:pt x="3999" y="330"/>
                    <a:pt x="4001" y="333"/>
                    <a:pt x="4000" y="338"/>
                  </a:cubicBezTo>
                  <a:cubicBezTo>
                    <a:pt x="3999" y="347"/>
                    <a:pt x="3999" y="347"/>
                    <a:pt x="3999" y="347"/>
                  </a:cubicBezTo>
                  <a:cubicBezTo>
                    <a:pt x="3999" y="352"/>
                    <a:pt x="3998" y="358"/>
                    <a:pt x="3998" y="363"/>
                  </a:cubicBezTo>
                  <a:cubicBezTo>
                    <a:pt x="3997" y="368"/>
                    <a:pt x="3997" y="373"/>
                    <a:pt x="3996" y="37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1" y="388"/>
                    <a:pt x="3987" y="388"/>
                    <a:pt x="3983" y="389"/>
                  </a:cubicBezTo>
                  <a:cubicBezTo>
                    <a:pt x="3979" y="389"/>
                    <a:pt x="3979" y="389"/>
                    <a:pt x="3979" y="389"/>
                  </a:cubicBezTo>
                  <a:cubicBezTo>
                    <a:pt x="3980" y="381"/>
                    <a:pt x="3981" y="372"/>
                    <a:pt x="3982" y="364"/>
                  </a:cubicBezTo>
                  <a:cubicBezTo>
                    <a:pt x="3982" y="362"/>
                    <a:pt x="3982" y="362"/>
                    <a:pt x="3982" y="362"/>
                  </a:cubicBezTo>
                  <a:cubicBezTo>
                    <a:pt x="3983" y="354"/>
                    <a:pt x="3984" y="347"/>
                    <a:pt x="3985" y="339"/>
                  </a:cubicBezTo>
                  <a:close/>
                  <a:moveTo>
                    <a:pt x="3964" y="322"/>
                  </a:moveTo>
                  <a:cubicBezTo>
                    <a:pt x="3965" y="312"/>
                    <a:pt x="3977" y="308"/>
                    <a:pt x="3981" y="313"/>
                  </a:cubicBezTo>
                  <a:cubicBezTo>
                    <a:pt x="3982" y="314"/>
                    <a:pt x="3983" y="316"/>
                    <a:pt x="3983" y="319"/>
                  </a:cubicBezTo>
                  <a:cubicBezTo>
                    <a:pt x="3982" y="322"/>
                    <a:pt x="3982" y="322"/>
                    <a:pt x="3982" y="322"/>
                  </a:cubicBezTo>
                  <a:cubicBezTo>
                    <a:pt x="3977" y="322"/>
                    <a:pt x="3972" y="324"/>
                    <a:pt x="3967" y="325"/>
                  </a:cubicBezTo>
                  <a:cubicBezTo>
                    <a:pt x="3966" y="325"/>
                    <a:pt x="3965" y="326"/>
                    <a:pt x="3964" y="326"/>
                  </a:cubicBezTo>
                  <a:lnTo>
                    <a:pt x="3964" y="322"/>
                  </a:lnTo>
                  <a:close/>
                  <a:moveTo>
                    <a:pt x="3964" y="357"/>
                  </a:moveTo>
                  <a:cubicBezTo>
                    <a:pt x="3966" y="343"/>
                    <a:pt x="3966" y="343"/>
                    <a:pt x="3966" y="343"/>
                  </a:cubicBezTo>
                  <a:cubicBezTo>
                    <a:pt x="3967" y="332"/>
                    <a:pt x="3980" y="330"/>
                    <a:pt x="3979" y="341"/>
                  </a:cubicBezTo>
                  <a:cubicBezTo>
                    <a:pt x="3979" y="344"/>
                    <a:pt x="3979" y="344"/>
                    <a:pt x="3979" y="344"/>
                  </a:cubicBezTo>
                  <a:cubicBezTo>
                    <a:pt x="3976" y="366"/>
                    <a:pt x="3976" y="366"/>
                    <a:pt x="3976" y="366"/>
                  </a:cubicBezTo>
                  <a:cubicBezTo>
                    <a:pt x="3976" y="367"/>
                    <a:pt x="3976" y="367"/>
                    <a:pt x="3976" y="367"/>
                  </a:cubicBezTo>
                  <a:cubicBezTo>
                    <a:pt x="3973" y="391"/>
                    <a:pt x="3973" y="391"/>
                    <a:pt x="3973" y="391"/>
                  </a:cubicBezTo>
                  <a:cubicBezTo>
                    <a:pt x="3968" y="392"/>
                    <a:pt x="3964" y="392"/>
                    <a:pt x="3959" y="394"/>
                  </a:cubicBezTo>
                  <a:cubicBezTo>
                    <a:pt x="3961" y="380"/>
                    <a:pt x="3961" y="380"/>
                    <a:pt x="3961" y="380"/>
                  </a:cubicBezTo>
                  <a:cubicBezTo>
                    <a:pt x="3962" y="368"/>
                    <a:pt x="3962" y="368"/>
                    <a:pt x="3962" y="368"/>
                  </a:cubicBezTo>
                  <a:lnTo>
                    <a:pt x="3964" y="357"/>
                  </a:lnTo>
                  <a:close/>
                  <a:moveTo>
                    <a:pt x="3947" y="371"/>
                  </a:moveTo>
                  <a:cubicBezTo>
                    <a:pt x="3948" y="363"/>
                    <a:pt x="3949" y="356"/>
                    <a:pt x="3950" y="348"/>
                  </a:cubicBezTo>
                  <a:cubicBezTo>
                    <a:pt x="3951" y="337"/>
                    <a:pt x="3962" y="335"/>
                    <a:pt x="3961" y="345"/>
                  </a:cubicBezTo>
                  <a:cubicBezTo>
                    <a:pt x="3959" y="361"/>
                    <a:pt x="3959" y="361"/>
                    <a:pt x="3959" y="361"/>
                  </a:cubicBezTo>
                  <a:cubicBezTo>
                    <a:pt x="3958" y="370"/>
                    <a:pt x="3958" y="370"/>
                    <a:pt x="3958" y="370"/>
                  </a:cubicBezTo>
                  <a:cubicBezTo>
                    <a:pt x="3956" y="384"/>
                    <a:pt x="3956" y="384"/>
                    <a:pt x="3956" y="384"/>
                  </a:cubicBezTo>
                  <a:cubicBezTo>
                    <a:pt x="3954" y="395"/>
                    <a:pt x="3954" y="395"/>
                    <a:pt x="3954" y="395"/>
                  </a:cubicBezTo>
                  <a:cubicBezTo>
                    <a:pt x="3950" y="396"/>
                    <a:pt x="3947" y="398"/>
                    <a:pt x="3943" y="399"/>
                  </a:cubicBezTo>
                  <a:cubicBezTo>
                    <a:pt x="3943" y="395"/>
                    <a:pt x="3943" y="395"/>
                    <a:pt x="3943" y="395"/>
                  </a:cubicBezTo>
                  <a:cubicBezTo>
                    <a:pt x="3944" y="388"/>
                    <a:pt x="3945" y="380"/>
                    <a:pt x="3946" y="373"/>
                  </a:cubicBezTo>
                  <a:lnTo>
                    <a:pt x="3947" y="371"/>
                  </a:lnTo>
                  <a:close/>
                  <a:moveTo>
                    <a:pt x="3933" y="379"/>
                  </a:moveTo>
                  <a:cubicBezTo>
                    <a:pt x="3934" y="370"/>
                    <a:pt x="3935" y="362"/>
                    <a:pt x="3936" y="354"/>
                  </a:cubicBezTo>
                  <a:cubicBezTo>
                    <a:pt x="3937" y="352"/>
                    <a:pt x="3937" y="351"/>
                    <a:pt x="3937" y="350"/>
                  </a:cubicBezTo>
                  <a:cubicBezTo>
                    <a:pt x="3939" y="346"/>
                    <a:pt x="3942" y="344"/>
                    <a:pt x="3943" y="345"/>
                  </a:cubicBezTo>
                  <a:cubicBezTo>
                    <a:pt x="3945" y="345"/>
                    <a:pt x="3946" y="347"/>
                    <a:pt x="3945" y="350"/>
                  </a:cubicBezTo>
                  <a:cubicBezTo>
                    <a:pt x="3944" y="359"/>
                    <a:pt x="3943" y="367"/>
                    <a:pt x="3941" y="375"/>
                  </a:cubicBezTo>
                  <a:cubicBezTo>
                    <a:pt x="3941" y="376"/>
                    <a:pt x="3941" y="376"/>
                    <a:pt x="3941" y="376"/>
                  </a:cubicBezTo>
                  <a:cubicBezTo>
                    <a:pt x="3940" y="383"/>
                    <a:pt x="3939" y="391"/>
                    <a:pt x="3938" y="399"/>
                  </a:cubicBezTo>
                  <a:cubicBezTo>
                    <a:pt x="3938" y="401"/>
                    <a:pt x="3938" y="401"/>
                    <a:pt x="3938" y="401"/>
                  </a:cubicBezTo>
                  <a:cubicBezTo>
                    <a:pt x="3934" y="402"/>
                    <a:pt x="3934" y="402"/>
                    <a:pt x="3934" y="402"/>
                  </a:cubicBezTo>
                  <a:cubicBezTo>
                    <a:pt x="3932" y="403"/>
                    <a:pt x="3931" y="404"/>
                    <a:pt x="3929" y="404"/>
                  </a:cubicBezTo>
                  <a:cubicBezTo>
                    <a:pt x="3930" y="398"/>
                    <a:pt x="3931" y="391"/>
                    <a:pt x="3932" y="384"/>
                  </a:cubicBezTo>
                  <a:lnTo>
                    <a:pt x="3933" y="379"/>
                  </a:lnTo>
                  <a:close/>
                  <a:moveTo>
                    <a:pt x="3919" y="394"/>
                  </a:moveTo>
                  <a:cubicBezTo>
                    <a:pt x="3921" y="385"/>
                    <a:pt x="3921" y="385"/>
                    <a:pt x="3921" y="385"/>
                  </a:cubicBezTo>
                  <a:cubicBezTo>
                    <a:pt x="3922" y="377"/>
                    <a:pt x="3923" y="369"/>
                    <a:pt x="3924" y="361"/>
                  </a:cubicBezTo>
                  <a:cubicBezTo>
                    <a:pt x="3925" y="359"/>
                    <a:pt x="3925" y="359"/>
                    <a:pt x="3925" y="359"/>
                  </a:cubicBezTo>
                  <a:cubicBezTo>
                    <a:pt x="3926" y="350"/>
                    <a:pt x="3932" y="346"/>
                    <a:pt x="3931" y="355"/>
                  </a:cubicBezTo>
                  <a:cubicBezTo>
                    <a:pt x="3931" y="355"/>
                    <a:pt x="3931" y="355"/>
                    <a:pt x="3931" y="355"/>
                  </a:cubicBezTo>
                  <a:cubicBezTo>
                    <a:pt x="3930" y="364"/>
                    <a:pt x="3928" y="373"/>
                    <a:pt x="3927" y="381"/>
                  </a:cubicBezTo>
                  <a:cubicBezTo>
                    <a:pt x="3926" y="389"/>
                    <a:pt x="3926" y="389"/>
                    <a:pt x="3926" y="389"/>
                  </a:cubicBezTo>
                  <a:cubicBezTo>
                    <a:pt x="3923" y="407"/>
                    <a:pt x="3923" y="407"/>
                    <a:pt x="3923" y="407"/>
                  </a:cubicBezTo>
                  <a:cubicBezTo>
                    <a:pt x="3921" y="408"/>
                    <a:pt x="3919" y="409"/>
                    <a:pt x="3917" y="410"/>
                  </a:cubicBezTo>
                  <a:cubicBezTo>
                    <a:pt x="3917" y="405"/>
                    <a:pt x="3918" y="400"/>
                    <a:pt x="3919" y="394"/>
                  </a:cubicBezTo>
                  <a:close/>
                  <a:moveTo>
                    <a:pt x="3906" y="482"/>
                  </a:moveTo>
                  <a:cubicBezTo>
                    <a:pt x="3909" y="460"/>
                    <a:pt x="3909" y="460"/>
                    <a:pt x="3909" y="460"/>
                  </a:cubicBezTo>
                  <a:cubicBezTo>
                    <a:pt x="3910" y="455"/>
                    <a:pt x="3910" y="455"/>
                    <a:pt x="3910" y="455"/>
                  </a:cubicBezTo>
                  <a:cubicBezTo>
                    <a:pt x="3911" y="450"/>
                    <a:pt x="3911" y="450"/>
                    <a:pt x="3911" y="450"/>
                  </a:cubicBezTo>
                  <a:cubicBezTo>
                    <a:pt x="3912" y="443"/>
                    <a:pt x="3913" y="435"/>
                    <a:pt x="3914" y="428"/>
                  </a:cubicBezTo>
                  <a:cubicBezTo>
                    <a:pt x="3916" y="418"/>
                    <a:pt x="3922" y="414"/>
                    <a:pt x="3921" y="424"/>
                  </a:cubicBezTo>
                  <a:cubicBezTo>
                    <a:pt x="3918" y="444"/>
                    <a:pt x="3918" y="444"/>
                    <a:pt x="3918" y="444"/>
                  </a:cubicBezTo>
                  <a:cubicBezTo>
                    <a:pt x="3917" y="452"/>
                    <a:pt x="3917" y="452"/>
                    <a:pt x="3917" y="452"/>
                  </a:cubicBezTo>
                  <a:cubicBezTo>
                    <a:pt x="3916" y="454"/>
                    <a:pt x="3916" y="454"/>
                    <a:pt x="3916" y="454"/>
                  </a:cubicBezTo>
                  <a:cubicBezTo>
                    <a:pt x="3913" y="476"/>
                    <a:pt x="3913" y="476"/>
                    <a:pt x="3913" y="476"/>
                  </a:cubicBezTo>
                  <a:cubicBezTo>
                    <a:pt x="3912" y="480"/>
                    <a:pt x="3912" y="480"/>
                    <a:pt x="3912" y="480"/>
                  </a:cubicBezTo>
                  <a:cubicBezTo>
                    <a:pt x="3910" y="481"/>
                    <a:pt x="3908" y="482"/>
                    <a:pt x="3906" y="483"/>
                  </a:cubicBezTo>
                  <a:lnTo>
                    <a:pt x="3906" y="482"/>
                  </a:lnTo>
                  <a:close/>
                  <a:moveTo>
                    <a:pt x="3896" y="542"/>
                  </a:moveTo>
                  <a:cubicBezTo>
                    <a:pt x="3896" y="539"/>
                    <a:pt x="3896" y="539"/>
                    <a:pt x="3896" y="539"/>
                  </a:cubicBezTo>
                  <a:cubicBezTo>
                    <a:pt x="3897" y="531"/>
                    <a:pt x="3897" y="531"/>
                    <a:pt x="3897" y="531"/>
                  </a:cubicBezTo>
                  <a:cubicBezTo>
                    <a:pt x="3899" y="518"/>
                    <a:pt x="3899" y="518"/>
                    <a:pt x="3899" y="518"/>
                  </a:cubicBezTo>
                  <a:cubicBezTo>
                    <a:pt x="3902" y="503"/>
                    <a:pt x="3902" y="503"/>
                    <a:pt x="3902" y="503"/>
                  </a:cubicBezTo>
                  <a:cubicBezTo>
                    <a:pt x="3902" y="502"/>
                    <a:pt x="3902" y="502"/>
                    <a:pt x="3902" y="502"/>
                  </a:cubicBezTo>
                  <a:cubicBezTo>
                    <a:pt x="3903" y="493"/>
                    <a:pt x="3910" y="489"/>
                    <a:pt x="3909" y="497"/>
                  </a:cubicBezTo>
                  <a:cubicBezTo>
                    <a:pt x="3909" y="497"/>
                    <a:pt x="3909" y="498"/>
                    <a:pt x="3909" y="498"/>
                  </a:cubicBezTo>
                  <a:cubicBezTo>
                    <a:pt x="3907" y="512"/>
                    <a:pt x="3907" y="512"/>
                    <a:pt x="3907" y="512"/>
                  </a:cubicBezTo>
                  <a:cubicBezTo>
                    <a:pt x="3904" y="527"/>
                    <a:pt x="3904" y="527"/>
                    <a:pt x="3904" y="527"/>
                  </a:cubicBezTo>
                  <a:cubicBezTo>
                    <a:pt x="3904" y="532"/>
                    <a:pt x="3904" y="532"/>
                    <a:pt x="3904" y="532"/>
                  </a:cubicBezTo>
                  <a:cubicBezTo>
                    <a:pt x="3903" y="536"/>
                    <a:pt x="3903" y="536"/>
                    <a:pt x="3903" y="536"/>
                  </a:cubicBezTo>
                  <a:cubicBezTo>
                    <a:pt x="3900" y="555"/>
                    <a:pt x="3900" y="555"/>
                    <a:pt x="3900" y="555"/>
                  </a:cubicBezTo>
                  <a:cubicBezTo>
                    <a:pt x="3900" y="557"/>
                    <a:pt x="3900" y="557"/>
                    <a:pt x="3900" y="557"/>
                  </a:cubicBezTo>
                  <a:cubicBezTo>
                    <a:pt x="3897" y="558"/>
                    <a:pt x="3897" y="558"/>
                    <a:pt x="3897" y="558"/>
                  </a:cubicBezTo>
                  <a:cubicBezTo>
                    <a:pt x="3896" y="558"/>
                    <a:pt x="3894" y="559"/>
                    <a:pt x="3893" y="559"/>
                  </a:cubicBezTo>
                  <a:cubicBezTo>
                    <a:pt x="3894" y="553"/>
                    <a:pt x="3895" y="548"/>
                    <a:pt x="3896" y="542"/>
                  </a:cubicBezTo>
                  <a:close/>
                  <a:moveTo>
                    <a:pt x="3883" y="622"/>
                  </a:moveTo>
                  <a:cubicBezTo>
                    <a:pt x="3885" y="609"/>
                    <a:pt x="3885" y="609"/>
                    <a:pt x="3885" y="609"/>
                  </a:cubicBezTo>
                  <a:cubicBezTo>
                    <a:pt x="3885" y="608"/>
                    <a:pt x="3885" y="608"/>
                    <a:pt x="3885" y="608"/>
                  </a:cubicBezTo>
                  <a:cubicBezTo>
                    <a:pt x="3886" y="599"/>
                    <a:pt x="3886" y="599"/>
                    <a:pt x="3886" y="599"/>
                  </a:cubicBezTo>
                  <a:cubicBezTo>
                    <a:pt x="3887" y="594"/>
                    <a:pt x="3888" y="588"/>
                    <a:pt x="3889" y="583"/>
                  </a:cubicBezTo>
                  <a:cubicBezTo>
                    <a:pt x="3889" y="579"/>
                    <a:pt x="3889" y="579"/>
                    <a:pt x="3889" y="579"/>
                  </a:cubicBezTo>
                  <a:cubicBezTo>
                    <a:pt x="3891" y="569"/>
                    <a:pt x="3898" y="565"/>
                    <a:pt x="3896" y="576"/>
                  </a:cubicBezTo>
                  <a:cubicBezTo>
                    <a:pt x="3896" y="576"/>
                    <a:pt x="3896" y="576"/>
                    <a:pt x="3896" y="576"/>
                  </a:cubicBezTo>
                  <a:cubicBezTo>
                    <a:pt x="3894" y="592"/>
                    <a:pt x="3894" y="592"/>
                    <a:pt x="3894" y="592"/>
                  </a:cubicBezTo>
                  <a:cubicBezTo>
                    <a:pt x="3893" y="602"/>
                    <a:pt x="3893" y="602"/>
                    <a:pt x="3893" y="602"/>
                  </a:cubicBezTo>
                  <a:cubicBezTo>
                    <a:pt x="3892" y="607"/>
                    <a:pt x="3892" y="607"/>
                    <a:pt x="3892" y="607"/>
                  </a:cubicBezTo>
                  <a:cubicBezTo>
                    <a:pt x="3891" y="616"/>
                    <a:pt x="3891" y="616"/>
                    <a:pt x="3891" y="616"/>
                  </a:cubicBezTo>
                  <a:cubicBezTo>
                    <a:pt x="3887" y="637"/>
                    <a:pt x="3887" y="637"/>
                    <a:pt x="3887" y="637"/>
                  </a:cubicBezTo>
                  <a:cubicBezTo>
                    <a:pt x="3885" y="638"/>
                    <a:pt x="3882" y="639"/>
                    <a:pt x="3880" y="639"/>
                  </a:cubicBezTo>
                  <a:lnTo>
                    <a:pt x="3883" y="622"/>
                  </a:lnTo>
                  <a:close/>
                  <a:moveTo>
                    <a:pt x="3869" y="709"/>
                  </a:moveTo>
                  <a:cubicBezTo>
                    <a:pt x="3871" y="698"/>
                    <a:pt x="3871" y="698"/>
                    <a:pt x="3871" y="698"/>
                  </a:cubicBezTo>
                  <a:cubicBezTo>
                    <a:pt x="3871" y="697"/>
                    <a:pt x="3871" y="697"/>
                    <a:pt x="3871" y="697"/>
                  </a:cubicBezTo>
                  <a:cubicBezTo>
                    <a:pt x="3872" y="686"/>
                    <a:pt x="3872" y="686"/>
                    <a:pt x="3872" y="686"/>
                  </a:cubicBezTo>
                  <a:cubicBezTo>
                    <a:pt x="3873" y="680"/>
                    <a:pt x="3874" y="675"/>
                    <a:pt x="3875" y="669"/>
                  </a:cubicBezTo>
                  <a:cubicBezTo>
                    <a:pt x="3876" y="666"/>
                    <a:pt x="3876" y="666"/>
                    <a:pt x="3876" y="666"/>
                  </a:cubicBezTo>
                  <a:cubicBezTo>
                    <a:pt x="3877" y="656"/>
                    <a:pt x="3884" y="654"/>
                    <a:pt x="3883" y="663"/>
                  </a:cubicBezTo>
                  <a:cubicBezTo>
                    <a:pt x="3883" y="663"/>
                    <a:pt x="3883" y="664"/>
                    <a:pt x="3883" y="664"/>
                  </a:cubicBezTo>
                  <a:cubicBezTo>
                    <a:pt x="3881" y="679"/>
                    <a:pt x="3881" y="679"/>
                    <a:pt x="3881" y="679"/>
                  </a:cubicBezTo>
                  <a:cubicBezTo>
                    <a:pt x="3879" y="690"/>
                    <a:pt x="3879" y="690"/>
                    <a:pt x="3879" y="690"/>
                  </a:cubicBezTo>
                  <a:cubicBezTo>
                    <a:pt x="3878" y="696"/>
                    <a:pt x="3878" y="696"/>
                    <a:pt x="3878" y="696"/>
                  </a:cubicBezTo>
                  <a:cubicBezTo>
                    <a:pt x="3877" y="702"/>
                    <a:pt x="3877" y="702"/>
                    <a:pt x="3877" y="702"/>
                  </a:cubicBezTo>
                  <a:cubicBezTo>
                    <a:pt x="3873" y="727"/>
                    <a:pt x="3873" y="727"/>
                    <a:pt x="3873" y="727"/>
                  </a:cubicBezTo>
                  <a:cubicBezTo>
                    <a:pt x="3871" y="728"/>
                    <a:pt x="3868" y="728"/>
                    <a:pt x="3866" y="729"/>
                  </a:cubicBezTo>
                  <a:lnTo>
                    <a:pt x="3869" y="709"/>
                  </a:lnTo>
                  <a:close/>
                  <a:moveTo>
                    <a:pt x="3851" y="823"/>
                  </a:moveTo>
                  <a:cubicBezTo>
                    <a:pt x="3854" y="807"/>
                    <a:pt x="3854" y="807"/>
                    <a:pt x="3854" y="807"/>
                  </a:cubicBezTo>
                  <a:cubicBezTo>
                    <a:pt x="3856" y="791"/>
                    <a:pt x="3856" y="791"/>
                    <a:pt x="3856" y="791"/>
                  </a:cubicBezTo>
                  <a:cubicBezTo>
                    <a:pt x="3857" y="785"/>
                    <a:pt x="3858" y="780"/>
                    <a:pt x="3859" y="774"/>
                  </a:cubicBezTo>
                  <a:cubicBezTo>
                    <a:pt x="3860" y="767"/>
                    <a:pt x="3860" y="767"/>
                    <a:pt x="3860" y="767"/>
                  </a:cubicBezTo>
                  <a:cubicBezTo>
                    <a:pt x="3861" y="758"/>
                    <a:pt x="3861" y="758"/>
                    <a:pt x="3861" y="758"/>
                  </a:cubicBezTo>
                  <a:cubicBezTo>
                    <a:pt x="3861" y="758"/>
                    <a:pt x="3862" y="757"/>
                    <a:pt x="3862" y="756"/>
                  </a:cubicBezTo>
                  <a:cubicBezTo>
                    <a:pt x="3863" y="749"/>
                    <a:pt x="3868" y="747"/>
                    <a:pt x="3869" y="750"/>
                  </a:cubicBezTo>
                  <a:cubicBezTo>
                    <a:pt x="3869" y="751"/>
                    <a:pt x="3869" y="753"/>
                    <a:pt x="3869" y="756"/>
                  </a:cubicBezTo>
                  <a:cubicBezTo>
                    <a:pt x="3869" y="759"/>
                    <a:pt x="3869" y="759"/>
                    <a:pt x="3869" y="759"/>
                  </a:cubicBezTo>
                  <a:cubicBezTo>
                    <a:pt x="3867" y="767"/>
                    <a:pt x="3867" y="767"/>
                    <a:pt x="3867" y="767"/>
                  </a:cubicBezTo>
                  <a:cubicBezTo>
                    <a:pt x="3866" y="775"/>
                    <a:pt x="3865" y="783"/>
                    <a:pt x="3864" y="790"/>
                  </a:cubicBezTo>
                  <a:cubicBezTo>
                    <a:pt x="3862" y="799"/>
                    <a:pt x="3862" y="799"/>
                    <a:pt x="3862" y="799"/>
                  </a:cubicBezTo>
                  <a:cubicBezTo>
                    <a:pt x="3860" y="816"/>
                    <a:pt x="3860" y="816"/>
                    <a:pt x="3860" y="816"/>
                  </a:cubicBezTo>
                  <a:cubicBezTo>
                    <a:pt x="3859" y="824"/>
                    <a:pt x="3859" y="824"/>
                    <a:pt x="3859" y="824"/>
                  </a:cubicBezTo>
                  <a:cubicBezTo>
                    <a:pt x="3856" y="824"/>
                    <a:pt x="3853" y="824"/>
                    <a:pt x="3851" y="824"/>
                  </a:cubicBezTo>
                  <a:lnTo>
                    <a:pt x="3851" y="823"/>
                  </a:lnTo>
                  <a:close/>
                  <a:moveTo>
                    <a:pt x="3837" y="996"/>
                  </a:moveTo>
                  <a:cubicBezTo>
                    <a:pt x="3838" y="986"/>
                    <a:pt x="3838" y="986"/>
                    <a:pt x="3838" y="986"/>
                  </a:cubicBezTo>
                  <a:cubicBezTo>
                    <a:pt x="3839" y="976"/>
                    <a:pt x="3839" y="976"/>
                    <a:pt x="3839" y="976"/>
                  </a:cubicBezTo>
                  <a:cubicBezTo>
                    <a:pt x="3841" y="949"/>
                    <a:pt x="3841" y="949"/>
                    <a:pt x="3841" y="949"/>
                  </a:cubicBezTo>
                  <a:cubicBezTo>
                    <a:pt x="3844" y="915"/>
                    <a:pt x="3844" y="915"/>
                    <a:pt x="3844" y="915"/>
                  </a:cubicBezTo>
                  <a:cubicBezTo>
                    <a:pt x="3846" y="900"/>
                    <a:pt x="3846" y="900"/>
                    <a:pt x="3846" y="900"/>
                  </a:cubicBezTo>
                  <a:cubicBezTo>
                    <a:pt x="3847" y="885"/>
                    <a:pt x="3847" y="885"/>
                    <a:pt x="3847" y="885"/>
                  </a:cubicBezTo>
                  <a:cubicBezTo>
                    <a:pt x="3847" y="881"/>
                    <a:pt x="3847" y="881"/>
                    <a:pt x="3847" y="881"/>
                  </a:cubicBezTo>
                  <a:cubicBezTo>
                    <a:pt x="3848" y="874"/>
                    <a:pt x="3850" y="868"/>
                    <a:pt x="3852" y="864"/>
                  </a:cubicBezTo>
                  <a:cubicBezTo>
                    <a:pt x="3855" y="859"/>
                    <a:pt x="3858" y="857"/>
                    <a:pt x="3862" y="856"/>
                  </a:cubicBezTo>
                  <a:cubicBezTo>
                    <a:pt x="3866" y="855"/>
                    <a:pt x="3871" y="857"/>
                    <a:pt x="3874" y="862"/>
                  </a:cubicBezTo>
                  <a:cubicBezTo>
                    <a:pt x="3876" y="865"/>
                    <a:pt x="3877" y="868"/>
                    <a:pt x="3878" y="872"/>
                  </a:cubicBezTo>
                  <a:cubicBezTo>
                    <a:pt x="3879" y="876"/>
                    <a:pt x="3879" y="880"/>
                    <a:pt x="3878" y="884"/>
                  </a:cubicBezTo>
                  <a:cubicBezTo>
                    <a:pt x="3878" y="886"/>
                    <a:pt x="3878" y="886"/>
                    <a:pt x="3878" y="886"/>
                  </a:cubicBezTo>
                  <a:cubicBezTo>
                    <a:pt x="3875" y="920"/>
                    <a:pt x="3875" y="920"/>
                    <a:pt x="3875" y="920"/>
                  </a:cubicBezTo>
                  <a:cubicBezTo>
                    <a:pt x="3873" y="947"/>
                    <a:pt x="3873" y="947"/>
                    <a:pt x="3873" y="947"/>
                  </a:cubicBezTo>
                  <a:cubicBezTo>
                    <a:pt x="3872" y="957"/>
                    <a:pt x="3872" y="957"/>
                    <a:pt x="3872" y="957"/>
                  </a:cubicBezTo>
                  <a:cubicBezTo>
                    <a:pt x="3871" y="968"/>
                    <a:pt x="3871" y="968"/>
                    <a:pt x="3871" y="968"/>
                  </a:cubicBezTo>
                  <a:cubicBezTo>
                    <a:pt x="3867" y="1004"/>
                    <a:pt x="3867" y="1004"/>
                    <a:pt x="3867" y="1004"/>
                  </a:cubicBezTo>
                  <a:cubicBezTo>
                    <a:pt x="3836" y="1004"/>
                    <a:pt x="3836" y="1004"/>
                    <a:pt x="3836" y="1004"/>
                  </a:cubicBezTo>
                  <a:lnTo>
                    <a:pt x="3837" y="99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" name="Rectangle 6"/>
          <p:cNvSpPr/>
          <p:nvPr/>
        </p:nvSpPr>
        <p:spPr>
          <a:xfrm>
            <a:off x="3392270" y="1737898"/>
            <a:ext cx="2238202" cy="415277"/>
          </a:xfrm>
          <a:prstGeom prst="rect">
            <a:avLst/>
          </a:prstGeom>
          <a:solidFill>
            <a:schemeClr val="accent1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4349348" y="2249159"/>
            <a:ext cx="324045" cy="52773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" name="Rectangle 8"/>
          <p:cNvSpPr/>
          <p:nvPr/>
        </p:nvSpPr>
        <p:spPr>
          <a:xfrm>
            <a:off x="3392270" y="1694962"/>
            <a:ext cx="2238202" cy="41527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extBox 9"/>
          <p:cNvSpPr txBox="1"/>
          <p:nvPr/>
        </p:nvSpPr>
        <p:spPr>
          <a:xfrm>
            <a:off x="3805087" y="1706726"/>
            <a:ext cx="14125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b="1" dirty="0">
                <a:solidFill>
                  <a:schemeClr val="bg1"/>
                </a:solidFill>
              </a:rPr>
              <a:t>Olathe, Kansas, USA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26637" y="1902600"/>
            <a:ext cx="9781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 err="1">
                <a:solidFill>
                  <a:schemeClr val="bg1"/>
                </a:solidFill>
              </a:rPr>
              <a:t>Lat</a:t>
            </a:r>
            <a:r>
              <a:rPr lang="en-ID" sz="825" dirty="0">
                <a:solidFill>
                  <a:schemeClr val="bg1"/>
                </a:solidFill>
              </a:rPr>
              <a:t>: </a:t>
            </a:r>
            <a:r>
              <a:rPr lang="en-ID" sz="900" dirty="0">
                <a:solidFill>
                  <a:schemeClr val="bg1"/>
                </a:solidFill>
              </a:rPr>
              <a:t>38.881397</a:t>
            </a:r>
            <a:r>
              <a:rPr lang="en-ID" sz="825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61570" y="1902600"/>
            <a:ext cx="1075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>
                <a:solidFill>
                  <a:schemeClr val="bg1"/>
                </a:solidFill>
              </a:rPr>
              <a:t>Long: </a:t>
            </a:r>
            <a:r>
              <a:rPr lang="en-ID" sz="900" dirty="0">
                <a:solidFill>
                  <a:schemeClr val="bg1"/>
                </a:solidFill>
              </a:rPr>
              <a:t>-94.819130</a:t>
            </a:r>
            <a:endParaRPr lang="en-ID" sz="825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25877" y="5584653"/>
            <a:ext cx="54922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</a:rPr>
              <a:t>Midlle Easton, 245 Eva. </a:t>
            </a:r>
            <a:r>
              <a:rPr lang="en-ID" sz="1000" dirty="0">
                <a:solidFill>
                  <a:schemeClr val="bg1"/>
                </a:solidFill>
              </a:rPr>
              <a:t>4304 Market Street Grand Island, NE 68801</a:t>
            </a:r>
            <a:endParaRPr lang="id-ID" sz="1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1398" y="615420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1463035" y="6193557"/>
            <a:ext cx="238362" cy="140630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177314" y="6176135"/>
            <a:ext cx="214957" cy="17547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92270" y="615420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4868186" y="6169310"/>
            <a:ext cx="207645" cy="189123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99214" y="615420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6575130" y="6154201"/>
            <a:ext cx="101873" cy="219344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15813" y="615420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</p:spTree>
    <p:extLst>
      <p:ext uri="{BB962C8B-B14F-4D97-AF65-F5344CB8AC3E}">
        <p14:creationId xmlns:p14="http://schemas.microsoft.com/office/powerpoint/2010/main" val="449841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1775398" y="2285131"/>
            <a:ext cx="559319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20660" y="1199333"/>
            <a:ext cx="902681" cy="1085798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1119758" y="3116128"/>
            <a:ext cx="3869538" cy="4654502"/>
            <a:chOff x="669926" y="950913"/>
            <a:chExt cx="2222500" cy="2673350"/>
          </a:xfrm>
          <a:solidFill>
            <a:schemeClr val="bg1">
              <a:lumMod val="85000"/>
              <a:alpha val="70000"/>
            </a:schemeClr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88963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9182" y="3609120"/>
            <a:ext cx="32656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1" y="4320154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918857" y="5167993"/>
            <a:ext cx="1306286" cy="3048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Check it out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0935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2939182" y="953006"/>
            <a:ext cx="32656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387" y="2110959"/>
            <a:ext cx="47532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We Are The Business</a:t>
            </a:r>
          </a:p>
          <a:p>
            <a:pPr algn="ctr"/>
            <a:r>
              <a:rPr lang="en-US" sz="3600" b="1" dirty="0">
                <a:solidFill>
                  <a:schemeClr val="accent1"/>
                </a:solidFill>
                <a:latin typeface="+mj-lt"/>
              </a:rPr>
              <a:t>SMART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+mj-lt"/>
              </a:rPr>
              <a:t>Agency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01" y="3686550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918857" y="4389513"/>
            <a:ext cx="1306286" cy="304800"/>
          </a:xfrm>
          <a:prstGeom prst="roundRect">
            <a:avLst>
              <a:gd name="adj" fmla="val 50000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Check it out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47166" y="293532"/>
            <a:ext cx="249792" cy="300464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96066" y="340213"/>
            <a:ext cx="1117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smart.theme.com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7166" y="6275372"/>
            <a:ext cx="4555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page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498538" y="6325757"/>
            <a:ext cx="376512" cy="101036"/>
            <a:chOff x="1945022" y="1366000"/>
            <a:chExt cx="767308" cy="205904"/>
          </a:xfrm>
          <a:solidFill>
            <a:schemeClr val="bg1"/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31637" y="6275372"/>
            <a:ext cx="2471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5192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097" y="950470"/>
            <a:ext cx="31438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Work it</a:t>
            </a:r>
          </a:p>
        </p:txBody>
      </p:sp>
      <p:sp>
        <p:nvSpPr>
          <p:cNvPr id="3" name="Rectangle 2"/>
          <p:cNvSpPr/>
          <p:nvPr/>
        </p:nvSpPr>
        <p:spPr>
          <a:xfrm>
            <a:off x="3573407" y="2211062"/>
            <a:ext cx="1882542" cy="2273970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/>
          <p:cNvGrpSpPr/>
          <p:nvPr/>
        </p:nvGrpSpPr>
        <p:grpSpPr>
          <a:xfrm>
            <a:off x="1650569" y="2540995"/>
            <a:ext cx="328573" cy="480222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014791" y="2569570"/>
            <a:ext cx="478641" cy="404397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75324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7125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275359" y="2552305"/>
            <a:ext cx="478641" cy="450208"/>
            <a:chOff x="8106304" y="3879322"/>
            <a:chExt cx="481012" cy="452438"/>
          </a:xfrm>
          <a:solidFill>
            <a:schemeClr val="bg1"/>
          </a:solidFill>
        </p:grpSpPr>
        <p:sp>
          <p:nvSpPr>
            <p:cNvPr id="1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575149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76950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14581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16382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74512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4131" y="950470"/>
            <a:ext cx="22557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161195" y="3255739"/>
            <a:ext cx="360759" cy="339329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73329" y="2240640"/>
            <a:ext cx="247650" cy="36195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7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64058" y="4279100"/>
            <a:ext cx="360759" cy="3048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708460" y="2457529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42700" y="2226697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3377" y="3461317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47616" y="3230485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08460" y="4467415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42700" y="4236582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22200" y="2540661"/>
            <a:ext cx="39731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2200" y="2240579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54856" y="4566967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2200" y="3599817"/>
            <a:ext cx="36792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144480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9024" y="950470"/>
            <a:ext cx="25859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Expertise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5920" y="2228126"/>
            <a:ext cx="1473613" cy="1551228"/>
            <a:chOff x="-95575" y="2317750"/>
            <a:chExt cx="2200275" cy="2316163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742908" y="2228126"/>
            <a:ext cx="1537405" cy="1551228"/>
            <a:chOff x="2505075" y="2317750"/>
            <a:chExt cx="2295525" cy="2316163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63688" y="2228126"/>
            <a:ext cx="1473613" cy="1551228"/>
            <a:chOff x="-95575" y="2317750"/>
            <a:chExt cx="2200275" cy="2316163"/>
          </a:xfrm>
        </p:grpSpPr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920676" y="2228126"/>
            <a:ext cx="1537405" cy="1551228"/>
            <a:chOff x="2505075" y="2317750"/>
            <a:chExt cx="2295525" cy="2316163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06881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0269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22330" y="2738282"/>
            <a:ext cx="9348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65%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32707" y="2738282"/>
            <a:ext cx="9492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2"/>
                </a:solidFill>
                <a:latin typeface="+mj-lt"/>
              </a:rPr>
              <a:t>90%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00099" y="2738282"/>
            <a:ext cx="9348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3"/>
                </a:solidFill>
                <a:latin typeface="+mj-lt"/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10509" y="2738282"/>
            <a:ext cx="9492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+mj-lt"/>
              </a:rPr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007861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68038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85630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24473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84651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02243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82645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675" y="3628998"/>
            <a:ext cx="30299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S.W.O.T</a:t>
            </a:r>
          </a:p>
          <a:p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3" name="Oval 2"/>
          <p:cNvSpPr/>
          <p:nvPr/>
        </p:nvSpPr>
        <p:spPr>
          <a:xfrm>
            <a:off x="556592" y="1592746"/>
            <a:ext cx="1679713" cy="16797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Oval 3"/>
          <p:cNvSpPr/>
          <p:nvPr/>
        </p:nvSpPr>
        <p:spPr>
          <a:xfrm>
            <a:off x="2673627" y="1592746"/>
            <a:ext cx="1679713" cy="1679713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Oval 4"/>
          <p:cNvSpPr/>
          <p:nvPr/>
        </p:nvSpPr>
        <p:spPr>
          <a:xfrm>
            <a:off x="4790661" y="1592746"/>
            <a:ext cx="1679713" cy="16797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Oval 5"/>
          <p:cNvSpPr/>
          <p:nvPr/>
        </p:nvSpPr>
        <p:spPr>
          <a:xfrm>
            <a:off x="6907696" y="1592746"/>
            <a:ext cx="1679713" cy="1679713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3774382" y="3736401"/>
            <a:ext cx="492235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774381" y="4892840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21185" y="1843980"/>
            <a:ext cx="7505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34638" y="1843980"/>
            <a:ext cx="11576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accent2"/>
                </a:solidFill>
                <a:latin typeface="+mj-lt"/>
              </a:rPr>
              <a:t>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9531" y="1843980"/>
            <a:ext cx="8819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69083" y="1843980"/>
            <a:ext cx="7569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accent4"/>
                </a:solidFill>
                <a:latin typeface="+mj-lt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48724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87CC0"/>
      </a:accent1>
      <a:accent2>
        <a:srgbClr val="26BBB0"/>
      </a:accent2>
      <a:accent3>
        <a:srgbClr val="287CC0"/>
      </a:accent3>
      <a:accent4>
        <a:srgbClr val="26BBB0"/>
      </a:accent4>
      <a:accent5>
        <a:srgbClr val="287CC0"/>
      </a:accent5>
      <a:accent6>
        <a:srgbClr val="26BBB0"/>
      </a:accent6>
      <a:hlink>
        <a:srgbClr val="0563C1"/>
      </a:hlink>
      <a:folHlink>
        <a:srgbClr val="954F72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679</TotalTime>
  <Words>1381</Words>
  <Application>Microsoft Office PowerPoint</Application>
  <PresentationFormat>On-screen Show (4:3)</PresentationFormat>
  <Paragraphs>245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Lato</vt:lpstr>
      <vt:lpstr>Open Sans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32</cp:revision>
  <dcterms:created xsi:type="dcterms:W3CDTF">2018-08-02T23:52:00Z</dcterms:created>
  <dcterms:modified xsi:type="dcterms:W3CDTF">2018-08-19T07:06:48Z</dcterms:modified>
</cp:coreProperties>
</file>