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262" r:id="rId3"/>
    <p:sldId id="263" r:id="rId4"/>
    <p:sldId id="264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ad Me" id="{07342003-DED9-424B-88C6-F5A5930CB9CA}">
          <p14:sldIdLst>
            <p14:sldId id="261"/>
            <p14:sldId id="262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bran" initials="G" lastIdx="3" clrIdx="0">
    <p:extLst>
      <p:ext uri="{19B8F6BF-5375-455C-9EA6-DF929625EA0E}">
        <p15:presenceInfo xmlns:p15="http://schemas.microsoft.com/office/powerpoint/2012/main" userId="Gibr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276B"/>
    <a:srgbClr val="5D286D"/>
    <a:srgbClr val="95719F"/>
    <a:srgbClr val="00FFED"/>
    <a:srgbClr val="F32A76"/>
    <a:srgbClr val="54EAE3"/>
    <a:srgbClr val="5A0FEA"/>
    <a:srgbClr val="7CBCFE"/>
    <a:srgbClr val="F22876"/>
    <a:srgbClr val="21E3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291" autoAdjust="0"/>
  </p:normalViewPr>
  <p:slideViewPr>
    <p:cSldViewPr snapToGrid="0">
      <p:cViewPr varScale="1">
        <p:scale>
          <a:sx n="66" d="100"/>
          <a:sy n="66" d="100"/>
        </p:scale>
        <p:origin x="72" y="19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4126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1192"/>
    </p:cViewPr>
  </p:sorterViewPr>
  <p:notesViewPr>
    <p:cSldViewPr snapToGrid="0" showGuides="1">
      <p:cViewPr varScale="1">
        <p:scale>
          <a:sx n="53" d="100"/>
          <a:sy n="53" d="100"/>
        </p:scale>
        <p:origin x="284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C53E22-62E7-4A7C-8F83-F4977C0802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4203A5-2955-4BB9-8DC2-9568646647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707D8-BF0F-4A2E-B902-7F5349EF29B2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ECC78-F42B-4E09-8D92-66FFAD2F5F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178319-F1C3-4BA6-B211-DF90A10EAB8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E81A9-D313-4D51-AED5-36F73C96F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11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CA3AEA-ACE6-4FD6-98B2-4917C9FD5769}" type="datetimeFigureOut">
              <a:rPr lang="en-US" smtClean="0"/>
              <a:t>9/2/2022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2643C-59B1-4DAE-A62C-3AC8BAF41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63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gradFill>
          <a:gsLst>
            <a:gs pos="0">
              <a:srgbClr val="9E3B98"/>
            </a:gs>
            <a:gs pos="71000">
              <a:srgbClr val="2C1A4C"/>
            </a:gs>
            <a:gs pos="100000">
              <a:srgbClr val="010D3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210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888" userDrawn="1">
          <p15:clr>
            <a:srgbClr val="FBAE40"/>
          </p15:clr>
        </p15:guide>
        <p15:guide id="4" orient="horz" pos="432" userDrawn="1">
          <p15:clr>
            <a:srgbClr val="FBAE40"/>
          </p15:clr>
        </p15:guide>
        <p15:guide id="5" pos="432" userDrawn="1">
          <p15:clr>
            <a:srgbClr val="FBAE40"/>
          </p15:clr>
        </p15:guide>
        <p15:guide id="6" pos="724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3827911-2921-408F-A211-CBDC18F5A238}"/>
              </a:ext>
            </a:extLst>
          </p:cNvPr>
          <p:cNvSpPr/>
          <p:nvPr userDrawn="1"/>
        </p:nvSpPr>
        <p:spPr>
          <a:xfrm>
            <a:off x="8435202" y="6423394"/>
            <a:ext cx="266290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spc="150" baseline="0">
                <a:solidFill>
                  <a:schemeClr val="bg1">
                    <a:lumMod val="85000"/>
                  </a:schemeClr>
                </a:solidFill>
                <a:latin typeface="Lato" panose="020F0502020204030203" pitchFamily="34" charset="0"/>
                <a:cs typeface="Poppins" panose="00000500000000000000" pitchFamily="2" charset="0"/>
              </a:rPr>
              <a:t>Glow Business</a:t>
            </a:r>
            <a:r>
              <a:rPr lang="en-US" sz="800" b="1" spc="150" baseline="0">
                <a:solidFill>
                  <a:schemeClr val="accent4"/>
                </a:solidFill>
                <a:latin typeface="Lato" panose="020F0502020204030203" pitchFamily="34" charset="0"/>
                <a:cs typeface="Poppins" panose="00000500000000000000" pitchFamily="2" charset="0"/>
              </a:rPr>
              <a:t> </a:t>
            </a:r>
            <a:r>
              <a:rPr lang="en-US" sz="800" b="1" spc="150" baseline="0">
                <a:solidFill>
                  <a:schemeClr val="bg1">
                    <a:lumMod val="85000"/>
                  </a:schemeClr>
                </a:solidFill>
                <a:latin typeface="Lato" panose="020F0502020204030203" pitchFamily="34" charset="0"/>
                <a:cs typeface="Poppins" panose="00000500000000000000" pitchFamily="2" charset="0"/>
              </a:rPr>
              <a:t>– PresentationTemplate</a:t>
            </a:r>
            <a:endParaRPr lang="en-US" sz="800" b="0" spc="150" baseline="0">
              <a:solidFill>
                <a:schemeClr val="bg1">
                  <a:lumMod val="85000"/>
                </a:schemeClr>
              </a:solidFill>
              <a:latin typeface="Lato" panose="020F0502020204030203" pitchFamily="34" charset="0"/>
              <a:cs typeface="Poppins" panose="000005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55A6B5-7C3B-4CF8-AFDA-9839024B1A0C}"/>
              </a:ext>
            </a:extLst>
          </p:cNvPr>
          <p:cNvSpPr/>
          <p:nvPr userDrawn="1"/>
        </p:nvSpPr>
        <p:spPr>
          <a:xfrm>
            <a:off x="11670176" y="6389134"/>
            <a:ext cx="4667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1A290D8D-6BA0-418D-AFED-C65293F70DA0}" type="slidenum">
              <a:rPr lang="en-US" sz="1200" b="1" kern="1200" smtClean="0">
                <a:solidFill>
                  <a:schemeClr val="bg1">
                    <a:lumMod val="85000"/>
                  </a:schemeClr>
                </a:solidFill>
                <a:latin typeface="Lato" panose="020F0502020204030203" pitchFamily="34" charset="0"/>
                <a:ea typeface="+mn-ea"/>
                <a:cs typeface="+mn-cs"/>
              </a:rPr>
              <a:pPr/>
              <a:t>‹#›</a:t>
            </a:fld>
            <a:endParaRPr lang="en-US" sz="1200">
              <a:solidFill>
                <a:schemeClr val="bg1">
                  <a:lumMod val="85000"/>
                </a:schemeClr>
              </a:solidFill>
              <a:latin typeface="Lato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AEA675-0BC1-408E-AEB2-FC21D531534B}"/>
              </a:ext>
            </a:extLst>
          </p:cNvPr>
          <p:cNvSpPr txBox="1"/>
          <p:nvPr userDrawn="1"/>
        </p:nvSpPr>
        <p:spPr>
          <a:xfrm rot="16200000">
            <a:off x="-1318714" y="3308215"/>
            <a:ext cx="33730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spc="600" baseline="0" dirty="0">
                <a:solidFill>
                  <a:schemeClr val="bg1">
                    <a:lumMod val="85000"/>
                  </a:schemeClr>
                </a:solidFill>
                <a:latin typeface="Lato" panose="020F0502020204030203" pitchFamily="34" charset="0"/>
              </a:rPr>
              <a:t>UNIVERSE BOOKS TEMPLATE</a:t>
            </a:r>
            <a:endParaRPr lang="en-US" sz="800" spc="600" baseline="0" dirty="0">
              <a:solidFill>
                <a:srgbClr val="FF4EBC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30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specimen/Playfair+Display" TargetMode="External"/><Relationship Id="rId2" Type="http://schemas.openxmlformats.org/officeDocument/2006/relationships/hyperlink" Target="https://fonts.google.com/specimen/Poppins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fontsquirrel.com/fonts/open-sans" TargetMode="External"/><Relationship Id="rId4" Type="http://schemas.openxmlformats.org/officeDocument/2006/relationships/hyperlink" Target="https://fonts.google.com/specimen/Lato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TextBox 461">
            <a:extLst>
              <a:ext uri="{FF2B5EF4-FFF2-40B4-BE49-F238E27FC236}">
                <a16:creationId xmlns:a16="http://schemas.microsoft.com/office/drawing/2014/main" id="{38272DD5-6500-49B4-BA7D-DC9521D6A27F}"/>
              </a:ext>
            </a:extLst>
          </p:cNvPr>
          <p:cNvSpPr txBox="1"/>
          <p:nvPr/>
        </p:nvSpPr>
        <p:spPr>
          <a:xfrm>
            <a:off x="3066071" y="810491"/>
            <a:ext cx="6059858" cy="523220"/>
          </a:xfrm>
          <a:prstGeom prst="rect">
            <a:avLst/>
          </a:prstGeom>
          <a:noFill/>
          <a:ln>
            <a:noFill/>
          </a:ln>
          <a:effectLst>
            <a:glow rad="254000">
              <a:schemeClr val="accent1">
                <a:alpha val="40000"/>
              </a:schemeClr>
            </a:glow>
            <a:outerShdw dir="10800000" sx="49000" sy="49000" algn="r" rotWithShape="0">
              <a:prstClr val="black">
                <a:alpha val="77000"/>
              </a:prstClr>
            </a:outerShdw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150">
                <a:solidFill>
                  <a:schemeClr val="bg1"/>
                </a:solidFill>
                <a:latin typeface="Montserrat Black" panose="00000A00000000000000" pitchFamily="2" charset="0"/>
                <a:cs typeface="Poppins" panose="00000500000000000000" pitchFamily="2" charset="0"/>
              </a:rPr>
              <a:t>BEFORE YOU BEGIN</a:t>
            </a:r>
            <a:endParaRPr lang="en-US" sz="3600" spc="150">
              <a:solidFill>
                <a:schemeClr val="bg1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2AC3B7-808A-498B-9F65-EFA374AE44A8}"/>
              </a:ext>
            </a:extLst>
          </p:cNvPr>
          <p:cNvSpPr txBox="1"/>
          <p:nvPr/>
        </p:nvSpPr>
        <p:spPr>
          <a:xfrm>
            <a:off x="872835" y="1554537"/>
            <a:ext cx="565265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ID" dirty="0">
                <a:solidFill>
                  <a:schemeClr val="bg1"/>
                </a:solidFill>
                <a:latin typeface="Lato" panose="020F0502020204030203" pitchFamily="34" charset="0"/>
              </a:rPr>
              <a:t>Install fourth of fonts which is free and can be downloaded here :</a:t>
            </a:r>
          </a:p>
          <a:p>
            <a:pPr marL="285750" indent="-285750">
              <a:buFontTx/>
              <a:buChar char="-"/>
            </a:pPr>
            <a:endParaRPr lang="en-ID" dirty="0">
              <a:solidFill>
                <a:schemeClr val="bg1"/>
              </a:solidFill>
              <a:latin typeface="Lato" panose="020F0502020204030203" pitchFamily="34" charset="0"/>
            </a:endParaRPr>
          </a:p>
          <a:p>
            <a:r>
              <a:rPr lang="en-ID" dirty="0">
                <a:solidFill>
                  <a:schemeClr val="bg1"/>
                </a:solidFill>
                <a:latin typeface="Lato" panose="020F0502020204030203" pitchFamily="34" charset="0"/>
              </a:rPr>
              <a:t>- Poppins :</a:t>
            </a:r>
          </a:p>
          <a:p>
            <a:r>
              <a:rPr lang="en-ID" dirty="0">
                <a:solidFill>
                  <a:schemeClr val="bg1"/>
                </a:solidFill>
                <a:latin typeface="Lato" panose="020F0502020204030203" pitchFamily="34" charset="0"/>
              </a:rPr>
              <a:t> </a:t>
            </a:r>
            <a:r>
              <a:rPr lang="en-ID" dirty="0">
                <a:solidFill>
                  <a:schemeClr val="bg1"/>
                </a:solidFill>
                <a:latin typeface="Lato" panose="020F0502020204030203" pitchFamily="34" charset="0"/>
                <a:hlinkClick r:id="rId2"/>
              </a:rPr>
              <a:t>https://fonts.google.com/specimen/Poppins </a:t>
            </a:r>
            <a:endParaRPr lang="en-ID" dirty="0">
              <a:solidFill>
                <a:schemeClr val="bg1"/>
              </a:solidFill>
              <a:latin typeface="Lato" panose="020F0502020204030203" pitchFamily="34" charset="0"/>
            </a:endParaRPr>
          </a:p>
          <a:p>
            <a:pPr marL="285750" indent="-285750">
              <a:buFontTx/>
              <a:buChar char="-"/>
            </a:pPr>
            <a:r>
              <a:rPr lang="en-ID" dirty="0">
                <a:solidFill>
                  <a:schemeClr val="bg1"/>
                </a:solidFill>
                <a:latin typeface="Lato" panose="020F0502020204030203" pitchFamily="34" charset="0"/>
              </a:rPr>
              <a:t>Playfair Display :</a:t>
            </a:r>
          </a:p>
          <a:p>
            <a:r>
              <a:rPr lang="en-ID" dirty="0">
                <a:solidFill>
                  <a:schemeClr val="bg1"/>
                </a:solidFill>
                <a:latin typeface="Lato" panose="020F0502020204030203" pitchFamily="34" charset="0"/>
                <a:hlinkClick r:id="rId3"/>
              </a:rPr>
              <a:t>https://fonts.google.com/specimen/Playfair+Display</a:t>
            </a:r>
            <a:endParaRPr lang="en-ID" dirty="0">
              <a:solidFill>
                <a:schemeClr val="bg1"/>
              </a:solidFill>
              <a:latin typeface="Lato" panose="020F0502020204030203" pitchFamily="34" charset="0"/>
            </a:endParaRPr>
          </a:p>
          <a:p>
            <a:pPr marL="285750" indent="-285750">
              <a:buFontTx/>
              <a:buChar char="-"/>
            </a:pPr>
            <a:r>
              <a:rPr lang="en-ID" dirty="0" err="1">
                <a:solidFill>
                  <a:schemeClr val="bg1"/>
                </a:solidFill>
                <a:latin typeface="Lato" panose="020F0502020204030203" pitchFamily="34" charset="0"/>
              </a:rPr>
              <a:t>Lato</a:t>
            </a:r>
            <a:r>
              <a:rPr lang="en-ID" dirty="0">
                <a:solidFill>
                  <a:schemeClr val="bg1"/>
                </a:solidFill>
                <a:latin typeface="Lato" panose="020F0502020204030203" pitchFamily="34" charset="0"/>
              </a:rPr>
              <a:t> : </a:t>
            </a:r>
          </a:p>
          <a:p>
            <a:pPr marL="285750" indent="-285750">
              <a:buFontTx/>
              <a:buChar char="-"/>
            </a:pPr>
            <a:r>
              <a:rPr lang="en-ID" dirty="0">
                <a:solidFill>
                  <a:schemeClr val="bg1"/>
                </a:solidFill>
                <a:latin typeface="Lato" panose="020F0502020204030203" pitchFamily="34" charset="0"/>
                <a:hlinkClick r:id="rId4"/>
              </a:rPr>
              <a:t>https://fonts.google.com/specimen/Lato</a:t>
            </a:r>
            <a:endParaRPr lang="en-ID" dirty="0">
              <a:solidFill>
                <a:schemeClr val="bg1"/>
              </a:solidFill>
              <a:latin typeface="Lato" panose="020F0502020204030203" pitchFamily="34" charset="0"/>
            </a:endParaRPr>
          </a:p>
          <a:p>
            <a:pPr marL="285750" indent="-285750">
              <a:buFontTx/>
              <a:buChar char="-"/>
            </a:pPr>
            <a:r>
              <a:rPr lang="en-ID" dirty="0">
                <a:solidFill>
                  <a:schemeClr val="bg1"/>
                </a:solidFill>
                <a:latin typeface="Lato" panose="020F0502020204030203" pitchFamily="34" charset="0"/>
              </a:rPr>
              <a:t>Open Sans : </a:t>
            </a:r>
          </a:p>
          <a:p>
            <a:r>
              <a:rPr lang="en-ID" dirty="0">
                <a:solidFill>
                  <a:schemeClr val="bg1"/>
                </a:solidFill>
                <a:latin typeface="Lato" panose="020F0502020204030203" pitchFamily="34" charset="0"/>
                <a:hlinkClick r:id="rId5"/>
              </a:rPr>
              <a:t>https://www.fontsquirrel.com/fonts/open-sans</a:t>
            </a:r>
            <a:endParaRPr lang="en-ID" dirty="0">
              <a:solidFill>
                <a:schemeClr val="bg1"/>
              </a:solidFill>
              <a:latin typeface="Lato" panose="020F0502020204030203" pitchFamily="34" charset="0"/>
            </a:endParaRPr>
          </a:p>
          <a:p>
            <a:endParaRPr lang="en-ID" dirty="0">
              <a:solidFill>
                <a:schemeClr val="bg1"/>
              </a:solidFill>
              <a:latin typeface="Lato" panose="020F0502020204030203" pitchFamily="34" charset="0"/>
            </a:endParaRPr>
          </a:p>
          <a:p>
            <a:r>
              <a:rPr lang="en-US" b="1" dirty="0">
                <a:solidFill>
                  <a:srgbClr val="FFFFFF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install:</a:t>
            </a:r>
          </a:p>
          <a:p>
            <a:r>
              <a:rPr lang="en-US" dirty="0">
                <a:solidFill>
                  <a:srgbClr val="FFFFFF"/>
                </a:solidFill>
                <a:latin typeface="Lato" panose="020F0502020204030203" pitchFamily="34" charset="0"/>
              </a:rPr>
              <a:t>Download the fonts, unzip, and copy them to your font folder. Then quit PowerPoint and reboot your computer. Then check it on the next page. </a:t>
            </a:r>
          </a:p>
          <a:p>
            <a:endParaRPr lang="en-ID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03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D0B263-775F-4F58-8191-2FF188FBB1F3}"/>
              </a:ext>
            </a:extLst>
          </p:cNvPr>
          <p:cNvSpPr txBox="1"/>
          <p:nvPr/>
        </p:nvSpPr>
        <p:spPr>
          <a:xfrm>
            <a:off x="3066071" y="810491"/>
            <a:ext cx="6059858" cy="523220"/>
          </a:xfrm>
          <a:prstGeom prst="rect">
            <a:avLst/>
          </a:prstGeom>
          <a:noFill/>
          <a:ln>
            <a:noFill/>
          </a:ln>
          <a:effectLst>
            <a:glow rad="254000">
              <a:schemeClr val="accent1">
                <a:alpha val="40000"/>
              </a:schemeClr>
            </a:glow>
            <a:outerShdw dir="10800000" sx="49000" sy="49000" algn="r" rotWithShape="0">
              <a:prstClr val="black">
                <a:alpha val="77000"/>
              </a:prstClr>
            </a:outerShdw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150">
                <a:solidFill>
                  <a:schemeClr val="bg1"/>
                </a:solidFill>
                <a:latin typeface="Montserrat Black" panose="00000A00000000000000" pitchFamily="2" charset="0"/>
                <a:cs typeface="Poppins" panose="00000500000000000000" pitchFamily="2" charset="0"/>
              </a:rPr>
              <a:t>FONT CHECK</a:t>
            </a:r>
            <a:endParaRPr lang="en-US" sz="3600" spc="150">
              <a:solidFill>
                <a:schemeClr val="bg1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561CC1-D670-45A5-B731-8DA1259EE600}"/>
              </a:ext>
            </a:extLst>
          </p:cNvPr>
          <p:cNvSpPr/>
          <p:nvPr/>
        </p:nvSpPr>
        <p:spPr>
          <a:xfrm>
            <a:off x="1742209" y="2219145"/>
            <a:ext cx="87075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  <a:latin typeface="Lato" panose="020F0502020204030203" pitchFamily="34" charset="0"/>
                <a:ea typeface="Open Sans Semibold" pitchFamily="34" charset="0"/>
                <a:cs typeface="Open Sans Semibold" pitchFamily="34" charset="0"/>
              </a:rPr>
              <a:t>If the left and right look the same it means you have properly installed </a:t>
            </a:r>
            <a:r>
              <a:rPr lang="en-ID">
                <a:solidFill>
                  <a:schemeClr val="bg1"/>
                </a:solidFill>
                <a:latin typeface="Lato" panose="020F0502020204030203" pitchFamily="34" charset="0"/>
              </a:rPr>
              <a:t>Montserrat</a:t>
            </a:r>
            <a:r>
              <a:rPr lang="en-US">
                <a:solidFill>
                  <a:srgbClr val="FFFFFF"/>
                </a:solidFill>
                <a:latin typeface="Lato" panose="020F0502020204030203" pitchFamily="34" charset="0"/>
                <a:ea typeface="Open Sans Semibold" pitchFamily="34" charset="0"/>
                <a:cs typeface="Open Sans Semibold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326362-61DF-43C4-A267-D8486AD74C23}"/>
              </a:ext>
            </a:extLst>
          </p:cNvPr>
          <p:cNvSpPr txBox="1"/>
          <p:nvPr/>
        </p:nvSpPr>
        <p:spPr>
          <a:xfrm>
            <a:off x="2341866" y="2740883"/>
            <a:ext cx="37541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Poppins</a:t>
            </a:r>
          </a:p>
          <a:p>
            <a:r>
              <a:rPr lang="en-US" i="1" dirty="0">
                <a:solidFill>
                  <a:schemeClr val="bg1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Poppins black</a:t>
            </a:r>
          </a:p>
          <a:p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Poppins </a:t>
            </a:r>
            <a:r>
              <a:rPr lang="en-US" dirty="0" err="1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ExtraBold</a:t>
            </a:r>
            <a:endParaRPr lang="en-US" dirty="0">
              <a:solidFill>
                <a:schemeClr val="bg1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Poppins</a:t>
            </a:r>
            <a:r>
              <a:rPr lang="en-US" i="1" dirty="0">
                <a:solidFill>
                  <a:schemeClr val="bg1"/>
                </a:solidFill>
                <a:latin typeface="Montserrat ExtraBold" panose="00000900000000000000" pitchFamily="2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Montserrat ExtraBold" panose="00000900000000000000" pitchFamily="2" charset="0"/>
              </a:rPr>
              <a:t>ExtraBold</a:t>
            </a:r>
            <a:endParaRPr lang="en-US" i="1" dirty="0">
              <a:solidFill>
                <a:schemeClr val="bg1"/>
              </a:solidFill>
              <a:latin typeface="Montserrat ExtraBold" panose="000009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Poppins </a:t>
            </a:r>
            <a:r>
              <a:rPr lang="en-US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ExtraLight</a:t>
            </a:r>
            <a:endParaRPr lang="en-US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Poppins</a:t>
            </a:r>
            <a:r>
              <a:rPr lang="en-US" i="1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light</a:t>
            </a:r>
            <a:endParaRPr lang="en-US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Poppins Medium</a:t>
            </a:r>
          </a:p>
          <a:p>
            <a:r>
              <a:rPr lang="en-US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Poppins</a:t>
            </a:r>
            <a:r>
              <a:rPr lang="en-US" i="1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SemiBold</a:t>
            </a:r>
            <a:endParaRPr lang="en-US" i="1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r>
              <a:rPr lang="en-US" dirty="0">
                <a:solidFill>
                  <a:schemeClr val="bg1"/>
                </a:solidFill>
                <a:latin typeface="Poppins Thin" panose="00000300000000000000" pitchFamily="2" charset="0"/>
                <a:cs typeface="Poppins Thin" panose="00000300000000000000" pitchFamily="2" charset="0"/>
              </a:rPr>
              <a:t>Poppins Thin</a:t>
            </a:r>
            <a:endParaRPr lang="en-US" i="1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74E643-3396-47EC-8844-92606E3D4124}"/>
              </a:ext>
            </a:extLst>
          </p:cNvPr>
          <p:cNvSpPr/>
          <p:nvPr/>
        </p:nvSpPr>
        <p:spPr>
          <a:xfrm>
            <a:off x="1651986" y="5697551"/>
            <a:ext cx="88880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FFFFFF"/>
                </a:solidFill>
                <a:latin typeface="Lato" panose="020F0502020204030203" pitchFamily="34" charset="0"/>
              </a:rPr>
              <a:t>If the left looks different, you need to reinstall the fonts and then quit </a:t>
            </a:r>
            <a:r>
              <a:rPr lang="en-US" sz="1600">
                <a:solidFill>
                  <a:schemeClr val="accent1"/>
                </a:solidFill>
                <a:latin typeface="Lato" panose="020F0502020204030203" pitchFamily="34" charset="0"/>
              </a:rPr>
              <a:t>PowerPoint and restart!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084A85-08BB-4D59-9C3E-CECD847527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087" t="47922" r="47066" b="24045"/>
          <a:stretch/>
        </p:blipFill>
        <p:spPr>
          <a:xfrm>
            <a:off x="7049371" y="2644217"/>
            <a:ext cx="2970285" cy="277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28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4756F8-0F69-4564-A98E-AD3D366F369B}"/>
              </a:ext>
            </a:extLst>
          </p:cNvPr>
          <p:cNvSpPr txBox="1"/>
          <p:nvPr/>
        </p:nvSpPr>
        <p:spPr>
          <a:xfrm>
            <a:off x="3066071" y="810491"/>
            <a:ext cx="6059858" cy="523220"/>
          </a:xfrm>
          <a:prstGeom prst="rect">
            <a:avLst/>
          </a:prstGeom>
          <a:noFill/>
          <a:ln>
            <a:noFill/>
          </a:ln>
          <a:effectLst>
            <a:glow rad="254000">
              <a:schemeClr val="accent1">
                <a:alpha val="40000"/>
              </a:schemeClr>
            </a:glow>
            <a:outerShdw dir="10800000" sx="49000" sy="49000" algn="r" rotWithShape="0">
              <a:prstClr val="black">
                <a:alpha val="77000"/>
              </a:prstClr>
            </a:outerShdw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150">
                <a:solidFill>
                  <a:schemeClr val="bg1"/>
                </a:solidFill>
                <a:latin typeface="Montserrat Black" panose="00000A00000000000000" pitchFamily="2" charset="0"/>
                <a:cs typeface="Poppins" panose="00000500000000000000" pitchFamily="2" charset="0"/>
              </a:rPr>
              <a:t>FONT CHECK</a:t>
            </a:r>
            <a:endParaRPr lang="en-US" sz="3600" spc="150">
              <a:solidFill>
                <a:schemeClr val="bg1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9E488D-DDCE-4D7D-9F0F-C4BE36C3892B}"/>
              </a:ext>
            </a:extLst>
          </p:cNvPr>
          <p:cNvSpPr/>
          <p:nvPr/>
        </p:nvSpPr>
        <p:spPr>
          <a:xfrm>
            <a:off x="1480705" y="2219145"/>
            <a:ext cx="9230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  <a:latin typeface="Lato" panose="020F0502020204030203" pitchFamily="34" charset="0"/>
                <a:ea typeface="Open Sans Semibold" pitchFamily="34" charset="0"/>
                <a:cs typeface="Open Sans Semibold" pitchFamily="34" charset="0"/>
              </a:rPr>
              <a:t>If the left and right look the same it means you have properly installed </a:t>
            </a:r>
            <a:r>
              <a:rPr lang="en-ID">
                <a:solidFill>
                  <a:schemeClr val="bg1"/>
                </a:solidFill>
                <a:latin typeface="Lato" panose="020F0502020204030203" pitchFamily="34" charset="0"/>
              </a:rPr>
              <a:t>Playfair Display</a:t>
            </a:r>
            <a:r>
              <a:rPr lang="en-US">
                <a:solidFill>
                  <a:srgbClr val="FFFFFF"/>
                </a:solidFill>
                <a:latin typeface="Lato" panose="020F0502020204030203" pitchFamily="34" charset="0"/>
                <a:ea typeface="Open Sans Semibold" pitchFamily="34" charset="0"/>
                <a:cs typeface="Open Sans Semibold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B5B7D4-51E6-40CE-8E42-1FDB9F4B8470}"/>
              </a:ext>
            </a:extLst>
          </p:cNvPr>
          <p:cNvSpPr txBox="1"/>
          <p:nvPr/>
        </p:nvSpPr>
        <p:spPr>
          <a:xfrm>
            <a:off x="2227118" y="2799940"/>
            <a:ext cx="24223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>
                <a:solidFill>
                  <a:schemeClr val="bg1"/>
                </a:solidFill>
                <a:latin typeface="Playfair Display" panose="00000500000000000000" pitchFamily="2" charset="0"/>
              </a:rPr>
              <a:t>Playfair Display</a:t>
            </a:r>
          </a:p>
          <a:p>
            <a:r>
              <a:rPr lang="en-ID" i="1">
                <a:solidFill>
                  <a:schemeClr val="bg1"/>
                </a:solidFill>
                <a:latin typeface="Playfair Display" panose="00000500000000000000" pitchFamily="2" charset="0"/>
              </a:rPr>
              <a:t>Playfair Display</a:t>
            </a:r>
            <a:endParaRPr lang="en-US" i="1">
              <a:solidFill>
                <a:schemeClr val="bg1"/>
              </a:solidFill>
              <a:latin typeface="Playfair Display" panose="00000500000000000000" pitchFamily="2" charset="0"/>
              <a:cs typeface="Microsoft New Tai Lue" panose="020B0502040204020203" pitchFamily="34" charset="0"/>
            </a:endParaRPr>
          </a:p>
          <a:p>
            <a:r>
              <a:rPr lang="en-ID">
                <a:solidFill>
                  <a:schemeClr val="bg1"/>
                </a:solidFill>
                <a:latin typeface="Playfair Display Black" panose="00000A00000000000000" pitchFamily="2" charset="0"/>
              </a:rPr>
              <a:t>Playfair Display</a:t>
            </a:r>
          </a:p>
          <a:p>
            <a:r>
              <a:rPr lang="en-ID" i="1">
                <a:solidFill>
                  <a:schemeClr val="bg1"/>
                </a:solidFill>
                <a:latin typeface="Playfair Display Black" panose="00000A00000000000000" pitchFamily="2" charset="0"/>
              </a:rPr>
              <a:t>Playfair Display</a:t>
            </a:r>
          </a:p>
          <a:p>
            <a:endParaRPr lang="en-US">
              <a:solidFill>
                <a:schemeClr val="bg1"/>
              </a:solidFill>
              <a:latin typeface="Playfair Display Black" panose="00000A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397D8E-1E23-4B6D-B3A6-375132F7B7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86" t="44998" r="50000" b="37737"/>
          <a:stretch/>
        </p:blipFill>
        <p:spPr>
          <a:xfrm>
            <a:off x="7542510" y="2799940"/>
            <a:ext cx="2422372" cy="149627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24A2A39-C719-4166-99CD-FB8BC1AAF05E}"/>
              </a:ext>
            </a:extLst>
          </p:cNvPr>
          <p:cNvSpPr/>
          <p:nvPr/>
        </p:nvSpPr>
        <p:spPr>
          <a:xfrm>
            <a:off x="1651986" y="5697551"/>
            <a:ext cx="88880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FFFFFF"/>
                </a:solidFill>
                <a:latin typeface="Lato" panose="020F0502020204030203" pitchFamily="34" charset="0"/>
              </a:rPr>
              <a:t>If the left looks different, you need to reinstall the fonts and then quit </a:t>
            </a:r>
            <a:r>
              <a:rPr lang="en-US" sz="1600">
                <a:solidFill>
                  <a:schemeClr val="accent1"/>
                </a:solidFill>
                <a:latin typeface="Lato" panose="020F0502020204030203" pitchFamily="34" charset="0"/>
              </a:rPr>
              <a:t>PowerPoint and restart!</a:t>
            </a:r>
          </a:p>
        </p:txBody>
      </p:sp>
    </p:spTree>
    <p:extLst>
      <p:ext uri="{BB962C8B-B14F-4D97-AF65-F5344CB8AC3E}">
        <p14:creationId xmlns:p14="http://schemas.microsoft.com/office/powerpoint/2010/main" val="375523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D8D503-89C2-4DC7-8F8C-EDAA233E8AB3}"/>
              </a:ext>
            </a:extLst>
          </p:cNvPr>
          <p:cNvSpPr txBox="1"/>
          <p:nvPr/>
        </p:nvSpPr>
        <p:spPr>
          <a:xfrm>
            <a:off x="3066071" y="810491"/>
            <a:ext cx="6059858" cy="523220"/>
          </a:xfrm>
          <a:prstGeom prst="rect">
            <a:avLst/>
          </a:prstGeom>
          <a:noFill/>
          <a:ln>
            <a:noFill/>
          </a:ln>
          <a:effectLst>
            <a:glow rad="254000">
              <a:schemeClr val="accent1">
                <a:alpha val="40000"/>
              </a:schemeClr>
            </a:glow>
            <a:outerShdw dir="10800000" sx="49000" sy="49000" algn="r" rotWithShape="0">
              <a:prstClr val="black">
                <a:alpha val="77000"/>
              </a:prstClr>
            </a:outerShdw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150">
                <a:solidFill>
                  <a:schemeClr val="bg1"/>
                </a:solidFill>
                <a:latin typeface="Montserrat Black" panose="00000A00000000000000" pitchFamily="2" charset="0"/>
                <a:cs typeface="Poppins" panose="00000500000000000000" pitchFamily="2" charset="0"/>
              </a:rPr>
              <a:t>FONT CHECK</a:t>
            </a:r>
            <a:endParaRPr lang="en-US" sz="3600" spc="150">
              <a:solidFill>
                <a:schemeClr val="bg1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9647D8-4D5A-489B-9A9C-B01D73BC957A}"/>
              </a:ext>
            </a:extLst>
          </p:cNvPr>
          <p:cNvSpPr/>
          <p:nvPr/>
        </p:nvSpPr>
        <p:spPr>
          <a:xfrm>
            <a:off x="1480705" y="2219145"/>
            <a:ext cx="9230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  <a:latin typeface="Lato" panose="020F0502020204030203" pitchFamily="34" charset="0"/>
                <a:ea typeface="Open Sans Semibold" pitchFamily="34" charset="0"/>
                <a:cs typeface="Open Sans Semibold" pitchFamily="34" charset="0"/>
              </a:rPr>
              <a:t>If the left and right look the same it means you have properly installed </a:t>
            </a:r>
            <a:r>
              <a:rPr lang="en-ID">
                <a:solidFill>
                  <a:schemeClr val="bg1"/>
                </a:solidFill>
                <a:latin typeface="Lato" panose="020F0502020204030203" pitchFamily="34" charset="0"/>
                <a:ea typeface="Open Sans Semibold" pitchFamily="34" charset="0"/>
                <a:cs typeface="Open Sans Semibold" pitchFamily="34" charset="0"/>
              </a:rPr>
              <a:t>L</a:t>
            </a:r>
            <a:r>
              <a:rPr lang="en-ID">
                <a:solidFill>
                  <a:schemeClr val="bg1"/>
                </a:solidFill>
                <a:latin typeface="Lato" panose="020F0502020204030203" pitchFamily="34" charset="0"/>
              </a:rPr>
              <a:t>ato</a:t>
            </a:r>
            <a:r>
              <a:rPr lang="en-US">
                <a:solidFill>
                  <a:srgbClr val="FFFFFF"/>
                </a:solidFill>
                <a:latin typeface="Lato" panose="020F0502020204030203" pitchFamily="34" charset="0"/>
                <a:ea typeface="Open Sans Semibold" pitchFamily="34" charset="0"/>
                <a:cs typeface="Open Sans Semibold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A6B0E4-C53E-462D-9979-074BEAC37E1E}"/>
              </a:ext>
            </a:extLst>
          </p:cNvPr>
          <p:cNvSpPr txBox="1"/>
          <p:nvPr/>
        </p:nvSpPr>
        <p:spPr>
          <a:xfrm>
            <a:off x="3238611" y="2826604"/>
            <a:ext cx="37541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Lato" panose="020F0502020204030203" pitchFamily="34" charset="0"/>
              </a:rPr>
              <a:t>Lato</a:t>
            </a:r>
          </a:p>
          <a:p>
            <a:r>
              <a:rPr lang="en-US" i="1">
                <a:solidFill>
                  <a:schemeClr val="bg1"/>
                </a:solidFill>
                <a:latin typeface="Lato" panose="020F0502020204030203" pitchFamily="34" charset="0"/>
              </a:rPr>
              <a:t>Lato</a:t>
            </a:r>
            <a:endParaRPr lang="en-US" i="1">
              <a:solidFill>
                <a:schemeClr val="bg1"/>
              </a:solidFill>
              <a:latin typeface="Lato Black" panose="020F0A02020204030203" pitchFamily="34" charset="0"/>
            </a:endParaRPr>
          </a:p>
          <a:p>
            <a:r>
              <a:rPr lang="en-US">
                <a:solidFill>
                  <a:schemeClr val="bg1"/>
                </a:solidFill>
                <a:latin typeface="Lato Black" panose="020F0A02020204030203" pitchFamily="34" charset="0"/>
              </a:rPr>
              <a:t>Lato Black</a:t>
            </a:r>
          </a:p>
          <a:p>
            <a:r>
              <a:rPr lang="en-US" i="1">
                <a:solidFill>
                  <a:schemeClr val="bg1"/>
                </a:solidFill>
                <a:latin typeface="Lato Black" panose="020F0A02020204030203" pitchFamily="34" charset="0"/>
              </a:rPr>
              <a:t>Lato Black</a:t>
            </a:r>
          </a:p>
          <a:p>
            <a:r>
              <a:rPr lang="en-US">
                <a:solidFill>
                  <a:schemeClr val="bg1"/>
                </a:solidFill>
                <a:latin typeface="Lato Hairline" panose="020F0202020204030203" pitchFamily="34" charset="0"/>
              </a:rPr>
              <a:t>Lato Hairline</a:t>
            </a:r>
          </a:p>
          <a:p>
            <a:r>
              <a:rPr lang="en-US" i="1">
                <a:solidFill>
                  <a:schemeClr val="bg1"/>
                </a:solidFill>
                <a:latin typeface="Lato Hairline" panose="020F0202020204030203" pitchFamily="34" charset="0"/>
              </a:rPr>
              <a:t>Lato Hairline</a:t>
            </a:r>
          </a:p>
          <a:p>
            <a:r>
              <a:rPr lang="en-US">
                <a:solidFill>
                  <a:schemeClr val="bg1"/>
                </a:solidFill>
                <a:latin typeface="Lato Light" panose="020F0302020204030203" pitchFamily="34" charset="0"/>
              </a:rPr>
              <a:t>Lato Light</a:t>
            </a:r>
          </a:p>
          <a:p>
            <a:r>
              <a:rPr lang="en-US" i="1">
                <a:solidFill>
                  <a:schemeClr val="bg1"/>
                </a:solidFill>
                <a:latin typeface="Lato Light" panose="020F0302020204030203" pitchFamily="34" charset="0"/>
              </a:rPr>
              <a:t>Lato Light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77724D-2980-440C-9731-137B310E8D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037" t="48431" r="45735" b="27456"/>
          <a:stretch/>
        </p:blipFill>
        <p:spPr>
          <a:xfrm>
            <a:off x="6458622" y="2860668"/>
            <a:ext cx="2386752" cy="22742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E07B653-C1D7-4E32-8B96-44CC22C1BB18}"/>
              </a:ext>
            </a:extLst>
          </p:cNvPr>
          <p:cNvSpPr/>
          <p:nvPr/>
        </p:nvSpPr>
        <p:spPr>
          <a:xfrm>
            <a:off x="1651986" y="5697551"/>
            <a:ext cx="88880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FFFFFF"/>
                </a:solidFill>
                <a:latin typeface="Lato" panose="020F0502020204030203" pitchFamily="34" charset="0"/>
              </a:rPr>
              <a:t>If the left looks different, you need to reinstall the fonts and then quit </a:t>
            </a:r>
            <a:r>
              <a:rPr lang="en-US" sz="1600">
                <a:solidFill>
                  <a:schemeClr val="accent1"/>
                </a:solidFill>
                <a:latin typeface="Lato" panose="020F0502020204030203" pitchFamily="34" charset="0"/>
              </a:rPr>
              <a:t>PowerPoint and restart!</a:t>
            </a:r>
          </a:p>
        </p:txBody>
      </p:sp>
    </p:spTree>
    <p:extLst>
      <p:ext uri="{BB962C8B-B14F-4D97-AF65-F5344CB8AC3E}">
        <p14:creationId xmlns:p14="http://schemas.microsoft.com/office/powerpoint/2010/main" val="429376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D8D503-89C2-4DC7-8F8C-EDAA233E8AB3}"/>
              </a:ext>
            </a:extLst>
          </p:cNvPr>
          <p:cNvSpPr txBox="1"/>
          <p:nvPr/>
        </p:nvSpPr>
        <p:spPr>
          <a:xfrm>
            <a:off x="3066071" y="810491"/>
            <a:ext cx="6059858" cy="523220"/>
          </a:xfrm>
          <a:prstGeom prst="rect">
            <a:avLst/>
          </a:prstGeom>
          <a:noFill/>
          <a:ln>
            <a:noFill/>
          </a:ln>
          <a:effectLst>
            <a:glow rad="254000">
              <a:schemeClr val="accent1">
                <a:alpha val="40000"/>
              </a:schemeClr>
            </a:glow>
            <a:outerShdw dir="10800000" sx="49000" sy="49000" algn="r" rotWithShape="0">
              <a:prstClr val="black">
                <a:alpha val="77000"/>
              </a:prstClr>
            </a:outerShdw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spc="150">
                <a:solidFill>
                  <a:schemeClr val="bg1"/>
                </a:solidFill>
                <a:latin typeface="Montserrat Black" panose="00000A00000000000000" pitchFamily="2" charset="0"/>
                <a:cs typeface="Poppins" panose="00000500000000000000" pitchFamily="2" charset="0"/>
              </a:rPr>
              <a:t>FONT CHECK</a:t>
            </a:r>
            <a:endParaRPr lang="en-US" sz="3600" spc="150">
              <a:solidFill>
                <a:schemeClr val="bg1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9647D8-4D5A-489B-9A9C-B01D73BC957A}"/>
              </a:ext>
            </a:extLst>
          </p:cNvPr>
          <p:cNvSpPr/>
          <p:nvPr/>
        </p:nvSpPr>
        <p:spPr>
          <a:xfrm>
            <a:off x="1480705" y="2219145"/>
            <a:ext cx="9230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FFFFFF"/>
                </a:solidFill>
                <a:latin typeface="Lato" panose="020F0502020204030203" pitchFamily="34" charset="0"/>
                <a:ea typeface="Open Sans Semibold" pitchFamily="34" charset="0"/>
                <a:cs typeface="Open Sans Semibold" pitchFamily="34" charset="0"/>
              </a:rPr>
              <a:t>If the left and right look the same it means you have properly installed </a:t>
            </a:r>
            <a:r>
              <a:rPr lang="en-ID">
                <a:solidFill>
                  <a:schemeClr val="bg1"/>
                </a:solidFill>
                <a:latin typeface="Lato" panose="020F0502020204030203" pitchFamily="34" charset="0"/>
              </a:rPr>
              <a:t>Open Sans</a:t>
            </a:r>
            <a:r>
              <a:rPr lang="en-US">
                <a:solidFill>
                  <a:srgbClr val="FFFFFF"/>
                </a:solidFill>
                <a:latin typeface="Lato" panose="020F0502020204030203" pitchFamily="34" charset="0"/>
                <a:ea typeface="Open Sans Semibold" pitchFamily="34" charset="0"/>
                <a:cs typeface="Open Sans Semibold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A6B0E4-C53E-462D-9979-074BEAC37E1E}"/>
              </a:ext>
            </a:extLst>
          </p:cNvPr>
          <p:cNvSpPr txBox="1"/>
          <p:nvPr/>
        </p:nvSpPr>
        <p:spPr>
          <a:xfrm>
            <a:off x="3265505" y="3021314"/>
            <a:ext cx="37541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Sans</a:t>
            </a:r>
          </a:p>
          <a:p>
            <a:r>
              <a:rPr lang="en-US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Sans</a:t>
            </a:r>
          </a:p>
          <a:p>
            <a:r>
              <a:rPr lang="en-US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Open Sans Extrabold</a:t>
            </a:r>
          </a:p>
          <a:p>
            <a:r>
              <a:rPr lang="en-US" i="1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Open Sans Extrabold</a:t>
            </a:r>
          </a:p>
          <a:p>
            <a:r>
              <a:rPr lang="en-US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Open Sans Light </a:t>
            </a:r>
          </a:p>
          <a:p>
            <a:r>
              <a:rPr lang="en-US" i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Open Sans Light </a:t>
            </a:r>
          </a:p>
          <a:p>
            <a:r>
              <a:rPr lang="en-US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Open Sans Semibold</a:t>
            </a:r>
          </a:p>
          <a:p>
            <a:r>
              <a:rPr lang="en-US" i="1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Open Sans Semibold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83F31C-B39D-47F9-9E70-CD361DE7D8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729" t="53561" r="41398" b="22272"/>
          <a:stretch/>
        </p:blipFill>
        <p:spPr>
          <a:xfrm>
            <a:off x="5979773" y="2973668"/>
            <a:ext cx="3058962" cy="283819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9DBBB39-2862-4EA2-8EA7-E6A8274567FE}"/>
              </a:ext>
            </a:extLst>
          </p:cNvPr>
          <p:cNvSpPr/>
          <p:nvPr/>
        </p:nvSpPr>
        <p:spPr>
          <a:xfrm>
            <a:off x="1651986" y="5697551"/>
            <a:ext cx="88880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FFFFFF"/>
                </a:solidFill>
                <a:latin typeface="Lato" panose="020F0502020204030203" pitchFamily="34" charset="0"/>
              </a:rPr>
              <a:t>If the left looks different, you need to reinstall the fonts and then quit </a:t>
            </a:r>
            <a:r>
              <a:rPr lang="en-US" sz="1600">
                <a:solidFill>
                  <a:schemeClr val="accent1"/>
                </a:solidFill>
                <a:latin typeface="Lato" panose="020F0502020204030203" pitchFamily="34" charset="0"/>
              </a:rPr>
              <a:t>PowerPoint and restart!</a:t>
            </a:r>
          </a:p>
        </p:txBody>
      </p:sp>
    </p:spTree>
    <p:extLst>
      <p:ext uri="{BB962C8B-B14F-4D97-AF65-F5344CB8AC3E}">
        <p14:creationId xmlns:p14="http://schemas.microsoft.com/office/powerpoint/2010/main" val="359435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peners">
  <a:themeElements>
    <a:clrScheme name="ArtMonkiz - Main Theme">
      <a:dk1>
        <a:srgbClr val="3D3D3D"/>
      </a:dk1>
      <a:lt1>
        <a:srgbClr val="FFFFFF"/>
      </a:lt1>
      <a:dk2>
        <a:srgbClr val="00B0F0"/>
      </a:dk2>
      <a:lt2>
        <a:srgbClr val="FFFFFF"/>
      </a:lt2>
      <a:accent1>
        <a:srgbClr val="00B0F0"/>
      </a:accent1>
      <a:accent2>
        <a:srgbClr val="BE50E0"/>
      </a:accent2>
      <a:accent3>
        <a:srgbClr val="FF0D9D"/>
      </a:accent3>
      <a:accent4>
        <a:srgbClr val="FF66C1"/>
      </a:accent4>
      <a:accent5>
        <a:srgbClr val="2D75FB"/>
      </a:accent5>
      <a:accent6>
        <a:srgbClr val="F1317F"/>
      </a:accent6>
      <a:hlink>
        <a:srgbClr val="1965F2"/>
      </a:hlink>
      <a:folHlink>
        <a:srgbClr val="F131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30651</TotalTime>
  <Words>318</Words>
  <Application>Microsoft Office PowerPoint</Application>
  <PresentationFormat>Widescreen</PresentationFormat>
  <Paragraphs>55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30" baseType="lpstr">
      <vt:lpstr>Arial</vt:lpstr>
      <vt:lpstr>Calibri</vt:lpstr>
      <vt:lpstr>Lato</vt:lpstr>
      <vt:lpstr>Lato Black</vt:lpstr>
      <vt:lpstr>Lato Hairline</vt:lpstr>
      <vt:lpstr>Lato Light</vt:lpstr>
      <vt:lpstr>Montserrat</vt:lpstr>
      <vt:lpstr>Montserrat Black</vt:lpstr>
      <vt:lpstr>Montserrat ExtraBold</vt:lpstr>
      <vt:lpstr>Montserrat SemiBold</vt:lpstr>
      <vt:lpstr>Open Sans</vt:lpstr>
      <vt:lpstr>Open Sans Extrabold</vt:lpstr>
      <vt:lpstr>Open Sans Light</vt:lpstr>
      <vt:lpstr>Open Sans Semibold</vt:lpstr>
      <vt:lpstr>Playfair Display</vt:lpstr>
      <vt:lpstr>Playfair Display Black</vt:lpstr>
      <vt:lpstr>Poppins</vt:lpstr>
      <vt:lpstr>Poppins Black</vt:lpstr>
      <vt:lpstr>Poppins ExtraBold</vt:lpstr>
      <vt:lpstr>Poppins ExtraLight</vt:lpstr>
      <vt:lpstr>Poppins Light</vt:lpstr>
      <vt:lpstr>Poppins Medium</vt:lpstr>
      <vt:lpstr>Poppins SemiBold</vt:lpstr>
      <vt:lpstr>Poppins Thin</vt:lpstr>
      <vt:lpstr>Openers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Gibran</dc:creator>
  <cp:lastModifiedBy>Gibran</cp:lastModifiedBy>
  <cp:revision>6001</cp:revision>
  <dcterms:created xsi:type="dcterms:W3CDTF">2020-02-11T12:31:26Z</dcterms:created>
  <dcterms:modified xsi:type="dcterms:W3CDTF">2022-09-02T07:22:26Z</dcterms:modified>
</cp:coreProperties>
</file>