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Ex1.xml" ContentType="application/vnd.ms-office.chartex+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46"/>
  </p:notesMasterIdLst>
  <p:handoutMasterIdLst>
    <p:handoutMasterId r:id="rId47"/>
  </p:handoutMasterIdLst>
  <p:sldIdLst>
    <p:sldId id="370" r:id="rId2"/>
    <p:sldId id="301" r:id="rId3"/>
    <p:sldId id="1009" r:id="rId4"/>
    <p:sldId id="257" r:id="rId5"/>
    <p:sldId id="258" r:id="rId6"/>
    <p:sldId id="259" r:id="rId7"/>
    <p:sldId id="262" r:id="rId8"/>
    <p:sldId id="264" r:id="rId9"/>
    <p:sldId id="263" r:id="rId10"/>
    <p:sldId id="260" r:id="rId11"/>
    <p:sldId id="1012" r:id="rId12"/>
    <p:sldId id="265" r:id="rId13"/>
    <p:sldId id="266" r:id="rId14"/>
    <p:sldId id="267" r:id="rId15"/>
    <p:sldId id="268" r:id="rId16"/>
    <p:sldId id="269" r:id="rId17"/>
    <p:sldId id="270" r:id="rId18"/>
    <p:sldId id="271" r:id="rId19"/>
    <p:sldId id="272" r:id="rId20"/>
    <p:sldId id="273" r:id="rId21"/>
    <p:sldId id="436" r:id="rId22"/>
    <p:sldId id="441" r:id="rId23"/>
    <p:sldId id="442" r:id="rId24"/>
    <p:sldId id="282" r:id="rId25"/>
    <p:sldId id="1011" r:id="rId26"/>
    <p:sldId id="281" r:id="rId27"/>
    <p:sldId id="2970" r:id="rId28"/>
    <p:sldId id="2974" r:id="rId29"/>
    <p:sldId id="2997" r:id="rId30"/>
    <p:sldId id="3006" r:id="rId31"/>
    <p:sldId id="606" r:id="rId32"/>
    <p:sldId id="1513" r:id="rId33"/>
    <p:sldId id="961" r:id="rId34"/>
    <p:sldId id="962" r:id="rId35"/>
    <p:sldId id="1706" r:id="rId36"/>
    <p:sldId id="1815" r:id="rId37"/>
    <p:sldId id="786" r:id="rId38"/>
    <p:sldId id="1516" r:id="rId39"/>
    <p:sldId id="1796" r:id="rId40"/>
    <p:sldId id="1797" r:id="rId41"/>
    <p:sldId id="1798" r:id="rId42"/>
    <p:sldId id="1799" r:id="rId43"/>
    <p:sldId id="1800" r:id="rId44"/>
    <p:sldId id="293" r:id="rId45"/>
  </p:sldIdLst>
  <p:sldSz cx="24387175"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E5506A4F-0536-4A52-B133-44D775B9D58D}">
          <p14:sldIdLst>
            <p14:sldId id="370"/>
          </p14:sldIdLst>
        </p14:section>
        <p14:section name="About Us" id="{F560EDB0-8847-4CFD-B943-882EFB7EA806}">
          <p14:sldIdLst>
            <p14:sldId id="301"/>
            <p14:sldId id="1009"/>
            <p14:sldId id="257"/>
            <p14:sldId id="258"/>
            <p14:sldId id="259"/>
            <p14:sldId id="262"/>
            <p14:sldId id="264"/>
            <p14:sldId id="263"/>
            <p14:sldId id="260"/>
          </p14:sldIdLst>
        </p14:section>
        <p14:section name="Team" id="{441F0FBD-EA70-4698-AFE9-444DF005159C}">
          <p14:sldIdLst>
            <p14:sldId id="1012"/>
            <p14:sldId id="265"/>
            <p14:sldId id="266"/>
            <p14:sldId id="267"/>
            <p14:sldId id="268"/>
          </p14:sldIdLst>
        </p14:section>
        <p14:section name="Services" id="{5477294E-3263-4B7D-9CC6-84B335254F3A}">
          <p14:sldIdLst>
            <p14:sldId id="269"/>
            <p14:sldId id="270"/>
            <p14:sldId id="271"/>
            <p14:sldId id="272"/>
          </p14:sldIdLst>
        </p14:section>
        <p14:section name="Breakslide" id="{45122DCE-65A5-49F3-BD72-0EE7B54F2E3B}">
          <p14:sldIdLst>
            <p14:sldId id="273"/>
          </p14:sldIdLst>
        </p14:section>
        <p14:section name="Portfolios" id="{6BCECC99-8969-46B8-B5E4-09DED9DC4597}">
          <p14:sldIdLst>
            <p14:sldId id="436"/>
            <p14:sldId id="441"/>
            <p14:sldId id="442"/>
          </p14:sldIdLst>
        </p14:section>
        <p14:section name="Mockup" id="{2BF1DC57-EC06-4695-AC21-03C936FF4375}">
          <p14:sldIdLst>
            <p14:sldId id="282"/>
            <p14:sldId id="1011"/>
            <p14:sldId id="281"/>
          </p14:sldIdLst>
        </p14:section>
        <p14:section name="Infographics" id="{498AB6B7-C694-4795-920C-AAED12368303}">
          <p14:sldIdLst>
            <p14:sldId id="2970"/>
            <p14:sldId id="2974"/>
            <p14:sldId id="2997"/>
            <p14:sldId id="3006"/>
          </p14:sldIdLst>
        </p14:section>
        <p14:section name="Charts" id="{C5C47130-D453-4441-8BC9-640E72B67506}">
          <p14:sldIdLst>
            <p14:sldId id="606"/>
            <p14:sldId id="1513"/>
          </p14:sldIdLst>
        </p14:section>
        <p14:section name="Quotes" id="{C402B9FE-8C3D-4575-AA72-CBEB8B789BD5}">
          <p14:sldIdLst>
            <p14:sldId id="961"/>
            <p14:sldId id="962"/>
            <p14:sldId id="1706"/>
            <p14:sldId id="1815"/>
          </p14:sldIdLst>
        </p14:section>
        <p14:section name="Contact Us" id="{AB31DD43-D925-49B8-BA8C-BF07C87B31DD}">
          <p14:sldIdLst>
            <p14:sldId id="786"/>
            <p14:sldId id="1516"/>
          </p14:sldIdLst>
        </p14:section>
        <p14:section name="Analysis" id="{E657D722-C0D6-48C8-A1B0-0B35BC8D4D5C}">
          <p14:sldIdLst>
            <p14:sldId id="1796"/>
            <p14:sldId id="1797"/>
            <p14:sldId id="1798"/>
            <p14:sldId id="1799"/>
            <p14:sldId id="1800"/>
          </p14:sldIdLst>
        </p14:section>
        <p14:section name="Ending Slides" id="{2162EA09-D5CD-43B4-B69E-73C386981E2C}">
          <p14:sldIdLst>
            <p14:sldId id="29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signBall" initials="D" lastIdx="1" clrIdx="0">
    <p:extLst>
      <p:ext uri="{19B8F6BF-5375-455C-9EA6-DF929625EA0E}">
        <p15:presenceInfo xmlns:p15="http://schemas.microsoft.com/office/powerpoint/2012/main" userId="DesignBa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7213"/>
    <a:srgbClr val="D8E2FF"/>
    <a:srgbClr val="F2F2F2"/>
    <a:srgbClr val="051243"/>
    <a:srgbClr val="2A92FD"/>
    <a:srgbClr val="201355"/>
    <a:srgbClr val="377DFF"/>
    <a:srgbClr val="669AFC"/>
    <a:srgbClr val="21124A"/>
    <a:srgbClr val="3E35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3676" autoAdjust="0"/>
    <p:restoredTop sz="58442" autoAdjust="0"/>
  </p:normalViewPr>
  <p:slideViewPr>
    <p:cSldViewPr snapToGrid="0">
      <p:cViewPr varScale="1">
        <p:scale>
          <a:sx n="36" d="100"/>
          <a:sy n="36" d="100"/>
        </p:scale>
        <p:origin x="750" y="90"/>
      </p:cViewPr>
      <p:guideLst/>
    </p:cSldViewPr>
  </p:slideViewPr>
  <p:outlineViewPr>
    <p:cViewPr>
      <p:scale>
        <a:sx n="33" d="100"/>
        <a:sy n="33" d="100"/>
      </p:scale>
      <p:origin x="0" y="-34077"/>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55" d="100"/>
          <a:sy n="55" d="100"/>
        </p:scale>
        <p:origin x="2022" y="78"/>
      </p:cViewPr>
      <p:guideLst/>
    </p:cSldViewPr>
  </p:notesViewPr>
  <p:gridSpacing cx="228600" cy="2286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Sales</c:v>
                </c:pt>
              </c:strCache>
            </c:strRef>
          </c:tx>
          <c:spPr>
            <a:solidFill>
              <a:schemeClr val="tx2"/>
            </a:solidFill>
            <a:ln>
              <a:noFill/>
            </a:ln>
            <a:effectLst/>
          </c:spPr>
          <c:dPt>
            <c:idx val="0"/>
            <c:bubble3D val="0"/>
            <c:extLst>
              <c:ext xmlns:c16="http://schemas.microsoft.com/office/drawing/2014/chart" uri="{C3380CC4-5D6E-409C-BE32-E72D297353CC}">
                <c16:uniqueId val="{00000001-874A-4957-874D-33730F2E3226}"/>
              </c:ext>
            </c:extLst>
          </c:dPt>
          <c:dPt>
            <c:idx val="1"/>
            <c:bubble3D val="0"/>
            <c:extLst>
              <c:ext xmlns:c16="http://schemas.microsoft.com/office/drawing/2014/chart" uri="{C3380CC4-5D6E-409C-BE32-E72D297353CC}">
                <c16:uniqueId val="{00000003-874A-4957-874D-33730F2E3226}"/>
              </c:ext>
            </c:extLst>
          </c:dPt>
          <c:dPt>
            <c:idx val="2"/>
            <c:bubble3D val="0"/>
            <c:extLst>
              <c:ext xmlns:c16="http://schemas.microsoft.com/office/drawing/2014/chart" uri="{C3380CC4-5D6E-409C-BE32-E72D297353CC}">
                <c16:uniqueId val="{00000005-874A-4957-874D-33730F2E3226}"/>
              </c:ext>
            </c:extLst>
          </c:dPt>
          <c:dPt>
            <c:idx val="3"/>
            <c:bubble3D val="0"/>
            <c:extLst>
              <c:ext xmlns:c16="http://schemas.microsoft.com/office/drawing/2014/chart" uri="{C3380CC4-5D6E-409C-BE32-E72D297353CC}">
                <c16:uniqueId val="{00000007-874A-4957-874D-33730F2E3226}"/>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Engagement</c:v>
                </c:pt>
                <c:pt idx="1">
                  <c:v>Conversion</c:v>
                </c:pt>
                <c:pt idx="2">
                  <c:v>Traffic</c:v>
                </c:pt>
                <c:pt idx="3">
                  <c:v>Lead</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74A-4957-874D-33730F2E3226}"/>
            </c:ext>
          </c:extLst>
        </c:ser>
        <c:dLbls>
          <c:showLegendKey val="0"/>
          <c:showVal val="0"/>
          <c:showCatName val="0"/>
          <c:showSerName val="0"/>
          <c:showPercent val="0"/>
          <c:showBubbleSize val="0"/>
        </c:dLbls>
        <c:axId val="1764937967"/>
        <c:axId val="1676948831"/>
      </c:areaChart>
      <c:catAx>
        <c:axId val="176493796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Lato" panose="020F0502020204030203" pitchFamily="34" charset="0"/>
                <a:ea typeface="+mn-ea"/>
                <a:cs typeface="Arial" panose="020B0604020202020204" pitchFamily="34" charset="0"/>
              </a:defRPr>
            </a:pPr>
            <a:endParaRPr lang="en-US"/>
          </a:p>
        </c:txPr>
        <c:crossAx val="1676948831"/>
        <c:crosses val="autoZero"/>
        <c:auto val="1"/>
        <c:lblAlgn val="ctr"/>
        <c:lblOffset val="100"/>
        <c:noMultiLvlLbl val="0"/>
      </c:catAx>
      <c:valAx>
        <c:axId val="1676948831"/>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Lato" panose="020F0502020204030203" pitchFamily="34" charset="0"/>
                <a:ea typeface="+mn-ea"/>
                <a:cs typeface="Arial" panose="020B0604020202020204" pitchFamily="34" charset="0"/>
              </a:defRPr>
            </a:pPr>
            <a:endParaRPr lang="en-US"/>
          </a:p>
        </c:txPr>
        <c:crossAx val="1764937967"/>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Sheet1!$A$2:$A$5</cx:f>
        <cx:lvl ptCount="4">
          <cx:pt idx="0">Social Media </cx:pt>
          <cx:pt idx="1">SEO</cx:pt>
          <cx:pt idx="2">UI/UX Design</cx:pt>
          <cx:pt idx="3">Facebook Ads</cx:pt>
        </cx:lvl>
      </cx:strDim>
      <cx:numDim type="val">
        <cx:f dir="row">Sheet1!$B$2:$B$5</cx:f>
        <cx:lvl ptCount="4" formatCode="General">
          <cx:pt idx="0">4.2999999999999998</cx:pt>
          <cx:pt idx="1">2.5</cx:pt>
          <cx:pt idx="2">3.5</cx:pt>
          <cx:pt idx="3">4.5</cx:pt>
        </cx:lvl>
      </cx:numDim>
    </cx:data>
    <cx:data id="1">
      <cx:strDim type="cat">
        <cx:f dir="row">Sheet1!$A$2:$A$5</cx:f>
        <cx:lvl ptCount="4">
          <cx:pt idx="0">Social Media </cx:pt>
          <cx:pt idx="1">SEO</cx:pt>
          <cx:pt idx="2">UI/UX Design</cx:pt>
          <cx:pt idx="3">Facebook Ads</cx:pt>
        </cx:lvl>
      </cx:strDim>
      <cx:numDim type="val">
        <cx:f dir="row">Sheet1!$C$2:$C$5</cx:f>
        <cx:lvl ptCount="4" formatCode="General">
          <cx:pt idx="0">2.3999999999999999</cx:pt>
          <cx:pt idx="1">4.4000000000000004</cx:pt>
          <cx:pt idx="2">1.8</cx:pt>
          <cx:pt idx="3">2.7999999999999998</cx:pt>
        </cx:lvl>
      </cx:numDim>
    </cx:data>
    <cx:data id="2">
      <cx:strDim type="cat">
        <cx:f dir="row">Sheet1!$A$2:$A$5</cx:f>
        <cx:lvl ptCount="4">
          <cx:pt idx="0">Social Media </cx:pt>
          <cx:pt idx="1">SEO</cx:pt>
          <cx:pt idx="2">UI/UX Design</cx:pt>
          <cx:pt idx="3">Facebook Ads</cx:pt>
        </cx:lvl>
      </cx:strDim>
      <cx:numDim type="val">
        <cx:f dir="row">Sheet1!$D$2:$D$5</cx:f>
        <cx:lvl ptCount="4" formatCode="General">
          <cx:pt idx="0">2</cx:pt>
          <cx:pt idx="1">2</cx:pt>
          <cx:pt idx="2">3</cx:pt>
          <cx:pt idx="3">5</cx:pt>
        </cx:lvl>
      </cx:numDim>
    </cx:data>
  </cx:chartData>
  <cx:chart>
    <cx:plotArea>
      <cx:plotAreaRegion>
        <cx:series layoutId="waterfall" uniqueId="{50EABC04-EA8F-4E2F-B973-5D41212CCD62}" formatIdx="0">
          <cx:tx>
            <cx:txData>
              <cx:f>Sheet1!$B$1</cx:f>
              <cx:v>Series 1</cx:v>
            </cx:txData>
          </cx:tx>
          <cx:spPr>
            <a:solidFill>
              <a:schemeClr val="tx2"/>
            </a:solidFill>
          </cx:spPr>
          <cx:dataId val="0"/>
          <cx:layoutPr>
            <cx:subtotals/>
          </cx:layoutPr>
        </cx:series>
        <cx:series layoutId="waterfall" hidden="1" uniqueId="{DDCB7BC5-8D94-4450-B5B4-BAE5581ED6D9}" formatIdx="1">
          <cx:tx>
            <cx:txData>
              <cx:f>Sheet1!$C$1</cx:f>
              <cx:v>Series 2</cx:v>
            </cx:txData>
          </cx:tx>
          <cx:dataId val="1"/>
          <cx:layoutPr>
            <cx:subtotals/>
          </cx:layoutPr>
        </cx:series>
        <cx:series layoutId="waterfall" hidden="1" uniqueId="{6CF3B528-3D40-408D-8834-19CF929604B4}" formatIdx="2">
          <cx:tx>
            <cx:txData>
              <cx:f>Sheet1!$D$1</cx:f>
              <cx:v>Series 3</cx:v>
            </cx:txData>
          </cx:tx>
          <cx:dataId val="2"/>
          <cx:layoutPr>
            <cx:subtotals/>
          </cx:layoutPr>
        </cx:series>
      </cx:plotAreaRegion>
      <cx:axis id="0">
        <cx:catScaling gapWidth="1.82000005"/>
        <cx:tickLabels/>
        <cx:txPr>
          <a:bodyPr spcFirstLastPara="1" vertOverflow="ellipsis" horzOverflow="overflow" wrap="square" lIns="0" tIns="0" rIns="0" bIns="0" anchor="ctr" anchorCtr="1"/>
          <a:lstStyle/>
          <a:p>
            <a:pPr algn="ctr" rtl="0">
              <a:defRPr>
                <a:latin typeface="Lato" panose="020F0502020204030203" pitchFamily="34" charset="0"/>
                <a:ea typeface="Lato" panose="020F0502020204030203" pitchFamily="34" charset="0"/>
                <a:cs typeface="Lato" panose="020F0502020204030203" pitchFamily="34" charset="0"/>
              </a:defRPr>
            </a:pPr>
            <a:endParaRPr lang="en-US" sz="1197" b="0" i="0" u="none" strike="noStrike" kern="1200" baseline="0">
              <a:solidFill>
                <a:srgbClr val="121212">
                  <a:lumMod val="65000"/>
                  <a:lumOff val="35000"/>
                </a:srgbClr>
              </a:solidFill>
              <a:latin typeface="Lato" panose="020F0502020204030203" pitchFamily="34" charset="0"/>
              <a:cs typeface="Arial" panose="020B0604020202020204" pitchFamily="34" charset="0"/>
            </a:endParaRPr>
          </a:p>
        </cx:txPr>
      </cx:axis>
      <cx:axis id="1">
        <cx:valScaling/>
        <cx:majorGridlines/>
        <cx:tickLabels/>
        <cx:txPr>
          <a:bodyPr spcFirstLastPara="1" vertOverflow="ellipsis" horzOverflow="overflow" wrap="square" lIns="0" tIns="0" rIns="0" bIns="0" anchor="ctr" anchorCtr="1"/>
          <a:lstStyle/>
          <a:p>
            <a:pPr algn="ctr" rtl="0">
              <a:defRPr>
                <a:latin typeface="Lato" panose="020F0502020204030203" pitchFamily="34" charset="0"/>
                <a:ea typeface="Lato" panose="020F0502020204030203" pitchFamily="34" charset="0"/>
                <a:cs typeface="Lato" panose="020F0502020204030203" pitchFamily="34" charset="0"/>
              </a:defRPr>
            </a:pPr>
            <a:endParaRPr lang="en-US" sz="1197" b="0" i="0" u="none" strike="noStrike" kern="1200" baseline="0">
              <a:solidFill>
                <a:srgbClr val="121212">
                  <a:lumMod val="65000"/>
                  <a:lumOff val="35000"/>
                </a:srgbClr>
              </a:solidFill>
              <a:latin typeface="Lato" panose="020F0502020204030203" pitchFamily="34" charset="0"/>
            </a:endParaRPr>
          </a:p>
        </cx:txPr>
      </cx:axis>
    </cx:plotArea>
  </cx:chart>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C42386-2F0C-4EFD-8B02-602688CDAB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635CCAB-2889-4DBB-9AFF-06A037DCB3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3548DA-1EBE-4B2C-974E-1058C832BB4E}" type="datetimeFigureOut">
              <a:rPr lang="en-US" smtClean="0"/>
              <a:t>9/25/2022</a:t>
            </a:fld>
            <a:endParaRPr lang="en-US"/>
          </a:p>
        </p:txBody>
      </p:sp>
      <p:sp>
        <p:nvSpPr>
          <p:cNvPr id="4" name="Footer Placeholder 3">
            <a:extLst>
              <a:ext uri="{FF2B5EF4-FFF2-40B4-BE49-F238E27FC236}">
                <a16:creationId xmlns:a16="http://schemas.microsoft.com/office/drawing/2014/main" id="{426990AF-1CC9-43F7-8EF7-306C7DA5CD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414C984-1201-416B-A8CD-18BC592429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406934-17CA-4929-B1AC-F931D21E5F7A}" type="slidenum">
              <a:rPr lang="en-US" smtClean="0"/>
              <a:t>‹#›</a:t>
            </a:fld>
            <a:endParaRPr lang="en-US"/>
          </a:p>
        </p:txBody>
      </p:sp>
    </p:spTree>
    <p:extLst>
      <p:ext uri="{BB962C8B-B14F-4D97-AF65-F5344CB8AC3E}">
        <p14:creationId xmlns:p14="http://schemas.microsoft.com/office/powerpoint/2010/main" val="39389031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8E4EF3-7FAC-4AF9-AF98-E30F6AD30461}" type="datetimeFigureOut">
              <a:rPr lang="en-US" smtClean="0"/>
              <a:t>9/25/2022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A053-9E28-4D4C-B446-3C2814735BD1}" type="slidenum">
              <a:rPr lang="en-US" smtClean="0"/>
              <a:t>‹#›</a:t>
            </a:fld>
            <a:endParaRPr lang="en-US"/>
          </a:p>
        </p:txBody>
      </p:sp>
    </p:spTree>
    <p:extLst>
      <p:ext uri="{BB962C8B-B14F-4D97-AF65-F5344CB8AC3E}">
        <p14:creationId xmlns:p14="http://schemas.microsoft.com/office/powerpoint/2010/main" val="3338564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D2643C-59B1-4DAE-A62C-3AC8BAF414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2265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D2643C-59B1-4DAE-A62C-3AC8BAF414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3276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D2643C-59B1-4DAE-A62C-3AC8BAF414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251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9">
            <a:extLst>
              <a:ext uri="{FF2B5EF4-FFF2-40B4-BE49-F238E27FC236}">
                <a16:creationId xmlns:a16="http://schemas.microsoft.com/office/drawing/2014/main" id="{38EC4FBD-1BB6-48D1-8E95-B47F8ACBC652}"/>
              </a:ext>
            </a:extLst>
          </p:cNvPr>
          <p:cNvSpPr>
            <a:spLocks noGrp="1"/>
          </p:cNvSpPr>
          <p:nvPr>
            <p:ph type="pic" sz="quarter" idx="12"/>
          </p:nvPr>
        </p:nvSpPr>
        <p:spPr>
          <a:xfrm>
            <a:off x="0" y="0"/>
            <a:ext cx="24387179" cy="13716000"/>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38923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EDC0653-A13D-45D1-9F24-A494B1F101A3}"/>
              </a:ext>
            </a:extLst>
          </p:cNvPr>
          <p:cNvSpPr>
            <a:spLocks noGrp="1"/>
          </p:cNvSpPr>
          <p:nvPr>
            <p:ph type="pic" sz="quarter" idx="14"/>
          </p:nvPr>
        </p:nvSpPr>
        <p:spPr>
          <a:xfrm>
            <a:off x="4218876" y="5067358"/>
            <a:ext cx="4898256" cy="4750152"/>
          </a:xfrm>
          <a:prstGeom prst="rect">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4515C87D-4934-45A4-B917-CFD4E043EE52}"/>
              </a:ext>
            </a:extLst>
          </p:cNvPr>
          <p:cNvSpPr>
            <a:spLocks noGrp="1"/>
          </p:cNvSpPr>
          <p:nvPr>
            <p:ph type="pic" sz="quarter" idx="17"/>
          </p:nvPr>
        </p:nvSpPr>
        <p:spPr>
          <a:xfrm>
            <a:off x="15288935" y="5067358"/>
            <a:ext cx="4898256" cy="4750152"/>
          </a:xfrm>
          <a:prstGeom prst="rect">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24364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B9573F2A-78A0-4D5A-A429-3D8BD3DF5CCC}"/>
              </a:ext>
            </a:extLst>
          </p:cNvPr>
          <p:cNvSpPr>
            <a:spLocks noGrp="1"/>
          </p:cNvSpPr>
          <p:nvPr>
            <p:ph type="pic" sz="quarter" idx="11"/>
          </p:nvPr>
        </p:nvSpPr>
        <p:spPr>
          <a:xfrm>
            <a:off x="4390527" y="4233638"/>
            <a:ext cx="5249407" cy="5248724"/>
          </a:xfrm>
          <a:custGeom>
            <a:avLst/>
            <a:gdLst>
              <a:gd name="connsiteX0" fmla="*/ 2359269 w 4718538"/>
              <a:gd name="connsiteY0" fmla="*/ 0 h 4718538"/>
              <a:gd name="connsiteX1" fmla="*/ 4718538 w 4718538"/>
              <a:gd name="connsiteY1" fmla="*/ 2359269 h 4718538"/>
              <a:gd name="connsiteX2" fmla="*/ 2359269 w 4718538"/>
              <a:gd name="connsiteY2" fmla="*/ 4718538 h 4718538"/>
              <a:gd name="connsiteX3" fmla="*/ 0 w 4718538"/>
              <a:gd name="connsiteY3" fmla="*/ 2359269 h 4718538"/>
              <a:gd name="connsiteX4" fmla="*/ 2359269 w 4718538"/>
              <a:gd name="connsiteY4" fmla="*/ 0 h 4718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8538" h="4718538">
                <a:moveTo>
                  <a:pt x="2359269" y="0"/>
                </a:moveTo>
                <a:cubicBezTo>
                  <a:pt x="3662257" y="0"/>
                  <a:pt x="4718538" y="1056281"/>
                  <a:pt x="4718538" y="2359269"/>
                </a:cubicBezTo>
                <a:cubicBezTo>
                  <a:pt x="4718538" y="3662257"/>
                  <a:pt x="3662257" y="4718538"/>
                  <a:pt x="2359269" y="4718538"/>
                </a:cubicBezTo>
                <a:cubicBezTo>
                  <a:pt x="1056281" y="4718538"/>
                  <a:pt x="0" y="3662257"/>
                  <a:pt x="0" y="2359269"/>
                </a:cubicBezTo>
                <a:cubicBezTo>
                  <a:pt x="0" y="1056281"/>
                  <a:pt x="1056281" y="0"/>
                  <a:pt x="2359269" y="0"/>
                </a:cubicBezTo>
                <a:close/>
              </a:path>
            </a:pathLst>
          </a:cu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lang="en-US" sz="2400">
                <a:solidFill>
                  <a:schemeClr val="bg1"/>
                </a:solidFill>
                <a:latin typeface="Arial" panose="020B0604020202020204" pitchFamily="34" charset="0"/>
                <a:cs typeface="Arial" panose="020B0604020202020204" pitchFamily="34" charset="0"/>
              </a:defRPr>
            </a:lvl1pPr>
          </a:lstStyle>
          <a:p>
            <a:pPr lvl="0"/>
            <a:endParaRPr lang="en-US"/>
          </a:p>
        </p:txBody>
      </p:sp>
      <p:sp>
        <p:nvSpPr>
          <p:cNvPr id="5" name="Oval 4">
            <a:extLst>
              <a:ext uri="{FF2B5EF4-FFF2-40B4-BE49-F238E27FC236}">
                <a16:creationId xmlns:a16="http://schemas.microsoft.com/office/drawing/2014/main" id="{B8FC1716-EB67-4C0A-B097-F9749E33EAA5}"/>
              </a:ext>
            </a:extLst>
          </p:cNvPr>
          <p:cNvSpPr/>
          <p:nvPr userDrawn="1"/>
        </p:nvSpPr>
        <p:spPr>
          <a:xfrm>
            <a:off x="14566216" y="4047768"/>
            <a:ext cx="5756867" cy="5756118"/>
          </a:xfrm>
          <a:prstGeom prst="ellipse">
            <a:avLst/>
          </a:prstGeom>
          <a:noFill/>
          <a:ln w="76200">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Picture Placeholder 9">
            <a:extLst>
              <a:ext uri="{FF2B5EF4-FFF2-40B4-BE49-F238E27FC236}">
                <a16:creationId xmlns:a16="http://schemas.microsoft.com/office/drawing/2014/main" id="{A87F35B4-2342-47BF-B7E1-E6F53E56A6E4}"/>
              </a:ext>
            </a:extLst>
          </p:cNvPr>
          <p:cNvSpPr>
            <a:spLocks noGrp="1"/>
          </p:cNvSpPr>
          <p:nvPr>
            <p:ph type="pic" sz="quarter" idx="13"/>
          </p:nvPr>
        </p:nvSpPr>
        <p:spPr>
          <a:xfrm>
            <a:off x="14819944" y="4266294"/>
            <a:ext cx="5249407" cy="5248724"/>
          </a:xfrm>
          <a:custGeom>
            <a:avLst/>
            <a:gdLst>
              <a:gd name="connsiteX0" fmla="*/ 2359269 w 4718538"/>
              <a:gd name="connsiteY0" fmla="*/ 0 h 4718538"/>
              <a:gd name="connsiteX1" fmla="*/ 4718538 w 4718538"/>
              <a:gd name="connsiteY1" fmla="*/ 2359269 h 4718538"/>
              <a:gd name="connsiteX2" fmla="*/ 2359269 w 4718538"/>
              <a:gd name="connsiteY2" fmla="*/ 4718538 h 4718538"/>
              <a:gd name="connsiteX3" fmla="*/ 0 w 4718538"/>
              <a:gd name="connsiteY3" fmla="*/ 2359269 h 4718538"/>
              <a:gd name="connsiteX4" fmla="*/ 2359269 w 4718538"/>
              <a:gd name="connsiteY4" fmla="*/ 0 h 4718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8538" h="4718538">
                <a:moveTo>
                  <a:pt x="2359269" y="0"/>
                </a:moveTo>
                <a:cubicBezTo>
                  <a:pt x="3662257" y="0"/>
                  <a:pt x="4718538" y="1056281"/>
                  <a:pt x="4718538" y="2359269"/>
                </a:cubicBezTo>
                <a:cubicBezTo>
                  <a:pt x="4718538" y="3662257"/>
                  <a:pt x="3662257" y="4718538"/>
                  <a:pt x="2359269" y="4718538"/>
                </a:cubicBezTo>
                <a:cubicBezTo>
                  <a:pt x="1056281" y="4718538"/>
                  <a:pt x="0" y="3662257"/>
                  <a:pt x="0" y="2359269"/>
                </a:cubicBezTo>
                <a:cubicBezTo>
                  <a:pt x="0" y="1056281"/>
                  <a:pt x="1056281" y="0"/>
                  <a:pt x="2359269" y="0"/>
                </a:cubicBezTo>
                <a:close/>
              </a:path>
            </a:pathLst>
          </a:cu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lang="en-US" sz="2400">
                <a:solidFill>
                  <a:schemeClr val="bg1"/>
                </a:solidFill>
                <a:latin typeface="Arial" panose="020B0604020202020204" pitchFamily="34" charset="0"/>
                <a:cs typeface="Arial" panose="020B0604020202020204" pitchFamily="34" charset="0"/>
              </a:defRPr>
            </a:lvl1pPr>
          </a:lstStyle>
          <a:p>
            <a:pPr lvl="0"/>
            <a:endParaRPr lang="en-US"/>
          </a:p>
        </p:txBody>
      </p:sp>
      <p:sp>
        <p:nvSpPr>
          <p:cNvPr id="6" name="Oval 5">
            <a:extLst>
              <a:ext uri="{FF2B5EF4-FFF2-40B4-BE49-F238E27FC236}">
                <a16:creationId xmlns:a16="http://schemas.microsoft.com/office/drawing/2014/main" id="{7C67DE72-8EBF-41DD-B96F-D1FEA872CE26}"/>
              </a:ext>
            </a:extLst>
          </p:cNvPr>
          <p:cNvSpPr/>
          <p:nvPr userDrawn="1"/>
        </p:nvSpPr>
        <p:spPr>
          <a:xfrm>
            <a:off x="4136798" y="3979941"/>
            <a:ext cx="5756867" cy="5756118"/>
          </a:xfrm>
          <a:prstGeom prst="ellipse">
            <a:avLst/>
          </a:prstGeom>
          <a:noFill/>
          <a:ln w="76200">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434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ppt_x"/>
                                          </p:val>
                                        </p:tav>
                                        <p:tav tm="100000">
                                          <p:val>
                                            <p:strVal val="#ppt_x"/>
                                          </p:val>
                                        </p:tav>
                                      </p:tavLst>
                                    </p:anim>
                                    <p:anim calcmode="lin" valueType="num">
                                      <p:cBhvr additive="base">
                                        <p:cTn id="8" dur="10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75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6" name="Picture Placeholder 26">
            <a:extLst>
              <a:ext uri="{FF2B5EF4-FFF2-40B4-BE49-F238E27FC236}">
                <a16:creationId xmlns:a16="http://schemas.microsoft.com/office/drawing/2014/main" id="{34277158-2799-4093-AC5F-98F60EA9E8D5}"/>
              </a:ext>
            </a:extLst>
          </p:cNvPr>
          <p:cNvSpPr>
            <a:spLocks noGrp="1"/>
          </p:cNvSpPr>
          <p:nvPr>
            <p:ph type="pic" sz="quarter" idx="15"/>
          </p:nvPr>
        </p:nvSpPr>
        <p:spPr>
          <a:xfrm>
            <a:off x="16733980" y="3396337"/>
            <a:ext cx="5558396" cy="7576462"/>
          </a:xfrm>
          <a:prstGeom prst="rect">
            <a:avLst/>
          </a:prstGeom>
          <a:pattFill prst="pct5">
            <a:fgClr>
              <a:srgbClr val="1D1C22"/>
            </a:fgClr>
            <a:bgClr>
              <a:srgbClr val="121212"/>
            </a:bgClr>
          </a:pattFill>
          <a:effectLst>
            <a:outerShdw blurRad="304800" sx="102000" sy="102000" algn="ctr" rotWithShape="0">
              <a:prstClr val="black">
                <a:alpha val="40000"/>
              </a:prstClr>
            </a:outerShdw>
          </a:effectLst>
        </p:spPr>
        <p:txBody>
          <a:bodyPr wrap="square">
            <a:noAutofit/>
          </a:bodyPr>
          <a:lstStyle>
            <a:lvl1pPr>
              <a:defRPr lang="en-US" sz="2400">
                <a:solidFill>
                  <a:schemeClr val="bg1"/>
                </a:solidFill>
                <a:latin typeface="Arial" panose="020B0604020202020204" pitchFamily="34" charset="0"/>
                <a:cs typeface="Arial" panose="020B0604020202020204" pitchFamily="34" charset="0"/>
              </a:defRPr>
            </a:lvl1pPr>
          </a:lstStyle>
          <a:p>
            <a:pPr lvl="0"/>
            <a:endParaRPr lang="en-US"/>
          </a:p>
        </p:txBody>
      </p:sp>
      <p:sp>
        <p:nvSpPr>
          <p:cNvPr id="7" name="Picture Placeholder 25">
            <a:extLst>
              <a:ext uri="{FF2B5EF4-FFF2-40B4-BE49-F238E27FC236}">
                <a16:creationId xmlns:a16="http://schemas.microsoft.com/office/drawing/2014/main" id="{18D23BFD-F035-4324-AA5E-E0CA5D93D045}"/>
              </a:ext>
            </a:extLst>
          </p:cNvPr>
          <p:cNvSpPr>
            <a:spLocks noGrp="1"/>
          </p:cNvSpPr>
          <p:nvPr>
            <p:ph type="pic" sz="quarter" idx="14"/>
          </p:nvPr>
        </p:nvSpPr>
        <p:spPr>
          <a:xfrm>
            <a:off x="9713794" y="3396337"/>
            <a:ext cx="5558396" cy="7576462"/>
          </a:xfrm>
          <a:prstGeom prst="rect">
            <a:avLst/>
          </a:prstGeom>
          <a:pattFill prst="pct5">
            <a:fgClr>
              <a:srgbClr val="1D1C22"/>
            </a:fgClr>
            <a:bgClr>
              <a:srgbClr val="121212"/>
            </a:bgClr>
          </a:pattFill>
          <a:effectLst>
            <a:outerShdw blurRad="304800" sx="102000" sy="102000" algn="ctr" rotWithShape="0">
              <a:prstClr val="black">
                <a:alpha val="40000"/>
              </a:prstClr>
            </a:outerShdw>
          </a:effectLst>
        </p:spPr>
        <p:txBody>
          <a:bodyPr wrap="square">
            <a:noAutofit/>
          </a:bodyPr>
          <a:lstStyle>
            <a:lvl1pPr>
              <a:defRPr lang="en-US" sz="2400">
                <a:solidFill>
                  <a:schemeClr val="bg1"/>
                </a:solidFill>
                <a:latin typeface="Arial" panose="020B0604020202020204" pitchFamily="34" charset="0"/>
                <a:cs typeface="Arial" panose="020B0604020202020204" pitchFamily="34" charset="0"/>
              </a:defRPr>
            </a:lvl1pPr>
          </a:lstStyle>
          <a:p>
            <a:pPr lvl="0"/>
            <a:endParaRPr lang="en-US"/>
          </a:p>
        </p:txBody>
      </p:sp>
      <p:sp>
        <p:nvSpPr>
          <p:cNvPr id="11" name="Picture Placeholder 24">
            <a:extLst>
              <a:ext uri="{FF2B5EF4-FFF2-40B4-BE49-F238E27FC236}">
                <a16:creationId xmlns:a16="http://schemas.microsoft.com/office/drawing/2014/main" id="{BF1AEDEE-6226-493B-B367-14C4FA40E05A}"/>
              </a:ext>
            </a:extLst>
          </p:cNvPr>
          <p:cNvSpPr>
            <a:spLocks noGrp="1"/>
          </p:cNvSpPr>
          <p:nvPr>
            <p:ph type="pic" sz="quarter" idx="11"/>
          </p:nvPr>
        </p:nvSpPr>
        <p:spPr>
          <a:xfrm>
            <a:off x="2693609" y="3396337"/>
            <a:ext cx="5558396" cy="7576462"/>
          </a:xfrm>
          <a:prstGeom prst="rect">
            <a:avLst/>
          </a:prstGeom>
          <a:pattFill prst="pct5">
            <a:fgClr>
              <a:srgbClr val="1D1C22"/>
            </a:fgClr>
            <a:bgClr>
              <a:srgbClr val="121212"/>
            </a:bgClr>
          </a:pattFill>
          <a:effectLst>
            <a:outerShdw blurRad="304800" sx="102000" sy="102000" algn="ctr" rotWithShape="0">
              <a:prstClr val="black">
                <a:alpha val="40000"/>
              </a:prstClr>
            </a:outerShdw>
          </a:effectLst>
        </p:spPr>
        <p:txBody>
          <a:bodyPr wrap="square">
            <a:noAutofit/>
          </a:bodyPr>
          <a:lstStyle>
            <a:lvl1pPr>
              <a:defRPr lang="en-US" sz="2400">
                <a:solidFill>
                  <a:schemeClr val="bg1"/>
                </a:solidFill>
                <a:latin typeface="Arial" panose="020B0604020202020204" pitchFamily="34" charset="0"/>
                <a:cs typeface="Arial" panose="020B0604020202020204" pitchFamily="34" charset="0"/>
              </a:defRPr>
            </a:lvl1pPr>
          </a:lstStyle>
          <a:p>
            <a:pPr lvl="0"/>
            <a:endParaRPr lang="en-US"/>
          </a:p>
        </p:txBody>
      </p:sp>
    </p:spTree>
    <p:extLst>
      <p:ext uri="{BB962C8B-B14F-4D97-AF65-F5344CB8AC3E}">
        <p14:creationId xmlns:p14="http://schemas.microsoft.com/office/powerpoint/2010/main" val="388038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iterate type="lt">
                                    <p:tmPct val="10000"/>
                                  </p:iterate>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16C19D2-83EA-4914-88EE-0F65862DD09D}"/>
              </a:ext>
            </a:extLst>
          </p:cNvPr>
          <p:cNvSpPr/>
          <p:nvPr userDrawn="1"/>
        </p:nvSpPr>
        <p:spPr>
          <a:xfrm>
            <a:off x="16094098" y="3884484"/>
            <a:ext cx="6439738" cy="6324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47567F0B-52CB-4334-9E7A-EA73BB8BDA2B}"/>
              </a:ext>
            </a:extLst>
          </p:cNvPr>
          <p:cNvSpPr/>
          <p:nvPr userDrawn="1"/>
        </p:nvSpPr>
        <p:spPr>
          <a:xfrm>
            <a:off x="2048365" y="3884484"/>
            <a:ext cx="6439738" cy="6324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927F40E-95F1-42F6-8828-0381BBED19FF}"/>
              </a:ext>
            </a:extLst>
          </p:cNvPr>
          <p:cNvSpPr/>
          <p:nvPr userDrawn="1"/>
        </p:nvSpPr>
        <p:spPr>
          <a:xfrm>
            <a:off x="9085409" y="3884484"/>
            <a:ext cx="6439738" cy="6324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Picture Placeholder 8">
            <a:extLst>
              <a:ext uri="{FF2B5EF4-FFF2-40B4-BE49-F238E27FC236}">
                <a16:creationId xmlns:a16="http://schemas.microsoft.com/office/drawing/2014/main" id="{49904C67-FFBF-4092-B654-D34356058079}"/>
              </a:ext>
            </a:extLst>
          </p:cNvPr>
          <p:cNvSpPr>
            <a:spLocks noGrp="1"/>
          </p:cNvSpPr>
          <p:nvPr>
            <p:ph type="pic" sz="quarter" idx="11"/>
          </p:nvPr>
        </p:nvSpPr>
        <p:spPr>
          <a:xfrm>
            <a:off x="2450934" y="4232065"/>
            <a:ext cx="5558394" cy="5553246"/>
          </a:xfrm>
          <a:prstGeom prst="roundRect">
            <a:avLst>
              <a:gd name="adj" fmla="val 0"/>
            </a:avLst>
          </a:pr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2" name="Picture Placeholder 8">
            <a:extLst>
              <a:ext uri="{FF2B5EF4-FFF2-40B4-BE49-F238E27FC236}">
                <a16:creationId xmlns:a16="http://schemas.microsoft.com/office/drawing/2014/main" id="{9B8077C2-2818-4416-B4AB-99233B254047}"/>
              </a:ext>
            </a:extLst>
          </p:cNvPr>
          <p:cNvSpPr>
            <a:spLocks noGrp="1"/>
          </p:cNvSpPr>
          <p:nvPr>
            <p:ph type="pic" sz="quarter" idx="12"/>
          </p:nvPr>
        </p:nvSpPr>
        <p:spPr>
          <a:xfrm>
            <a:off x="9487978" y="4232065"/>
            <a:ext cx="5558394" cy="5553246"/>
          </a:xfrm>
          <a:prstGeom prst="roundRect">
            <a:avLst>
              <a:gd name="adj" fmla="val 0"/>
            </a:avLst>
          </a:pr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3" name="Picture Placeholder 8">
            <a:extLst>
              <a:ext uri="{FF2B5EF4-FFF2-40B4-BE49-F238E27FC236}">
                <a16:creationId xmlns:a16="http://schemas.microsoft.com/office/drawing/2014/main" id="{DF6F07F0-70A4-42D2-8EA5-26FB04AD089E}"/>
              </a:ext>
            </a:extLst>
          </p:cNvPr>
          <p:cNvSpPr>
            <a:spLocks noGrp="1"/>
          </p:cNvSpPr>
          <p:nvPr>
            <p:ph type="pic" sz="quarter" idx="13"/>
          </p:nvPr>
        </p:nvSpPr>
        <p:spPr>
          <a:xfrm>
            <a:off x="16525018" y="4232063"/>
            <a:ext cx="5558394" cy="5553246"/>
          </a:xfrm>
          <a:prstGeom prst="roundRect">
            <a:avLst>
              <a:gd name="adj" fmla="val 0"/>
            </a:avLst>
          </a:pr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160641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iterate type="lt">
                                    <p:tmPct val="10000"/>
                                  </p:iterate>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2" name="Picture Placeholder 9">
            <a:extLst>
              <a:ext uri="{FF2B5EF4-FFF2-40B4-BE49-F238E27FC236}">
                <a16:creationId xmlns:a16="http://schemas.microsoft.com/office/drawing/2014/main" id="{CC4E0759-E856-4001-8967-05389325B70B}"/>
              </a:ext>
            </a:extLst>
          </p:cNvPr>
          <p:cNvSpPr>
            <a:spLocks noGrp="1"/>
          </p:cNvSpPr>
          <p:nvPr>
            <p:ph type="pic" sz="quarter" idx="12"/>
          </p:nvPr>
        </p:nvSpPr>
        <p:spPr>
          <a:xfrm>
            <a:off x="0" y="-1"/>
            <a:ext cx="24387179" cy="8890782"/>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482499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B166BFC-9DA1-4258-9A70-CEB3458426DF}"/>
              </a:ext>
            </a:extLst>
          </p:cNvPr>
          <p:cNvSpPr>
            <a:spLocks noGrp="1"/>
          </p:cNvSpPr>
          <p:nvPr>
            <p:ph type="pic" sz="quarter" idx="12"/>
          </p:nvPr>
        </p:nvSpPr>
        <p:spPr>
          <a:xfrm>
            <a:off x="-36581" y="0"/>
            <a:ext cx="8157510" cy="13716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5" name="Rectangle 4">
            <a:extLst>
              <a:ext uri="{FF2B5EF4-FFF2-40B4-BE49-F238E27FC236}">
                <a16:creationId xmlns:a16="http://schemas.microsoft.com/office/drawing/2014/main" id="{AFEB1C52-78CE-47FD-B1FC-742774B7EDE9}"/>
              </a:ext>
            </a:extLst>
          </p:cNvPr>
          <p:cNvSpPr/>
          <p:nvPr userDrawn="1"/>
        </p:nvSpPr>
        <p:spPr>
          <a:xfrm>
            <a:off x="8120929" y="0"/>
            <a:ext cx="2194846" cy="137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8440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F76B6C-AB52-4CCD-853C-C5F167B45C0A}"/>
              </a:ext>
            </a:extLst>
          </p:cNvPr>
          <p:cNvSpPr>
            <a:spLocks noGrp="1"/>
          </p:cNvSpPr>
          <p:nvPr>
            <p:ph type="pic" sz="quarter" idx="12"/>
          </p:nvPr>
        </p:nvSpPr>
        <p:spPr>
          <a:xfrm>
            <a:off x="11161822" y="2986839"/>
            <a:ext cx="11327033" cy="7742322"/>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pct5">
            <a:fgClr>
              <a:srgbClr val="1D1C22"/>
            </a:fgClr>
            <a:bgClr>
              <a:schemeClr val="bg1"/>
            </a:bgClr>
          </a:pattFill>
          <a:effectLst>
            <a:outerShdw blurRad="889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2388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75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269874EB-8370-414F-9B50-95CB83CFB813}"/>
              </a:ext>
            </a:extLst>
          </p:cNvPr>
          <p:cNvSpPr>
            <a:spLocks noGrp="1"/>
          </p:cNvSpPr>
          <p:nvPr>
            <p:ph type="pic" sz="quarter" idx="11"/>
          </p:nvPr>
        </p:nvSpPr>
        <p:spPr>
          <a:xfrm>
            <a:off x="-38105" y="0"/>
            <a:ext cx="24425280" cy="13716000"/>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34423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26E6011-9A3B-4757-9A8E-A4BF4BC8F53F}"/>
              </a:ext>
            </a:extLst>
          </p:cNvPr>
          <p:cNvSpPr>
            <a:spLocks noGrp="1"/>
          </p:cNvSpPr>
          <p:nvPr>
            <p:ph type="pic" sz="quarter" idx="11"/>
          </p:nvPr>
        </p:nvSpPr>
        <p:spPr>
          <a:xfrm>
            <a:off x="0" y="0"/>
            <a:ext cx="24387175" cy="13716000"/>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49776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4" name="Picture Placeholder 21">
            <a:extLst>
              <a:ext uri="{FF2B5EF4-FFF2-40B4-BE49-F238E27FC236}">
                <a16:creationId xmlns:a16="http://schemas.microsoft.com/office/drawing/2014/main" id="{E6498F27-C3E7-49E3-AC55-B43C6606452C}"/>
              </a:ext>
            </a:extLst>
          </p:cNvPr>
          <p:cNvSpPr>
            <a:spLocks noGrp="1"/>
          </p:cNvSpPr>
          <p:nvPr>
            <p:ph type="pic" sz="quarter" idx="16"/>
          </p:nvPr>
        </p:nvSpPr>
        <p:spPr>
          <a:xfrm>
            <a:off x="8836003" y="1371605"/>
            <a:ext cx="14179396" cy="10941138"/>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Tree>
    <p:extLst>
      <p:ext uri="{BB962C8B-B14F-4D97-AF65-F5344CB8AC3E}">
        <p14:creationId xmlns:p14="http://schemas.microsoft.com/office/powerpoint/2010/main" val="1261860112"/>
      </p:ext>
    </p:extLst>
  </p:cSld>
  <p:clrMapOvr>
    <a:masterClrMapping/>
  </p:clrMapOvr>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88">
          <p15:clr>
            <a:srgbClr val="FBAE40"/>
          </p15:clr>
        </p15:guide>
        <p15:guide id="4" orient="horz" pos="432">
          <p15:clr>
            <a:srgbClr val="FBAE40"/>
          </p15:clr>
        </p15:guide>
        <p15:guide id="5" pos="432">
          <p15:clr>
            <a:srgbClr val="FBAE40"/>
          </p15:clr>
        </p15:guide>
        <p15:guide id="6" pos="724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38644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15" name="Picture Placeholder 21">
            <a:extLst>
              <a:ext uri="{FF2B5EF4-FFF2-40B4-BE49-F238E27FC236}">
                <a16:creationId xmlns:a16="http://schemas.microsoft.com/office/drawing/2014/main" id="{4DA956F2-635C-4E5E-9478-82818C9BA444}"/>
              </a:ext>
            </a:extLst>
          </p:cNvPr>
          <p:cNvSpPr>
            <a:spLocks noGrp="1"/>
          </p:cNvSpPr>
          <p:nvPr>
            <p:ph type="pic" sz="quarter" idx="16"/>
          </p:nvPr>
        </p:nvSpPr>
        <p:spPr>
          <a:xfrm>
            <a:off x="1371779" y="1371605"/>
            <a:ext cx="10821809" cy="10941138"/>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19" name="Picture Placeholder 17">
            <a:extLst>
              <a:ext uri="{FF2B5EF4-FFF2-40B4-BE49-F238E27FC236}">
                <a16:creationId xmlns:a16="http://schemas.microsoft.com/office/drawing/2014/main" id="{45578607-0E13-48BF-A0FF-0C90787EAD03}"/>
              </a:ext>
            </a:extLst>
          </p:cNvPr>
          <p:cNvSpPr>
            <a:spLocks noGrp="1"/>
          </p:cNvSpPr>
          <p:nvPr>
            <p:ph type="pic" sz="quarter" idx="17"/>
          </p:nvPr>
        </p:nvSpPr>
        <p:spPr>
          <a:xfrm>
            <a:off x="12661946" y="1902763"/>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20" name="Picture Placeholder 18">
            <a:extLst>
              <a:ext uri="{FF2B5EF4-FFF2-40B4-BE49-F238E27FC236}">
                <a16:creationId xmlns:a16="http://schemas.microsoft.com/office/drawing/2014/main" id="{E1D701A8-A312-48E8-B8F9-CE31B17D5449}"/>
              </a:ext>
            </a:extLst>
          </p:cNvPr>
          <p:cNvSpPr>
            <a:spLocks noGrp="1"/>
          </p:cNvSpPr>
          <p:nvPr>
            <p:ph type="pic" sz="quarter" idx="18"/>
          </p:nvPr>
        </p:nvSpPr>
        <p:spPr>
          <a:xfrm>
            <a:off x="12693298" y="5480521"/>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21" name="Picture Placeholder 19">
            <a:extLst>
              <a:ext uri="{FF2B5EF4-FFF2-40B4-BE49-F238E27FC236}">
                <a16:creationId xmlns:a16="http://schemas.microsoft.com/office/drawing/2014/main" id="{4BC5FE15-4438-4090-98FE-25234186C15F}"/>
              </a:ext>
            </a:extLst>
          </p:cNvPr>
          <p:cNvSpPr>
            <a:spLocks noGrp="1"/>
          </p:cNvSpPr>
          <p:nvPr>
            <p:ph type="pic" sz="quarter" idx="19"/>
          </p:nvPr>
        </p:nvSpPr>
        <p:spPr>
          <a:xfrm>
            <a:off x="12661946" y="9058279"/>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Tree>
    <p:extLst>
      <p:ext uri="{BB962C8B-B14F-4D97-AF65-F5344CB8AC3E}">
        <p14:creationId xmlns:p14="http://schemas.microsoft.com/office/powerpoint/2010/main" val="11916669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80000">
                                          <p:cBhvr additive="base">
                                            <p:cTn id="7" dur="45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8" dur="4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80000">
                                          <p:cBhvr additive="base">
                                            <p:cTn id="11" dur="450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12" dur="4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80000">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14:bounceEnd="80000">
                                          <p:cBhvr additive="base">
                                            <p:cTn id="15" dur="4500" fill="hold"/>
                                            <p:tgtEl>
                                              <p:spTgt spid="21"/>
                                            </p:tgtEl>
                                            <p:attrNameLst>
                                              <p:attrName>ppt_x</p:attrName>
                                            </p:attrNameLst>
                                          </p:cBhvr>
                                          <p:tavLst>
                                            <p:tav tm="0">
                                              <p:val>
                                                <p:strVal val="#ppt_x"/>
                                              </p:val>
                                            </p:tav>
                                            <p:tav tm="100000">
                                              <p:val>
                                                <p:strVal val="#ppt_x"/>
                                              </p:val>
                                            </p:tav>
                                          </p:tavLst>
                                        </p:anim>
                                        <p:anim calcmode="lin" valueType="num" p14:bounceEnd="80000">
                                          <p:cBhvr additive="base">
                                            <p:cTn id="16" dur="4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4500" fill="hold"/>
                                            <p:tgtEl>
                                              <p:spTgt spid="19"/>
                                            </p:tgtEl>
                                            <p:attrNameLst>
                                              <p:attrName>ppt_x</p:attrName>
                                            </p:attrNameLst>
                                          </p:cBhvr>
                                          <p:tavLst>
                                            <p:tav tm="0">
                                              <p:val>
                                                <p:strVal val="#ppt_x"/>
                                              </p:val>
                                            </p:tav>
                                            <p:tav tm="100000">
                                              <p:val>
                                                <p:strVal val="#ppt_x"/>
                                              </p:val>
                                            </p:tav>
                                          </p:tavLst>
                                        </p:anim>
                                        <p:anim calcmode="lin" valueType="num">
                                          <p:cBhvr additive="base">
                                            <p:cTn id="8" dur="4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4500" fill="hold"/>
                                            <p:tgtEl>
                                              <p:spTgt spid="20"/>
                                            </p:tgtEl>
                                            <p:attrNameLst>
                                              <p:attrName>ppt_x</p:attrName>
                                            </p:attrNameLst>
                                          </p:cBhvr>
                                          <p:tavLst>
                                            <p:tav tm="0">
                                              <p:val>
                                                <p:strVal val="#ppt_x"/>
                                              </p:val>
                                            </p:tav>
                                            <p:tav tm="100000">
                                              <p:val>
                                                <p:strVal val="#ppt_x"/>
                                              </p:val>
                                            </p:tav>
                                          </p:tavLst>
                                        </p:anim>
                                        <p:anim calcmode="lin" valueType="num">
                                          <p:cBhvr additive="base">
                                            <p:cTn id="12" dur="4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4500" fill="hold"/>
                                            <p:tgtEl>
                                              <p:spTgt spid="21"/>
                                            </p:tgtEl>
                                            <p:attrNameLst>
                                              <p:attrName>ppt_x</p:attrName>
                                            </p:attrNameLst>
                                          </p:cBhvr>
                                          <p:tavLst>
                                            <p:tav tm="0">
                                              <p:val>
                                                <p:strVal val="#ppt_x"/>
                                              </p:val>
                                            </p:tav>
                                            <p:tav tm="100000">
                                              <p:val>
                                                <p:strVal val="#ppt_x"/>
                                              </p:val>
                                            </p:tav>
                                          </p:tavLst>
                                        </p:anim>
                                        <p:anim calcmode="lin" valueType="num">
                                          <p:cBhvr additive="base">
                                            <p:cTn id="16" dur="4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88">
          <p15:clr>
            <a:srgbClr val="FBAE40"/>
          </p15:clr>
        </p15:guide>
        <p15:guide id="4" orient="horz" pos="432">
          <p15:clr>
            <a:srgbClr val="FBAE40"/>
          </p15:clr>
        </p15:guide>
        <p15:guide id="5" pos="432">
          <p15:clr>
            <a:srgbClr val="FBAE40"/>
          </p15:clr>
        </p15:guide>
        <p15:guide id="6" pos="724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5_Custom Layout">
    <p:spTree>
      <p:nvGrpSpPr>
        <p:cNvPr id="1" name=""/>
        <p:cNvGrpSpPr/>
        <p:nvPr/>
      </p:nvGrpSpPr>
      <p:grpSpPr>
        <a:xfrm>
          <a:off x="0" y="0"/>
          <a:ext cx="0" cy="0"/>
          <a:chOff x="0" y="0"/>
          <a:chExt cx="0" cy="0"/>
        </a:xfrm>
      </p:grpSpPr>
      <p:sp>
        <p:nvSpPr>
          <p:cNvPr id="15" name="Picture Placeholder 21">
            <a:extLst>
              <a:ext uri="{FF2B5EF4-FFF2-40B4-BE49-F238E27FC236}">
                <a16:creationId xmlns:a16="http://schemas.microsoft.com/office/drawing/2014/main" id="{08164E6B-3548-4349-BC59-10E006C3FFCB}"/>
              </a:ext>
            </a:extLst>
          </p:cNvPr>
          <p:cNvSpPr>
            <a:spLocks noGrp="1"/>
          </p:cNvSpPr>
          <p:nvPr>
            <p:ph type="pic" sz="quarter" idx="16"/>
          </p:nvPr>
        </p:nvSpPr>
        <p:spPr>
          <a:xfrm>
            <a:off x="1371779" y="1371605"/>
            <a:ext cx="10821809" cy="10941138"/>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9" name="Picture Placeholder 17">
            <a:extLst>
              <a:ext uri="{FF2B5EF4-FFF2-40B4-BE49-F238E27FC236}">
                <a16:creationId xmlns:a16="http://schemas.microsoft.com/office/drawing/2014/main" id="{32554F45-37BA-4383-9247-72DB39E9C44C}"/>
              </a:ext>
            </a:extLst>
          </p:cNvPr>
          <p:cNvSpPr>
            <a:spLocks noGrp="1"/>
          </p:cNvSpPr>
          <p:nvPr>
            <p:ph type="pic" sz="quarter" idx="17"/>
          </p:nvPr>
        </p:nvSpPr>
        <p:spPr>
          <a:xfrm>
            <a:off x="12661946" y="1902763"/>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10" name="Picture Placeholder 18">
            <a:extLst>
              <a:ext uri="{FF2B5EF4-FFF2-40B4-BE49-F238E27FC236}">
                <a16:creationId xmlns:a16="http://schemas.microsoft.com/office/drawing/2014/main" id="{52C205BD-21C0-40BB-B748-969CC6988538}"/>
              </a:ext>
            </a:extLst>
          </p:cNvPr>
          <p:cNvSpPr>
            <a:spLocks noGrp="1"/>
          </p:cNvSpPr>
          <p:nvPr>
            <p:ph type="pic" sz="quarter" idx="18"/>
          </p:nvPr>
        </p:nvSpPr>
        <p:spPr>
          <a:xfrm>
            <a:off x="12693298" y="5480521"/>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11" name="Picture Placeholder 19">
            <a:extLst>
              <a:ext uri="{FF2B5EF4-FFF2-40B4-BE49-F238E27FC236}">
                <a16:creationId xmlns:a16="http://schemas.microsoft.com/office/drawing/2014/main" id="{3328A1C3-C3BC-4D35-AC1B-E3F38C7D2593}"/>
              </a:ext>
            </a:extLst>
          </p:cNvPr>
          <p:cNvSpPr>
            <a:spLocks noGrp="1"/>
          </p:cNvSpPr>
          <p:nvPr>
            <p:ph type="pic" sz="quarter" idx="19"/>
          </p:nvPr>
        </p:nvSpPr>
        <p:spPr>
          <a:xfrm>
            <a:off x="12661946" y="9058279"/>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12" name="Picture Placeholder 17">
            <a:extLst>
              <a:ext uri="{FF2B5EF4-FFF2-40B4-BE49-F238E27FC236}">
                <a16:creationId xmlns:a16="http://schemas.microsoft.com/office/drawing/2014/main" id="{E67AD37D-CCFF-4268-ADA9-EE08E8E437AF}"/>
              </a:ext>
            </a:extLst>
          </p:cNvPr>
          <p:cNvSpPr>
            <a:spLocks noGrp="1"/>
          </p:cNvSpPr>
          <p:nvPr>
            <p:ph type="pic" sz="quarter" idx="20"/>
          </p:nvPr>
        </p:nvSpPr>
        <p:spPr>
          <a:xfrm>
            <a:off x="16077889" y="1902763"/>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13" name="Picture Placeholder 18">
            <a:extLst>
              <a:ext uri="{FF2B5EF4-FFF2-40B4-BE49-F238E27FC236}">
                <a16:creationId xmlns:a16="http://schemas.microsoft.com/office/drawing/2014/main" id="{9FEE7FFF-E3F0-4C33-8169-B2BC47DBB0B2}"/>
              </a:ext>
            </a:extLst>
          </p:cNvPr>
          <p:cNvSpPr>
            <a:spLocks noGrp="1"/>
          </p:cNvSpPr>
          <p:nvPr>
            <p:ph type="pic" sz="quarter" idx="21"/>
          </p:nvPr>
        </p:nvSpPr>
        <p:spPr>
          <a:xfrm>
            <a:off x="16109241" y="5480521"/>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
        <p:nvSpPr>
          <p:cNvPr id="14" name="Picture Placeholder 19">
            <a:extLst>
              <a:ext uri="{FF2B5EF4-FFF2-40B4-BE49-F238E27FC236}">
                <a16:creationId xmlns:a16="http://schemas.microsoft.com/office/drawing/2014/main" id="{7D05C2EB-36C9-41A1-9658-357411B92110}"/>
              </a:ext>
            </a:extLst>
          </p:cNvPr>
          <p:cNvSpPr>
            <a:spLocks noGrp="1"/>
          </p:cNvSpPr>
          <p:nvPr>
            <p:ph type="pic" sz="quarter" idx="22"/>
          </p:nvPr>
        </p:nvSpPr>
        <p:spPr>
          <a:xfrm>
            <a:off x="16077889" y="9058279"/>
            <a:ext cx="2884880" cy="2903782"/>
          </a:xfrm>
          <a:prstGeom prst="roundRect">
            <a:avLst/>
          </a:prstGeom>
          <a:pattFill prst="ltDnDiag">
            <a:fgClr>
              <a:schemeClr val="accent1"/>
            </a:fgClr>
            <a:bgClr>
              <a:schemeClr val="bg1"/>
            </a:bgClr>
          </a:pattFill>
        </p:spPr>
        <p:txBody>
          <a:bodyPr wrap="square">
            <a:noAutofit/>
          </a:bodyPr>
          <a:lstStyle>
            <a:lvl1pPr>
              <a:defRPr sz="2400">
                <a:latin typeface="Lato" panose="020F0502020204030203" pitchFamily="34" charset="0"/>
              </a:defRPr>
            </a:lvl1pPr>
          </a:lstStyle>
          <a:p>
            <a:endParaRPr lang="en-US"/>
          </a:p>
        </p:txBody>
      </p:sp>
    </p:spTree>
    <p:extLst>
      <p:ext uri="{BB962C8B-B14F-4D97-AF65-F5344CB8AC3E}">
        <p14:creationId xmlns:p14="http://schemas.microsoft.com/office/powerpoint/2010/main" val="10603477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80000">
                                          <p:cBhvr additive="base">
                                            <p:cTn id="7" dur="4500" fill="hold"/>
                                            <p:tgtEl>
                                              <p:spTgt spid="9"/>
                                            </p:tgtEl>
                                            <p:attrNameLst>
                                              <p:attrName>ppt_x</p:attrName>
                                            </p:attrNameLst>
                                          </p:cBhvr>
                                          <p:tavLst>
                                            <p:tav tm="0">
                                              <p:val>
                                                <p:strVal val="#ppt_x"/>
                                              </p:val>
                                            </p:tav>
                                            <p:tav tm="100000">
                                              <p:val>
                                                <p:strVal val="#ppt_x"/>
                                              </p:val>
                                            </p:tav>
                                          </p:tavLst>
                                        </p:anim>
                                        <p:anim calcmode="lin" valueType="num" p14:bounceEnd="80000">
                                          <p:cBhvr additive="base">
                                            <p:cTn id="8" dur="4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80000">
                                          <p:cBhvr additive="base">
                                            <p:cTn id="11" dur="4500" fill="hold"/>
                                            <p:tgtEl>
                                              <p:spTgt spid="10"/>
                                            </p:tgtEl>
                                            <p:attrNameLst>
                                              <p:attrName>ppt_x</p:attrName>
                                            </p:attrNameLst>
                                          </p:cBhvr>
                                          <p:tavLst>
                                            <p:tav tm="0">
                                              <p:val>
                                                <p:strVal val="#ppt_x"/>
                                              </p:val>
                                            </p:tav>
                                            <p:tav tm="100000">
                                              <p:val>
                                                <p:strVal val="#ppt_x"/>
                                              </p:val>
                                            </p:tav>
                                          </p:tavLst>
                                        </p:anim>
                                        <p:anim calcmode="lin" valueType="num" p14:bounceEnd="80000">
                                          <p:cBhvr additive="base">
                                            <p:cTn id="12" dur="4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80000">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14:bounceEnd="80000">
                                          <p:cBhvr additive="base">
                                            <p:cTn id="15" dur="45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16" dur="4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80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80000">
                                          <p:cBhvr additive="base">
                                            <p:cTn id="19" dur="45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20" dur="4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8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80000">
                                          <p:cBhvr additive="base">
                                            <p:cTn id="23" dur="45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24" dur="4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8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80000">
                                          <p:cBhvr additive="base">
                                            <p:cTn id="27" dur="4500" fill="hold"/>
                                            <p:tgtEl>
                                              <p:spTgt spid="14"/>
                                            </p:tgtEl>
                                            <p:attrNameLst>
                                              <p:attrName>ppt_x</p:attrName>
                                            </p:attrNameLst>
                                          </p:cBhvr>
                                          <p:tavLst>
                                            <p:tav tm="0">
                                              <p:val>
                                                <p:strVal val="#ppt_x"/>
                                              </p:val>
                                            </p:tav>
                                            <p:tav tm="100000">
                                              <p:val>
                                                <p:strVal val="#ppt_x"/>
                                              </p:val>
                                            </p:tav>
                                          </p:tavLst>
                                        </p:anim>
                                        <p:anim calcmode="lin" valueType="num" p14:bounceEnd="80000">
                                          <p:cBhvr additive="base">
                                            <p:cTn id="28" dur="4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4500" fill="hold"/>
                                            <p:tgtEl>
                                              <p:spTgt spid="9"/>
                                            </p:tgtEl>
                                            <p:attrNameLst>
                                              <p:attrName>ppt_x</p:attrName>
                                            </p:attrNameLst>
                                          </p:cBhvr>
                                          <p:tavLst>
                                            <p:tav tm="0">
                                              <p:val>
                                                <p:strVal val="#ppt_x"/>
                                              </p:val>
                                            </p:tav>
                                            <p:tav tm="100000">
                                              <p:val>
                                                <p:strVal val="#ppt_x"/>
                                              </p:val>
                                            </p:tav>
                                          </p:tavLst>
                                        </p:anim>
                                        <p:anim calcmode="lin" valueType="num">
                                          <p:cBhvr additive="base">
                                            <p:cTn id="8" dur="4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4500" fill="hold"/>
                                            <p:tgtEl>
                                              <p:spTgt spid="10"/>
                                            </p:tgtEl>
                                            <p:attrNameLst>
                                              <p:attrName>ppt_x</p:attrName>
                                            </p:attrNameLst>
                                          </p:cBhvr>
                                          <p:tavLst>
                                            <p:tav tm="0">
                                              <p:val>
                                                <p:strVal val="#ppt_x"/>
                                              </p:val>
                                            </p:tav>
                                            <p:tav tm="100000">
                                              <p:val>
                                                <p:strVal val="#ppt_x"/>
                                              </p:val>
                                            </p:tav>
                                          </p:tavLst>
                                        </p:anim>
                                        <p:anim calcmode="lin" valueType="num">
                                          <p:cBhvr additive="base">
                                            <p:cTn id="12" dur="4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4500" fill="hold"/>
                                            <p:tgtEl>
                                              <p:spTgt spid="11"/>
                                            </p:tgtEl>
                                            <p:attrNameLst>
                                              <p:attrName>ppt_x</p:attrName>
                                            </p:attrNameLst>
                                          </p:cBhvr>
                                          <p:tavLst>
                                            <p:tav tm="0">
                                              <p:val>
                                                <p:strVal val="#ppt_x"/>
                                              </p:val>
                                            </p:tav>
                                            <p:tav tm="100000">
                                              <p:val>
                                                <p:strVal val="#ppt_x"/>
                                              </p:val>
                                            </p:tav>
                                          </p:tavLst>
                                        </p:anim>
                                        <p:anim calcmode="lin" valueType="num">
                                          <p:cBhvr additive="base">
                                            <p:cTn id="16" dur="4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4500" fill="hold"/>
                                            <p:tgtEl>
                                              <p:spTgt spid="12"/>
                                            </p:tgtEl>
                                            <p:attrNameLst>
                                              <p:attrName>ppt_x</p:attrName>
                                            </p:attrNameLst>
                                          </p:cBhvr>
                                          <p:tavLst>
                                            <p:tav tm="0">
                                              <p:val>
                                                <p:strVal val="#ppt_x"/>
                                              </p:val>
                                            </p:tav>
                                            <p:tav tm="100000">
                                              <p:val>
                                                <p:strVal val="#ppt_x"/>
                                              </p:val>
                                            </p:tav>
                                          </p:tavLst>
                                        </p:anim>
                                        <p:anim calcmode="lin" valueType="num">
                                          <p:cBhvr additive="base">
                                            <p:cTn id="20" dur="4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4500" fill="hold"/>
                                            <p:tgtEl>
                                              <p:spTgt spid="13"/>
                                            </p:tgtEl>
                                            <p:attrNameLst>
                                              <p:attrName>ppt_x</p:attrName>
                                            </p:attrNameLst>
                                          </p:cBhvr>
                                          <p:tavLst>
                                            <p:tav tm="0">
                                              <p:val>
                                                <p:strVal val="#ppt_x"/>
                                              </p:val>
                                            </p:tav>
                                            <p:tav tm="100000">
                                              <p:val>
                                                <p:strVal val="#ppt_x"/>
                                              </p:val>
                                            </p:tav>
                                          </p:tavLst>
                                        </p:anim>
                                        <p:anim calcmode="lin" valueType="num">
                                          <p:cBhvr additive="base">
                                            <p:cTn id="24" dur="4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4500" fill="hold"/>
                                            <p:tgtEl>
                                              <p:spTgt spid="14"/>
                                            </p:tgtEl>
                                            <p:attrNameLst>
                                              <p:attrName>ppt_x</p:attrName>
                                            </p:attrNameLst>
                                          </p:cBhvr>
                                          <p:tavLst>
                                            <p:tav tm="0">
                                              <p:val>
                                                <p:strVal val="#ppt_x"/>
                                              </p:val>
                                            </p:tav>
                                            <p:tav tm="100000">
                                              <p:val>
                                                <p:strVal val="#ppt_x"/>
                                              </p:val>
                                            </p:tav>
                                          </p:tavLst>
                                        </p:anim>
                                        <p:anim calcmode="lin" valueType="num">
                                          <p:cBhvr additive="base">
                                            <p:cTn id="28" dur="4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Lst>
      </p:timing>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88">
          <p15:clr>
            <a:srgbClr val="FBAE40"/>
          </p15:clr>
        </p15:guide>
        <p15:guide id="4" orient="horz" pos="432">
          <p15:clr>
            <a:srgbClr val="FBAE40"/>
          </p15:clr>
        </p15:guide>
        <p15:guide id="5" pos="432">
          <p15:clr>
            <a:srgbClr val="FBAE40"/>
          </p15:clr>
        </p15:guide>
        <p15:guide id="6" pos="724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467A315-3362-4609-92AE-8D7DFEB66917}"/>
              </a:ext>
            </a:extLst>
          </p:cNvPr>
          <p:cNvSpPr>
            <a:spLocks noGrp="1"/>
          </p:cNvSpPr>
          <p:nvPr>
            <p:ph type="pic" sz="quarter" idx="12"/>
          </p:nvPr>
        </p:nvSpPr>
        <p:spPr>
          <a:xfrm>
            <a:off x="13843126" y="3292437"/>
            <a:ext cx="7496688" cy="4293034"/>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16661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571E805-B9D6-4819-BBCE-BF7117454EEC}"/>
              </a:ext>
            </a:extLst>
          </p:cNvPr>
          <p:cNvSpPr>
            <a:spLocks noGrp="1"/>
          </p:cNvSpPr>
          <p:nvPr>
            <p:ph type="pic" sz="quarter" idx="12"/>
          </p:nvPr>
        </p:nvSpPr>
        <p:spPr>
          <a:xfrm>
            <a:off x="3459567" y="5637024"/>
            <a:ext cx="6315254" cy="4045220"/>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422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467A315-3362-4609-92AE-8D7DFEB66917}"/>
              </a:ext>
            </a:extLst>
          </p:cNvPr>
          <p:cNvSpPr>
            <a:spLocks noGrp="1"/>
          </p:cNvSpPr>
          <p:nvPr>
            <p:ph type="pic" sz="quarter" idx="12"/>
          </p:nvPr>
        </p:nvSpPr>
        <p:spPr>
          <a:xfrm>
            <a:off x="15508719" y="3052508"/>
            <a:ext cx="4077231" cy="8186992"/>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92841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9A679E81-8312-47B7-A226-91A9D9E9FDCA}"/>
              </a:ext>
            </a:extLst>
          </p:cNvPr>
          <p:cNvSpPr>
            <a:spLocks noGrp="1"/>
          </p:cNvSpPr>
          <p:nvPr>
            <p:ph type="pic" sz="quarter" idx="12"/>
          </p:nvPr>
        </p:nvSpPr>
        <p:spPr>
          <a:xfrm>
            <a:off x="2221813" y="3903785"/>
            <a:ext cx="7316153" cy="5908430"/>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a:effectLst>
            <a:outerShdw blurRad="1143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3952963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80000">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325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8" dur="32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250" fill="hold"/>
                                            <p:tgtEl>
                                              <p:spTgt spid="5"/>
                                            </p:tgtEl>
                                            <p:attrNameLst>
                                              <p:attrName>ppt_x</p:attrName>
                                            </p:attrNameLst>
                                          </p:cBhvr>
                                          <p:tavLst>
                                            <p:tav tm="0">
                                              <p:val>
                                                <p:strVal val="#ppt_x"/>
                                              </p:val>
                                            </p:tav>
                                            <p:tav tm="100000">
                                              <p:val>
                                                <p:strVal val="#ppt_x"/>
                                              </p:val>
                                            </p:tav>
                                          </p:tavLst>
                                        </p:anim>
                                        <p:anim calcmode="lin" valueType="num">
                                          <p:cBhvr additive="base">
                                            <p:cTn id="8" dur="32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4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2C534D3A-45E4-4F70-9C36-8409F0BAB923}"/>
              </a:ext>
            </a:extLst>
          </p:cNvPr>
          <p:cNvSpPr>
            <a:spLocks noGrp="1"/>
          </p:cNvSpPr>
          <p:nvPr>
            <p:ph type="pic" sz="quarter" idx="12"/>
          </p:nvPr>
        </p:nvSpPr>
        <p:spPr>
          <a:xfrm>
            <a:off x="4906485" y="4226169"/>
            <a:ext cx="5487114" cy="5451230"/>
          </a:xfrm>
          <a:prstGeom prst="flowChartConnector">
            <a:avLst/>
          </a:prstGeom>
          <a:pattFill prst="pct5">
            <a:fgClr>
              <a:srgbClr val="1D1C22"/>
            </a:fgClr>
            <a:bgClr>
              <a:schemeClr val="bg1"/>
            </a:bgClr>
          </a:pattFill>
          <a:effectLst>
            <a:outerShdw blurRad="1016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3018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87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41000878-1FC8-4510-95D2-81F0ABE7EFC1}"/>
              </a:ext>
            </a:extLst>
          </p:cNvPr>
          <p:cNvSpPr>
            <a:spLocks noGrp="1"/>
          </p:cNvSpPr>
          <p:nvPr>
            <p:ph type="pic" sz="quarter" idx="11"/>
          </p:nvPr>
        </p:nvSpPr>
        <p:spPr>
          <a:xfrm>
            <a:off x="12193589" y="3139440"/>
            <a:ext cx="12193586" cy="7437120"/>
          </a:xfrm>
          <a:prstGeom prst="roundRect">
            <a:avLst>
              <a:gd name="adj" fmla="val 0"/>
            </a:avLst>
          </a:pr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sz="12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58385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114717D-C970-4C4D-9B6E-AD16ADD39EA8}"/>
              </a:ext>
            </a:extLst>
          </p:cNvPr>
          <p:cNvSpPr>
            <a:spLocks noGrp="1"/>
          </p:cNvSpPr>
          <p:nvPr>
            <p:ph type="pic" sz="quarter" idx="12"/>
          </p:nvPr>
        </p:nvSpPr>
        <p:spPr>
          <a:xfrm>
            <a:off x="3237117" y="1860884"/>
            <a:ext cx="9149001" cy="6448928"/>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3855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16D266A-B697-496C-8531-A0896D8A5951}"/>
              </a:ext>
            </a:extLst>
          </p:cNvPr>
          <p:cNvSpPr>
            <a:spLocks noGrp="1"/>
          </p:cNvSpPr>
          <p:nvPr>
            <p:ph type="pic" sz="quarter" idx="12"/>
          </p:nvPr>
        </p:nvSpPr>
        <p:spPr>
          <a:xfrm>
            <a:off x="2980655" y="3194454"/>
            <a:ext cx="8434536" cy="8230108"/>
          </a:xfrm>
          <a:prstGeom prst="flowChartConnector">
            <a:avLst/>
          </a:prstGeom>
          <a:pattFill prst="pct5">
            <a:fgClr>
              <a:srgbClr val="1D1C22"/>
            </a:fgClr>
            <a:bgClr>
              <a:schemeClr val="bg1"/>
            </a:bgClr>
          </a:pattFill>
          <a:effectLst>
            <a:outerShdw blurRad="1143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95846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89185E42-7C0B-44FC-B1D6-A228BA5CFB77}"/>
              </a:ext>
            </a:extLst>
          </p:cNvPr>
          <p:cNvSpPr>
            <a:spLocks noGrp="1"/>
          </p:cNvSpPr>
          <p:nvPr>
            <p:ph type="pic" sz="quarter" idx="13"/>
          </p:nvPr>
        </p:nvSpPr>
        <p:spPr>
          <a:xfrm>
            <a:off x="13186108" y="2218160"/>
            <a:ext cx="9219610" cy="9279680"/>
          </a:xfrm>
          <a:prstGeom prst="flowChartConnector">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44949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Picture Placeholder 9">
            <a:extLst>
              <a:ext uri="{FF2B5EF4-FFF2-40B4-BE49-F238E27FC236}">
                <a16:creationId xmlns:a16="http://schemas.microsoft.com/office/drawing/2014/main" id="{491594D8-A762-479F-A681-660A37338B20}"/>
              </a:ext>
            </a:extLst>
          </p:cNvPr>
          <p:cNvSpPr>
            <a:spLocks noGrp="1"/>
          </p:cNvSpPr>
          <p:nvPr>
            <p:ph type="pic" sz="quarter" idx="12"/>
          </p:nvPr>
        </p:nvSpPr>
        <p:spPr>
          <a:xfrm>
            <a:off x="0" y="0"/>
            <a:ext cx="24387179" cy="13716000"/>
          </a:xfrm>
          <a:custGeom>
            <a:avLst/>
            <a:gdLst>
              <a:gd name="connsiteX0" fmla="*/ 0 w 2193201"/>
              <a:gd name="connsiteY0" fmla="*/ 0 h 2193201"/>
              <a:gd name="connsiteX1" fmla="*/ 2193201 w 2193201"/>
              <a:gd name="connsiteY1" fmla="*/ 0 h 2193201"/>
              <a:gd name="connsiteX2" fmla="*/ 2193201 w 2193201"/>
              <a:gd name="connsiteY2" fmla="*/ 2193201 h 2193201"/>
              <a:gd name="connsiteX3" fmla="*/ 0 w 2193201"/>
              <a:gd name="connsiteY3" fmla="*/ 2193201 h 2193201"/>
            </a:gdLst>
            <a:ahLst/>
            <a:cxnLst>
              <a:cxn ang="0">
                <a:pos x="connsiteX0" y="connsiteY0"/>
              </a:cxn>
              <a:cxn ang="0">
                <a:pos x="connsiteX1" y="connsiteY1"/>
              </a:cxn>
              <a:cxn ang="0">
                <a:pos x="connsiteX2" y="connsiteY2"/>
              </a:cxn>
              <a:cxn ang="0">
                <a:pos x="connsiteX3" y="connsiteY3"/>
              </a:cxn>
            </a:cxnLst>
            <a:rect l="l" t="t" r="r" b="b"/>
            <a:pathLst>
              <a:path w="2193201" h="2193201">
                <a:moveTo>
                  <a:pt x="0" y="0"/>
                </a:moveTo>
                <a:lnTo>
                  <a:pt x="2193201" y="0"/>
                </a:lnTo>
                <a:lnTo>
                  <a:pt x="2193201" y="2193201"/>
                </a:lnTo>
                <a:lnTo>
                  <a:pt x="0" y="2193201"/>
                </a:lnTo>
                <a:close/>
              </a:path>
            </a:pathLst>
          </a:cu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9966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4" name="Picture Placeholder 12">
            <a:extLst>
              <a:ext uri="{FF2B5EF4-FFF2-40B4-BE49-F238E27FC236}">
                <a16:creationId xmlns:a16="http://schemas.microsoft.com/office/drawing/2014/main" id="{36BB45F1-8AD3-463E-8659-BF8D56C2D135}"/>
              </a:ext>
            </a:extLst>
          </p:cNvPr>
          <p:cNvSpPr>
            <a:spLocks noGrp="1"/>
          </p:cNvSpPr>
          <p:nvPr>
            <p:ph type="pic" sz="quarter" idx="12"/>
          </p:nvPr>
        </p:nvSpPr>
        <p:spPr>
          <a:xfrm>
            <a:off x="13870206" y="2423016"/>
            <a:ext cx="8738738" cy="8675924"/>
          </a:xfrm>
          <a:prstGeom prst="roundRect">
            <a:avLst>
              <a:gd name="adj" fmla="val 0"/>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957658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2" name="Picture Placeholder 12">
            <a:extLst>
              <a:ext uri="{FF2B5EF4-FFF2-40B4-BE49-F238E27FC236}">
                <a16:creationId xmlns:a16="http://schemas.microsoft.com/office/drawing/2014/main" id="{6E5AB504-D0FF-4EE5-B504-7882DF9DB3A4}"/>
              </a:ext>
            </a:extLst>
          </p:cNvPr>
          <p:cNvSpPr>
            <a:spLocks noGrp="1"/>
          </p:cNvSpPr>
          <p:nvPr>
            <p:ph type="pic" sz="quarter" idx="12"/>
          </p:nvPr>
        </p:nvSpPr>
        <p:spPr>
          <a:xfrm>
            <a:off x="13870206" y="2423016"/>
            <a:ext cx="8738738" cy="8675924"/>
          </a:xfrm>
          <a:prstGeom prst="roundRect">
            <a:avLst>
              <a:gd name="adj" fmla="val 20315"/>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05053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D73C305-33E7-4C3B-844F-581D0E3B7810}"/>
              </a:ext>
            </a:extLst>
          </p:cNvPr>
          <p:cNvSpPr>
            <a:spLocks noGrp="1"/>
          </p:cNvSpPr>
          <p:nvPr userDrawn="1">
            <p:ph type="pic" sz="quarter" idx="13"/>
          </p:nvPr>
        </p:nvSpPr>
        <p:spPr>
          <a:xfrm flipH="1">
            <a:off x="7772970" y="0"/>
            <a:ext cx="8841235" cy="11925300"/>
          </a:xfrm>
          <a:prstGeom prst="rect">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002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75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5D5FBDDC-FDA4-4674-A164-D98EE347BCC5}"/>
              </a:ext>
            </a:extLst>
          </p:cNvPr>
          <p:cNvSpPr>
            <a:spLocks noGrp="1"/>
          </p:cNvSpPr>
          <p:nvPr>
            <p:ph type="pic" sz="quarter" idx="12"/>
          </p:nvPr>
        </p:nvSpPr>
        <p:spPr>
          <a:xfrm>
            <a:off x="1" y="2715024"/>
            <a:ext cx="12125401" cy="8285952"/>
          </a:xfrm>
          <a:prstGeom prst="rect">
            <a:avLst/>
          </a:prstGeom>
          <a:pattFill prst="pct5">
            <a:fgClr>
              <a:srgbClr val="1D1C22"/>
            </a:fgClr>
            <a:bgClr>
              <a:schemeClr val="bg1"/>
            </a:bgClr>
          </a:pattFill>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62270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75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11" name="Picture Placeholder 8">
            <a:extLst>
              <a:ext uri="{FF2B5EF4-FFF2-40B4-BE49-F238E27FC236}">
                <a16:creationId xmlns:a16="http://schemas.microsoft.com/office/drawing/2014/main" id="{9642B110-2D08-4D07-ABF5-714025FC8A96}"/>
              </a:ext>
            </a:extLst>
          </p:cNvPr>
          <p:cNvSpPr>
            <a:spLocks noGrp="1"/>
          </p:cNvSpPr>
          <p:nvPr>
            <p:ph type="pic" sz="quarter" idx="11"/>
          </p:nvPr>
        </p:nvSpPr>
        <p:spPr>
          <a:xfrm>
            <a:off x="13456820" y="1938130"/>
            <a:ext cx="8479384" cy="9839740"/>
          </a:xfrm>
          <a:prstGeom prst="roundRect">
            <a:avLst>
              <a:gd name="adj" fmla="val 0"/>
            </a:avLst>
          </a:prstGeom>
          <a:pattFill prst="pct5">
            <a:fgClr>
              <a:srgbClr val="1D1C22"/>
            </a:fgClr>
            <a:bgClr>
              <a:schemeClr val="bg1"/>
            </a:bgClr>
          </a:pattFill>
          <a:effectLst>
            <a:outerShdw blurRad="304800" sx="102000" sy="102000" algn="ctr" rotWithShape="0">
              <a:prstClr val="black">
                <a:alpha val="40000"/>
              </a:prstClr>
            </a:outerShdw>
          </a:effectLst>
        </p:spPr>
        <p:txBody>
          <a:bodyPr wrap="square">
            <a:noAutofit/>
          </a:bodyPr>
          <a:lstStyle>
            <a:lvl1pPr>
              <a:defRPr sz="2400">
                <a:solidFill>
                  <a:schemeClr val="bg1"/>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90761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1F683F6-E1E3-4444-9468-104A7F66FD74}"/>
              </a:ext>
            </a:extLst>
          </p:cNvPr>
          <p:cNvSpPr/>
          <p:nvPr userDrawn="1"/>
        </p:nvSpPr>
        <p:spPr>
          <a:xfrm>
            <a:off x="16872601" y="12846788"/>
            <a:ext cx="5022529" cy="338554"/>
          </a:xfrm>
          <a:prstGeom prst="rect">
            <a:avLst/>
          </a:prstGeom>
        </p:spPr>
        <p:txBody>
          <a:bodyPr wrap="none">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lang="en-US" sz="1600" b="1" spc="300" baseline="0">
                <a:solidFill>
                  <a:schemeClr val="bg1">
                    <a:lumMod val="85000"/>
                  </a:schemeClr>
                </a:solidFill>
                <a:latin typeface="Lato" panose="020F0502020204030203" pitchFamily="34" charset="0"/>
                <a:cs typeface="Poppins" panose="00000500000000000000" pitchFamily="2" charset="0"/>
              </a:rPr>
              <a:t>@Smart Light</a:t>
            </a:r>
            <a:r>
              <a:rPr lang="en-US" sz="1600" b="1" spc="300" baseline="0">
                <a:solidFill>
                  <a:schemeClr val="accent4"/>
                </a:solidFill>
                <a:latin typeface="Lato" panose="020F0502020204030203" pitchFamily="34" charset="0"/>
                <a:cs typeface="Poppins" panose="00000500000000000000" pitchFamily="2" charset="0"/>
              </a:rPr>
              <a:t> </a:t>
            </a:r>
            <a:r>
              <a:rPr lang="en-US" sz="1600" b="1" spc="300" baseline="0">
                <a:solidFill>
                  <a:schemeClr val="bg1">
                    <a:lumMod val="85000"/>
                  </a:schemeClr>
                </a:solidFill>
                <a:latin typeface="Lato" panose="020F0502020204030203" pitchFamily="34" charset="0"/>
                <a:cs typeface="Poppins" panose="00000500000000000000" pitchFamily="2" charset="0"/>
              </a:rPr>
              <a:t>– PresentationTemplate</a:t>
            </a:r>
            <a:endParaRPr lang="en-US" sz="1600" b="0" spc="300" baseline="0">
              <a:solidFill>
                <a:schemeClr val="bg1">
                  <a:lumMod val="85000"/>
                </a:schemeClr>
              </a:solidFill>
              <a:latin typeface="Lato" panose="020F0502020204030203" pitchFamily="34" charset="0"/>
              <a:cs typeface="Poppins" panose="00000500000000000000" pitchFamily="2" charset="0"/>
            </a:endParaRPr>
          </a:p>
        </p:txBody>
      </p:sp>
      <p:sp>
        <p:nvSpPr>
          <p:cNvPr id="8" name="Rectangle 7">
            <a:extLst>
              <a:ext uri="{FF2B5EF4-FFF2-40B4-BE49-F238E27FC236}">
                <a16:creationId xmlns:a16="http://schemas.microsoft.com/office/drawing/2014/main" id="{0CE18782-C9ED-405B-8956-64B41AD18086}"/>
              </a:ext>
            </a:extLst>
          </p:cNvPr>
          <p:cNvSpPr/>
          <p:nvPr userDrawn="1"/>
        </p:nvSpPr>
        <p:spPr>
          <a:xfrm>
            <a:off x="23343392" y="12778269"/>
            <a:ext cx="933712" cy="461665"/>
          </a:xfrm>
          <a:prstGeom prst="rect">
            <a:avLst/>
          </a:prstGeom>
          <a:noFill/>
        </p:spPr>
        <p:txBody>
          <a:bodyPr wrap="square">
            <a:spAutoFit/>
          </a:bodyPr>
          <a:lstStyle/>
          <a:p>
            <a:fld id="{1A290D8D-6BA0-418D-AFED-C65293F70DA0}" type="slidenum">
              <a:rPr lang="en-US" sz="2400" b="1" kern="1200" smtClean="0">
                <a:solidFill>
                  <a:schemeClr val="bg1">
                    <a:lumMod val="85000"/>
                  </a:schemeClr>
                </a:solidFill>
                <a:latin typeface="Lato" panose="020F0502020204030203" pitchFamily="34" charset="0"/>
                <a:ea typeface="+mn-ea"/>
                <a:cs typeface="+mn-cs"/>
              </a:rPr>
              <a:pPr/>
              <a:t>‹#›</a:t>
            </a:fld>
            <a:endParaRPr lang="en-US" sz="2400">
              <a:solidFill>
                <a:schemeClr val="bg1">
                  <a:lumMod val="85000"/>
                </a:schemeClr>
              </a:solidFill>
              <a:latin typeface="Lato" panose="020F0502020204030203" pitchFamily="34" charset="0"/>
            </a:endParaRPr>
          </a:p>
        </p:txBody>
      </p:sp>
      <p:sp>
        <p:nvSpPr>
          <p:cNvPr id="9" name="TextBox 8">
            <a:extLst>
              <a:ext uri="{FF2B5EF4-FFF2-40B4-BE49-F238E27FC236}">
                <a16:creationId xmlns:a16="http://schemas.microsoft.com/office/drawing/2014/main" id="{9E9F091C-D248-4209-963E-C2B370BFC259}"/>
              </a:ext>
            </a:extLst>
          </p:cNvPr>
          <p:cNvSpPr txBox="1"/>
          <p:nvPr userDrawn="1"/>
        </p:nvSpPr>
        <p:spPr>
          <a:xfrm rot="16200000">
            <a:off x="-1506416" y="6688723"/>
            <a:ext cx="4325223" cy="338554"/>
          </a:xfrm>
          <a:prstGeom prst="rect">
            <a:avLst/>
          </a:prstGeom>
          <a:noFill/>
        </p:spPr>
        <p:txBody>
          <a:bodyPr wrap="non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lang="en-US" sz="1600" b="1" spc="600" baseline="0">
                <a:solidFill>
                  <a:schemeClr val="bg1">
                    <a:lumMod val="85000"/>
                  </a:schemeClr>
                </a:solidFill>
                <a:latin typeface="Lato" panose="020F0502020204030203" pitchFamily="34" charset="0"/>
              </a:rPr>
              <a:t>Smart Light Presentation</a:t>
            </a:r>
            <a:endParaRPr lang="en-US" sz="1600" spc="600" baseline="0">
              <a:solidFill>
                <a:srgbClr val="FF4EBC"/>
              </a:solidFill>
              <a:latin typeface="Lato" panose="020F0502020204030203" pitchFamily="34" charset="0"/>
            </a:endParaRPr>
          </a:p>
        </p:txBody>
      </p:sp>
    </p:spTree>
    <p:extLst>
      <p:ext uri="{BB962C8B-B14F-4D97-AF65-F5344CB8AC3E}">
        <p14:creationId xmlns:p14="http://schemas.microsoft.com/office/powerpoint/2010/main" val="1908286036"/>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 id="2147483986" r:id="rId14"/>
    <p:sldLayoutId id="2147483987" r:id="rId15"/>
    <p:sldLayoutId id="2147483988" r:id="rId16"/>
    <p:sldLayoutId id="2147484023" r:id="rId17"/>
    <p:sldLayoutId id="2147484024" r:id="rId18"/>
    <p:sldLayoutId id="2147484025" r:id="rId19"/>
    <p:sldLayoutId id="2147484026" r:id="rId20"/>
    <p:sldLayoutId id="2147484027" r:id="rId21"/>
    <p:sldLayoutId id="2147484028" r:id="rId22"/>
    <p:sldLayoutId id="2147484029" r:id="rId23"/>
    <p:sldLayoutId id="2147484030" r:id="rId24"/>
    <p:sldLayoutId id="2147484031" r:id="rId25"/>
    <p:sldLayoutId id="2147484032" r:id="rId26"/>
    <p:sldLayoutId id="2147484033" r:id="rId27"/>
    <p:sldLayoutId id="2147484034" r:id="rId28"/>
    <p:sldLayoutId id="2147484035" r:id="rId29"/>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A4A3A4"/>
          </p15:clr>
        </p15:guide>
        <p15:guide id="2" orient="horz" pos="2160">
          <p15:clr>
            <a:srgbClr val="A4A3A4"/>
          </p15:clr>
        </p15:guide>
        <p15:guide id="3" pos="432">
          <p15:clr>
            <a:srgbClr val="A4A3A4"/>
          </p15:clr>
        </p15:guide>
        <p15:guide id="4" pos="7248">
          <p15:clr>
            <a:srgbClr val="A4A3A4"/>
          </p15:clr>
        </p15:guide>
        <p15:guide id="5" orient="horz" pos="3888">
          <p15:clr>
            <a:srgbClr val="A4A3A4"/>
          </p15:clr>
        </p15:guide>
        <p15:guide id="6" orient="horz" pos="432">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www.vhv.rs/viewpic/hwwihho_banner-image-goey-digital-marketing-girl-png-transparent/" TargetMode="External"/><Relationship Id="rId2" Type="http://schemas.openxmlformats.org/officeDocument/2006/relationships/hyperlink" Target="https://www.vhv.rs/viewpic/ihwxhmo_businessman-png-image-man-business-transparent-png-download/" TargetMode="External"/><Relationship Id="rId1" Type="http://schemas.openxmlformats.org/officeDocument/2006/relationships/slideLayout" Target="../slideLayouts/slideLayout12.xml"/><Relationship Id="rId4" Type="http://schemas.openxmlformats.org/officeDocument/2006/relationships/hyperlink" Target="https://www.seekpng.com/idown/u2w7e6q8i1a9e6q8_related-wallpapers-man-corporat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https://www.pngkey.com/download/u2e6a9t4u2o0u2y3_four-professionals-pn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chart" Target="../charts/chart1.xml"/><Relationship Id="rId1" Type="http://schemas.openxmlformats.org/officeDocument/2006/relationships/slideLayout" Target="../slideLayouts/slideLayout25.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s://www.vhv.rs/viewpic/hwwihho_banner-image-goey-digital-marketing-girl-png-transparent/"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3EDE7E-1B5D-4D45-85C9-B6D8132D2152}"/>
              </a:ext>
            </a:extLst>
          </p:cNvPr>
          <p:cNvSpPr>
            <a:spLocks noGrp="1"/>
          </p:cNvSpPr>
          <p:nvPr>
            <p:ph type="pic" sz="quarter" idx="11"/>
          </p:nvPr>
        </p:nvSpPr>
        <p:spPr/>
      </p:sp>
      <p:sp>
        <p:nvSpPr>
          <p:cNvPr id="7" name="Rectangle 6">
            <a:extLst>
              <a:ext uri="{FF2B5EF4-FFF2-40B4-BE49-F238E27FC236}">
                <a16:creationId xmlns:a16="http://schemas.microsoft.com/office/drawing/2014/main" id="{1813E700-B5D9-401C-B679-45C590E078CC}"/>
              </a:ext>
            </a:extLst>
          </p:cNvPr>
          <p:cNvSpPr/>
          <p:nvPr/>
        </p:nvSpPr>
        <p:spPr>
          <a:xfrm>
            <a:off x="-38105" y="0"/>
            <a:ext cx="24422100" cy="13716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53" name="Group 52">
            <a:extLst>
              <a:ext uri="{FF2B5EF4-FFF2-40B4-BE49-F238E27FC236}">
                <a16:creationId xmlns:a16="http://schemas.microsoft.com/office/drawing/2014/main" id="{ECEC5B75-84C1-434A-81E6-F97AA55F5279}"/>
              </a:ext>
            </a:extLst>
          </p:cNvPr>
          <p:cNvGrpSpPr/>
          <p:nvPr/>
        </p:nvGrpSpPr>
        <p:grpSpPr>
          <a:xfrm>
            <a:off x="11756544" y="10423819"/>
            <a:ext cx="874086" cy="135016"/>
            <a:chOff x="9717581" y="5916308"/>
            <a:chExt cx="437043" cy="67508"/>
          </a:xfrm>
        </p:grpSpPr>
        <p:sp>
          <p:nvSpPr>
            <p:cNvPr id="54" name="Oval 53">
              <a:extLst>
                <a:ext uri="{FF2B5EF4-FFF2-40B4-BE49-F238E27FC236}">
                  <a16:creationId xmlns:a16="http://schemas.microsoft.com/office/drawing/2014/main" id="{B4E42537-DB91-424E-95F0-DDE8F41243EB}"/>
                </a:ext>
              </a:extLst>
            </p:cNvPr>
            <p:cNvSpPr/>
            <p:nvPr/>
          </p:nvSpPr>
          <p:spPr>
            <a:xfrm>
              <a:off x="9717581" y="5916309"/>
              <a:ext cx="67507" cy="67507"/>
            </a:xfrm>
            <a:prstGeom prst="ellipse">
              <a:avLst/>
            </a:prstGeom>
            <a:solidFill>
              <a:schemeClr val="bg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55" name="Oval 54">
              <a:extLst>
                <a:ext uri="{FF2B5EF4-FFF2-40B4-BE49-F238E27FC236}">
                  <a16:creationId xmlns:a16="http://schemas.microsoft.com/office/drawing/2014/main" id="{E20E348B-207F-4CB6-B1C3-957A0260FF15}"/>
                </a:ext>
              </a:extLst>
            </p:cNvPr>
            <p:cNvSpPr/>
            <p:nvPr/>
          </p:nvSpPr>
          <p:spPr>
            <a:xfrm>
              <a:off x="9902349" y="5916308"/>
              <a:ext cx="67507" cy="67507"/>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56" name="Oval 55">
              <a:extLst>
                <a:ext uri="{FF2B5EF4-FFF2-40B4-BE49-F238E27FC236}">
                  <a16:creationId xmlns:a16="http://schemas.microsoft.com/office/drawing/2014/main" id="{80B5A518-D295-4BCA-939B-5528ECE1B758}"/>
                </a:ext>
              </a:extLst>
            </p:cNvPr>
            <p:cNvSpPr/>
            <p:nvPr/>
          </p:nvSpPr>
          <p:spPr>
            <a:xfrm>
              <a:off x="10087117" y="5916308"/>
              <a:ext cx="67507" cy="67507"/>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sp>
        <p:nvSpPr>
          <p:cNvPr id="30" name="TextBox 29">
            <a:extLst>
              <a:ext uri="{FF2B5EF4-FFF2-40B4-BE49-F238E27FC236}">
                <a16:creationId xmlns:a16="http://schemas.microsoft.com/office/drawing/2014/main" id="{C91F614D-F460-402B-93A1-6609CBFDAB1E}"/>
              </a:ext>
            </a:extLst>
          </p:cNvPr>
          <p:cNvSpPr txBox="1"/>
          <p:nvPr/>
        </p:nvSpPr>
        <p:spPr>
          <a:xfrm>
            <a:off x="1185070" y="12078025"/>
            <a:ext cx="4418642" cy="707886"/>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2000" spc="600">
                <a:solidFill>
                  <a:schemeClr val="tx2"/>
                </a:solidFill>
                <a:latin typeface="Lato "/>
              </a:rPr>
              <a:t>Artmonkiz Since 2023</a:t>
            </a:r>
          </a:p>
          <a:p>
            <a:pPr defTabSz="1828800"/>
            <a:endParaRPr lang="en-US" sz="2000" spc="600" dirty="0">
              <a:solidFill>
                <a:schemeClr val="tx2"/>
              </a:solidFill>
              <a:latin typeface="Lato "/>
            </a:endParaRPr>
          </a:p>
        </p:txBody>
      </p:sp>
      <p:sp>
        <p:nvSpPr>
          <p:cNvPr id="42" name="Rectangle: Rounded Corners 41">
            <a:extLst>
              <a:ext uri="{FF2B5EF4-FFF2-40B4-BE49-F238E27FC236}">
                <a16:creationId xmlns:a16="http://schemas.microsoft.com/office/drawing/2014/main" id="{5D35ED9E-F37B-4ABB-B13D-A6AEA314AE4D}"/>
              </a:ext>
            </a:extLst>
          </p:cNvPr>
          <p:cNvSpPr/>
          <p:nvPr/>
        </p:nvSpPr>
        <p:spPr>
          <a:xfrm>
            <a:off x="10872121" y="11197404"/>
            <a:ext cx="2642933" cy="67314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400">
                <a:solidFill>
                  <a:schemeClr val="bg1"/>
                </a:solidFill>
                <a:latin typeface="Lato Black" panose="020F0A02020204030203" pitchFamily="34" charset="0"/>
              </a:rPr>
              <a:t>R</a:t>
            </a:r>
            <a:r>
              <a:rPr lang="en-US" sz="2400">
                <a:solidFill>
                  <a:schemeClr val="bg1"/>
                </a:solidFill>
                <a:latin typeface="Lato Black" panose="020F0A02020204030203" pitchFamily="34" charset="0"/>
              </a:rPr>
              <a:t>ead More</a:t>
            </a:r>
            <a:endParaRPr lang="en-US" sz="2800">
              <a:solidFill>
                <a:schemeClr val="bg1"/>
              </a:solidFill>
              <a:latin typeface="Lato Black" panose="020F0A02020204030203" pitchFamily="34" charset="0"/>
            </a:endParaRPr>
          </a:p>
        </p:txBody>
      </p:sp>
      <p:sp>
        <p:nvSpPr>
          <p:cNvPr id="85" name="TextBox 84">
            <a:extLst>
              <a:ext uri="{FF2B5EF4-FFF2-40B4-BE49-F238E27FC236}">
                <a16:creationId xmlns:a16="http://schemas.microsoft.com/office/drawing/2014/main" id="{2917B578-1F54-48C0-AA11-3583512AF88E}"/>
              </a:ext>
            </a:extLst>
          </p:cNvPr>
          <p:cNvSpPr txBox="1"/>
          <p:nvPr/>
        </p:nvSpPr>
        <p:spPr>
          <a:xfrm>
            <a:off x="17978508" y="1502714"/>
            <a:ext cx="5670182" cy="40011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algn="ctr" defTabSz="1828800"/>
            <a:r>
              <a:rPr lang="en-US" sz="2000" spc="400">
                <a:solidFill>
                  <a:schemeClr val="tx2"/>
                </a:solidFill>
                <a:latin typeface="Lato" panose="020F0502020204030203" pitchFamily="34" charset="0"/>
              </a:rPr>
              <a:t>NEW YORK CITY, USA</a:t>
            </a:r>
            <a:endParaRPr lang="en-US" sz="2000" spc="400" dirty="0">
              <a:solidFill>
                <a:schemeClr val="tx2"/>
              </a:solidFill>
              <a:latin typeface="Lato" panose="020F0502020204030203" pitchFamily="34" charset="0"/>
            </a:endParaRPr>
          </a:p>
        </p:txBody>
      </p:sp>
      <p:sp>
        <p:nvSpPr>
          <p:cNvPr id="46" name="TextBox 45">
            <a:extLst>
              <a:ext uri="{FF2B5EF4-FFF2-40B4-BE49-F238E27FC236}">
                <a16:creationId xmlns:a16="http://schemas.microsoft.com/office/drawing/2014/main" id="{355CAA71-01B2-4BDF-A99B-78C671418E1E}"/>
              </a:ext>
            </a:extLst>
          </p:cNvPr>
          <p:cNvSpPr txBox="1"/>
          <p:nvPr/>
        </p:nvSpPr>
        <p:spPr>
          <a:xfrm>
            <a:off x="6630607" y="8742461"/>
            <a:ext cx="11308082" cy="1681358"/>
          </a:xfrm>
          <a:prstGeom prst="rect">
            <a:avLst/>
          </a:prstGeom>
          <a:noFill/>
        </p:spPr>
        <p:txBody>
          <a:bodyPr wrap="square" rtlCol="0">
            <a:spAutoFit/>
          </a:bodyPr>
          <a:lstStyle/>
          <a:p>
            <a:pPr algn="ctr" defTabSz="1828800">
              <a:lnSpc>
                <a:spcPct val="150000"/>
              </a:lnSpc>
            </a:pP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Duis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aute</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irure</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velit</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4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4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ipsum dolor sit es lorem </a:t>
            </a:r>
            <a:r>
              <a:rPr lang="en-US" sz="24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ipsum dolor aute irure dolor in reprehenderit .</a:t>
            </a:r>
          </a:p>
          <a:p>
            <a:pPr algn="ctr" defTabSz="1828800">
              <a:lnSpc>
                <a:spcPct val="150000"/>
              </a:lnSpc>
            </a:pPr>
            <a:endParaRPr lang="en-US" sz="24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88" name="Group 87">
            <a:extLst>
              <a:ext uri="{FF2B5EF4-FFF2-40B4-BE49-F238E27FC236}">
                <a16:creationId xmlns:a16="http://schemas.microsoft.com/office/drawing/2014/main" id="{43A42451-5F72-46BB-AE51-96B06EE2C9F3}"/>
              </a:ext>
            </a:extLst>
          </p:cNvPr>
          <p:cNvGrpSpPr/>
          <p:nvPr/>
        </p:nvGrpSpPr>
        <p:grpSpPr>
          <a:xfrm>
            <a:off x="10339461" y="2115022"/>
            <a:ext cx="3708252" cy="982618"/>
            <a:chOff x="838050" y="794336"/>
            <a:chExt cx="1854126" cy="491309"/>
          </a:xfrm>
        </p:grpSpPr>
        <p:sp>
          <p:nvSpPr>
            <p:cNvPr id="89" name="Freeform: Shape 88">
              <a:extLst>
                <a:ext uri="{FF2B5EF4-FFF2-40B4-BE49-F238E27FC236}">
                  <a16:creationId xmlns:a16="http://schemas.microsoft.com/office/drawing/2014/main" id="{4D757D99-DAD4-43C2-A002-0D1D4B9D905E}"/>
                </a:ext>
              </a:extLst>
            </p:cNvPr>
            <p:cNvSpPr>
              <a:spLocks/>
            </p:cNvSpPr>
            <p:nvPr/>
          </p:nvSpPr>
          <p:spPr bwMode="auto">
            <a:xfrm>
              <a:off x="838050" y="794336"/>
              <a:ext cx="463473" cy="491309"/>
            </a:xfrm>
            <a:custGeom>
              <a:avLst/>
              <a:gdLst>
                <a:gd name="connsiteX0" fmla="*/ 652130 w 665156"/>
                <a:gd name="connsiteY0" fmla="*/ 0 h 705104"/>
                <a:gd name="connsiteX1" fmla="*/ 652130 w 665156"/>
                <a:gd name="connsiteY1" fmla="*/ 288942 h 705104"/>
                <a:gd name="connsiteX2" fmla="*/ 345185 w 665156"/>
                <a:gd name="connsiteY2" fmla="*/ 705104 h 705104"/>
                <a:gd name="connsiteX3" fmla="*/ 422881 w 665156"/>
                <a:gd name="connsiteY3" fmla="*/ 569258 h 705104"/>
                <a:gd name="connsiteX4" fmla="*/ 422162 w 665156"/>
                <a:gd name="connsiteY4" fmla="*/ 538499 h 705104"/>
                <a:gd name="connsiteX5" fmla="*/ 419003 w 665156"/>
                <a:gd name="connsiteY5" fmla="*/ 532322 h 705104"/>
                <a:gd name="connsiteX6" fmla="*/ 217425 w 665156"/>
                <a:gd name="connsiteY6" fmla="*/ 426397 h 705104"/>
                <a:gd name="connsiteX7" fmla="*/ 33950 w 665156"/>
                <a:gd name="connsiteY7" fmla="*/ 225932 h 705104"/>
                <a:gd name="connsiteX8" fmla="*/ 140021 w 665156"/>
                <a:gd name="connsiteY8" fmla="*/ 280764 h 705104"/>
                <a:gd name="connsiteX9" fmla="*/ 166101 w 665156"/>
                <a:gd name="connsiteY9" fmla="*/ 294245 h 705104"/>
                <a:gd name="connsiteX10" fmla="*/ 200495 w 665156"/>
                <a:gd name="connsiteY10" fmla="*/ 314073 h 705104"/>
                <a:gd name="connsiteX11" fmla="*/ 217425 w 665156"/>
                <a:gd name="connsiteY11" fmla="*/ 320776 h 705104"/>
                <a:gd name="connsiteX12" fmla="*/ 172631 w 665156"/>
                <a:gd name="connsiteY12" fmla="*/ 297620 h 705104"/>
                <a:gd name="connsiteX13" fmla="*/ 166101 w 665156"/>
                <a:gd name="connsiteY13" fmla="*/ 294245 h 705104"/>
                <a:gd name="connsiteX14" fmla="*/ 158373 w 665156"/>
                <a:gd name="connsiteY14" fmla="*/ 289790 h 705104"/>
                <a:gd name="connsiteX15" fmla="*/ 50564 w 665156"/>
                <a:gd name="connsiteY15" fmla="*/ 163421 h 705104"/>
                <a:gd name="connsiteX16" fmla="*/ 0 w 665156"/>
                <a:gd name="connsiteY16" fmla="*/ 4630 h 705104"/>
                <a:gd name="connsiteX17" fmla="*/ 212368 w 665156"/>
                <a:gd name="connsiteY17" fmla="*/ 109533 h 705104"/>
                <a:gd name="connsiteX18" fmla="*/ 384827 w 665156"/>
                <a:gd name="connsiteY18" fmla="*/ 263744 h 705104"/>
                <a:gd name="connsiteX19" fmla="*/ 395539 w 665156"/>
                <a:gd name="connsiteY19" fmla="*/ 303674 h 705104"/>
                <a:gd name="connsiteX20" fmla="*/ 402448 w 665156"/>
                <a:gd name="connsiteY20" fmla="*/ 273831 h 705104"/>
                <a:gd name="connsiteX21" fmla="*/ 478797 w 665156"/>
                <a:gd name="connsiteY21" fmla="*/ 183284 h 705104"/>
                <a:gd name="connsiteX22" fmla="*/ 478797 w 665156"/>
                <a:gd name="connsiteY22" fmla="*/ 269405 h 705104"/>
                <a:gd name="connsiteX23" fmla="*/ 478797 w 665156"/>
                <a:gd name="connsiteY23" fmla="*/ 316262 h 705104"/>
                <a:gd name="connsiteX24" fmla="*/ 477349 w 665156"/>
                <a:gd name="connsiteY24" fmla="*/ 353188 h 705104"/>
                <a:gd name="connsiteX25" fmla="*/ 478797 w 665156"/>
                <a:gd name="connsiteY25" fmla="*/ 444194 h 705104"/>
                <a:gd name="connsiteX26" fmla="*/ 478797 w 665156"/>
                <a:gd name="connsiteY26" fmla="*/ 334123 h 705104"/>
                <a:gd name="connsiteX27" fmla="*/ 478797 w 665156"/>
                <a:gd name="connsiteY27" fmla="*/ 316262 h 705104"/>
                <a:gd name="connsiteX28" fmla="*/ 479519 w 665156"/>
                <a:gd name="connsiteY28" fmla="*/ 297837 h 705104"/>
                <a:gd name="connsiteX29" fmla="*/ 534408 w 665156"/>
                <a:gd name="connsiteY29" fmla="*/ 105658 h 705104"/>
                <a:gd name="connsiteX30" fmla="*/ 652130 w 665156"/>
                <a:gd name="connsiteY30" fmla="*/ 0 h 70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65156" h="705104">
                  <a:moveTo>
                    <a:pt x="652130" y="0"/>
                  </a:moveTo>
                  <a:cubicBezTo>
                    <a:pt x="652130" y="0"/>
                    <a:pt x="584964" y="155252"/>
                    <a:pt x="652130" y="288942"/>
                  </a:cubicBezTo>
                  <a:cubicBezTo>
                    <a:pt x="718575" y="421913"/>
                    <a:pt x="517797" y="632509"/>
                    <a:pt x="345185" y="705104"/>
                  </a:cubicBezTo>
                  <a:cubicBezTo>
                    <a:pt x="345185" y="705104"/>
                    <a:pt x="414248" y="670738"/>
                    <a:pt x="422881" y="569258"/>
                  </a:cubicBezTo>
                  <a:lnTo>
                    <a:pt x="422162" y="538499"/>
                  </a:lnTo>
                  <a:lnTo>
                    <a:pt x="419003" y="532322"/>
                  </a:lnTo>
                  <a:cubicBezTo>
                    <a:pt x="396486" y="495610"/>
                    <a:pt x="342931" y="443462"/>
                    <a:pt x="217425" y="426397"/>
                  </a:cubicBezTo>
                  <a:cubicBezTo>
                    <a:pt x="17336" y="398375"/>
                    <a:pt x="33950" y="225932"/>
                    <a:pt x="33950" y="225932"/>
                  </a:cubicBezTo>
                  <a:cubicBezTo>
                    <a:pt x="79819" y="249643"/>
                    <a:pt x="114220" y="267426"/>
                    <a:pt x="140021" y="280764"/>
                  </a:cubicBezTo>
                  <a:lnTo>
                    <a:pt x="166101" y="294245"/>
                  </a:lnTo>
                  <a:lnTo>
                    <a:pt x="200495" y="314073"/>
                  </a:lnTo>
                  <a:cubicBezTo>
                    <a:pt x="211059" y="318890"/>
                    <a:pt x="217425" y="320776"/>
                    <a:pt x="217425" y="320776"/>
                  </a:cubicBezTo>
                  <a:cubicBezTo>
                    <a:pt x="217425" y="320776"/>
                    <a:pt x="217425" y="320776"/>
                    <a:pt x="172631" y="297620"/>
                  </a:cubicBezTo>
                  <a:lnTo>
                    <a:pt x="166101" y="294245"/>
                  </a:lnTo>
                  <a:lnTo>
                    <a:pt x="158373" y="289790"/>
                  </a:lnTo>
                  <a:cubicBezTo>
                    <a:pt x="124784" y="266348"/>
                    <a:pt x="83069" y="227010"/>
                    <a:pt x="50564" y="163421"/>
                  </a:cubicBezTo>
                  <a:lnTo>
                    <a:pt x="0" y="4630"/>
                  </a:lnTo>
                  <a:cubicBezTo>
                    <a:pt x="0" y="4630"/>
                    <a:pt x="11558" y="82229"/>
                    <a:pt x="212368" y="109533"/>
                  </a:cubicBezTo>
                  <a:cubicBezTo>
                    <a:pt x="312774" y="123544"/>
                    <a:pt x="361351" y="195395"/>
                    <a:pt x="384827" y="263744"/>
                  </a:cubicBezTo>
                  <a:lnTo>
                    <a:pt x="395539" y="303674"/>
                  </a:lnTo>
                  <a:lnTo>
                    <a:pt x="402448" y="273831"/>
                  </a:lnTo>
                  <a:cubicBezTo>
                    <a:pt x="426605" y="207149"/>
                    <a:pt x="478797" y="183284"/>
                    <a:pt x="478797" y="183284"/>
                  </a:cubicBezTo>
                  <a:cubicBezTo>
                    <a:pt x="478797" y="215898"/>
                    <a:pt x="478797" y="244435"/>
                    <a:pt x="478797" y="269405"/>
                  </a:cubicBezTo>
                  <a:lnTo>
                    <a:pt x="478797" y="316262"/>
                  </a:lnTo>
                  <a:lnTo>
                    <a:pt x="477349" y="353188"/>
                  </a:lnTo>
                  <a:cubicBezTo>
                    <a:pt x="476461" y="405179"/>
                    <a:pt x="478797" y="444194"/>
                    <a:pt x="478797" y="444194"/>
                  </a:cubicBezTo>
                  <a:cubicBezTo>
                    <a:pt x="478797" y="444194"/>
                    <a:pt x="478797" y="444194"/>
                    <a:pt x="478797" y="334123"/>
                  </a:cubicBezTo>
                  <a:lnTo>
                    <a:pt x="478797" y="316262"/>
                  </a:lnTo>
                  <a:lnTo>
                    <a:pt x="479519" y="297837"/>
                  </a:lnTo>
                  <a:cubicBezTo>
                    <a:pt x="484394" y="220839"/>
                    <a:pt x="498297" y="136205"/>
                    <a:pt x="534408" y="105658"/>
                  </a:cubicBezTo>
                  <a:cubicBezTo>
                    <a:pt x="607353" y="44563"/>
                    <a:pt x="652130" y="0"/>
                    <a:pt x="65213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020F2F"/>
                </a:solidFill>
                <a:effectLst/>
                <a:uLnTx/>
                <a:uFillTx/>
                <a:latin typeface="Calibri" panose="020F0502020204030204"/>
                <a:ea typeface="+mn-ea"/>
                <a:cs typeface="+mn-cs"/>
              </a:endParaRPr>
            </a:p>
          </p:txBody>
        </p:sp>
        <p:sp>
          <p:nvSpPr>
            <p:cNvPr id="90" name="TextBox 89">
              <a:extLst>
                <a:ext uri="{FF2B5EF4-FFF2-40B4-BE49-F238E27FC236}">
                  <a16:creationId xmlns:a16="http://schemas.microsoft.com/office/drawing/2014/main" id="{1E4463E3-63B3-4918-99F0-AD13255592C5}"/>
                </a:ext>
              </a:extLst>
            </p:cNvPr>
            <p:cNvSpPr txBox="1"/>
            <p:nvPr/>
          </p:nvSpPr>
          <p:spPr>
            <a:xfrm>
              <a:off x="1373193" y="863289"/>
              <a:ext cx="1318983" cy="353943"/>
            </a:xfrm>
            <a:prstGeom prst="rect">
              <a:avLst/>
            </a:prstGeom>
            <a:noFill/>
          </p:spPr>
          <p:txBody>
            <a:bodyPr wrap="squar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ID" sz="4000" b="0" i="0" u="none" strike="noStrike" kern="1200" cap="none" spc="800" normalizeH="0" baseline="0" noProof="0">
                  <a:ln>
                    <a:noFill/>
                  </a:ln>
                  <a:solidFill>
                    <a:schemeClr val="tx2"/>
                  </a:solidFill>
                  <a:effectLst/>
                  <a:uLnTx/>
                  <a:uFillTx/>
                  <a:latin typeface="Poppins" panose="00000500000000000000"/>
                </a:rPr>
                <a:t>L</a:t>
              </a:r>
              <a:r>
                <a:rPr kumimoji="0" lang="en-US" sz="4000" b="0" i="0" u="none" strike="noStrike" kern="1200" cap="none" spc="800" normalizeH="0" baseline="0" noProof="0">
                  <a:ln>
                    <a:noFill/>
                  </a:ln>
                  <a:solidFill>
                    <a:schemeClr val="tx2"/>
                  </a:solidFill>
                  <a:effectLst/>
                  <a:uLnTx/>
                  <a:uFillTx/>
                  <a:latin typeface="Poppins" panose="00000500000000000000"/>
                </a:rPr>
                <a:t>OGO</a:t>
              </a:r>
            </a:p>
          </p:txBody>
        </p:sp>
      </p:grpSp>
      <p:sp>
        <p:nvSpPr>
          <p:cNvPr id="91" name="DOT 1">
            <a:extLst>
              <a:ext uri="{FF2B5EF4-FFF2-40B4-BE49-F238E27FC236}">
                <a16:creationId xmlns:a16="http://schemas.microsoft.com/office/drawing/2014/main" id="{F1B5F53D-A84C-4BC1-81FD-9552ACD04108}"/>
              </a:ext>
            </a:extLst>
          </p:cNvPr>
          <p:cNvSpPr/>
          <p:nvPr/>
        </p:nvSpPr>
        <p:spPr>
          <a:xfrm>
            <a:off x="-774944" y="5117532"/>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2" name="DOT 2">
            <a:extLst>
              <a:ext uri="{FF2B5EF4-FFF2-40B4-BE49-F238E27FC236}">
                <a16:creationId xmlns:a16="http://schemas.microsoft.com/office/drawing/2014/main" id="{5CC4317C-9958-41A6-B4F3-44856A230242}"/>
              </a:ext>
            </a:extLst>
          </p:cNvPr>
          <p:cNvSpPr/>
          <p:nvPr/>
        </p:nvSpPr>
        <p:spPr>
          <a:xfrm>
            <a:off x="452408" y="5117532"/>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3" name="DOT 3">
            <a:extLst>
              <a:ext uri="{FF2B5EF4-FFF2-40B4-BE49-F238E27FC236}">
                <a16:creationId xmlns:a16="http://schemas.microsoft.com/office/drawing/2014/main" id="{16A926A5-F938-471C-A6EC-7EAF5F065617}"/>
              </a:ext>
            </a:extLst>
          </p:cNvPr>
          <p:cNvSpPr/>
          <p:nvPr/>
        </p:nvSpPr>
        <p:spPr>
          <a:xfrm>
            <a:off x="1686744" y="5117532"/>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4" name="DOT 4">
            <a:extLst>
              <a:ext uri="{FF2B5EF4-FFF2-40B4-BE49-F238E27FC236}">
                <a16:creationId xmlns:a16="http://schemas.microsoft.com/office/drawing/2014/main" id="{8A8091BE-311C-4181-87DF-E4D95F41B1D4}"/>
              </a:ext>
            </a:extLst>
          </p:cNvPr>
          <p:cNvSpPr/>
          <p:nvPr/>
        </p:nvSpPr>
        <p:spPr>
          <a:xfrm>
            <a:off x="-774944" y="5956020"/>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5" name="DOT 5">
            <a:extLst>
              <a:ext uri="{FF2B5EF4-FFF2-40B4-BE49-F238E27FC236}">
                <a16:creationId xmlns:a16="http://schemas.microsoft.com/office/drawing/2014/main" id="{A9BCA25D-47DD-4EBB-BAD3-FA1B8466170D}"/>
              </a:ext>
            </a:extLst>
          </p:cNvPr>
          <p:cNvSpPr/>
          <p:nvPr/>
        </p:nvSpPr>
        <p:spPr>
          <a:xfrm>
            <a:off x="452408" y="5956020"/>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6" name="DOT 6">
            <a:extLst>
              <a:ext uri="{FF2B5EF4-FFF2-40B4-BE49-F238E27FC236}">
                <a16:creationId xmlns:a16="http://schemas.microsoft.com/office/drawing/2014/main" id="{46AE54B7-36D8-4E65-AB75-C5D8FBF50E43}"/>
              </a:ext>
            </a:extLst>
          </p:cNvPr>
          <p:cNvSpPr/>
          <p:nvPr/>
        </p:nvSpPr>
        <p:spPr>
          <a:xfrm>
            <a:off x="1686744" y="5956020"/>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7" name="DOT 7">
            <a:extLst>
              <a:ext uri="{FF2B5EF4-FFF2-40B4-BE49-F238E27FC236}">
                <a16:creationId xmlns:a16="http://schemas.microsoft.com/office/drawing/2014/main" id="{012DC2E6-E52C-4278-8E9E-37CD880F111B}"/>
              </a:ext>
            </a:extLst>
          </p:cNvPr>
          <p:cNvSpPr/>
          <p:nvPr/>
        </p:nvSpPr>
        <p:spPr>
          <a:xfrm>
            <a:off x="-774944" y="6776278"/>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8" name="DOT 8">
            <a:extLst>
              <a:ext uri="{FF2B5EF4-FFF2-40B4-BE49-F238E27FC236}">
                <a16:creationId xmlns:a16="http://schemas.microsoft.com/office/drawing/2014/main" id="{55C97B8D-52A1-439B-B0DE-18E3CADB6A99}"/>
              </a:ext>
            </a:extLst>
          </p:cNvPr>
          <p:cNvSpPr/>
          <p:nvPr/>
        </p:nvSpPr>
        <p:spPr>
          <a:xfrm>
            <a:off x="452408" y="6776278"/>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99" name="DOT 9">
            <a:extLst>
              <a:ext uri="{FF2B5EF4-FFF2-40B4-BE49-F238E27FC236}">
                <a16:creationId xmlns:a16="http://schemas.microsoft.com/office/drawing/2014/main" id="{3583193D-6039-4736-A428-796595D637C1}"/>
              </a:ext>
            </a:extLst>
          </p:cNvPr>
          <p:cNvSpPr/>
          <p:nvPr/>
        </p:nvSpPr>
        <p:spPr>
          <a:xfrm>
            <a:off x="1686744" y="6776278"/>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100" name="DOT 10">
            <a:extLst>
              <a:ext uri="{FF2B5EF4-FFF2-40B4-BE49-F238E27FC236}">
                <a16:creationId xmlns:a16="http://schemas.microsoft.com/office/drawing/2014/main" id="{3A03CEBC-BF58-4DEE-8A7E-AAA679F97E7C}"/>
              </a:ext>
            </a:extLst>
          </p:cNvPr>
          <p:cNvSpPr/>
          <p:nvPr/>
        </p:nvSpPr>
        <p:spPr>
          <a:xfrm>
            <a:off x="-774944" y="7606762"/>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101" name="DOT 11">
            <a:extLst>
              <a:ext uri="{FF2B5EF4-FFF2-40B4-BE49-F238E27FC236}">
                <a16:creationId xmlns:a16="http://schemas.microsoft.com/office/drawing/2014/main" id="{C6899480-798F-4B56-A7FB-26B7F1CD888D}"/>
              </a:ext>
            </a:extLst>
          </p:cNvPr>
          <p:cNvSpPr/>
          <p:nvPr/>
        </p:nvSpPr>
        <p:spPr>
          <a:xfrm>
            <a:off x="452408" y="7606762"/>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102" name="DOT 12">
            <a:extLst>
              <a:ext uri="{FF2B5EF4-FFF2-40B4-BE49-F238E27FC236}">
                <a16:creationId xmlns:a16="http://schemas.microsoft.com/office/drawing/2014/main" id="{32506D57-12AB-4643-BF95-B3CCD5BE66E8}"/>
              </a:ext>
            </a:extLst>
          </p:cNvPr>
          <p:cNvSpPr/>
          <p:nvPr/>
        </p:nvSpPr>
        <p:spPr>
          <a:xfrm>
            <a:off x="1686744" y="7606762"/>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grpSp>
        <p:nvGrpSpPr>
          <p:cNvPr id="103" name="Group 102">
            <a:extLst>
              <a:ext uri="{FF2B5EF4-FFF2-40B4-BE49-F238E27FC236}">
                <a16:creationId xmlns:a16="http://schemas.microsoft.com/office/drawing/2014/main" id="{70F2DA8A-CF5E-4601-ABB1-3B5BB3CA1E2B}"/>
              </a:ext>
            </a:extLst>
          </p:cNvPr>
          <p:cNvGrpSpPr/>
          <p:nvPr/>
        </p:nvGrpSpPr>
        <p:grpSpPr>
          <a:xfrm>
            <a:off x="19946939" y="11832692"/>
            <a:ext cx="1733320" cy="380594"/>
            <a:chOff x="-2808348" y="655438"/>
            <a:chExt cx="14185914" cy="3114879"/>
          </a:xfrm>
          <a:solidFill>
            <a:schemeClr val="tx2"/>
          </a:solidFill>
        </p:grpSpPr>
        <p:sp>
          <p:nvSpPr>
            <p:cNvPr id="104" name="Freeform 88">
              <a:extLst>
                <a:ext uri="{FF2B5EF4-FFF2-40B4-BE49-F238E27FC236}">
                  <a16:creationId xmlns:a16="http://schemas.microsoft.com/office/drawing/2014/main" id="{8E949FCD-AA5C-406C-8FE5-1659D95B2327}"/>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05" name="Freeform: Shape 104">
              <a:extLst>
                <a:ext uri="{FF2B5EF4-FFF2-40B4-BE49-F238E27FC236}">
                  <a16:creationId xmlns:a16="http://schemas.microsoft.com/office/drawing/2014/main" id="{681FB95C-67D5-4487-B174-3DD5C2DB8168}"/>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06" name="Group 105">
              <a:extLst>
                <a:ext uri="{FF2B5EF4-FFF2-40B4-BE49-F238E27FC236}">
                  <a16:creationId xmlns:a16="http://schemas.microsoft.com/office/drawing/2014/main" id="{9AD67329-B0F6-4AB0-A716-B0D298C7F16A}"/>
                </a:ext>
              </a:extLst>
            </p:cNvPr>
            <p:cNvGrpSpPr/>
            <p:nvPr/>
          </p:nvGrpSpPr>
          <p:grpSpPr>
            <a:xfrm>
              <a:off x="2868343" y="938734"/>
              <a:ext cx="2565529" cy="2678828"/>
              <a:chOff x="8223954" y="1597322"/>
              <a:chExt cx="232377" cy="259774"/>
            </a:xfrm>
            <a:grpFill/>
          </p:grpSpPr>
          <p:sp>
            <p:nvSpPr>
              <p:cNvPr id="107" name="Rectangle 119">
                <a:extLst>
                  <a:ext uri="{FF2B5EF4-FFF2-40B4-BE49-F238E27FC236}">
                    <a16:creationId xmlns:a16="http://schemas.microsoft.com/office/drawing/2014/main" id="{DCD15DB0-1B28-4D00-8E4E-2B8A865432E5}"/>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08" name="Rectangle 120">
                <a:extLst>
                  <a:ext uri="{FF2B5EF4-FFF2-40B4-BE49-F238E27FC236}">
                    <a16:creationId xmlns:a16="http://schemas.microsoft.com/office/drawing/2014/main" id="{5FF5AB2B-D4FD-45C1-89F1-EE4906667D1E}"/>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09" name="Freeform 121">
                <a:extLst>
                  <a:ext uri="{FF2B5EF4-FFF2-40B4-BE49-F238E27FC236}">
                    <a16:creationId xmlns:a16="http://schemas.microsoft.com/office/drawing/2014/main" id="{940AB0B0-E1CD-40CC-A6E0-C0AC8562A49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110" name="TextBox 109">
            <a:extLst>
              <a:ext uri="{FF2B5EF4-FFF2-40B4-BE49-F238E27FC236}">
                <a16:creationId xmlns:a16="http://schemas.microsoft.com/office/drawing/2014/main" id="{CE9A65C5-94FF-4DB1-A11F-F39FF6699365}"/>
              </a:ext>
            </a:extLst>
          </p:cNvPr>
          <p:cNvSpPr txBox="1"/>
          <p:nvPr/>
        </p:nvSpPr>
        <p:spPr>
          <a:xfrm>
            <a:off x="9545265" y="7988089"/>
            <a:ext cx="5296643" cy="553998"/>
          </a:xfrm>
          <a:prstGeom prst="rect">
            <a:avLst/>
          </a:prstGeom>
          <a:noFill/>
        </p:spPr>
        <p:txBody>
          <a:bodyPr wrap="none" rtlCol="0">
            <a:spAutoFit/>
          </a:bodyPr>
          <a:lstStyle/>
          <a:p>
            <a:pPr algn="ctr" defTabSz="1828800"/>
            <a:r>
              <a:rPr lang="en-US" sz="3000" spc="400">
                <a:solidFill>
                  <a:schemeClr val="tx2"/>
                </a:solidFill>
                <a:latin typeface="Lato Black" panose="020F0A02020204030203" pitchFamily="34" charset="0"/>
                <a:cs typeface="Poppins Medium" panose="00000600000000000000" pitchFamily="2" charset="0"/>
              </a:rPr>
              <a:t>Presentation Template</a:t>
            </a:r>
            <a:endParaRPr lang="en-US" sz="3000" spc="400" dirty="0">
              <a:solidFill>
                <a:schemeClr val="tx2"/>
              </a:solidFill>
              <a:latin typeface="Lato Black" panose="020F0A02020204030203" pitchFamily="34" charset="0"/>
              <a:cs typeface="Poppins Medium" panose="00000600000000000000" pitchFamily="2" charset="0"/>
            </a:endParaRPr>
          </a:p>
        </p:txBody>
      </p:sp>
      <p:sp>
        <p:nvSpPr>
          <p:cNvPr id="111" name="TextBox 110">
            <a:extLst>
              <a:ext uri="{FF2B5EF4-FFF2-40B4-BE49-F238E27FC236}">
                <a16:creationId xmlns:a16="http://schemas.microsoft.com/office/drawing/2014/main" id="{EEA34828-EAD4-41F1-AD22-4A6082CFCDFD}"/>
              </a:ext>
            </a:extLst>
          </p:cNvPr>
          <p:cNvSpPr txBox="1"/>
          <p:nvPr/>
        </p:nvSpPr>
        <p:spPr>
          <a:xfrm>
            <a:off x="2385963" y="5029988"/>
            <a:ext cx="19615248" cy="2785378"/>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algn="ctr" defTabSz="1828800"/>
            <a:r>
              <a:rPr lang="en-US" sz="17500" spc="2500">
                <a:solidFill>
                  <a:schemeClr val="tx1"/>
                </a:solidFill>
                <a:latin typeface="Poppins" panose="00000500000000000000" pitchFamily="2" charset="0"/>
                <a:cs typeface="Poppins" panose="00000500000000000000" pitchFamily="2" charset="0"/>
              </a:rPr>
              <a:t>Smart</a:t>
            </a:r>
            <a:r>
              <a:rPr lang="en-US" sz="17500" spc="2500">
                <a:solidFill>
                  <a:schemeClr val="tx2"/>
                </a:solidFill>
                <a:latin typeface="Poppins" panose="00000500000000000000" pitchFamily="2" charset="0"/>
                <a:cs typeface="Poppins" panose="00000500000000000000" pitchFamily="2" charset="0"/>
              </a:rPr>
              <a:t> Light</a:t>
            </a:r>
          </a:p>
        </p:txBody>
      </p:sp>
      <p:sp>
        <p:nvSpPr>
          <p:cNvPr id="43" name="TextBox 42">
            <a:extLst>
              <a:ext uri="{FF2B5EF4-FFF2-40B4-BE49-F238E27FC236}">
                <a16:creationId xmlns:a16="http://schemas.microsoft.com/office/drawing/2014/main" id="{8FF0DFB3-9E19-41AD-8097-AE04FE621798}"/>
              </a:ext>
            </a:extLst>
          </p:cNvPr>
          <p:cNvSpPr txBox="1"/>
          <p:nvPr/>
        </p:nvSpPr>
        <p:spPr>
          <a:xfrm>
            <a:off x="4096722" y="2960814"/>
            <a:ext cx="16185657" cy="7386638"/>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algn="ctr" defTabSz="1828800"/>
            <a:r>
              <a:rPr lang="en-US" sz="47400" spc="600">
                <a:solidFill>
                  <a:schemeClr val="tx2">
                    <a:alpha val="9000"/>
                  </a:schemeClr>
                </a:solidFill>
                <a:latin typeface="Poppins" panose="00000500000000000000" pitchFamily="2" charset="0"/>
                <a:cs typeface="Poppins" panose="00000500000000000000" pitchFamily="2" charset="0"/>
              </a:rPr>
              <a:t>2023</a:t>
            </a:r>
            <a:endParaRPr lang="en-US" sz="47400" spc="600" dirty="0">
              <a:solidFill>
                <a:schemeClr val="tx2">
                  <a:alpha val="9000"/>
                </a:schemeClr>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341499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0-#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0"/>
                                  </p:iterate>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200" fill="hold"/>
                                        <p:tgtEl>
                                          <p:spTgt spid="42"/>
                                        </p:tgtEl>
                                        <p:attrNameLst>
                                          <p:attrName>ppt_x</p:attrName>
                                        </p:attrNameLst>
                                      </p:cBhvr>
                                      <p:tavLst>
                                        <p:tav tm="0">
                                          <p:val>
                                            <p:strVal val="0-#ppt_w/2"/>
                                          </p:val>
                                        </p:tav>
                                        <p:tav tm="100000">
                                          <p:val>
                                            <p:strVal val="#ppt_x"/>
                                          </p:val>
                                        </p:tav>
                                      </p:tavLst>
                                    </p:anim>
                                    <p:anim calcmode="lin" valueType="num">
                                      <p:cBhvr additive="base">
                                        <p:cTn id="12" dur="12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85"/>
                                        </p:tgtEl>
                                        <p:attrNameLst>
                                          <p:attrName>style.visibility</p:attrName>
                                        </p:attrNameLst>
                                      </p:cBhvr>
                                      <p:to>
                                        <p:strVal val="visible"/>
                                      </p:to>
                                    </p:set>
                                    <p:anim calcmode="lin" valueType="num">
                                      <p:cBhvr additive="base">
                                        <p:cTn id="15" dur="1000" fill="hold"/>
                                        <p:tgtEl>
                                          <p:spTgt spid="85"/>
                                        </p:tgtEl>
                                        <p:attrNameLst>
                                          <p:attrName>ppt_x</p:attrName>
                                        </p:attrNameLst>
                                      </p:cBhvr>
                                      <p:tavLst>
                                        <p:tav tm="0">
                                          <p:val>
                                            <p:strVal val="0-#ppt_w/2"/>
                                          </p:val>
                                        </p:tav>
                                        <p:tav tm="100000">
                                          <p:val>
                                            <p:strVal val="#ppt_x"/>
                                          </p:val>
                                        </p:tav>
                                      </p:tavLst>
                                    </p:anim>
                                    <p:anim calcmode="lin" valueType="num">
                                      <p:cBhvr additive="base">
                                        <p:cTn id="16" dur="1000" fill="hold"/>
                                        <p:tgtEl>
                                          <p:spTgt spid="8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250" fill="hold"/>
                                        <p:tgtEl>
                                          <p:spTgt spid="46"/>
                                        </p:tgtEl>
                                        <p:attrNameLst>
                                          <p:attrName>ppt_x</p:attrName>
                                        </p:attrNameLst>
                                      </p:cBhvr>
                                      <p:tavLst>
                                        <p:tav tm="0">
                                          <p:val>
                                            <p:strVal val="1+#ppt_w/2"/>
                                          </p:val>
                                        </p:tav>
                                        <p:tav tm="100000">
                                          <p:val>
                                            <p:strVal val="#ppt_x"/>
                                          </p:val>
                                        </p:tav>
                                      </p:tavLst>
                                    </p:anim>
                                    <p:anim calcmode="lin" valueType="num">
                                      <p:cBhvr additive="base">
                                        <p:cTn id="20" dur="250" fill="hold"/>
                                        <p:tgtEl>
                                          <p:spTgt spid="46"/>
                                        </p:tgtEl>
                                        <p:attrNameLst>
                                          <p:attrName>ppt_y</p:attrName>
                                        </p:attrNameLst>
                                      </p:cBhvr>
                                      <p:tavLst>
                                        <p:tav tm="0">
                                          <p:val>
                                            <p:strVal val="#ppt_y"/>
                                          </p:val>
                                        </p:tav>
                                        <p:tav tm="100000">
                                          <p:val>
                                            <p:strVal val="#ppt_y"/>
                                          </p:val>
                                        </p:tav>
                                      </p:tavLst>
                                    </p:anim>
                                  </p:childTnLst>
                                </p:cTn>
                              </p:par>
                              <p:par>
                                <p:cTn id="21" presetID="2" presetClass="entr" presetSubtype="1" decel="100000" fill="hold" nodeType="withEffect">
                                  <p:stCondLst>
                                    <p:cond delay="0"/>
                                  </p:stCondLst>
                                  <p:iterate type="lt">
                                    <p:tmPct val="0"/>
                                  </p:iterate>
                                  <p:childTnLst>
                                    <p:set>
                                      <p:cBhvr>
                                        <p:cTn id="22" dur="1" fill="hold">
                                          <p:stCondLst>
                                            <p:cond delay="0"/>
                                          </p:stCondLst>
                                        </p:cTn>
                                        <p:tgtEl>
                                          <p:spTgt spid="88"/>
                                        </p:tgtEl>
                                        <p:attrNameLst>
                                          <p:attrName>style.visibility</p:attrName>
                                        </p:attrNameLst>
                                      </p:cBhvr>
                                      <p:to>
                                        <p:strVal val="visible"/>
                                      </p:to>
                                    </p:set>
                                    <p:anim calcmode="lin" valueType="num">
                                      <p:cBhvr additive="base">
                                        <p:cTn id="23" dur="1200" fill="hold"/>
                                        <p:tgtEl>
                                          <p:spTgt spid="88"/>
                                        </p:tgtEl>
                                        <p:attrNameLst>
                                          <p:attrName>ppt_x</p:attrName>
                                        </p:attrNameLst>
                                      </p:cBhvr>
                                      <p:tavLst>
                                        <p:tav tm="0">
                                          <p:val>
                                            <p:strVal val="#ppt_x"/>
                                          </p:val>
                                        </p:tav>
                                        <p:tav tm="100000">
                                          <p:val>
                                            <p:strVal val="#ppt_x"/>
                                          </p:val>
                                        </p:tav>
                                      </p:tavLst>
                                    </p:anim>
                                    <p:anim calcmode="lin" valueType="num">
                                      <p:cBhvr additive="base">
                                        <p:cTn id="24" dur="1200" fill="hold"/>
                                        <p:tgtEl>
                                          <p:spTgt spid="88"/>
                                        </p:tgtEl>
                                        <p:attrNameLst>
                                          <p:attrName>ppt_y</p:attrName>
                                        </p:attrNameLst>
                                      </p:cBhvr>
                                      <p:tavLst>
                                        <p:tav tm="0">
                                          <p:val>
                                            <p:strVal val="0-#ppt_h/2"/>
                                          </p:val>
                                        </p:tav>
                                        <p:tav tm="100000">
                                          <p:val>
                                            <p:strVal val="#ppt_y"/>
                                          </p:val>
                                        </p:tav>
                                      </p:tavLst>
                                    </p:anim>
                                  </p:childTnLst>
                                </p:cTn>
                              </p:par>
                              <p:par>
                                <p:cTn id="25" presetID="2" presetClass="entr" presetSubtype="1" accel="40000" decel="60000" fill="hold" grpId="0" nodeType="withEffect">
                                  <p:stCondLst>
                                    <p:cond delay="1550"/>
                                  </p:stCondLst>
                                  <p:childTnLst>
                                    <p:set>
                                      <p:cBhvr>
                                        <p:cTn id="26" dur="1" fill="hold">
                                          <p:stCondLst>
                                            <p:cond delay="0"/>
                                          </p:stCondLst>
                                        </p:cTn>
                                        <p:tgtEl>
                                          <p:spTgt spid="91"/>
                                        </p:tgtEl>
                                        <p:attrNameLst>
                                          <p:attrName>style.visibility</p:attrName>
                                        </p:attrNameLst>
                                      </p:cBhvr>
                                      <p:to>
                                        <p:strVal val="visible"/>
                                      </p:to>
                                    </p:set>
                                    <p:anim calcmode="lin" valueType="num">
                                      <p:cBhvr additive="base">
                                        <p:cTn id="27" dur="1000" fill="hold"/>
                                        <p:tgtEl>
                                          <p:spTgt spid="91"/>
                                        </p:tgtEl>
                                        <p:attrNameLst>
                                          <p:attrName>ppt_x</p:attrName>
                                        </p:attrNameLst>
                                      </p:cBhvr>
                                      <p:tavLst>
                                        <p:tav tm="0">
                                          <p:val>
                                            <p:strVal val="#ppt_x"/>
                                          </p:val>
                                        </p:tav>
                                        <p:tav tm="100000">
                                          <p:val>
                                            <p:strVal val="#ppt_x"/>
                                          </p:val>
                                        </p:tav>
                                      </p:tavLst>
                                    </p:anim>
                                    <p:anim calcmode="lin" valueType="num">
                                      <p:cBhvr additive="base">
                                        <p:cTn id="28" dur="1000" fill="hold"/>
                                        <p:tgtEl>
                                          <p:spTgt spid="91"/>
                                        </p:tgtEl>
                                        <p:attrNameLst>
                                          <p:attrName>ppt_y</p:attrName>
                                        </p:attrNameLst>
                                      </p:cBhvr>
                                      <p:tavLst>
                                        <p:tav tm="0">
                                          <p:val>
                                            <p:strVal val="0-#ppt_h/2"/>
                                          </p:val>
                                        </p:tav>
                                        <p:tav tm="100000">
                                          <p:val>
                                            <p:strVal val="#ppt_y"/>
                                          </p:val>
                                        </p:tav>
                                      </p:tavLst>
                                    </p:anim>
                                  </p:childTnLst>
                                </p:cTn>
                              </p:par>
                              <p:par>
                                <p:cTn id="29" presetID="2" presetClass="entr" presetSubtype="1" accel="40000" decel="60000" fill="hold" grpId="0" nodeType="withEffect">
                                  <p:stCondLst>
                                    <p:cond delay="1500"/>
                                  </p:stCondLst>
                                  <p:childTnLst>
                                    <p:set>
                                      <p:cBhvr>
                                        <p:cTn id="30" dur="1" fill="hold">
                                          <p:stCondLst>
                                            <p:cond delay="0"/>
                                          </p:stCondLst>
                                        </p:cTn>
                                        <p:tgtEl>
                                          <p:spTgt spid="92"/>
                                        </p:tgtEl>
                                        <p:attrNameLst>
                                          <p:attrName>style.visibility</p:attrName>
                                        </p:attrNameLst>
                                      </p:cBhvr>
                                      <p:to>
                                        <p:strVal val="visible"/>
                                      </p:to>
                                    </p:set>
                                    <p:anim calcmode="lin" valueType="num">
                                      <p:cBhvr additive="base">
                                        <p:cTn id="31" dur="1000" fill="hold"/>
                                        <p:tgtEl>
                                          <p:spTgt spid="92"/>
                                        </p:tgtEl>
                                        <p:attrNameLst>
                                          <p:attrName>ppt_x</p:attrName>
                                        </p:attrNameLst>
                                      </p:cBhvr>
                                      <p:tavLst>
                                        <p:tav tm="0">
                                          <p:val>
                                            <p:strVal val="#ppt_x"/>
                                          </p:val>
                                        </p:tav>
                                        <p:tav tm="100000">
                                          <p:val>
                                            <p:strVal val="#ppt_x"/>
                                          </p:val>
                                        </p:tav>
                                      </p:tavLst>
                                    </p:anim>
                                    <p:anim calcmode="lin" valueType="num">
                                      <p:cBhvr additive="base">
                                        <p:cTn id="32" dur="1000" fill="hold"/>
                                        <p:tgtEl>
                                          <p:spTgt spid="92"/>
                                        </p:tgtEl>
                                        <p:attrNameLst>
                                          <p:attrName>ppt_y</p:attrName>
                                        </p:attrNameLst>
                                      </p:cBhvr>
                                      <p:tavLst>
                                        <p:tav tm="0">
                                          <p:val>
                                            <p:strVal val="0-#ppt_h/2"/>
                                          </p:val>
                                        </p:tav>
                                        <p:tav tm="100000">
                                          <p:val>
                                            <p:strVal val="#ppt_y"/>
                                          </p:val>
                                        </p:tav>
                                      </p:tavLst>
                                    </p:anim>
                                  </p:childTnLst>
                                </p:cTn>
                              </p:par>
                              <p:par>
                                <p:cTn id="33" presetID="2" presetClass="entr" presetSubtype="1" accel="40000" decel="60000" fill="hold" grpId="0" nodeType="withEffect">
                                  <p:stCondLst>
                                    <p:cond delay="145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1000" fill="hold"/>
                                        <p:tgtEl>
                                          <p:spTgt spid="93"/>
                                        </p:tgtEl>
                                        <p:attrNameLst>
                                          <p:attrName>ppt_x</p:attrName>
                                        </p:attrNameLst>
                                      </p:cBhvr>
                                      <p:tavLst>
                                        <p:tav tm="0">
                                          <p:val>
                                            <p:strVal val="#ppt_x"/>
                                          </p:val>
                                        </p:tav>
                                        <p:tav tm="100000">
                                          <p:val>
                                            <p:strVal val="#ppt_x"/>
                                          </p:val>
                                        </p:tav>
                                      </p:tavLst>
                                    </p:anim>
                                    <p:anim calcmode="lin" valueType="num">
                                      <p:cBhvr additive="base">
                                        <p:cTn id="36" dur="1000" fill="hold"/>
                                        <p:tgtEl>
                                          <p:spTgt spid="93"/>
                                        </p:tgtEl>
                                        <p:attrNameLst>
                                          <p:attrName>ppt_y</p:attrName>
                                        </p:attrNameLst>
                                      </p:cBhvr>
                                      <p:tavLst>
                                        <p:tav tm="0">
                                          <p:val>
                                            <p:strVal val="0-#ppt_h/2"/>
                                          </p:val>
                                        </p:tav>
                                        <p:tav tm="100000">
                                          <p:val>
                                            <p:strVal val="#ppt_y"/>
                                          </p:val>
                                        </p:tav>
                                      </p:tavLst>
                                    </p:anim>
                                  </p:childTnLst>
                                </p:cTn>
                              </p:par>
                              <p:par>
                                <p:cTn id="37" presetID="2" presetClass="entr" presetSubtype="1" accel="40000" decel="60000" fill="hold" grpId="0" nodeType="withEffect">
                                  <p:stCondLst>
                                    <p:cond delay="140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1000" fill="hold"/>
                                        <p:tgtEl>
                                          <p:spTgt spid="94"/>
                                        </p:tgtEl>
                                        <p:attrNameLst>
                                          <p:attrName>ppt_x</p:attrName>
                                        </p:attrNameLst>
                                      </p:cBhvr>
                                      <p:tavLst>
                                        <p:tav tm="0">
                                          <p:val>
                                            <p:strVal val="#ppt_x"/>
                                          </p:val>
                                        </p:tav>
                                        <p:tav tm="100000">
                                          <p:val>
                                            <p:strVal val="#ppt_x"/>
                                          </p:val>
                                        </p:tav>
                                      </p:tavLst>
                                    </p:anim>
                                    <p:anim calcmode="lin" valueType="num">
                                      <p:cBhvr additive="base">
                                        <p:cTn id="40" dur="1000" fill="hold"/>
                                        <p:tgtEl>
                                          <p:spTgt spid="94"/>
                                        </p:tgtEl>
                                        <p:attrNameLst>
                                          <p:attrName>ppt_y</p:attrName>
                                        </p:attrNameLst>
                                      </p:cBhvr>
                                      <p:tavLst>
                                        <p:tav tm="0">
                                          <p:val>
                                            <p:strVal val="0-#ppt_h/2"/>
                                          </p:val>
                                        </p:tav>
                                        <p:tav tm="100000">
                                          <p:val>
                                            <p:strVal val="#ppt_y"/>
                                          </p:val>
                                        </p:tav>
                                      </p:tavLst>
                                    </p:anim>
                                  </p:childTnLst>
                                </p:cTn>
                              </p:par>
                              <p:par>
                                <p:cTn id="41" presetID="2" presetClass="entr" presetSubtype="1" accel="40000" decel="60000" fill="hold" grpId="0" nodeType="withEffect">
                                  <p:stCondLst>
                                    <p:cond delay="1350"/>
                                  </p:stCondLst>
                                  <p:childTnLst>
                                    <p:set>
                                      <p:cBhvr>
                                        <p:cTn id="42" dur="1" fill="hold">
                                          <p:stCondLst>
                                            <p:cond delay="0"/>
                                          </p:stCondLst>
                                        </p:cTn>
                                        <p:tgtEl>
                                          <p:spTgt spid="95"/>
                                        </p:tgtEl>
                                        <p:attrNameLst>
                                          <p:attrName>style.visibility</p:attrName>
                                        </p:attrNameLst>
                                      </p:cBhvr>
                                      <p:to>
                                        <p:strVal val="visible"/>
                                      </p:to>
                                    </p:set>
                                    <p:anim calcmode="lin" valueType="num">
                                      <p:cBhvr additive="base">
                                        <p:cTn id="43" dur="1000" fill="hold"/>
                                        <p:tgtEl>
                                          <p:spTgt spid="95"/>
                                        </p:tgtEl>
                                        <p:attrNameLst>
                                          <p:attrName>ppt_x</p:attrName>
                                        </p:attrNameLst>
                                      </p:cBhvr>
                                      <p:tavLst>
                                        <p:tav tm="0">
                                          <p:val>
                                            <p:strVal val="#ppt_x"/>
                                          </p:val>
                                        </p:tav>
                                        <p:tav tm="100000">
                                          <p:val>
                                            <p:strVal val="#ppt_x"/>
                                          </p:val>
                                        </p:tav>
                                      </p:tavLst>
                                    </p:anim>
                                    <p:anim calcmode="lin" valueType="num">
                                      <p:cBhvr additive="base">
                                        <p:cTn id="44" dur="1000" fill="hold"/>
                                        <p:tgtEl>
                                          <p:spTgt spid="95"/>
                                        </p:tgtEl>
                                        <p:attrNameLst>
                                          <p:attrName>ppt_y</p:attrName>
                                        </p:attrNameLst>
                                      </p:cBhvr>
                                      <p:tavLst>
                                        <p:tav tm="0">
                                          <p:val>
                                            <p:strVal val="0-#ppt_h/2"/>
                                          </p:val>
                                        </p:tav>
                                        <p:tav tm="100000">
                                          <p:val>
                                            <p:strVal val="#ppt_y"/>
                                          </p:val>
                                        </p:tav>
                                      </p:tavLst>
                                    </p:anim>
                                  </p:childTnLst>
                                </p:cTn>
                              </p:par>
                              <p:par>
                                <p:cTn id="45" presetID="2" presetClass="entr" presetSubtype="1" accel="40000" decel="60000" fill="hold" grpId="0" nodeType="withEffect">
                                  <p:stCondLst>
                                    <p:cond delay="1300"/>
                                  </p:stCondLst>
                                  <p:childTnLst>
                                    <p:set>
                                      <p:cBhvr>
                                        <p:cTn id="46" dur="1" fill="hold">
                                          <p:stCondLst>
                                            <p:cond delay="0"/>
                                          </p:stCondLst>
                                        </p:cTn>
                                        <p:tgtEl>
                                          <p:spTgt spid="96"/>
                                        </p:tgtEl>
                                        <p:attrNameLst>
                                          <p:attrName>style.visibility</p:attrName>
                                        </p:attrNameLst>
                                      </p:cBhvr>
                                      <p:to>
                                        <p:strVal val="visible"/>
                                      </p:to>
                                    </p:set>
                                    <p:anim calcmode="lin" valueType="num">
                                      <p:cBhvr additive="base">
                                        <p:cTn id="47" dur="1000" fill="hold"/>
                                        <p:tgtEl>
                                          <p:spTgt spid="96"/>
                                        </p:tgtEl>
                                        <p:attrNameLst>
                                          <p:attrName>ppt_x</p:attrName>
                                        </p:attrNameLst>
                                      </p:cBhvr>
                                      <p:tavLst>
                                        <p:tav tm="0">
                                          <p:val>
                                            <p:strVal val="#ppt_x"/>
                                          </p:val>
                                        </p:tav>
                                        <p:tav tm="100000">
                                          <p:val>
                                            <p:strVal val="#ppt_x"/>
                                          </p:val>
                                        </p:tav>
                                      </p:tavLst>
                                    </p:anim>
                                    <p:anim calcmode="lin" valueType="num">
                                      <p:cBhvr additive="base">
                                        <p:cTn id="48" dur="1000" fill="hold"/>
                                        <p:tgtEl>
                                          <p:spTgt spid="96"/>
                                        </p:tgtEl>
                                        <p:attrNameLst>
                                          <p:attrName>ppt_y</p:attrName>
                                        </p:attrNameLst>
                                      </p:cBhvr>
                                      <p:tavLst>
                                        <p:tav tm="0">
                                          <p:val>
                                            <p:strVal val="0-#ppt_h/2"/>
                                          </p:val>
                                        </p:tav>
                                        <p:tav tm="100000">
                                          <p:val>
                                            <p:strVal val="#ppt_y"/>
                                          </p:val>
                                        </p:tav>
                                      </p:tavLst>
                                    </p:anim>
                                  </p:childTnLst>
                                </p:cTn>
                              </p:par>
                              <p:par>
                                <p:cTn id="49" presetID="2" presetClass="entr" presetSubtype="1" accel="40000" decel="60000" fill="hold" grpId="0" nodeType="withEffect">
                                  <p:stCondLst>
                                    <p:cond delay="125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1000" fill="hold"/>
                                        <p:tgtEl>
                                          <p:spTgt spid="97"/>
                                        </p:tgtEl>
                                        <p:attrNameLst>
                                          <p:attrName>ppt_x</p:attrName>
                                        </p:attrNameLst>
                                      </p:cBhvr>
                                      <p:tavLst>
                                        <p:tav tm="0">
                                          <p:val>
                                            <p:strVal val="#ppt_x"/>
                                          </p:val>
                                        </p:tav>
                                        <p:tav tm="100000">
                                          <p:val>
                                            <p:strVal val="#ppt_x"/>
                                          </p:val>
                                        </p:tav>
                                      </p:tavLst>
                                    </p:anim>
                                    <p:anim calcmode="lin" valueType="num">
                                      <p:cBhvr additive="base">
                                        <p:cTn id="52" dur="1000" fill="hold"/>
                                        <p:tgtEl>
                                          <p:spTgt spid="97"/>
                                        </p:tgtEl>
                                        <p:attrNameLst>
                                          <p:attrName>ppt_y</p:attrName>
                                        </p:attrNameLst>
                                      </p:cBhvr>
                                      <p:tavLst>
                                        <p:tav tm="0">
                                          <p:val>
                                            <p:strVal val="0-#ppt_h/2"/>
                                          </p:val>
                                        </p:tav>
                                        <p:tav tm="100000">
                                          <p:val>
                                            <p:strVal val="#ppt_y"/>
                                          </p:val>
                                        </p:tav>
                                      </p:tavLst>
                                    </p:anim>
                                  </p:childTnLst>
                                </p:cTn>
                              </p:par>
                              <p:par>
                                <p:cTn id="53" presetID="2" presetClass="entr" presetSubtype="1" accel="40000" decel="60000" fill="hold" grpId="0" nodeType="withEffect">
                                  <p:stCondLst>
                                    <p:cond delay="1200"/>
                                  </p:stCondLst>
                                  <p:childTnLst>
                                    <p:set>
                                      <p:cBhvr>
                                        <p:cTn id="54" dur="1" fill="hold">
                                          <p:stCondLst>
                                            <p:cond delay="0"/>
                                          </p:stCondLst>
                                        </p:cTn>
                                        <p:tgtEl>
                                          <p:spTgt spid="98"/>
                                        </p:tgtEl>
                                        <p:attrNameLst>
                                          <p:attrName>style.visibility</p:attrName>
                                        </p:attrNameLst>
                                      </p:cBhvr>
                                      <p:to>
                                        <p:strVal val="visible"/>
                                      </p:to>
                                    </p:set>
                                    <p:anim calcmode="lin" valueType="num">
                                      <p:cBhvr additive="base">
                                        <p:cTn id="55" dur="1000" fill="hold"/>
                                        <p:tgtEl>
                                          <p:spTgt spid="98"/>
                                        </p:tgtEl>
                                        <p:attrNameLst>
                                          <p:attrName>ppt_x</p:attrName>
                                        </p:attrNameLst>
                                      </p:cBhvr>
                                      <p:tavLst>
                                        <p:tav tm="0">
                                          <p:val>
                                            <p:strVal val="#ppt_x"/>
                                          </p:val>
                                        </p:tav>
                                        <p:tav tm="100000">
                                          <p:val>
                                            <p:strVal val="#ppt_x"/>
                                          </p:val>
                                        </p:tav>
                                      </p:tavLst>
                                    </p:anim>
                                    <p:anim calcmode="lin" valueType="num">
                                      <p:cBhvr additive="base">
                                        <p:cTn id="56" dur="1000" fill="hold"/>
                                        <p:tgtEl>
                                          <p:spTgt spid="98"/>
                                        </p:tgtEl>
                                        <p:attrNameLst>
                                          <p:attrName>ppt_y</p:attrName>
                                        </p:attrNameLst>
                                      </p:cBhvr>
                                      <p:tavLst>
                                        <p:tav tm="0">
                                          <p:val>
                                            <p:strVal val="0-#ppt_h/2"/>
                                          </p:val>
                                        </p:tav>
                                        <p:tav tm="100000">
                                          <p:val>
                                            <p:strVal val="#ppt_y"/>
                                          </p:val>
                                        </p:tav>
                                      </p:tavLst>
                                    </p:anim>
                                  </p:childTnLst>
                                </p:cTn>
                              </p:par>
                              <p:par>
                                <p:cTn id="57" presetID="2" presetClass="entr" presetSubtype="1" accel="40000" decel="60000" fill="hold" grpId="0" nodeType="withEffect">
                                  <p:stCondLst>
                                    <p:cond delay="1150"/>
                                  </p:stCondLst>
                                  <p:childTnLst>
                                    <p:set>
                                      <p:cBhvr>
                                        <p:cTn id="58" dur="1" fill="hold">
                                          <p:stCondLst>
                                            <p:cond delay="0"/>
                                          </p:stCondLst>
                                        </p:cTn>
                                        <p:tgtEl>
                                          <p:spTgt spid="99"/>
                                        </p:tgtEl>
                                        <p:attrNameLst>
                                          <p:attrName>style.visibility</p:attrName>
                                        </p:attrNameLst>
                                      </p:cBhvr>
                                      <p:to>
                                        <p:strVal val="visible"/>
                                      </p:to>
                                    </p:set>
                                    <p:anim calcmode="lin" valueType="num">
                                      <p:cBhvr additive="base">
                                        <p:cTn id="59" dur="1000" fill="hold"/>
                                        <p:tgtEl>
                                          <p:spTgt spid="99"/>
                                        </p:tgtEl>
                                        <p:attrNameLst>
                                          <p:attrName>ppt_x</p:attrName>
                                        </p:attrNameLst>
                                      </p:cBhvr>
                                      <p:tavLst>
                                        <p:tav tm="0">
                                          <p:val>
                                            <p:strVal val="#ppt_x"/>
                                          </p:val>
                                        </p:tav>
                                        <p:tav tm="100000">
                                          <p:val>
                                            <p:strVal val="#ppt_x"/>
                                          </p:val>
                                        </p:tav>
                                      </p:tavLst>
                                    </p:anim>
                                    <p:anim calcmode="lin" valueType="num">
                                      <p:cBhvr additive="base">
                                        <p:cTn id="60" dur="1000" fill="hold"/>
                                        <p:tgtEl>
                                          <p:spTgt spid="99"/>
                                        </p:tgtEl>
                                        <p:attrNameLst>
                                          <p:attrName>ppt_y</p:attrName>
                                        </p:attrNameLst>
                                      </p:cBhvr>
                                      <p:tavLst>
                                        <p:tav tm="0">
                                          <p:val>
                                            <p:strVal val="0-#ppt_h/2"/>
                                          </p:val>
                                        </p:tav>
                                        <p:tav tm="100000">
                                          <p:val>
                                            <p:strVal val="#ppt_y"/>
                                          </p:val>
                                        </p:tav>
                                      </p:tavLst>
                                    </p:anim>
                                  </p:childTnLst>
                                </p:cTn>
                              </p:par>
                              <p:par>
                                <p:cTn id="61" presetID="2" presetClass="entr" presetSubtype="1" accel="40000" decel="60000" fill="hold" grpId="0" nodeType="withEffect">
                                  <p:stCondLst>
                                    <p:cond delay="1100"/>
                                  </p:stCondLst>
                                  <p:childTnLst>
                                    <p:set>
                                      <p:cBhvr>
                                        <p:cTn id="62" dur="1" fill="hold">
                                          <p:stCondLst>
                                            <p:cond delay="0"/>
                                          </p:stCondLst>
                                        </p:cTn>
                                        <p:tgtEl>
                                          <p:spTgt spid="100"/>
                                        </p:tgtEl>
                                        <p:attrNameLst>
                                          <p:attrName>style.visibility</p:attrName>
                                        </p:attrNameLst>
                                      </p:cBhvr>
                                      <p:to>
                                        <p:strVal val="visible"/>
                                      </p:to>
                                    </p:set>
                                    <p:anim calcmode="lin" valueType="num">
                                      <p:cBhvr additive="base">
                                        <p:cTn id="63" dur="1000" fill="hold"/>
                                        <p:tgtEl>
                                          <p:spTgt spid="100"/>
                                        </p:tgtEl>
                                        <p:attrNameLst>
                                          <p:attrName>ppt_x</p:attrName>
                                        </p:attrNameLst>
                                      </p:cBhvr>
                                      <p:tavLst>
                                        <p:tav tm="0">
                                          <p:val>
                                            <p:strVal val="#ppt_x"/>
                                          </p:val>
                                        </p:tav>
                                        <p:tav tm="100000">
                                          <p:val>
                                            <p:strVal val="#ppt_x"/>
                                          </p:val>
                                        </p:tav>
                                      </p:tavLst>
                                    </p:anim>
                                    <p:anim calcmode="lin" valueType="num">
                                      <p:cBhvr additive="base">
                                        <p:cTn id="64" dur="1000" fill="hold"/>
                                        <p:tgtEl>
                                          <p:spTgt spid="100"/>
                                        </p:tgtEl>
                                        <p:attrNameLst>
                                          <p:attrName>ppt_y</p:attrName>
                                        </p:attrNameLst>
                                      </p:cBhvr>
                                      <p:tavLst>
                                        <p:tav tm="0">
                                          <p:val>
                                            <p:strVal val="0-#ppt_h/2"/>
                                          </p:val>
                                        </p:tav>
                                        <p:tav tm="100000">
                                          <p:val>
                                            <p:strVal val="#ppt_y"/>
                                          </p:val>
                                        </p:tav>
                                      </p:tavLst>
                                    </p:anim>
                                  </p:childTnLst>
                                </p:cTn>
                              </p:par>
                              <p:par>
                                <p:cTn id="65" presetID="2" presetClass="entr" presetSubtype="1" accel="40000" decel="60000" fill="hold" grpId="0" nodeType="withEffect">
                                  <p:stCondLst>
                                    <p:cond delay="1050"/>
                                  </p:stCondLst>
                                  <p:childTnLst>
                                    <p:set>
                                      <p:cBhvr>
                                        <p:cTn id="66" dur="1" fill="hold">
                                          <p:stCondLst>
                                            <p:cond delay="0"/>
                                          </p:stCondLst>
                                        </p:cTn>
                                        <p:tgtEl>
                                          <p:spTgt spid="101"/>
                                        </p:tgtEl>
                                        <p:attrNameLst>
                                          <p:attrName>style.visibility</p:attrName>
                                        </p:attrNameLst>
                                      </p:cBhvr>
                                      <p:to>
                                        <p:strVal val="visible"/>
                                      </p:to>
                                    </p:set>
                                    <p:anim calcmode="lin" valueType="num">
                                      <p:cBhvr additive="base">
                                        <p:cTn id="67" dur="1000" fill="hold"/>
                                        <p:tgtEl>
                                          <p:spTgt spid="101"/>
                                        </p:tgtEl>
                                        <p:attrNameLst>
                                          <p:attrName>ppt_x</p:attrName>
                                        </p:attrNameLst>
                                      </p:cBhvr>
                                      <p:tavLst>
                                        <p:tav tm="0">
                                          <p:val>
                                            <p:strVal val="#ppt_x"/>
                                          </p:val>
                                        </p:tav>
                                        <p:tav tm="100000">
                                          <p:val>
                                            <p:strVal val="#ppt_x"/>
                                          </p:val>
                                        </p:tav>
                                      </p:tavLst>
                                    </p:anim>
                                    <p:anim calcmode="lin" valueType="num">
                                      <p:cBhvr additive="base">
                                        <p:cTn id="68" dur="1000" fill="hold"/>
                                        <p:tgtEl>
                                          <p:spTgt spid="101"/>
                                        </p:tgtEl>
                                        <p:attrNameLst>
                                          <p:attrName>ppt_y</p:attrName>
                                        </p:attrNameLst>
                                      </p:cBhvr>
                                      <p:tavLst>
                                        <p:tav tm="0">
                                          <p:val>
                                            <p:strVal val="0-#ppt_h/2"/>
                                          </p:val>
                                        </p:tav>
                                        <p:tav tm="100000">
                                          <p:val>
                                            <p:strVal val="#ppt_y"/>
                                          </p:val>
                                        </p:tav>
                                      </p:tavLst>
                                    </p:anim>
                                  </p:childTnLst>
                                </p:cTn>
                              </p:par>
                              <p:par>
                                <p:cTn id="69" presetID="2" presetClass="entr" presetSubtype="1" accel="40000" decel="60000" fill="hold" grpId="0" nodeType="withEffect">
                                  <p:stCondLst>
                                    <p:cond delay="1000"/>
                                  </p:stCondLst>
                                  <p:childTnLst>
                                    <p:set>
                                      <p:cBhvr>
                                        <p:cTn id="70" dur="1" fill="hold">
                                          <p:stCondLst>
                                            <p:cond delay="0"/>
                                          </p:stCondLst>
                                        </p:cTn>
                                        <p:tgtEl>
                                          <p:spTgt spid="102"/>
                                        </p:tgtEl>
                                        <p:attrNameLst>
                                          <p:attrName>style.visibility</p:attrName>
                                        </p:attrNameLst>
                                      </p:cBhvr>
                                      <p:to>
                                        <p:strVal val="visible"/>
                                      </p:to>
                                    </p:set>
                                    <p:anim calcmode="lin" valueType="num">
                                      <p:cBhvr additive="base">
                                        <p:cTn id="71" dur="1000" fill="hold"/>
                                        <p:tgtEl>
                                          <p:spTgt spid="102"/>
                                        </p:tgtEl>
                                        <p:attrNameLst>
                                          <p:attrName>ppt_x</p:attrName>
                                        </p:attrNameLst>
                                      </p:cBhvr>
                                      <p:tavLst>
                                        <p:tav tm="0">
                                          <p:val>
                                            <p:strVal val="#ppt_x"/>
                                          </p:val>
                                        </p:tav>
                                        <p:tav tm="100000">
                                          <p:val>
                                            <p:strVal val="#ppt_x"/>
                                          </p:val>
                                        </p:tav>
                                      </p:tavLst>
                                    </p:anim>
                                    <p:anim calcmode="lin" valueType="num">
                                      <p:cBhvr additive="base">
                                        <p:cTn id="72" dur="1000" fill="hold"/>
                                        <p:tgtEl>
                                          <p:spTgt spid="102"/>
                                        </p:tgtEl>
                                        <p:attrNameLst>
                                          <p:attrName>ppt_y</p:attrName>
                                        </p:attrNameLst>
                                      </p:cBhvr>
                                      <p:tavLst>
                                        <p:tav tm="0">
                                          <p:val>
                                            <p:strVal val="0-#ppt_h/2"/>
                                          </p:val>
                                        </p:tav>
                                        <p:tav tm="100000">
                                          <p:val>
                                            <p:strVal val="#ppt_y"/>
                                          </p:val>
                                        </p:tav>
                                      </p:tavLst>
                                    </p:anim>
                                  </p:childTnLst>
                                </p:cTn>
                              </p:par>
                              <p:par>
                                <p:cTn id="73" presetID="6" presetClass="emph" presetSubtype="0" repeatCount="3000" autoRev="1" fill="hold" grpId="1" nodeType="withEffect">
                                  <p:stCondLst>
                                    <p:cond delay="1700"/>
                                  </p:stCondLst>
                                  <p:childTnLst>
                                    <p:animScale>
                                      <p:cBhvr>
                                        <p:cTn id="74" dur="500" fill="hold"/>
                                        <p:tgtEl>
                                          <p:spTgt spid="91"/>
                                        </p:tgtEl>
                                      </p:cBhvr>
                                      <p:by x="150000" y="150000"/>
                                    </p:animScale>
                                  </p:childTnLst>
                                </p:cTn>
                              </p:par>
                              <p:par>
                                <p:cTn id="75" presetID="6" presetClass="emph" presetSubtype="0" repeatCount="3000" autoRev="1" fill="hold" grpId="1" nodeType="withEffect">
                                  <p:stCondLst>
                                    <p:cond delay="1800"/>
                                  </p:stCondLst>
                                  <p:childTnLst>
                                    <p:animScale>
                                      <p:cBhvr>
                                        <p:cTn id="76" dur="500" fill="hold"/>
                                        <p:tgtEl>
                                          <p:spTgt spid="92"/>
                                        </p:tgtEl>
                                      </p:cBhvr>
                                      <p:by x="150000" y="150000"/>
                                    </p:animScale>
                                  </p:childTnLst>
                                </p:cTn>
                              </p:par>
                              <p:par>
                                <p:cTn id="77" presetID="6" presetClass="emph" presetSubtype="0" repeatCount="3000" autoRev="1" fill="hold" grpId="1" nodeType="withEffect">
                                  <p:stCondLst>
                                    <p:cond delay="1700"/>
                                  </p:stCondLst>
                                  <p:childTnLst>
                                    <p:animScale>
                                      <p:cBhvr>
                                        <p:cTn id="78" dur="500" fill="hold"/>
                                        <p:tgtEl>
                                          <p:spTgt spid="93"/>
                                        </p:tgtEl>
                                      </p:cBhvr>
                                      <p:by x="150000" y="150000"/>
                                    </p:animScale>
                                  </p:childTnLst>
                                </p:cTn>
                              </p:par>
                              <p:par>
                                <p:cTn id="79" presetID="6" presetClass="emph" presetSubtype="0" repeatCount="3000" autoRev="1" fill="hold" grpId="1" nodeType="withEffect">
                                  <p:stCondLst>
                                    <p:cond delay="1800"/>
                                  </p:stCondLst>
                                  <p:childTnLst>
                                    <p:animScale>
                                      <p:cBhvr>
                                        <p:cTn id="80" dur="500" fill="hold"/>
                                        <p:tgtEl>
                                          <p:spTgt spid="94"/>
                                        </p:tgtEl>
                                      </p:cBhvr>
                                      <p:by x="150000" y="150000"/>
                                    </p:animScale>
                                  </p:childTnLst>
                                </p:cTn>
                              </p:par>
                              <p:par>
                                <p:cTn id="81" presetID="6" presetClass="emph" presetSubtype="0" repeatCount="3000" autoRev="1" fill="hold" grpId="1" nodeType="withEffect">
                                  <p:stCondLst>
                                    <p:cond delay="1700"/>
                                  </p:stCondLst>
                                  <p:childTnLst>
                                    <p:animScale>
                                      <p:cBhvr>
                                        <p:cTn id="82" dur="500" fill="hold"/>
                                        <p:tgtEl>
                                          <p:spTgt spid="95"/>
                                        </p:tgtEl>
                                      </p:cBhvr>
                                      <p:by x="150000" y="150000"/>
                                    </p:animScale>
                                  </p:childTnLst>
                                </p:cTn>
                              </p:par>
                              <p:par>
                                <p:cTn id="83" presetID="6" presetClass="emph" presetSubtype="0" repeatCount="3000" autoRev="1" fill="hold" grpId="1" nodeType="withEffect">
                                  <p:stCondLst>
                                    <p:cond delay="1800"/>
                                  </p:stCondLst>
                                  <p:childTnLst>
                                    <p:animScale>
                                      <p:cBhvr>
                                        <p:cTn id="84" dur="500" fill="hold"/>
                                        <p:tgtEl>
                                          <p:spTgt spid="96"/>
                                        </p:tgtEl>
                                      </p:cBhvr>
                                      <p:by x="150000" y="150000"/>
                                    </p:animScale>
                                  </p:childTnLst>
                                </p:cTn>
                              </p:par>
                              <p:par>
                                <p:cTn id="85" presetID="6" presetClass="emph" presetSubtype="0" repeatCount="3000" autoRev="1" fill="hold" grpId="1" nodeType="withEffect">
                                  <p:stCondLst>
                                    <p:cond delay="1700"/>
                                  </p:stCondLst>
                                  <p:childTnLst>
                                    <p:animScale>
                                      <p:cBhvr>
                                        <p:cTn id="86" dur="500" fill="hold"/>
                                        <p:tgtEl>
                                          <p:spTgt spid="97"/>
                                        </p:tgtEl>
                                      </p:cBhvr>
                                      <p:by x="150000" y="150000"/>
                                    </p:animScale>
                                  </p:childTnLst>
                                </p:cTn>
                              </p:par>
                              <p:par>
                                <p:cTn id="87" presetID="6" presetClass="emph" presetSubtype="0" repeatCount="3000" autoRev="1" fill="hold" grpId="1" nodeType="withEffect">
                                  <p:stCondLst>
                                    <p:cond delay="1900"/>
                                  </p:stCondLst>
                                  <p:childTnLst>
                                    <p:animScale>
                                      <p:cBhvr>
                                        <p:cTn id="88" dur="500" fill="hold"/>
                                        <p:tgtEl>
                                          <p:spTgt spid="98"/>
                                        </p:tgtEl>
                                      </p:cBhvr>
                                      <p:by x="150000" y="150000"/>
                                    </p:animScale>
                                  </p:childTnLst>
                                </p:cTn>
                              </p:par>
                              <p:par>
                                <p:cTn id="89" presetID="6" presetClass="emph" presetSubtype="0" repeatCount="3000" autoRev="1" fill="hold" grpId="1" nodeType="withEffect">
                                  <p:stCondLst>
                                    <p:cond delay="2000"/>
                                  </p:stCondLst>
                                  <p:childTnLst>
                                    <p:animScale>
                                      <p:cBhvr>
                                        <p:cTn id="90" dur="500" fill="hold"/>
                                        <p:tgtEl>
                                          <p:spTgt spid="99"/>
                                        </p:tgtEl>
                                      </p:cBhvr>
                                      <p:by x="150000" y="150000"/>
                                    </p:animScale>
                                  </p:childTnLst>
                                </p:cTn>
                              </p:par>
                              <p:par>
                                <p:cTn id="91" presetID="6" presetClass="emph" presetSubtype="0" repeatCount="3000" autoRev="1" fill="hold" grpId="1" nodeType="withEffect">
                                  <p:stCondLst>
                                    <p:cond delay="1700"/>
                                  </p:stCondLst>
                                  <p:childTnLst>
                                    <p:animScale>
                                      <p:cBhvr>
                                        <p:cTn id="92" dur="500" fill="hold"/>
                                        <p:tgtEl>
                                          <p:spTgt spid="100"/>
                                        </p:tgtEl>
                                      </p:cBhvr>
                                      <p:by x="150000" y="150000"/>
                                    </p:animScale>
                                  </p:childTnLst>
                                </p:cTn>
                              </p:par>
                              <p:par>
                                <p:cTn id="93" presetID="6" presetClass="emph" presetSubtype="0" repeatCount="3000" autoRev="1" fill="hold" grpId="1" nodeType="withEffect">
                                  <p:stCondLst>
                                    <p:cond delay="1900"/>
                                  </p:stCondLst>
                                  <p:childTnLst>
                                    <p:animScale>
                                      <p:cBhvr>
                                        <p:cTn id="94" dur="500" fill="hold"/>
                                        <p:tgtEl>
                                          <p:spTgt spid="101"/>
                                        </p:tgtEl>
                                      </p:cBhvr>
                                      <p:by x="150000" y="150000"/>
                                    </p:animScale>
                                  </p:childTnLst>
                                </p:cTn>
                              </p:par>
                              <p:par>
                                <p:cTn id="95" presetID="6" presetClass="emph" presetSubtype="0" repeatCount="3000" autoRev="1" fill="hold" grpId="1" nodeType="withEffect">
                                  <p:stCondLst>
                                    <p:cond delay="1800"/>
                                  </p:stCondLst>
                                  <p:childTnLst>
                                    <p:animScale>
                                      <p:cBhvr>
                                        <p:cTn id="96" dur="500" fill="hold"/>
                                        <p:tgtEl>
                                          <p:spTgt spid="102"/>
                                        </p:tgtEl>
                                      </p:cBhvr>
                                      <p:by x="150000" y="150000"/>
                                    </p:animScale>
                                  </p:childTnLst>
                                </p:cTn>
                              </p:par>
                              <p:par>
                                <p:cTn id="97" presetID="2" presetClass="entr" presetSubtype="4" decel="100000" fill="hold" grpId="0" nodeType="withEffect">
                                  <p:stCondLst>
                                    <p:cond delay="100"/>
                                  </p:stCondLst>
                                  <p:childTnLst>
                                    <p:set>
                                      <p:cBhvr>
                                        <p:cTn id="98" dur="1" fill="hold">
                                          <p:stCondLst>
                                            <p:cond delay="0"/>
                                          </p:stCondLst>
                                        </p:cTn>
                                        <p:tgtEl>
                                          <p:spTgt spid="111"/>
                                        </p:tgtEl>
                                        <p:attrNameLst>
                                          <p:attrName>style.visibility</p:attrName>
                                        </p:attrNameLst>
                                      </p:cBhvr>
                                      <p:to>
                                        <p:strVal val="visible"/>
                                      </p:to>
                                    </p:set>
                                    <p:anim calcmode="lin" valueType="num">
                                      <p:cBhvr additive="base">
                                        <p:cTn id="99" dur="1000" fill="hold"/>
                                        <p:tgtEl>
                                          <p:spTgt spid="111"/>
                                        </p:tgtEl>
                                        <p:attrNameLst>
                                          <p:attrName>ppt_x</p:attrName>
                                        </p:attrNameLst>
                                      </p:cBhvr>
                                      <p:tavLst>
                                        <p:tav tm="0">
                                          <p:val>
                                            <p:strVal val="#ppt_x"/>
                                          </p:val>
                                        </p:tav>
                                        <p:tav tm="100000">
                                          <p:val>
                                            <p:strVal val="#ppt_x"/>
                                          </p:val>
                                        </p:tav>
                                      </p:tavLst>
                                    </p:anim>
                                    <p:anim calcmode="lin" valueType="num">
                                      <p:cBhvr additive="base">
                                        <p:cTn id="100" dur="1000" fill="hold"/>
                                        <p:tgtEl>
                                          <p:spTgt spid="111"/>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100"/>
                                  </p:stCondLst>
                                  <p:childTnLst>
                                    <p:set>
                                      <p:cBhvr>
                                        <p:cTn id="102" dur="1" fill="hold">
                                          <p:stCondLst>
                                            <p:cond delay="0"/>
                                          </p:stCondLst>
                                        </p:cTn>
                                        <p:tgtEl>
                                          <p:spTgt spid="110"/>
                                        </p:tgtEl>
                                        <p:attrNameLst>
                                          <p:attrName>style.visibility</p:attrName>
                                        </p:attrNameLst>
                                      </p:cBhvr>
                                      <p:to>
                                        <p:strVal val="visible"/>
                                      </p:to>
                                    </p:set>
                                    <p:anim calcmode="lin" valueType="num">
                                      <p:cBhvr additive="base">
                                        <p:cTn id="103" dur="1000" fill="hold"/>
                                        <p:tgtEl>
                                          <p:spTgt spid="110"/>
                                        </p:tgtEl>
                                        <p:attrNameLst>
                                          <p:attrName>ppt_x</p:attrName>
                                        </p:attrNameLst>
                                      </p:cBhvr>
                                      <p:tavLst>
                                        <p:tav tm="0">
                                          <p:val>
                                            <p:strVal val="#ppt_x"/>
                                          </p:val>
                                        </p:tav>
                                        <p:tav tm="100000">
                                          <p:val>
                                            <p:strVal val="#ppt_x"/>
                                          </p:val>
                                        </p:tav>
                                      </p:tavLst>
                                    </p:anim>
                                    <p:anim calcmode="lin" valueType="num">
                                      <p:cBhvr additive="base">
                                        <p:cTn id="104" dur="1000" fill="hold"/>
                                        <p:tgtEl>
                                          <p:spTgt spid="110"/>
                                        </p:tgtEl>
                                        <p:attrNameLst>
                                          <p:attrName>ppt_y</p:attrName>
                                        </p:attrNameLst>
                                      </p:cBhvr>
                                      <p:tavLst>
                                        <p:tav tm="0">
                                          <p:val>
                                            <p:strVal val="1+#ppt_h/2"/>
                                          </p:val>
                                        </p:tav>
                                        <p:tav tm="100000">
                                          <p:val>
                                            <p:strVal val="#ppt_y"/>
                                          </p:val>
                                        </p:tav>
                                      </p:tavLst>
                                    </p:anim>
                                  </p:childTnLst>
                                </p:cTn>
                              </p:par>
                              <p:par>
                                <p:cTn id="105" presetID="2" presetClass="entr" presetSubtype="4" decel="100000" fill="hold" grpId="0" nodeType="withEffect">
                                  <p:stCondLst>
                                    <p:cond delay="10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1000" fill="hold"/>
                                        <p:tgtEl>
                                          <p:spTgt spid="43"/>
                                        </p:tgtEl>
                                        <p:attrNameLst>
                                          <p:attrName>ppt_x</p:attrName>
                                        </p:attrNameLst>
                                      </p:cBhvr>
                                      <p:tavLst>
                                        <p:tav tm="0">
                                          <p:val>
                                            <p:strVal val="#ppt_x"/>
                                          </p:val>
                                        </p:tav>
                                        <p:tav tm="100000">
                                          <p:val>
                                            <p:strVal val="#ppt_x"/>
                                          </p:val>
                                        </p:tav>
                                      </p:tavLst>
                                    </p:anim>
                                    <p:anim calcmode="lin" valueType="num">
                                      <p:cBhvr additive="base">
                                        <p:cTn id="108"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2" grpId="0" animBg="1"/>
      <p:bldP spid="85" grpId="0"/>
      <p:bldP spid="46" grpId="0"/>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10" grpId="0"/>
      <p:bldP spid="111" grpId="0"/>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F096D35-36E5-4E4A-9607-C0ADF0D85106}"/>
              </a:ext>
            </a:extLst>
          </p:cNvPr>
          <p:cNvSpPr>
            <a:spLocks noGrp="1"/>
          </p:cNvSpPr>
          <p:nvPr>
            <p:ph type="pic" sz="quarter" idx="12"/>
          </p:nvPr>
        </p:nvSpPr>
        <p:spPr/>
      </p:sp>
      <p:sp>
        <p:nvSpPr>
          <p:cNvPr id="87" name="TextBox 86">
            <a:extLst>
              <a:ext uri="{FF2B5EF4-FFF2-40B4-BE49-F238E27FC236}">
                <a16:creationId xmlns:a16="http://schemas.microsoft.com/office/drawing/2014/main" id="{E33A6458-9A8C-47BB-A229-A304EBC82336}"/>
              </a:ext>
            </a:extLst>
          </p:cNvPr>
          <p:cNvSpPr txBox="1"/>
          <p:nvPr/>
        </p:nvSpPr>
        <p:spPr>
          <a:xfrm>
            <a:off x="13265656" y="3088756"/>
            <a:ext cx="3471463" cy="553998"/>
          </a:xfrm>
          <a:prstGeom prst="rect">
            <a:avLst/>
          </a:prstGeom>
          <a:noFill/>
        </p:spPr>
        <p:txBody>
          <a:bodyPr wrap="none" rtlCol="0">
            <a:spAutoFit/>
          </a:bodyPr>
          <a:lstStyle/>
          <a:p>
            <a:pPr defTabSz="1828800"/>
            <a:r>
              <a:rPr lang="en-US" sz="3000" spc="260" dirty="0">
                <a:solidFill>
                  <a:schemeClr val="tx2"/>
                </a:solidFill>
                <a:latin typeface="Lato Black" panose="020F0A02020204030203" pitchFamily="34" charset="0"/>
                <a:cs typeface="Poppins Medium" panose="00000600000000000000" pitchFamily="2" charset="0"/>
              </a:rPr>
              <a:t>About Company</a:t>
            </a:r>
          </a:p>
        </p:txBody>
      </p:sp>
      <p:sp>
        <p:nvSpPr>
          <p:cNvPr id="88" name="TextBox 87">
            <a:extLst>
              <a:ext uri="{FF2B5EF4-FFF2-40B4-BE49-F238E27FC236}">
                <a16:creationId xmlns:a16="http://schemas.microsoft.com/office/drawing/2014/main" id="{5BDFA4B8-CA1C-4AE8-858D-0955B0154382}"/>
              </a:ext>
            </a:extLst>
          </p:cNvPr>
          <p:cNvSpPr txBox="1"/>
          <p:nvPr/>
        </p:nvSpPr>
        <p:spPr>
          <a:xfrm>
            <a:off x="13431404" y="6378579"/>
            <a:ext cx="9248770" cy="2056782"/>
          </a:xfrm>
          <a:prstGeom prst="rect">
            <a:avLst/>
          </a:prstGeom>
          <a:noFill/>
        </p:spPr>
        <p:txBody>
          <a:bodyPr wrap="square" rtlCol="0">
            <a:spAutoFit/>
          </a:bodyPr>
          <a:lstStyle/>
          <a:p>
            <a:pPr algn="just" defTabSz="1828800">
              <a:lnSpc>
                <a:spcPct val="150000"/>
              </a:lnSpc>
            </a:pP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Lorem ipsum dolor sit es lorem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siabes</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dolore magna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enimvas</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ad minim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veniam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nostrud</a:t>
            </a:r>
            <a:r>
              <a:rPr lang="en-US" sz="220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consectetur.</a:t>
            </a:r>
            <a:endPar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89" name="TextBox 88">
            <a:extLst>
              <a:ext uri="{FF2B5EF4-FFF2-40B4-BE49-F238E27FC236}">
                <a16:creationId xmlns:a16="http://schemas.microsoft.com/office/drawing/2014/main" id="{7899A78E-7471-4D2A-BCB9-1E24C78E698F}"/>
              </a:ext>
            </a:extLst>
          </p:cNvPr>
          <p:cNvSpPr txBox="1"/>
          <p:nvPr/>
        </p:nvSpPr>
        <p:spPr>
          <a:xfrm>
            <a:off x="13265656" y="3611034"/>
            <a:ext cx="8446500" cy="104644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6200">
                <a:solidFill>
                  <a:schemeClr val="tx1"/>
                </a:solidFill>
              </a:rPr>
              <a:t>YOUR TITLE HERE</a:t>
            </a:r>
          </a:p>
        </p:txBody>
      </p:sp>
      <p:cxnSp>
        <p:nvCxnSpPr>
          <p:cNvPr id="90" name="Straight Connector 89">
            <a:extLst>
              <a:ext uri="{FF2B5EF4-FFF2-40B4-BE49-F238E27FC236}">
                <a16:creationId xmlns:a16="http://schemas.microsoft.com/office/drawing/2014/main" id="{B2CE3E54-8452-4B24-A672-41121EAC81FB}"/>
              </a:ext>
            </a:extLst>
          </p:cNvPr>
          <p:cNvCxnSpPr>
            <a:cxnSpLocks/>
          </p:cNvCxnSpPr>
          <p:nvPr/>
        </p:nvCxnSpPr>
        <p:spPr>
          <a:xfrm>
            <a:off x="13500428" y="5000498"/>
            <a:ext cx="191588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Rounded Corners 94">
            <a:extLst>
              <a:ext uri="{FF2B5EF4-FFF2-40B4-BE49-F238E27FC236}">
                <a16:creationId xmlns:a16="http://schemas.microsoft.com/office/drawing/2014/main" id="{529AD3DE-504F-4D72-9970-BEFE59D3CC09}"/>
              </a:ext>
            </a:extLst>
          </p:cNvPr>
          <p:cNvSpPr/>
          <p:nvPr/>
        </p:nvSpPr>
        <p:spPr>
          <a:xfrm>
            <a:off x="13423469" y="5491999"/>
            <a:ext cx="3074470" cy="57995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400" spc="300">
                <a:solidFill>
                  <a:srgbClr val="FFFFFF"/>
                </a:solidFill>
                <a:latin typeface="Lato Black" panose="020F0A02020204030203" pitchFamily="34" charset="0"/>
              </a:rPr>
              <a:t>I</a:t>
            </a:r>
            <a:r>
              <a:rPr lang="en-US" sz="2400" spc="300">
                <a:solidFill>
                  <a:srgbClr val="FFFFFF"/>
                </a:solidFill>
                <a:latin typeface="Lato Black" panose="020F0A02020204030203" pitchFamily="34" charset="0"/>
              </a:rPr>
              <a:t>ntroduction</a:t>
            </a:r>
            <a:endParaRPr lang="en-US" sz="2800" spc="300">
              <a:solidFill>
                <a:srgbClr val="FFFFFF"/>
              </a:solidFill>
              <a:latin typeface="Lato Black" panose="020F0A02020204030203" pitchFamily="34" charset="0"/>
            </a:endParaRPr>
          </a:p>
        </p:txBody>
      </p:sp>
      <p:sp>
        <p:nvSpPr>
          <p:cNvPr id="101" name="TextBox 100">
            <a:extLst>
              <a:ext uri="{FF2B5EF4-FFF2-40B4-BE49-F238E27FC236}">
                <a16:creationId xmlns:a16="http://schemas.microsoft.com/office/drawing/2014/main" id="{D623799C-914D-4ADB-9651-8241ED101FC0}"/>
              </a:ext>
            </a:extLst>
          </p:cNvPr>
          <p:cNvSpPr txBox="1"/>
          <p:nvPr/>
        </p:nvSpPr>
        <p:spPr>
          <a:xfrm>
            <a:off x="13459625" y="9572383"/>
            <a:ext cx="4554452" cy="1548950"/>
          </a:xfrm>
          <a:prstGeom prst="rect">
            <a:avLst/>
          </a:prstGeom>
          <a:noFill/>
        </p:spPr>
        <p:txBody>
          <a:bodyPr wrap="square" rtlCol="0">
            <a:spAutoFit/>
          </a:bodyPr>
          <a:lstStyle/>
          <a:p>
            <a:pPr defTabSz="1828800">
              <a:lnSpc>
                <a:spcPct val="150000"/>
              </a:lnSpc>
            </a:pP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endPar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102" name="TextBox 101">
            <a:extLst>
              <a:ext uri="{FF2B5EF4-FFF2-40B4-BE49-F238E27FC236}">
                <a16:creationId xmlns:a16="http://schemas.microsoft.com/office/drawing/2014/main" id="{C38A4F15-79AF-4C49-B81E-CE60BB7D8504}"/>
              </a:ext>
            </a:extLst>
          </p:cNvPr>
          <p:cNvSpPr txBox="1"/>
          <p:nvPr/>
        </p:nvSpPr>
        <p:spPr>
          <a:xfrm>
            <a:off x="13423469" y="9108185"/>
            <a:ext cx="5309272" cy="430887"/>
          </a:xfrm>
          <a:prstGeom prst="rect">
            <a:avLst/>
          </a:prstGeom>
          <a:noFill/>
        </p:spPr>
        <p:txBody>
          <a:bodyPr wrap="square" rtlCol="0">
            <a:spAutoFit/>
          </a:bodyPr>
          <a:lstStyle/>
          <a:p>
            <a:pPr defTabSz="1828800"/>
            <a:r>
              <a:rPr lang="en-US" sz="2200" b="1" spc="200">
                <a:latin typeface="Poppins" panose="00000500000000000000" pitchFamily="2" charset="0"/>
                <a:cs typeface="Poppins" panose="00000500000000000000" pitchFamily="2" charset="0"/>
              </a:rPr>
              <a:t>UI/UX DESIGN</a:t>
            </a:r>
            <a:endParaRPr lang="en-US" sz="2200" b="1" spc="200" dirty="0">
              <a:latin typeface="Poppins" panose="00000500000000000000" pitchFamily="2" charset="0"/>
              <a:cs typeface="Poppins" panose="00000500000000000000" pitchFamily="2" charset="0"/>
            </a:endParaRPr>
          </a:p>
        </p:txBody>
      </p:sp>
      <p:sp>
        <p:nvSpPr>
          <p:cNvPr id="103" name="TextBox 102">
            <a:extLst>
              <a:ext uri="{FF2B5EF4-FFF2-40B4-BE49-F238E27FC236}">
                <a16:creationId xmlns:a16="http://schemas.microsoft.com/office/drawing/2014/main" id="{0DD6E1C0-F40B-44BF-B219-4CD32E64CDE0}"/>
              </a:ext>
            </a:extLst>
          </p:cNvPr>
          <p:cNvSpPr txBox="1"/>
          <p:nvPr/>
        </p:nvSpPr>
        <p:spPr>
          <a:xfrm>
            <a:off x="18459535" y="9572383"/>
            <a:ext cx="4554452" cy="1548950"/>
          </a:xfrm>
          <a:prstGeom prst="rect">
            <a:avLst/>
          </a:prstGeom>
          <a:noFill/>
        </p:spPr>
        <p:txBody>
          <a:bodyPr wrap="square" rtlCol="0">
            <a:spAutoFit/>
          </a:bodyPr>
          <a:lstStyle/>
          <a:p>
            <a:pPr defTabSz="1828800">
              <a:lnSpc>
                <a:spcPct val="150000"/>
              </a:lnSpc>
            </a:pP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endPar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104" name="TextBox 103">
            <a:extLst>
              <a:ext uri="{FF2B5EF4-FFF2-40B4-BE49-F238E27FC236}">
                <a16:creationId xmlns:a16="http://schemas.microsoft.com/office/drawing/2014/main" id="{201998F7-E567-4039-A562-510F8F32C6E4}"/>
              </a:ext>
            </a:extLst>
          </p:cNvPr>
          <p:cNvSpPr txBox="1"/>
          <p:nvPr/>
        </p:nvSpPr>
        <p:spPr>
          <a:xfrm>
            <a:off x="18459535" y="9108185"/>
            <a:ext cx="5309272" cy="430887"/>
          </a:xfrm>
          <a:prstGeom prst="rect">
            <a:avLst/>
          </a:prstGeom>
          <a:noFill/>
        </p:spPr>
        <p:txBody>
          <a:bodyPr wrap="square" rtlCol="0">
            <a:spAutoFit/>
          </a:bodyPr>
          <a:lstStyle/>
          <a:p>
            <a:pPr defTabSz="1828800"/>
            <a:r>
              <a:rPr lang="en-US" sz="2200" b="1" spc="200">
                <a:latin typeface="Poppins" panose="00000500000000000000" pitchFamily="2" charset="0"/>
                <a:cs typeface="Poppins" panose="00000500000000000000" pitchFamily="2" charset="0"/>
              </a:rPr>
              <a:t>DIGITAL MARKETING</a:t>
            </a:r>
            <a:endParaRPr lang="en-US" sz="2200" b="1" spc="200" dirty="0">
              <a:latin typeface="Poppins" panose="00000500000000000000" pitchFamily="2" charset="0"/>
              <a:cs typeface="Poppins" panose="00000500000000000000" pitchFamily="2" charset="0"/>
            </a:endParaRPr>
          </a:p>
        </p:txBody>
      </p:sp>
      <p:grpSp>
        <p:nvGrpSpPr>
          <p:cNvPr id="35" name="Group 34">
            <a:extLst>
              <a:ext uri="{FF2B5EF4-FFF2-40B4-BE49-F238E27FC236}">
                <a16:creationId xmlns:a16="http://schemas.microsoft.com/office/drawing/2014/main" id="{A4A2E86F-89F4-43DB-8DA6-4C11445F887E}"/>
              </a:ext>
            </a:extLst>
          </p:cNvPr>
          <p:cNvGrpSpPr/>
          <p:nvPr/>
        </p:nvGrpSpPr>
        <p:grpSpPr>
          <a:xfrm>
            <a:off x="526652" y="10148778"/>
            <a:ext cx="1693070" cy="488556"/>
            <a:chOff x="4913551" y="1366699"/>
            <a:chExt cx="1470253" cy="424259"/>
          </a:xfrm>
        </p:grpSpPr>
        <p:grpSp>
          <p:nvGrpSpPr>
            <p:cNvPr id="36" name="Group 35">
              <a:extLst>
                <a:ext uri="{FF2B5EF4-FFF2-40B4-BE49-F238E27FC236}">
                  <a16:creationId xmlns:a16="http://schemas.microsoft.com/office/drawing/2014/main" id="{F9E8E4C9-6676-48C0-A12E-BC2927342ADE}"/>
                </a:ext>
              </a:extLst>
            </p:cNvPr>
            <p:cNvGrpSpPr/>
            <p:nvPr/>
          </p:nvGrpSpPr>
          <p:grpSpPr>
            <a:xfrm>
              <a:off x="4913551" y="1366699"/>
              <a:ext cx="419795" cy="419794"/>
              <a:chOff x="4972022" y="1366699"/>
              <a:chExt cx="419795" cy="419794"/>
            </a:xfrm>
          </p:grpSpPr>
          <p:grpSp>
            <p:nvGrpSpPr>
              <p:cNvPr id="57" name="Group 56">
                <a:extLst>
                  <a:ext uri="{FF2B5EF4-FFF2-40B4-BE49-F238E27FC236}">
                    <a16:creationId xmlns:a16="http://schemas.microsoft.com/office/drawing/2014/main" id="{E5B91060-F8CD-4F7B-91FB-343ED887C37A}"/>
                  </a:ext>
                </a:extLst>
              </p:cNvPr>
              <p:cNvGrpSpPr/>
              <p:nvPr/>
            </p:nvGrpSpPr>
            <p:grpSpPr>
              <a:xfrm>
                <a:off x="4972022" y="1366699"/>
                <a:ext cx="419795" cy="419794"/>
                <a:chOff x="4455727" y="986974"/>
                <a:chExt cx="1179248" cy="1179247"/>
              </a:xfrm>
            </p:grpSpPr>
            <p:sp>
              <p:nvSpPr>
                <p:cNvPr id="59" name="Oval 58">
                  <a:extLst>
                    <a:ext uri="{FF2B5EF4-FFF2-40B4-BE49-F238E27FC236}">
                      <a16:creationId xmlns:a16="http://schemas.microsoft.com/office/drawing/2014/main" id="{7EF40FBE-AE03-408A-8AD5-0C293C1D3C6B}"/>
                    </a:ext>
                  </a:extLst>
                </p:cNvPr>
                <p:cNvSpPr/>
                <p:nvPr/>
              </p:nvSpPr>
              <p:spPr>
                <a:xfrm>
                  <a:off x="4455727" y="986974"/>
                  <a:ext cx="1179248" cy="1179247"/>
                </a:xfrm>
                <a:prstGeom prst="ellipse">
                  <a:avLst/>
                </a:prstGeom>
                <a:solidFill>
                  <a:schemeClr val="bg1"/>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defTabSz="914400"/>
                  <a:endParaRPr lang="en-US" sz="3600">
                    <a:solidFill>
                      <a:srgbClr val="172144"/>
                    </a:solidFill>
                    <a:latin typeface="Calibri"/>
                  </a:endParaRPr>
                </a:p>
              </p:txBody>
            </p:sp>
            <p:sp>
              <p:nvSpPr>
                <p:cNvPr id="60" name="Oval 59">
                  <a:extLst>
                    <a:ext uri="{FF2B5EF4-FFF2-40B4-BE49-F238E27FC236}">
                      <a16:creationId xmlns:a16="http://schemas.microsoft.com/office/drawing/2014/main" id="{EF191399-899C-49E6-87F5-17EE6752D245}"/>
                    </a:ext>
                  </a:extLst>
                </p:cNvPr>
                <p:cNvSpPr/>
                <p:nvPr/>
              </p:nvSpPr>
              <p:spPr>
                <a:xfrm>
                  <a:off x="4644529" y="1175776"/>
                  <a:ext cx="801644" cy="801644"/>
                </a:xfrm>
                <a:prstGeom prst="ellipse">
                  <a:avLst/>
                </a:prstGeom>
                <a:solidFill>
                  <a:schemeClr val="bg1">
                    <a:lumMod val="95000"/>
                  </a:schemeClr>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defTabSz="914400"/>
                  <a:endParaRPr lang="en-US" sz="3600">
                    <a:solidFill>
                      <a:srgbClr val="172144"/>
                    </a:solidFill>
                    <a:latin typeface="Calibri"/>
                  </a:endParaRPr>
                </a:p>
              </p:txBody>
            </p:sp>
          </p:grpSp>
          <p:sp>
            <p:nvSpPr>
              <p:cNvPr id="58" name="Freeform 88">
                <a:extLst>
                  <a:ext uri="{FF2B5EF4-FFF2-40B4-BE49-F238E27FC236}">
                    <a16:creationId xmlns:a16="http://schemas.microsoft.com/office/drawing/2014/main" id="{9E8D43DC-D033-448F-B162-79B994B772A9}"/>
                  </a:ext>
                </a:extLst>
              </p:cNvPr>
              <p:cNvSpPr>
                <a:spLocks/>
              </p:cNvSpPr>
              <p:nvPr/>
            </p:nvSpPr>
            <p:spPr bwMode="auto">
              <a:xfrm>
                <a:off x="5126584" y="1481448"/>
                <a:ext cx="110670" cy="190297"/>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solidFill>
                <a:schemeClr val="accent1"/>
              </a:solid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3600">
                  <a:solidFill>
                    <a:srgbClr val="121212"/>
                  </a:solidFill>
                  <a:latin typeface="Calibri" panose="020F0502020204030204"/>
                </a:endParaRPr>
              </a:p>
            </p:txBody>
          </p:sp>
        </p:grpSp>
        <p:grpSp>
          <p:nvGrpSpPr>
            <p:cNvPr id="37" name="Group 36">
              <a:extLst>
                <a:ext uri="{FF2B5EF4-FFF2-40B4-BE49-F238E27FC236}">
                  <a16:creationId xmlns:a16="http://schemas.microsoft.com/office/drawing/2014/main" id="{0B09A501-2F61-44D8-AC3A-8F3BE0F028F4}"/>
                </a:ext>
              </a:extLst>
            </p:cNvPr>
            <p:cNvGrpSpPr/>
            <p:nvPr/>
          </p:nvGrpSpPr>
          <p:grpSpPr>
            <a:xfrm>
              <a:off x="5444130" y="1368230"/>
              <a:ext cx="419795" cy="419794"/>
              <a:chOff x="5451934" y="1366699"/>
              <a:chExt cx="419795" cy="419794"/>
            </a:xfrm>
          </p:grpSpPr>
          <p:grpSp>
            <p:nvGrpSpPr>
              <p:cNvPr id="50" name="Group 49">
                <a:extLst>
                  <a:ext uri="{FF2B5EF4-FFF2-40B4-BE49-F238E27FC236}">
                    <a16:creationId xmlns:a16="http://schemas.microsoft.com/office/drawing/2014/main" id="{E22FDF38-B243-42C9-9D1C-5AEF8209E257}"/>
                  </a:ext>
                </a:extLst>
              </p:cNvPr>
              <p:cNvGrpSpPr/>
              <p:nvPr/>
            </p:nvGrpSpPr>
            <p:grpSpPr>
              <a:xfrm>
                <a:off x="5451934" y="1366699"/>
                <a:ext cx="419795" cy="419794"/>
                <a:chOff x="4455727" y="986974"/>
                <a:chExt cx="1179248" cy="1179247"/>
              </a:xfrm>
            </p:grpSpPr>
            <p:sp>
              <p:nvSpPr>
                <p:cNvPr id="55" name="Oval 54">
                  <a:extLst>
                    <a:ext uri="{FF2B5EF4-FFF2-40B4-BE49-F238E27FC236}">
                      <a16:creationId xmlns:a16="http://schemas.microsoft.com/office/drawing/2014/main" id="{DF6D2B86-439A-496F-8DE1-DD29AC88CD39}"/>
                    </a:ext>
                  </a:extLst>
                </p:cNvPr>
                <p:cNvSpPr/>
                <p:nvPr/>
              </p:nvSpPr>
              <p:spPr>
                <a:xfrm>
                  <a:off x="4455727" y="986974"/>
                  <a:ext cx="1179248" cy="1179247"/>
                </a:xfrm>
                <a:prstGeom prst="ellipse">
                  <a:avLst/>
                </a:prstGeom>
                <a:solidFill>
                  <a:schemeClr val="bg1"/>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defTabSz="914400"/>
                  <a:endParaRPr lang="en-US" sz="3600">
                    <a:solidFill>
                      <a:srgbClr val="172144"/>
                    </a:solidFill>
                    <a:latin typeface="Calibri"/>
                  </a:endParaRPr>
                </a:p>
              </p:txBody>
            </p:sp>
            <p:sp>
              <p:nvSpPr>
                <p:cNvPr id="56" name="Oval 55">
                  <a:extLst>
                    <a:ext uri="{FF2B5EF4-FFF2-40B4-BE49-F238E27FC236}">
                      <a16:creationId xmlns:a16="http://schemas.microsoft.com/office/drawing/2014/main" id="{F27C5570-6DAB-4765-8294-597B793F1EE4}"/>
                    </a:ext>
                  </a:extLst>
                </p:cNvPr>
                <p:cNvSpPr/>
                <p:nvPr/>
              </p:nvSpPr>
              <p:spPr>
                <a:xfrm>
                  <a:off x="4644529" y="1175776"/>
                  <a:ext cx="801644" cy="801644"/>
                </a:xfrm>
                <a:prstGeom prst="ellipse">
                  <a:avLst/>
                </a:prstGeom>
                <a:solidFill>
                  <a:schemeClr val="bg1">
                    <a:lumMod val="95000"/>
                  </a:schemeClr>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defTabSz="914400"/>
                  <a:endParaRPr lang="en-US" sz="3600">
                    <a:solidFill>
                      <a:srgbClr val="172144"/>
                    </a:solidFill>
                    <a:latin typeface="Calibri"/>
                  </a:endParaRPr>
                </a:p>
              </p:txBody>
            </p:sp>
          </p:grpSp>
          <p:grpSp>
            <p:nvGrpSpPr>
              <p:cNvPr id="51" name="Group 50">
                <a:extLst>
                  <a:ext uri="{FF2B5EF4-FFF2-40B4-BE49-F238E27FC236}">
                    <a16:creationId xmlns:a16="http://schemas.microsoft.com/office/drawing/2014/main" id="{7BF9A89D-D515-43FD-AD24-80E706629DC5}"/>
                  </a:ext>
                </a:extLst>
              </p:cNvPr>
              <p:cNvGrpSpPr/>
              <p:nvPr/>
            </p:nvGrpSpPr>
            <p:grpSpPr>
              <a:xfrm>
                <a:off x="5583463" y="1494768"/>
                <a:ext cx="156736" cy="163657"/>
                <a:chOff x="8223954" y="1597322"/>
                <a:chExt cx="232377" cy="259774"/>
              </a:xfrm>
              <a:solidFill>
                <a:schemeClr val="tx1"/>
              </a:solidFill>
            </p:grpSpPr>
            <p:sp>
              <p:nvSpPr>
                <p:cNvPr id="52" name="Rectangle 119">
                  <a:extLst>
                    <a:ext uri="{FF2B5EF4-FFF2-40B4-BE49-F238E27FC236}">
                      <a16:creationId xmlns:a16="http://schemas.microsoft.com/office/drawing/2014/main" id="{DAB39061-F2FA-4953-BFA9-736146B34132}"/>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53" name="Rectangle 120">
                  <a:extLst>
                    <a:ext uri="{FF2B5EF4-FFF2-40B4-BE49-F238E27FC236}">
                      <a16:creationId xmlns:a16="http://schemas.microsoft.com/office/drawing/2014/main" id="{0805E01D-8BE8-4AFB-AE0E-7942A2ADA2ED}"/>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54" name="Freeform 121">
                  <a:extLst>
                    <a:ext uri="{FF2B5EF4-FFF2-40B4-BE49-F238E27FC236}">
                      <a16:creationId xmlns:a16="http://schemas.microsoft.com/office/drawing/2014/main" id="{C38B047B-EB42-4505-AF1E-784310AB50F5}"/>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grpSp>
        </p:grpSp>
        <p:grpSp>
          <p:nvGrpSpPr>
            <p:cNvPr id="38" name="Group 37">
              <a:extLst>
                <a:ext uri="{FF2B5EF4-FFF2-40B4-BE49-F238E27FC236}">
                  <a16:creationId xmlns:a16="http://schemas.microsoft.com/office/drawing/2014/main" id="{F6EC479D-841A-47EE-9791-5E6033DC18D9}"/>
                </a:ext>
              </a:extLst>
            </p:cNvPr>
            <p:cNvGrpSpPr/>
            <p:nvPr/>
          </p:nvGrpSpPr>
          <p:grpSpPr>
            <a:xfrm>
              <a:off x="5964009" y="1371164"/>
              <a:ext cx="419795" cy="419794"/>
              <a:chOff x="5964009" y="1371164"/>
              <a:chExt cx="419795" cy="419794"/>
            </a:xfrm>
          </p:grpSpPr>
          <p:grpSp>
            <p:nvGrpSpPr>
              <p:cNvPr id="39" name="Group 38">
                <a:extLst>
                  <a:ext uri="{FF2B5EF4-FFF2-40B4-BE49-F238E27FC236}">
                    <a16:creationId xmlns:a16="http://schemas.microsoft.com/office/drawing/2014/main" id="{48BB66CD-3D9A-4D46-9AD5-0558F08BD4CA}"/>
                  </a:ext>
                </a:extLst>
              </p:cNvPr>
              <p:cNvGrpSpPr/>
              <p:nvPr/>
            </p:nvGrpSpPr>
            <p:grpSpPr>
              <a:xfrm>
                <a:off x="5964009" y="1371164"/>
                <a:ext cx="419795" cy="419794"/>
                <a:chOff x="4455727" y="986974"/>
                <a:chExt cx="1179248" cy="1179247"/>
              </a:xfrm>
            </p:grpSpPr>
            <p:sp>
              <p:nvSpPr>
                <p:cNvPr id="48" name="Oval 47">
                  <a:extLst>
                    <a:ext uri="{FF2B5EF4-FFF2-40B4-BE49-F238E27FC236}">
                      <a16:creationId xmlns:a16="http://schemas.microsoft.com/office/drawing/2014/main" id="{76674D14-60B5-4767-B202-8F84EC9BEC7A}"/>
                    </a:ext>
                  </a:extLst>
                </p:cNvPr>
                <p:cNvSpPr/>
                <p:nvPr/>
              </p:nvSpPr>
              <p:spPr>
                <a:xfrm>
                  <a:off x="4455727" y="986974"/>
                  <a:ext cx="1179248" cy="1179247"/>
                </a:xfrm>
                <a:prstGeom prst="ellipse">
                  <a:avLst/>
                </a:prstGeom>
                <a:solidFill>
                  <a:schemeClr val="bg1"/>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defTabSz="914400"/>
                  <a:endParaRPr lang="en-US" sz="3600">
                    <a:solidFill>
                      <a:srgbClr val="172144"/>
                    </a:solidFill>
                    <a:latin typeface="Calibri"/>
                  </a:endParaRPr>
                </a:p>
              </p:txBody>
            </p:sp>
            <p:sp>
              <p:nvSpPr>
                <p:cNvPr id="49" name="Oval 48">
                  <a:extLst>
                    <a:ext uri="{FF2B5EF4-FFF2-40B4-BE49-F238E27FC236}">
                      <a16:creationId xmlns:a16="http://schemas.microsoft.com/office/drawing/2014/main" id="{65CD3F08-F6C0-48BF-A85B-F5E6F66F9A02}"/>
                    </a:ext>
                  </a:extLst>
                </p:cNvPr>
                <p:cNvSpPr/>
                <p:nvPr/>
              </p:nvSpPr>
              <p:spPr>
                <a:xfrm>
                  <a:off x="4644529" y="1175776"/>
                  <a:ext cx="801644" cy="801644"/>
                </a:xfrm>
                <a:prstGeom prst="ellipse">
                  <a:avLst/>
                </a:prstGeom>
                <a:solidFill>
                  <a:schemeClr val="bg1">
                    <a:lumMod val="95000"/>
                  </a:schemeClr>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defTabSz="914400"/>
                  <a:endParaRPr lang="en-US" sz="3600">
                    <a:solidFill>
                      <a:srgbClr val="172144"/>
                    </a:solidFill>
                    <a:latin typeface="Calibri"/>
                  </a:endParaRPr>
                </a:p>
              </p:txBody>
            </p:sp>
          </p:grpSp>
          <p:sp>
            <p:nvSpPr>
              <p:cNvPr id="47" name="Freeform: Shape 46">
                <a:extLst>
                  <a:ext uri="{FF2B5EF4-FFF2-40B4-BE49-F238E27FC236}">
                    <a16:creationId xmlns:a16="http://schemas.microsoft.com/office/drawing/2014/main" id="{25127457-4FA4-43C9-9D5B-03ABA6FDD476}"/>
                  </a:ext>
                </a:extLst>
              </p:cNvPr>
              <p:cNvSpPr>
                <a:spLocks noChangeArrowheads="1"/>
              </p:cNvSpPr>
              <p:nvPr/>
            </p:nvSpPr>
            <p:spPr bwMode="auto">
              <a:xfrm>
                <a:off x="6097612" y="1505051"/>
                <a:ext cx="152588" cy="152021"/>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solidFill>
                <a:schemeClr val="tx1"/>
              </a:solid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pPr defTabSz="1828800"/>
                <a:endParaRPr lang="en-US" sz="3600">
                  <a:solidFill>
                    <a:srgbClr val="121212"/>
                  </a:solidFill>
                  <a:latin typeface="Calibri" panose="020F0502020204030204"/>
                </a:endParaRPr>
              </a:p>
            </p:txBody>
          </p:sp>
        </p:grpSp>
      </p:grpSp>
      <p:cxnSp>
        <p:nvCxnSpPr>
          <p:cNvPr id="43" name="Straight Connector 42">
            <a:extLst>
              <a:ext uri="{FF2B5EF4-FFF2-40B4-BE49-F238E27FC236}">
                <a16:creationId xmlns:a16="http://schemas.microsoft.com/office/drawing/2014/main" id="{9F949529-C8DA-4E98-B94C-3BC2225473D2}"/>
              </a:ext>
            </a:extLst>
          </p:cNvPr>
          <p:cNvCxnSpPr>
            <a:cxnSpLocks/>
          </p:cNvCxnSpPr>
          <p:nvPr/>
        </p:nvCxnSpPr>
        <p:spPr>
          <a:xfrm rot="16200000">
            <a:off x="11957651" y="1371600"/>
            <a:ext cx="3085552"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758115A-EB5E-41C1-82C5-2FBFB36F4ED8}"/>
              </a:ext>
            </a:extLst>
          </p:cNvPr>
          <p:cNvSpPr txBox="1"/>
          <p:nvPr/>
        </p:nvSpPr>
        <p:spPr>
          <a:xfrm>
            <a:off x="378554" y="9018021"/>
            <a:ext cx="3606134" cy="782394"/>
          </a:xfrm>
          <a:prstGeom prst="rect">
            <a:avLst/>
          </a:prstGeom>
          <a:noFill/>
        </p:spPr>
        <p:txBody>
          <a:bodyPr wrap="square" rtlCol="0">
            <a:spAutoFit/>
          </a:bodyPr>
          <a:lstStyle/>
          <a:p>
            <a:pPr defTabSz="1828800">
              <a:lnSpc>
                <a:spcPct val="150000"/>
              </a:lnSpc>
            </a:pP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beliton</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essesa</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in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cillum</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160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sthe</a:t>
            </a:r>
            <a:r>
              <a:rPr lang="en-US" sz="160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mawna.</a:t>
            </a:r>
            <a:endPar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33" name="Group 32">
            <a:extLst>
              <a:ext uri="{FF2B5EF4-FFF2-40B4-BE49-F238E27FC236}">
                <a16:creationId xmlns:a16="http://schemas.microsoft.com/office/drawing/2014/main" id="{8F094DE5-236E-4DE4-8399-973DD4901548}"/>
              </a:ext>
            </a:extLst>
          </p:cNvPr>
          <p:cNvGrpSpPr/>
          <p:nvPr/>
        </p:nvGrpSpPr>
        <p:grpSpPr>
          <a:xfrm>
            <a:off x="21280667" y="752032"/>
            <a:ext cx="1733320" cy="380594"/>
            <a:chOff x="-2808348" y="655438"/>
            <a:chExt cx="14185914" cy="3114879"/>
          </a:xfrm>
          <a:solidFill>
            <a:schemeClr val="tx2"/>
          </a:solidFill>
        </p:grpSpPr>
        <p:sp>
          <p:nvSpPr>
            <p:cNvPr id="34" name="Freeform 88">
              <a:extLst>
                <a:ext uri="{FF2B5EF4-FFF2-40B4-BE49-F238E27FC236}">
                  <a16:creationId xmlns:a16="http://schemas.microsoft.com/office/drawing/2014/main" id="{B98C906D-6162-4543-8B9D-F34AFB2D5714}"/>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40" name="Freeform: Shape 39">
              <a:extLst>
                <a:ext uri="{FF2B5EF4-FFF2-40B4-BE49-F238E27FC236}">
                  <a16:creationId xmlns:a16="http://schemas.microsoft.com/office/drawing/2014/main" id="{FEF63664-8974-4E2A-83D8-A41D53C4D59A}"/>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41" name="Group 40">
              <a:extLst>
                <a:ext uri="{FF2B5EF4-FFF2-40B4-BE49-F238E27FC236}">
                  <a16:creationId xmlns:a16="http://schemas.microsoft.com/office/drawing/2014/main" id="{8ACB46E1-AFD4-4BA0-AA11-DE7585F49D3F}"/>
                </a:ext>
              </a:extLst>
            </p:cNvPr>
            <p:cNvGrpSpPr/>
            <p:nvPr/>
          </p:nvGrpSpPr>
          <p:grpSpPr>
            <a:xfrm>
              <a:off x="2868343" y="938734"/>
              <a:ext cx="2565529" cy="2678828"/>
              <a:chOff x="8223954" y="1597322"/>
              <a:chExt cx="232377" cy="259774"/>
            </a:xfrm>
            <a:grpFill/>
          </p:grpSpPr>
          <p:sp>
            <p:nvSpPr>
              <p:cNvPr id="42" name="Rectangle 119">
                <a:extLst>
                  <a:ext uri="{FF2B5EF4-FFF2-40B4-BE49-F238E27FC236}">
                    <a16:creationId xmlns:a16="http://schemas.microsoft.com/office/drawing/2014/main" id="{C63C20A2-9C59-4A2A-8034-7F4B4D05663D}"/>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45" name="Rectangle 120">
                <a:extLst>
                  <a:ext uri="{FF2B5EF4-FFF2-40B4-BE49-F238E27FC236}">
                    <a16:creationId xmlns:a16="http://schemas.microsoft.com/office/drawing/2014/main" id="{ADD14084-CABA-4250-99CE-8C6BED5635E2}"/>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46" name="Freeform 121">
                <a:extLst>
                  <a:ext uri="{FF2B5EF4-FFF2-40B4-BE49-F238E27FC236}">
                    <a16:creationId xmlns:a16="http://schemas.microsoft.com/office/drawing/2014/main" id="{3FEC14C4-3F81-4474-AD61-00829F5AB21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1796151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300"/>
                                        <p:tgtEl>
                                          <p:spTgt spid="8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
                                        </p:tgtEl>
                                        <p:attrNameLst>
                                          <p:attrName>style.visibility</p:attrName>
                                        </p:attrNameLst>
                                      </p:cBhvr>
                                      <p:to>
                                        <p:strVal val="visible"/>
                                      </p:to>
                                    </p:set>
                                    <p:animEffect transition="in" filter="fade">
                                      <p:cBhvr>
                                        <p:cTn id="10" dur="300"/>
                                        <p:tgtEl>
                                          <p:spTgt spid="10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300"/>
                                        <p:tgtEl>
                                          <p:spTgt spid="10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3"/>
                                        </p:tgtEl>
                                        <p:attrNameLst>
                                          <p:attrName>style.visibility</p:attrName>
                                        </p:attrNameLst>
                                      </p:cBhvr>
                                      <p:to>
                                        <p:strVal val="visible"/>
                                      </p:to>
                                    </p:set>
                                    <p:animEffect transition="in" filter="fade">
                                      <p:cBhvr>
                                        <p:cTn id="16" dur="300"/>
                                        <p:tgtEl>
                                          <p:spTgt spid="10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300"/>
                                        <p:tgtEl>
                                          <p:spTgt spid="104"/>
                                        </p:tgtEl>
                                      </p:cBhvr>
                                    </p:animEffect>
                                  </p:childTnLst>
                                </p:cTn>
                              </p:par>
                              <p:par>
                                <p:cTn id="20" presetID="2" presetClass="entr" presetSubtype="8" decel="100000" fill="hold" grpId="0" nodeType="withEffect">
                                  <p:stCondLst>
                                    <p:cond delay="0"/>
                                  </p:stCondLst>
                                  <p:iterate type="lt">
                                    <p:tmPct val="10000"/>
                                  </p:iterate>
                                  <p:childTnLst>
                                    <p:set>
                                      <p:cBhvr>
                                        <p:cTn id="21" dur="1" fill="hold">
                                          <p:stCondLst>
                                            <p:cond delay="0"/>
                                          </p:stCondLst>
                                        </p:cTn>
                                        <p:tgtEl>
                                          <p:spTgt spid="87"/>
                                        </p:tgtEl>
                                        <p:attrNameLst>
                                          <p:attrName>style.visibility</p:attrName>
                                        </p:attrNameLst>
                                      </p:cBhvr>
                                      <p:to>
                                        <p:strVal val="visible"/>
                                      </p:to>
                                    </p:set>
                                    <p:anim calcmode="lin" valueType="num">
                                      <p:cBhvr additive="base">
                                        <p:cTn id="22" dur="500" fill="hold"/>
                                        <p:tgtEl>
                                          <p:spTgt spid="87"/>
                                        </p:tgtEl>
                                        <p:attrNameLst>
                                          <p:attrName>ppt_x</p:attrName>
                                        </p:attrNameLst>
                                      </p:cBhvr>
                                      <p:tavLst>
                                        <p:tav tm="0">
                                          <p:val>
                                            <p:strVal val="0-#ppt_w/2"/>
                                          </p:val>
                                        </p:tav>
                                        <p:tav tm="100000">
                                          <p:val>
                                            <p:strVal val="#ppt_x"/>
                                          </p:val>
                                        </p:tav>
                                      </p:tavLst>
                                    </p:anim>
                                    <p:anim calcmode="lin" valueType="num">
                                      <p:cBhvr additive="base">
                                        <p:cTn id="23" dur="500" fill="hold"/>
                                        <p:tgtEl>
                                          <p:spTgt spid="87"/>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iterate type="lt">
                                    <p:tmPct val="10000"/>
                                  </p:iterate>
                                  <p:childTnLst>
                                    <p:set>
                                      <p:cBhvr>
                                        <p:cTn id="25" dur="1" fill="hold">
                                          <p:stCondLst>
                                            <p:cond delay="0"/>
                                          </p:stCondLst>
                                        </p:cTn>
                                        <p:tgtEl>
                                          <p:spTgt spid="89"/>
                                        </p:tgtEl>
                                        <p:attrNameLst>
                                          <p:attrName>style.visibility</p:attrName>
                                        </p:attrNameLst>
                                      </p:cBhvr>
                                      <p:to>
                                        <p:strVal val="visible"/>
                                      </p:to>
                                    </p:set>
                                    <p:anim calcmode="lin" valueType="num">
                                      <p:cBhvr additive="base">
                                        <p:cTn id="26" dur="500" fill="hold"/>
                                        <p:tgtEl>
                                          <p:spTgt spid="89"/>
                                        </p:tgtEl>
                                        <p:attrNameLst>
                                          <p:attrName>ppt_x</p:attrName>
                                        </p:attrNameLst>
                                      </p:cBhvr>
                                      <p:tavLst>
                                        <p:tav tm="0">
                                          <p:val>
                                            <p:strVal val="0-#ppt_w/2"/>
                                          </p:val>
                                        </p:tav>
                                        <p:tav tm="100000">
                                          <p:val>
                                            <p:strVal val="#ppt_x"/>
                                          </p:val>
                                        </p:tav>
                                      </p:tavLst>
                                    </p:anim>
                                    <p:anim calcmode="lin" valueType="num">
                                      <p:cBhvr additive="base">
                                        <p:cTn id="27" dur="500" fill="hold"/>
                                        <p:tgtEl>
                                          <p:spTgt spid="89"/>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0"/>
                                  </p:stCondLst>
                                  <p:iterate type="lt">
                                    <p:tmPct val="10000"/>
                                  </p:iterate>
                                  <p:childTnLst>
                                    <p:set>
                                      <p:cBhvr>
                                        <p:cTn id="29" dur="1" fill="hold">
                                          <p:stCondLst>
                                            <p:cond delay="0"/>
                                          </p:stCondLst>
                                        </p:cTn>
                                        <p:tgtEl>
                                          <p:spTgt spid="90"/>
                                        </p:tgtEl>
                                        <p:attrNameLst>
                                          <p:attrName>style.visibility</p:attrName>
                                        </p:attrNameLst>
                                      </p:cBhvr>
                                      <p:to>
                                        <p:strVal val="visible"/>
                                      </p:to>
                                    </p:set>
                                    <p:anim calcmode="lin" valueType="num">
                                      <p:cBhvr additive="base">
                                        <p:cTn id="30" dur="500" fill="hold"/>
                                        <p:tgtEl>
                                          <p:spTgt spid="90"/>
                                        </p:tgtEl>
                                        <p:attrNameLst>
                                          <p:attrName>ppt_x</p:attrName>
                                        </p:attrNameLst>
                                      </p:cBhvr>
                                      <p:tavLst>
                                        <p:tav tm="0">
                                          <p:val>
                                            <p:strVal val="0-#ppt_w/2"/>
                                          </p:val>
                                        </p:tav>
                                        <p:tav tm="100000">
                                          <p:val>
                                            <p:strVal val="#ppt_x"/>
                                          </p:val>
                                        </p:tav>
                                      </p:tavLst>
                                    </p:anim>
                                    <p:anim calcmode="lin" valueType="num">
                                      <p:cBhvr additive="base">
                                        <p:cTn id="31" dur="500" fill="hold"/>
                                        <p:tgtEl>
                                          <p:spTgt spid="90"/>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750"/>
                                  </p:stCondLst>
                                  <p:iterate type="lt">
                                    <p:tmPct val="10000"/>
                                  </p:iterate>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1000" fill="hold"/>
                                        <p:tgtEl>
                                          <p:spTgt spid="35"/>
                                        </p:tgtEl>
                                        <p:attrNameLst>
                                          <p:attrName>ppt_x</p:attrName>
                                        </p:attrNameLst>
                                      </p:cBhvr>
                                      <p:tavLst>
                                        <p:tav tm="0">
                                          <p:val>
                                            <p:strVal val="0-#ppt_w/2"/>
                                          </p:val>
                                        </p:tav>
                                        <p:tav tm="100000">
                                          <p:val>
                                            <p:strVal val="#ppt_x"/>
                                          </p:val>
                                        </p:tav>
                                      </p:tavLst>
                                    </p:anim>
                                    <p:anim calcmode="lin" valueType="num">
                                      <p:cBhvr additive="base">
                                        <p:cTn id="35" dur="100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1" decel="100000" fill="hold" nodeType="withEffect">
                                  <p:stCondLst>
                                    <p:cond delay="0"/>
                                  </p:stCondLst>
                                  <p:iterate type="lt">
                                    <p:tmPct val="10000"/>
                                  </p:iterate>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fill="hold"/>
                                        <p:tgtEl>
                                          <p:spTgt spid="43"/>
                                        </p:tgtEl>
                                        <p:attrNameLst>
                                          <p:attrName>ppt_x</p:attrName>
                                        </p:attrNameLst>
                                      </p:cBhvr>
                                      <p:tavLst>
                                        <p:tav tm="0">
                                          <p:val>
                                            <p:strVal val="#ppt_x"/>
                                          </p:val>
                                        </p:tav>
                                        <p:tav tm="100000">
                                          <p:val>
                                            <p:strVal val="#ppt_x"/>
                                          </p:val>
                                        </p:tav>
                                      </p:tavLst>
                                    </p:anim>
                                    <p:anim calcmode="lin" valueType="num">
                                      <p:cBhvr additive="base">
                                        <p:cTn id="39" dur="500" fill="hold"/>
                                        <p:tgtEl>
                                          <p:spTgt spid="43"/>
                                        </p:tgtEl>
                                        <p:attrNameLst>
                                          <p:attrName>ppt_y</p:attrName>
                                        </p:attrNameLst>
                                      </p:cBhvr>
                                      <p:tavLst>
                                        <p:tav tm="0">
                                          <p:val>
                                            <p:strVal val="0-#ppt_h/2"/>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101" grpId="0"/>
      <p:bldP spid="102" grpId="0"/>
      <p:bldP spid="103" grpId="0"/>
      <p:bldP spid="104"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E19461F-2CC9-44A8-B854-5E98B5784F42}"/>
              </a:ext>
            </a:extLst>
          </p:cNvPr>
          <p:cNvSpPr/>
          <p:nvPr/>
        </p:nvSpPr>
        <p:spPr>
          <a:xfrm>
            <a:off x="18478471" y="9198712"/>
            <a:ext cx="7587416" cy="578478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3" name="Picture Placeholder 2">
            <a:extLst>
              <a:ext uri="{FF2B5EF4-FFF2-40B4-BE49-F238E27FC236}">
                <a16:creationId xmlns:a16="http://schemas.microsoft.com/office/drawing/2014/main" id="{05E7F7AC-FD5B-4EAC-8DC6-377A13F7BFDF}"/>
              </a:ext>
            </a:extLst>
          </p:cNvPr>
          <p:cNvSpPr>
            <a:spLocks noGrp="1"/>
          </p:cNvSpPr>
          <p:nvPr>
            <p:ph type="pic" sz="quarter" idx="11"/>
          </p:nvPr>
        </p:nvSpPr>
        <p:spPr/>
      </p:sp>
      <p:sp>
        <p:nvSpPr>
          <p:cNvPr id="227" name="TextBox 226">
            <a:extLst>
              <a:ext uri="{FF2B5EF4-FFF2-40B4-BE49-F238E27FC236}">
                <a16:creationId xmlns:a16="http://schemas.microsoft.com/office/drawing/2014/main" id="{D8305380-E000-45DA-993F-2B26FBCDFDDC}"/>
              </a:ext>
            </a:extLst>
          </p:cNvPr>
          <p:cNvSpPr txBox="1"/>
          <p:nvPr/>
        </p:nvSpPr>
        <p:spPr>
          <a:xfrm>
            <a:off x="2661622" y="2405187"/>
            <a:ext cx="9513802" cy="341632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ID" sz="10800" spc="100">
                <a:solidFill>
                  <a:schemeClr val="tx1"/>
                </a:solidFill>
              </a:rPr>
              <a:t>TEAM</a:t>
            </a:r>
            <a:r>
              <a:rPr lang="en-ID" sz="10800" spc="100">
                <a:solidFill>
                  <a:schemeClr val="tx2"/>
                </a:solidFill>
              </a:rPr>
              <a:t> MEMBER</a:t>
            </a:r>
            <a:endParaRPr lang="en-US" sz="10800" spc="100">
              <a:solidFill>
                <a:schemeClr val="tx2"/>
              </a:solidFill>
            </a:endParaRPr>
          </a:p>
        </p:txBody>
      </p:sp>
      <p:sp>
        <p:nvSpPr>
          <p:cNvPr id="229" name="TextBox 228">
            <a:extLst>
              <a:ext uri="{FF2B5EF4-FFF2-40B4-BE49-F238E27FC236}">
                <a16:creationId xmlns:a16="http://schemas.microsoft.com/office/drawing/2014/main" id="{C8910614-FF30-41CD-8DD6-D7AB3D25D0C4}"/>
              </a:ext>
            </a:extLst>
          </p:cNvPr>
          <p:cNvSpPr txBox="1"/>
          <p:nvPr/>
        </p:nvSpPr>
        <p:spPr>
          <a:xfrm>
            <a:off x="2661621" y="5913839"/>
            <a:ext cx="7505700" cy="1548950"/>
          </a:xfrm>
          <a:prstGeom prst="rect">
            <a:avLst/>
          </a:prstGeom>
          <a:noFill/>
        </p:spPr>
        <p:txBody>
          <a:bodyPr wrap="square" rtlCol="0">
            <a:spAutoFit/>
          </a:bodyPr>
          <a:lstStyle/>
          <a:p>
            <a:pPr algn="just" defTabSz="1828800">
              <a:lnSpc>
                <a:spcPct val="150000"/>
              </a:lnSpc>
            </a:pP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id est laborum Lorem ipsum dolor sit es lorem.</a:t>
            </a:r>
            <a:endPar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230" name="Rectangle: Rounded Corners 229">
            <a:extLst>
              <a:ext uri="{FF2B5EF4-FFF2-40B4-BE49-F238E27FC236}">
                <a16:creationId xmlns:a16="http://schemas.microsoft.com/office/drawing/2014/main" id="{BA25E306-2550-45C2-BF6A-20940AB65691}"/>
              </a:ext>
            </a:extLst>
          </p:cNvPr>
          <p:cNvSpPr/>
          <p:nvPr/>
        </p:nvSpPr>
        <p:spPr>
          <a:xfrm>
            <a:off x="2919020" y="10650108"/>
            <a:ext cx="2907226" cy="74046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800">
                <a:solidFill>
                  <a:srgbClr val="FFFFFF"/>
                </a:solidFill>
                <a:latin typeface="Lato Black" panose="020F0A02020204030203" pitchFamily="34" charset="0"/>
              </a:rPr>
              <a:t>R</a:t>
            </a:r>
            <a:r>
              <a:rPr lang="en-US" sz="2800">
                <a:solidFill>
                  <a:srgbClr val="FFFFFF"/>
                </a:solidFill>
                <a:latin typeface="Lato Black" panose="020F0A02020204030203" pitchFamily="34" charset="0"/>
              </a:rPr>
              <a:t>ead More</a:t>
            </a:r>
            <a:endParaRPr lang="en-US" sz="3200">
              <a:solidFill>
                <a:srgbClr val="FFFFFF"/>
              </a:solidFill>
              <a:latin typeface="Lato Black" panose="020F0A02020204030203" pitchFamily="34" charset="0"/>
            </a:endParaRPr>
          </a:p>
        </p:txBody>
      </p:sp>
      <p:sp>
        <p:nvSpPr>
          <p:cNvPr id="33" name="Rectangle: Rounded Corners 32">
            <a:extLst>
              <a:ext uri="{FF2B5EF4-FFF2-40B4-BE49-F238E27FC236}">
                <a16:creationId xmlns:a16="http://schemas.microsoft.com/office/drawing/2014/main" id="{5DDE209D-0039-4BF4-9EFC-96B1E0C86E03}"/>
              </a:ext>
            </a:extLst>
          </p:cNvPr>
          <p:cNvSpPr/>
          <p:nvPr/>
        </p:nvSpPr>
        <p:spPr>
          <a:xfrm>
            <a:off x="2868623" y="8391606"/>
            <a:ext cx="3900400" cy="327224"/>
          </a:xfrm>
          <a:prstGeom prst="roundRect">
            <a:avLst>
              <a:gd name="adj" fmla="val 50000"/>
            </a:avLst>
          </a:prstGeom>
          <a:solidFill>
            <a:schemeClr val="tx1">
              <a:lumMod val="50000"/>
              <a:lumOff val="50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7200">
              <a:solidFill>
                <a:srgbClr val="FFFFFF"/>
              </a:solidFill>
              <a:latin typeface="Calibri" panose="020F0502020204030204"/>
            </a:endParaRPr>
          </a:p>
        </p:txBody>
      </p:sp>
      <p:sp>
        <p:nvSpPr>
          <p:cNvPr id="34" name="Rectangle: Rounded Corners 33">
            <a:extLst>
              <a:ext uri="{FF2B5EF4-FFF2-40B4-BE49-F238E27FC236}">
                <a16:creationId xmlns:a16="http://schemas.microsoft.com/office/drawing/2014/main" id="{169644F0-082E-4DE0-89EE-4345786D2CDF}"/>
              </a:ext>
            </a:extLst>
          </p:cNvPr>
          <p:cNvSpPr/>
          <p:nvPr/>
        </p:nvSpPr>
        <p:spPr>
          <a:xfrm>
            <a:off x="2880503" y="8395687"/>
            <a:ext cx="3045850" cy="30270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a:r>
              <a:rPr lang="en-US" sz="2000">
                <a:solidFill>
                  <a:schemeClr val="bg1"/>
                </a:solidFill>
                <a:latin typeface="Lato" panose="020F0502020204030203" pitchFamily="34" charset="0"/>
              </a:rPr>
              <a:t>85%</a:t>
            </a:r>
            <a:endParaRPr lang="en-US" sz="4000">
              <a:solidFill>
                <a:schemeClr val="bg1"/>
              </a:solidFill>
              <a:latin typeface="Lato" panose="020F0502020204030203" pitchFamily="34" charset="0"/>
            </a:endParaRPr>
          </a:p>
        </p:txBody>
      </p:sp>
      <p:sp>
        <p:nvSpPr>
          <p:cNvPr id="35" name="TextBox 34">
            <a:extLst>
              <a:ext uri="{FF2B5EF4-FFF2-40B4-BE49-F238E27FC236}">
                <a16:creationId xmlns:a16="http://schemas.microsoft.com/office/drawing/2014/main" id="{0680DFB6-9A65-42ED-810E-D5B8B695D53F}"/>
              </a:ext>
            </a:extLst>
          </p:cNvPr>
          <p:cNvSpPr txBox="1"/>
          <p:nvPr/>
        </p:nvSpPr>
        <p:spPr>
          <a:xfrm>
            <a:off x="2812656" y="7639781"/>
            <a:ext cx="1974686" cy="608628"/>
          </a:xfrm>
          <a:prstGeom prst="rect">
            <a:avLst/>
          </a:prstGeom>
          <a:noFill/>
        </p:spPr>
        <p:txBody>
          <a:bodyPr wrap="square" rtlCol="0">
            <a:spAutoFit/>
          </a:bodyPr>
          <a:lstStyle/>
          <a:p>
            <a:pPr defTabSz="1828800">
              <a:lnSpc>
                <a:spcPct val="200000"/>
              </a:lnSpc>
            </a:pPr>
            <a:r>
              <a:rPr lang="en-US" sz="2000">
                <a:latin typeface="Lato Black" panose="020F0A02020204030203" pitchFamily="34" charset="0"/>
              </a:rPr>
              <a:t>SKILLS</a:t>
            </a:r>
          </a:p>
        </p:txBody>
      </p:sp>
      <p:sp>
        <p:nvSpPr>
          <p:cNvPr id="38" name="TextBox 37">
            <a:extLst>
              <a:ext uri="{FF2B5EF4-FFF2-40B4-BE49-F238E27FC236}">
                <a16:creationId xmlns:a16="http://schemas.microsoft.com/office/drawing/2014/main" id="{E7E4992D-3BF7-4FFF-8331-DEBF720FA7AF}"/>
              </a:ext>
            </a:extLst>
          </p:cNvPr>
          <p:cNvSpPr txBox="1"/>
          <p:nvPr/>
        </p:nvSpPr>
        <p:spPr>
          <a:xfrm>
            <a:off x="2868623" y="8759615"/>
            <a:ext cx="2471092" cy="608628"/>
          </a:xfrm>
          <a:prstGeom prst="rect">
            <a:avLst/>
          </a:prstGeom>
          <a:noFill/>
        </p:spPr>
        <p:txBody>
          <a:bodyPr wrap="square" rtlCol="0">
            <a:spAutoFit/>
          </a:bodyPr>
          <a:lstStyle/>
          <a:p>
            <a:pPr defTabSz="1828800">
              <a:lnSpc>
                <a:spcPct val="200000"/>
              </a:lnSpc>
            </a:pPr>
            <a:r>
              <a:rPr lang="en-US" sz="2000">
                <a:latin typeface="Lato Black" panose="020F0A02020204030203" pitchFamily="34" charset="0"/>
              </a:rPr>
              <a:t>ENGAGEMENT</a:t>
            </a:r>
          </a:p>
        </p:txBody>
      </p:sp>
      <p:sp>
        <p:nvSpPr>
          <p:cNvPr id="32" name="Rectangle: Rounded Corners 31">
            <a:extLst>
              <a:ext uri="{FF2B5EF4-FFF2-40B4-BE49-F238E27FC236}">
                <a16:creationId xmlns:a16="http://schemas.microsoft.com/office/drawing/2014/main" id="{FE4062B3-9168-4A46-AADA-AB214ECFC0DE}"/>
              </a:ext>
            </a:extLst>
          </p:cNvPr>
          <p:cNvSpPr/>
          <p:nvPr/>
        </p:nvSpPr>
        <p:spPr>
          <a:xfrm>
            <a:off x="2868623" y="9487616"/>
            <a:ext cx="3900400" cy="327224"/>
          </a:xfrm>
          <a:prstGeom prst="roundRect">
            <a:avLst>
              <a:gd name="adj" fmla="val 50000"/>
            </a:avLst>
          </a:prstGeom>
          <a:solidFill>
            <a:schemeClr val="tx1">
              <a:lumMod val="50000"/>
              <a:lumOff val="50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7200">
              <a:solidFill>
                <a:srgbClr val="FFFFFF"/>
              </a:solidFill>
              <a:latin typeface="Calibri" panose="020F0502020204030204"/>
            </a:endParaRPr>
          </a:p>
        </p:txBody>
      </p:sp>
      <p:sp>
        <p:nvSpPr>
          <p:cNvPr id="39" name="Rectangle: Rounded Corners 38">
            <a:extLst>
              <a:ext uri="{FF2B5EF4-FFF2-40B4-BE49-F238E27FC236}">
                <a16:creationId xmlns:a16="http://schemas.microsoft.com/office/drawing/2014/main" id="{3EEF39B6-305F-4346-9062-AA0F702E5A6C}"/>
              </a:ext>
            </a:extLst>
          </p:cNvPr>
          <p:cNvSpPr/>
          <p:nvPr/>
        </p:nvSpPr>
        <p:spPr>
          <a:xfrm>
            <a:off x="2880503" y="9491697"/>
            <a:ext cx="3045850" cy="30270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a:r>
              <a:rPr lang="en-US" sz="2000">
                <a:solidFill>
                  <a:schemeClr val="bg1"/>
                </a:solidFill>
                <a:latin typeface="Lato" panose="020F0502020204030203" pitchFamily="34" charset="0"/>
              </a:rPr>
              <a:t>85%</a:t>
            </a:r>
            <a:endParaRPr lang="en-US" sz="4000">
              <a:solidFill>
                <a:schemeClr val="bg1"/>
              </a:solidFill>
              <a:latin typeface="Lato" panose="020F0502020204030203" pitchFamily="34" charset="0"/>
            </a:endParaRPr>
          </a:p>
        </p:txBody>
      </p:sp>
      <p:grpSp>
        <p:nvGrpSpPr>
          <p:cNvPr id="36" name="Group 35">
            <a:extLst>
              <a:ext uri="{FF2B5EF4-FFF2-40B4-BE49-F238E27FC236}">
                <a16:creationId xmlns:a16="http://schemas.microsoft.com/office/drawing/2014/main" id="{6143F270-4214-42F3-A33A-310A4D513AB3}"/>
              </a:ext>
            </a:extLst>
          </p:cNvPr>
          <p:cNvGrpSpPr/>
          <p:nvPr/>
        </p:nvGrpSpPr>
        <p:grpSpPr>
          <a:xfrm>
            <a:off x="19425869" y="2661514"/>
            <a:ext cx="1733320" cy="380594"/>
            <a:chOff x="-2808348" y="655438"/>
            <a:chExt cx="14185914" cy="3114879"/>
          </a:xfrm>
          <a:solidFill>
            <a:schemeClr val="tx2"/>
          </a:solidFill>
        </p:grpSpPr>
        <p:sp>
          <p:nvSpPr>
            <p:cNvPr id="37" name="Freeform 88">
              <a:extLst>
                <a:ext uri="{FF2B5EF4-FFF2-40B4-BE49-F238E27FC236}">
                  <a16:creationId xmlns:a16="http://schemas.microsoft.com/office/drawing/2014/main" id="{3084B123-64C9-44A0-B76A-17E345C3C548}"/>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40" name="Freeform: Shape 39">
              <a:extLst>
                <a:ext uri="{FF2B5EF4-FFF2-40B4-BE49-F238E27FC236}">
                  <a16:creationId xmlns:a16="http://schemas.microsoft.com/office/drawing/2014/main" id="{27AF4F13-76BA-41E5-998B-473C3D844837}"/>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41" name="Group 40">
              <a:extLst>
                <a:ext uri="{FF2B5EF4-FFF2-40B4-BE49-F238E27FC236}">
                  <a16:creationId xmlns:a16="http://schemas.microsoft.com/office/drawing/2014/main" id="{E5CC646D-75AF-4A32-97AA-E354A925791E}"/>
                </a:ext>
              </a:extLst>
            </p:cNvPr>
            <p:cNvGrpSpPr/>
            <p:nvPr/>
          </p:nvGrpSpPr>
          <p:grpSpPr>
            <a:xfrm>
              <a:off x="2868343" y="938734"/>
              <a:ext cx="2565529" cy="2678828"/>
              <a:chOff x="8223954" y="1597322"/>
              <a:chExt cx="232377" cy="259774"/>
            </a:xfrm>
            <a:grpFill/>
          </p:grpSpPr>
          <p:sp>
            <p:nvSpPr>
              <p:cNvPr id="42" name="Rectangle 119">
                <a:extLst>
                  <a:ext uri="{FF2B5EF4-FFF2-40B4-BE49-F238E27FC236}">
                    <a16:creationId xmlns:a16="http://schemas.microsoft.com/office/drawing/2014/main" id="{E51DE090-B6C5-49A1-850B-F6E262FBA314}"/>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43" name="Rectangle 120">
                <a:extLst>
                  <a:ext uri="{FF2B5EF4-FFF2-40B4-BE49-F238E27FC236}">
                    <a16:creationId xmlns:a16="http://schemas.microsoft.com/office/drawing/2014/main" id="{64EFC193-D40D-44F3-A08F-977D0BD175E3}"/>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44" name="Freeform 121">
                <a:extLst>
                  <a:ext uri="{FF2B5EF4-FFF2-40B4-BE49-F238E27FC236}">
                    <a16:creationId xmlns:a16="http://schemas.microsoft.com/office/drawing/2014/main" id="{2DBBF63A-4922-4D24-AB44-B9D62374EEAA}"/>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663961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27"/>
                                        </p:tgtEl>
                                        <p:attrNameLst>
                                          <p:attrName>style.visibility</p:attrName>
                                        </p:attrNameLst>
                                      </p:cBhvr>
                                      <p:to>
                                        <p:strVal val="visible"/>
                                      </p:to>
                                    </p:set>
                                    <p:anim calcmode="lin" valueType="num">
                                      <p:cBhvr additive="base">
                                        <p:cTn id="7" dur="500" fill="hold"/>
                                        <p:tgtEl>
                                          <p:spTgt spid="227"/>
                                        </p:tgtEl>
                                        <p:attrNameLst>
                                          <p:attrName>ppt_x</p:attrName>
                                        </p:attrNameLst>
                                      </p:cBhvr>
                                      <p:tavLst>
                                        <p:tav tm="0">
                                          <p:val>
                                            <p:strVal val="0-#ppt_w/2"/>
                                          </p:val>
                                        </p:tav>
                                        <p:tav tm="100000">
                                          <p:val>
                                            <p:strVal val="#ppt_x"/>
                                          </p:val>
                                        </p:tav>
                                      </p:tavLst>
                                    </p:anim>
                                    <p:anim calcmode="lin" valueType="num">
                                      <p:cBhvr additive="base">
                                        <p:cTn id="8" dur="500" fill="hold"/>
                                        <p:tgtEl>
                                          <p:spTgt spid="22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29"/>
                                        </p:tgtEl>
                                        <p:attrNameLst>
                                          <p:attrName>style.visibility</p:attrName>
                                        </p:attrNameLst>
                                      </p:cBhvr>
                                      <p:to>
                                        <p:strVal val="visible"/>
                                      </p:to>
                                    </p:set>
                                    <p:animEffect transition="in" filter="fade">
                                      <p:cBhvr>
                                        <p:cTn id="11" dur="300"/>
                                        <p:tgtEl>
                                          <p:spTgt spid="229"/>
                                        </p:tgtEl>
                                      </p:cBhvr>
                                    </p:animEffect>
                                  </p:childTnLst>
                                </p:cTn>
                              </p:par>
                              <p:par>
                                <p:cTn id="12" presetID="2" presetClass="entr" presetSubtype="8" decel="100000" fill="hold" grpId="0" nodeType="withEffect">
                                  <p:stCondLst>
                                    <p:cond delay="0"/>
                                  </p:stCondLst>
                                  <p:iterate type="lt">
                                    <p:tmPct val="10000"/>
                                  </p:iterate>
                                  <p:childTnLst>
                                    <p:set>
                                      <p:cBhvr>
                                        <p:cTn id="13" dur="1" fill="hold">
                                          <p:stCondLst>
                                            <p:cond delay="0"/>
                                          </p:stCondLst>
                                        </p:cTn>
                                        <p:tgtEl>
                                          <p:spTgt spid="230"/>
                                        </p:tgtEl>
                                        <p:attrNameLst>
                                          <p:attrName>style.visibility</p:attrName>
                                        </p:attrNameLst>
                                      </p:cBhvr>
                                      <p:to>
                                        <p:strVal val="visible"/>
                                      </p:to>
                                    </p:set>
                                    <p:anim calcmode="lin" valueType="num">
                                      <p:cBhvr additive="base">
                                        <p:cTn id="14" dur="500" fill="hold"/>
                                        <p:tgtEl>
                                          <p:spTgt spid="230"/>
                                        </p:tgtEl>
                                        <p:attrNameLst>
                                          <p:attrName>ppt_x</p:attrName>
                                        </p:attrNameLst>
                                      </p:cBhvr>
                                      <p:tavLst>
                                        <p:tav tm="0">
                                          <p:val>
                                            <p:strVal val="0-#ppt_w/2"/>
                                          </p:val>
                                        </p:tav>
                                        <p:tav tm="100000">
                                          <p:val>
                                            <p:strVal val="#ppt_x"/>
                                          </p:val>
                                        </p:tav>
                                      </p:tavLst>
                                    </p:anim>
                                    <p:anim calcmode="lin" valueType="num">
                                      <p:cBhvr additive="base">
                                        <p:cTn id="15" dur="500" fill="hold"/>
                                        <p:tgtEl>
                                          <p:spTgt spid="230"/>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0"/>
                                  </p:stCondLst>
                                  <p:iterate type="lt">
                                    <p:tmPct val="10000"/>
                                  </p:iterate>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1000" fill="hold"/>
                                        <p:tgtEl>
                                          <p:spTgt spid="38"/>
                                        </p:tgtEl>
                                        <p:attrNameLst>
                                          <p:attrName>ppt_x</p:attrName>
                                        </p:attrNameLst>
                                      </p:cBhvr>
                                      <p:tavLst>
                                        <p:tav tm="0">
                                          <p:val>
                                            <p:strVal val="0-#ppt_w/2"/>
                                          </p:val>
                                        </p:tav>
                                        <p:tav tm="100000">
                                          <p:val>
                                            <p:strVal val="#ppt_x"/>
                                          </p:val>
                                        </p:tav>
                                      </p:tavLst>
                                    </p:anim>
                                    <p:anim calcmode="lin" valueType="num">
                                      <p:cBhvr additive="base">
                                        <p:cTn id="19" dur="1000" fill="hold"/>
                                        <p:tgtEl>
                                          <p:spTgt spid="38"/>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iterate type="lt">
                                    <p:tmPct val="10000"/>
                                  </p:iterate>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1000" fill="hold"/>
                                        <p:tgtEl>
                                          <p:spTgt spid="35"/>
                                        </p:tgtEl>
                                        <p:attrNameLst>
                                          <p:attrName>ppt_x</p:attrName>
                                        </p:attrNameLst>
                                      </p:cBhvr>
                                      <p:tavLst>
                                        <p:tav tm="0">
                                          <p:val>
                                            <p:strVal val="0-#ppt_w/2"/>
                                          </p:val>
                                        </p:tav>
                                        <p:tav tm="100000">
                                          <p:val>
                                            <p:strVal val="#ppt_x"/>
                                          </p:val>
                                        </p:tav>
                                      </p:tavLst>
                                    </p:anim>
                                    <p:anim calcmode="lin" valueType="num">
                                      <p:cBhvr additive="base">
                                        <p:cTn id="23" dur="1000" fill="hold"/>
                                        <p:tgtEl>
                                          <p:spTgt spid="35"/>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left)">
                                      <p:cBhvr>
                                        <p:cTn id="2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p:bldP spid="229" grpId="0"/>
      <p:bldP spid="230" grpId="0" animBg="1"/>
      <p:bldP spid="34" grpId="0" animBg="1"/>
      <p:bldP spid="35" grpId="0"/>
      <p:bldP spid="38" grpId="0"/>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 name="Half Frame 82">
            <a:extLst>
              <a:ext uri="{FF2B5EF4-FFF2-40B4-BE49-F238E27FC236}">
                <a16:creationId xmlns:a16="http://schemas.microsoft.com/office/drawing/2014/main" id="{F38C4030-816D-41D0-90E9-258B257F97FF}"/>
              </a:ext>
            </a:extLst>
          </p:cNvPr>
          <p:cNvSpPr/>
          <p:nvPr/>
        </p:nvSpPr>
        <p:spPr>
          <a:xfrm flipV="1">
            <a:off x="3799419" y="5209105"/>
            <a:ext cx="4689982" cy="5092700"/>
          </a:xfrm>
          <a:prstGeom prst="halfFrame">
            <a:avLst>
              <a:gd name="adj1" fmla="val 4088"/>
              <a:gd name="adj2" fmla="val 40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sp>
        <p:nvSpPr>
          <p:cNvPr id="18" name="TextBox 17">
            <a:extLst>
              <a:ext uri="{FF2B5EF4-FFF2-40B4-BE49-F238E27FC236}">
                <a16:creationId xmlns:a16="http://schemas.microsoft.com/office/drawing/2014/main" id="{C60AD529-D886-46B5-BAA0-79F7D4080D04}"/>
              </a:ext>
            </a:extLst>
          </p:cNvPr>
          <p:cNvSpPr txBox="1"/>
          <p:nvPr/>
        </p:nvSpPr>
        <p:spPr>
          <a:xfrm>
            <a:off x="5425344" y="11168212"/>
            <a:ext cx="2436886" cy="430887"/>
          </a:xfrm>
          <a:prstGeom prst="rect">
            <a:avLst/>
          </a:prstGeom>
          <a:noFill/>
        </p:spPr>
        <p:txBody>
          <a:bodyPr wrap="none" rtlCol="0">
            <a:spAutoFit/>
          </a:bodyPr>
          <a:lstStyle/>
          <a:p>
            <a:pPr algn="ctr" defTabSz="1828800"/>
            <a:r>
              <a:rPr lang="en-US" sz="2200" spc="200" dirty="0">
                <a:latin typeface="Poppins Medium" panose="00000600000000000000" pitchFamily="2" charset="0"/>
                <a:cs typeface="Poppins Medium" panose="00000600000000000000" pitchFamily="2" charset="0"/>
              </a:rPr>
              <a:t>THE ONLY ONE</a:t>
            </a:r>
          </a:p>
        </p:txBody>
      </p:sp>
      <p:sp>
        <p:nvSpPr>
          <p:cNvPr id="24" name="TextBox 23">
            <a:extLst>
              <a:ext uri="{FF2B5EF4-FFF2-40B4-BE49-F238E27FC236}">
                <a16:creationId xmlns:a16="http://schemas.microsoft.com/office/drawing/2014/main" id="{176149D2-0A7D-41B6-8185-95445942EAC5}"/>
              </a:ext>
            </a:extLst>
          </p:cNvPr>
          <p:cNvSpPr txBox="1"/>
          <p:nvPr/>
        </p:nvSpPr>
        <p:spPr>
          <a:xfrm>
            <a:off x="8383263" y="2498966"/>
            <a:ext cx="7704676" cy="954107"/>
          </a:xfrm>
          <a:prstGeom prst="rect">
            <a:avLst/>
          </a:prstGeom>
          <a:noFill/>
        </p:spPr>
        <p:txBody>
          <a:bodyPr wrap="square" rtlCol="0">
            <a:spAutoFit/>
          </a:bodyPr>
          <a:lstStyle/>
          <a:p>
            <a:pPr algn="ctr" defTabSz="1828800"/>
            <a:r>
              <a:rPr lang="en-US" sz="5600" b="1">
                <a:latin typeface="Montserrat" panose="00000500000000000000" pitchFamily="50" charset="0"/>
              </a:rPr>
              <a:t>Company </a:t>
            </a:r>
            <a:r>
              <a:rPr lang="en-US" sz="5600" b="1" dirty="0">
                <a:latin typeface="Montserrat" panose="00000500000000000000" pitchFamily="50" charset="0"/>
              </a:rPr>
              <a:t>Investors</a:t>
            </a:r>
          </a:p>
        </p:txBody>
      </p:sp>
      <p:sp>
        <p:nvSpPr>
          <p:cNvPr id="25" name="TextBox 24">
            <a:extLst>
              <a:ext uri="{FF2B5EF4-FFF2-40B4-BE49-F238E27FC236}">
                <a16:creationId xmlns:a16="http://schemas.microsoft.com/office/drawing/2014/main" id="{D88DBBC1-73F0-4E96-ABF5-228F583249D6}"/>
              </a:ext>
            </a:extLst>
          </p:cNvPr>
          <p:cNvSpPr txBox="1"/>
          <p:nvPr/>
        </p:nvSpPr>
        <p:spPr>
          <a:xfrm>
            <a:off x="10556938" y="1944969"/>
            <a:ext cx="3225563" cy="461665"/>
          </a:xfrm>
          <a:prstGeom prst="rect">
            <a:avLst/>
          </a:prstGeom>
          <a:noFill/>
        </p:spPr>
        <p:txBody>
          <a:bodyPr wrap="none" rtlCol="0">
            <a:spAutoFit/>
          </a:bodyPr>
          <a:lstStyle/>
          <a:p>
            <a:pPr defTabSz="1828800"/>
            <a:r>
              <a:rPr lang="en-US" sz="2400" spc="400">
                <a:solidFill>
                  <a:schemeClr val="tx2"/>
                </a:solidFill>
                <a:latin typeface="Poppins Medium" panose="00000600000000000000" pitchFamily="2" charset="0"/>
                <a:cs typeface="Poppins Medium" panose="00000600000000000000" pitchFamily="2" charset="0"/>
              </a:rPr>
              <a:t>THE KEY PEOPLE</a:t>
            </a:r>
          </a:p>
        </p:txBody>
      </p:sp>
      <p:cxnSp>
        <p:nvCxnSpPr>
          <p:cNvPr id="30" name="Straight Connector 29">
            <a:extLst>
              <a:ext uri="{FF2B5EF4-FFF2-40B4-BE49-F238E27FC236}">
                <a16:creationId xmlns:a16="http://schemas.microsoft.com/office/drawing/2014/main" id="{14405904-EB7F-437F-84C6-415F7036C38F}"/>
              </a:ext>
            </a:extLst>
          </p:cNvPr>
          <p:cNvCxnSpPr>
            <a:cxnSpLocks/>
          </p:cNvCxnSpPr>
          <p:nvPr/>
        </p:nvCxnSpPr>
        <p:spPr>
          <a:xfrm>
            <a:off x="11389811" y="3771640"/>
            <a:ext cx="1607552"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5F761FE-E4EA-4A91-A4CB-B4F4CC9BD4CD}"/>
              </a:ext>
            </a:extLst>
          </p:cNvPr>
          <p:cNvSpPr txBox="1"/>
          <p:nvPr/>
        </p:nvSpPr>
        <p:spPr>
          <a:xfrm>
            <a:off x="16188890" y="10422910"/>
            <a:ext cx="3485249" cy="584775"/>
          </a:xfrm>
          <a:prstGeom prst="rect">
            <a:avLst/>
          </a:prstGeom>
          <a:noFill/>
        </p:spPr>
        <p:txBody>
          <a:bodyPr wrap="none" rtlCol="0">
            <a:spAutoFit/>
          </a:bodyPr>
          <a:lstStyle/>
          <a:p>
            <a:pPr algn="ctr" defTabSz="1828800"/>
            <a:r>
              <a:rPr lang="en-US" sz="3200">
                <a:solidFill>
                  <a:schemeClr val="tx2"/>
                </a:solidFill>
                <a:latin typeface="Poppins SemiBold" panose="00000700000000000000" pitchFamily="2" charset="0"/>
                <a:cs typeface="Poppins SemiBold" panose="00000700000000000000" pitchFamily="2" charset="0"/>
              </a:rPr>
              <a:t>Jackson Mulatif</a:t>
            </a:r>
            <a:endParaRPr lang="en-US" sz="3200" dirty="0">
              <a:solidFill>
                <a:schemeClr val="tx2"/>
              </a:solidFill>
              <a:latin typeface="Poppins SemiBold" panose="00000700000000000000"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3E471F8A-9D65-4004-BDB1-4D9D979425B2}"/>
              </a:ext>
            </a:extLst>
          </p:cNvPr>
          <p:cNvSpPr txBox="1"/>
          <p:nvPr/>
        </p:nvSpPr>
        <p:spPr>
          <a:xfrm>
            <a:off x="5178579" y="10423846"/>
            <a:ext cx="3038011" cy="584775"/>
          </a:xfrm>
          <a:prstGeom prst="rect">
            <a:avLst/>
          </a:prstGeom>
          <a:noFill/>
        </p:spPr>
        <p:txBody>
          <a:bodyPr wrap="none" rtlCol="0">
            <a:spAutoFit/>
          </a:bodyPr>
          <a:lstStyle/>
          <a:p>
            <a:pPr algn="ctr" defTabSz="1828800"/>
            <a:r>
              <a:rPr lang="en-US" sz="3200">
                <a:solidFill>
                  <a:schemeClr val="tx2"/>
                </a:solidFill>
                <a:latin typeface="Poppins SemiBold" panose="00000700000000000000" pitchFamily="2" charset="0"/>
                <a:cs typeface="Poppins SemiBold" panose="00000700000000000000" pitchFamily="2" charset="0"/>
              </a:rPr>
              <a:t>Thomas Alino</a:t>
            </a:r>
            <a:endParaRPr lang="en-US" sz="3200" dirty="0">
              <a:solidFill>
                <a:schemeClr val="tx2"/>
              </a:solidFill>
              <a:latin typeface="Poppins SemiBold" panose="00000700000000000000" pitchFamily="2" charset="0"/>
              <a:cs typeface="Poppins SemiBold" panose="00000700000000000000" pitchFamily="2" charset="0"/>
            </a:endParaRPr>
          </a:p>
        </p:txBody>
      </p:sp>
      <p:sp>
        <p:nvSpPr>
          <p:cNvPr id="253" name="TextBox 252">
            <a:extLst>
              <a:ext uri="{FF2B5EF4-FFF2-40B4-BE49-F238E27FC236}">
                <a16:creationId xmlns:a16="http://schemas.microsoft.com/office/drawing/2014/main" id="{8170B0E1-C13A-4B3E-A9E9-2A11631BDC37}"/>
              </a:ext>
            </a:extLst>
          </p:cNvPr>
          <p:cNvSpPr txBox="1"/>
          <p:nvPr/>
        </p:nvSpPr>
        <p:spPr>
          <a:xfrm>
            <a:off x="16665328" y="11171805"/>
            <a:ext cx="2507417" cy="430887"/>
          </a:xfrm>
          <a:prstGeom prst="rect">
            <a:avLst/>
          </a:prstGeom>
          <a:noFill/>
        </p:spPr>
        <p:txBody>
          <a:bodyPr wrap="none" rtlCol="0">
            <a:spAutoFit/>
          </a:bodyPr>
          <a:lstStyle/>
          <a:p>
            <a:pPr algn="ctr" defTabSz="1828800"/>
            <a:r>
              <a:rPr lang="en-US" sz="2200" spc="200" dirty="0">
                <a:latin typeface="Poppins Medium" panose="00000600000000000000" pitchFamily="2" charset="0"/>
                <a:cs typeface="Poppins Medium" panose="00000600000000000000" pitchFamily="2" charset="0"/>
              </a:rPr>
              <a:t>HRD MANAGER</a:t>
            </a:r>
          </a:p>
        </p:txBody>
      </p:sp>
      <p:sp>
        <p:nvSpPr>
          <p:cNvPr id="84" name="Half Frame 83">
            <a:extLst>
              <a:ext uri="{FF2B5EF4-FFF2-40B4-BE49-F238E27FC236}">
                <a16:creationId xmlns:a16="http://schemas.microsoft.com/office/drawing/2014/main" id="{E816A8C5-A8AE-4308-85DF-B73498945E83}"/>
              </a:ext>
            </a:extLst>
          </p:cNvPr>
          <p:cNvSpPr/>
          <p:nvPr/>
        </p:nvSpPr>
        <p:spPr>
          <a:xfrm rot="10800000" flipV="1">
            <a:off x="15930637" y="4623939"/>
            <a:ext cx="4689982" cy="5092700"/>
          </a:xfrm>
          <a:prstGeom prst="halfFrame">
            <a:avLst>
              <a:gd name="adj1" fmla="val 4088"/>
              <a:gd name="adj2" fmla="val 40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grpSp>
        <p:nvGrpSpPr>
          <p:cNvPr id="85" name="Group 84">
            <a:extLst>
              <a:ext uri="{FF2B5EF4-FFF2-40B4-BE49-F238E27FC236}">
                <a16:creationId xmlns:a16="http://schemas.microsoft.com/office/drawing/2014/main" id="{B8A3C1AA-6680-4FAA-8D83-64B4A52DEDD3}"/>
              </a:ext>
            </a:extLst>
          </p:cNvPr>
          <p:cNvGrpSpPr/>
          <p:nvPr/>
        </p:nvGrpSpPr>
        <p:grpSpPr>
          <a:xfrm>
            <a:off x="5804021" y="11839372"/>
            <a:ext cx="1733320" cy="380594"/>
            <a:chOff x="-2808348" y="655438"/>
            <a:chExt cx="14185914" cy="3114879"/>
          </a:xfrm>
          <a:solidFill>
            <a:schemeClr val="tx2"/>
          </a:solidFill>
        </p:grpSpPr>
        <p:sp>
          <p:nvSpPr>
            <p:cNvPr id="86" name="Freeform 88">
              <a:extLst>
                <a:ext uri="{FF2B5EF4-FFF2-40B4-BE49-F238E27FC236}">
                  <a16:creationId xmlns:a16="http://schemas.microsoft.com/office/drawing/2014/main" id="{49814860-4386-4AD9-8D13-1AED81644692}"/>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87" name="Freeform: Shape 86">
              <a:extLst>
                <a:ext uri="{FF2B5EF4-FFF2-40B4-BE49-F238E27FC236}">
                  <a16:creationId xmlns:a16="http://schemas.microsoft.com/office/drawing/2014/main" id="{2C8D735F-6502-4677-AE30-C30D649CB015}"/>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88" name="Group 87">
              <a:extLst>
                <a:ext uri="{FF2B5EF4-FFF2-40B4-BE49-F238E27FC236}">
                  <a16:creationId xmlns:a16="http://schemas.microsoft.com/office/drawing/2014/main" id="{022AC777-5C90-44BC-89E5-9B3FEAD66E40}"/>
                </a:ext>
              </a:extLst>
            </p:cNvPr>
            <p:cNvGrpSpPr/>
            <p:nvPr/>
          </p:nvGrpSpPr>
          <p:grpSpPr>
            <a:xfrm>
              <a:off x="2868343" y="938734"/>
              <a:ext cx="2565529" cy="2678828"/>
              <a:chOff x="8223954" y="1597322"/>
              <a:chExt cx="232377" cy="259774"/>
            </a:xfrm>
            <a:grpFill/>
          </p:grpSpPr>
          <p:sp>
            <p:nvSpPr>
              <p:cNvPr id="89" name="Rectangle 119">
                <a:extLst>
                  <a:ext uri="{FF2B5EF4-FFF2-40B4-BE49-F238E27FC236}">
                    <a16:creationId xmlns:a16="http://schemas.microsoft.com/office/drawing/2014/main" id="{A114E654-4EA9-4E23-B7E4-79364BDA0FD5}"/>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0" name="Rectangle 120">
                <a:extLst>
                  <a:ext uri="{FF2B5EF4-FFF2-40B4-BE49-F238E27FC236}">
                    <a16:creationId xmlns:a16="http://schemas.microsoft.com/office/drawing/2014/main" id="{B553B074-57D1-4123-90BF-31B280765CFE}"/>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1" name="Freeform 121">
                <a:extLst>
                  <a:ext uri="{FF2B5EF4-FFF2-40B4-BE49-F238E27FC236}">
                    <a16:creationId xmlns:a16="http://schemas.microsoft.com/office/drawing/2014/main" id="{32B02C42-5A30-4D68-A4BA-B01484AA9A7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grpSp>
        <p:nvGrpSpPr>
          <p:cNvPr id="92" name="Group 91">
            <a:extLst>
              <a:ext uri="{FF2B5EF4-FFF2-40B4-BE49-F238E27FC236}">
                <a16:creationId xmlns:a16="http://schemas.microsoft.com/office/drawing/2014/main" id="{F0A1CD1F-F97D-447F-80E4-F5E6C7CF5DD1}"/>
              </a:ext>
            </a:extLst>
          </p:cNvPr>
          <p:cNvGrpSpPr/>
          <p:nvPr/>
        </p:nvGrpSpPr>
        <p:grpSpPr>
          <a:xfrm>
            <a:off x="17064854" y="11883599"/>
            <a:ext cx="1733320" cy="380594"/>
            <a:chOff x="-2808348" y="655438"/>
            <a:chExt cx="14185914" cy="3114879"/>
          </a:xfrm>
          <a:solidFill>
            <a:schemeClr val="tx2"/>
          </a:solidFill>
        </p:grpSpPr>
        <p:sp>
          <p:nvSpPr>
            <p:cNvPr id="93" name="Freeform 88">
              <a:extLst>
                <a:ext uri="{FF2B5EF4-FFF2-40B4-BE49-F238E27FC236}">
                  <a16:creationId xmlns:a16="http://schemas.microsoft.com/office/drawing/2014/main" id="{E8042BBB-8471-4778-9057-1C157E40578E}"/>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94" name="Freeform: Shape 93">
              <a:extLst>
                <a:ext uri="{FF2B5EF4-FFF2-40B4-BE49-F238E27FC236}">
                  <a16:creationId xmlns:a16="http://schemas.microsoft.com/office/drawing/2014/main" id="{CD2A3575-C13D-4458-A206-32D9199146A1}"/>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95" name="Group 94">
              <a:extLst>
                <a:ext uri="{FF2B5EF4-FFF2-40B4-BE49-F238E27FC236}">
                  <a16:creationId xmlns:a16="http://schemas.microsoft.com/office/drawing/2014/main" id="{F5AD7312-E8C3-474D-986B-F51772CACB01}"/>
                </a:ext>
              </a:extLst>
            </p:cNvPr>
            <p:cNvGrpSpPr/>
            <p:nvPr/>
          </p:nvGrpSpPr>
          <p:grpSpPr>
            <a:xfrm>
              <a:off x="2868343" y="938734"/>
              <a:ext cx="2565529" cy="2678828"/>
              <a:chOff x="8223954" y="1597322"/>
              <a:chExt cx="232377" cy="259774"/>
            </a:xfrm>
            <a:grpFill/>
          </p:grpSpPr>
          <p:sp>
            <p:nvSpPr>
              <p:cNvPr id="96" name="Rectangle 119">
                <a:extLst>
                  <a:ext uri="{FF2B5EF4-FFF2-40B4-BE49-F238E27FC236}">
                    <a16:creationId xmlns:a16="http://schemas.microsoft.com/office/drawing/2014/main" id="{2043DDF1-344A-4AE9-97A8-752C43DF4081}"/>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7" name="Rectangle 120">
                <a:extLst>
                  <a:ext uri="{FF2B5EF4-FFF2-40B4-BE49-F238E27FC236}">
                    <a16:creationId xmlns:a16="http://schemas.microsoft.com/office/drawing/2014/main" id="{D268FB4B-D00A-462F-B792-258A063CE0E2}"/>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8" name="Freeform 121">
                <a:extLst>
                  <a:ext uri="{FF2B5EF4-FFF2-40B4-BE49-F238E27FC236}">
                    <a16:creationId xmlns:a16="http://schemas.microsoft.com/office/drawing/2014/main" id="{D26B6201-4EDC-46F3-A8D4-C582B83E0B0C}"/>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 name="Picture Placeholder 2">
            <a:extLst>
              <a:ext uri="{FF2B5EF4-FFF2-40B4-BE49-F238E27FC236}">
                <a16:creationId xmlns:a16="http://schemas.microsoft.com/office/drawing/2014/main" id="{BD4ED99D-B3A9-4665-AB7E-613F9000D641}"/>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B91031A8-C5DF-4FD7-9B69-9CD89D9EA596}"/>
              </a:ext>
            </a:extLst>
          </p:cNvPr>
          <p:cNvSpPr>
            <a:spLocks noGrp="1"/>
          </p:cNvSpPr>
          <p:nvPr>
            <p:ph type="pic" sz="quarter" idx="17"/>
          </p:nvPr>
        </p:nvSpPr>
        <p:spPr/>
      </p:sp>
    </p:spTree>
    <p:extLst>
      <p:ext uri="{BB962C8B-B14F-4D97-AF65-F5344CB8AC3E}">
        <p14:creationId xmlns:p14="http://schemas.microsoft.com/office/powerpoint/2010/main" val="443495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iterate type="lt">
                                    <p:tmPct val="10000"/>
                                  </p:iterate>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iterate type="lt">
                                    <p:tmPct val="10000"/>
                                  </p:iterate>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iterate type="lt">
                                    <p:tmPct val="10000"/>
                                  </p:iterate>
                                  <p:childTnLst>
                                    <p:set>
                                      <p:cBhvr>
                                        <p:cTn id="30" dur="1" fill="hold">
                                          <p:stCondLst>
                                            <p:cond delay="0"/>
                                          </p:stCondLst>
                                        </p:cTn>
                                        <p:tgtEl>
                                          <p:spTgt spid="253"/>
                                        </p:tgtEl>
                                        <p:attrNameLst>
                                          <p:attrName>style.visibility</p:attrName>
                                        </p:attrNameLst>
                                      </p:cBhvr>
                                      <p:to>
                                        <p:strVal val="visible"/>
                                      </p:to>
                                    </p:set>
                                    <p:anim calcmode="lin" valueType="num">
                                      <p:cBhvr additive="base">
                                        <p:cTn id="31" dur="500" fill="hold"/>
                                        <p:tgtEl>
                                          <p:spTgt spid="253"/>
                                        </p:tgtEl>
                                        <p:attrNameLst>
                                          <p:attrName>ppt_x</p:attrName>
                                        </p:attrNameLst>
                                      </p:cBhvr>
                                      <p:tavLst>
                                        <p:tav tm="0">
                                          <p:val>
                                            <p:strVal val="0-#ppt_w/2"/>
                                          </p:val>
                                        </p:tav>
                                        <p:tav tm="100000">
                                          <p:val>
                                            <p:strVal val="#ppt_x"/>
                                          </p:val>
                                        </p:tav>
                                      </p:tavLst>
                                    </p:anim>
                                    <p:anim calcmode="lin" valueType="num">
                                      <p:cBhvr additive="base">
                                        <p:cTn id="32" dur="500" fill="hold"/>
                                        <p:tgtEl>
                                          <p:spTgt spid="25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750"/>
                                  </p:stCondLst>
                                  <p:iterate type="lt">
                                    <p:tmPct val="10000"/>
                                  </p:iterate>
                                  <p:childTnLst>
                                    <p:set>
                                      <p:cBhvr>
                                        <p:cTn id="34" dur="1" fill="hold">
                                          <p:stCondLst>
                                            <p:cond delay="0"/>
                                          </p:stCondLst>
                                        </p:cTn>
                                        <p:tgtEl>
                                          <p:spTgt spid="83"/>
                                        </p:tgtEl>
                                        <p:attrNameLst>
                                          <p:attrName>style.visibility</p:attrName>
                                        </p:attrNameLst>
                                      </p:cBhvr>
                                      <p:to>
                                        <p:strVal val="visible"/>
                                      </p:to>
                                    </p:set>
                                    <p:anim calcmode="lin" valueType="num">
                                      <p:cBhvr additive="base">
                                        <p:cTn id="35" dur="1000" fill="hold"/>
                                        <p:tgtEl>
                                          <p:spTgt spid="83"/>
                                        </p:tgtEl>
                                        <p:attrNameLst>
                                          <p:attrName>ppt_x</p:attrName>
                                        </p:attrNameLst>
                                      </p:cBhvr>
                                      <p:tavLst>
                                        <p:tav tm="0">
                                          <p:val>
                                            <p:strVal val="0-#ppt_w/2"/>
                                          </p:val>
                                        </p:tav>
                                        <p:tav tm="100000">
                                          <p:val>
                                            <p:strVal val="#ppt_x"/>
                                          </p:val>
                                        </p:tav>
                                      </p:tavLst>
                                    </p:anim>
                                    <p:anim calcmode="lin" valueType="num">
                                      <p:cBhvr additive="base">
                                        <p:cTn id="36" dur="1000" fill="hold"/>
                                        <p:tgtEl>
                                          <p:spTgt spid="83"/>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750"/>
                                  </p:stCondLst>
                                  <p:iterate type="lt">
                                    <p:tmPct val="10000"/>
                                  </p:iterate>
                                  <p:childTnLst>
                                    <p:set>
                                      <p:cBhvr>
                                        <p:cTn id="38" dur="1" fill="hold">
                                          <p:stCondLst>
                                            <p:cond delay="0"/>
                                          </p:stCondLst>
                                        </p:cTn>
                                        <p:tgtEl>
                                          <p:spTgt spid="84"/>
                                        </p:tgtEl>
                                        <p:attrNameLst>
                                          <p:attrName>style.visibility</p:attrName>
                                        </p:attrNameLst>
                                      </p:cBhvr>
                                      <p:to>
                                        <p:strVal val="visible"/>
                                      </p:to>
                                    </p:set>
                                    <p:anim calcmode="lin" valueType="num">
                                      <p:cBhvr additive="base">
                                        <p:cTn id="39" dur="1000" fill="hold"/>
                                        <p:tgtEl>
                                          <p:spTgt spid="84"/>
                                        </p:tgtEl>
                                        <p:attrNameLst>
                                          <p:attrName>ppt_x</p:attrName>
                                        </p:attrNameLst>
                                      </p:cBhvr>
                                      <p:tavLst>
                                        <p:tav tm="0">
                                          <p:val>
                                            <p:strVal val="1+#ppt_w/2"/>
                                          </p:val>
                                        </p:tav>
                                        <p:tav tm="100000">
                                          <p:val>
                                            <p:strVal val="#ppt_x"/>
                                          </p:val>
                                        </p:tav>
                                      </p:tavLst>
                                    </p:anim>
                                    <p:anim calcmode="lin" valueType="num">
                                      <p:cBhvr additive="base">
                                        <p:cTn id="40" dur="10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8" grpId="0"/>
      <p:bldP spid="24" grpId="0"/>
      <p:bldP spid="25" grpId="0"/>
      <p:bldP spid="17" grpId="0"/>
      <p:bldP spid="16" grpId="0"/>
      <p:bldP spid="253" grpId="0"/>
      <p:bldP spid="8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3F7C873-2462-4310-B8C7-1CDBF0F16D0A}"/>
              </a:ext>
            </a:extLst>
          </p:cNvPr>
          <p:cNvSpPr txBox="1"/>
          <p:nvPr/>
        </p:nvSpPr>
        <p:spPr>
          <a:xfrm>
            <a:off x="10304287" y="1829257"/>
            <a:ext cx="3778599" cy="461665"/>
          </a:xfrm>
          <a:prstGeom prst="rect">
            <a:avLst/>
          </a:prstGeom>
          <a:noFill/>
        </p:spPr>
        <p:txBody>
          <a:bodyPr wrap="none" rtlCol="0">
            <a:spAutoFit/>
          </a:bodyPr>
          <a:lstStyle/>
          <a:p>
            <a:pPr algn="ctr" defTabSz="1828800"/>
            <a:r>
              <a:rPr lang="en-US" sz="2400" spc="400">
                <a:solidFill>
                  <a:schemeClr val="tx2"/>
                </a:solidFill>
                <a:latin typeface="Poppins Medium" panose="00000600000000000000" pitchFamily="2" charset="0"/>
                <a:cs typeface="Poppins Medium" panose="00000600000000000000" pitchFamily="2" charset="0"/>
              </a:rPr>
              <a:t>BEHIND THE SCENE</a:t>
            </a:r>
          </a:p>
        </p:txBody>
      </p:sp>
      <p:cxnSp>
        <p:nvCxnSpPr>
          <p:cNvPr id="22" name="Straight Connector 21">
            <a:extLst>
              <a:ext uri="{FF2B5EF4-FFF2-40B4-BE49-F238E27FC236}">
                <a16:creationId xmlns:a16="http://schemas.microsoft.com/office/drawing/2014/main" id="{42F94F76-7146-4C26-904C-9728D2025EE0}"/>
              </a:ext>
            </a:extLst>
          </p:cNvPr>
          <p:cNvCxnSpPr>
            <a:cxnSpLocks/>
          </p:cNvCxnSpPr>
          <p:nvPr/>
        </p:nvCxnSpPr>
        <p:spPr>
          <a:xfrm>
            <a:off x="11389811" y="3561848"/>
            <a:ext cx="1607552"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F6304CF-CAA9-48DD-9F75-500CE20E5EE5}"/>
              </a:ext>
            </a:extLst>
          </p:cNvPr>
          <p:cNvSpPr txBox="1"/>
          <p:nvPr/>
        </p:nvSpPr>
        <p:spPr>
          <a:xfrm>
            <a:off x="5534478" y="10755744"/>
            <a:ext cx="2706190" cy="523220"/>
          </a:xfrm>
          <a:prstGeom prst="rect">
            <a:avLst/>
          </a:prstGeom>
          <a:noFill/>
        </p:spPr>
        <p:txBody>
          <a:bodyPr wrap="none" rtlCol="0">
            <a:spAutoFit/>
          </a:bodyPr>
          <a:lstStyle/>
          <a:p>
            <a:pPr algn="ctr" defTabSz="1828800"/>
            <a:r>
              <a:rPr lang="en-US" sz="2800">
                <a:solidFill>
                  <a:schemeClr val="tx2"/>
                </a:solidFill>
                <a:latin typeface="Poppins SemiBold" panose="00000700000000000000" pitchFamily="2" charset="0"/>
                <a:cs typeface="Poppins SemiBold" panose="00000700000000000000" pitchFamily="2" charset="0"/>
              </a:rPr>
              <a:t>Elissa Marque</a:t>
            </a:r>
          </a:p>
        </p:txBody>
      </p:sp>
      <p:sp>
        <p:nvSpPr>
          <p:cNvPr id="26" name="TextBox 25">
            <a:extLst>
              <a:ext uri="{FF2B5EF4-FFF2-40B4-BE49-F238E27FC236}">
                <a16:creationId xmlns:a16="http://schemas.microsoft.com/office/drawing/2014/main" id="{0218C954-508F-4F0E-9FF6-086A63C5E62D}"/>
              </a:ext>
            </a:extLst>
          </p:cNvPr>
          <p:cNvSpPr txBox="1"/>
          <p:nvPr/>
        </p:nvSpPr>
        <p:spPr>
          <a:xfrm>
            <a:off x="15933623" y="10755744"/>
            <a:ext cx="3063659" cy="523220"/>
          </a:xfrm>
          <a:prstGeom prst="rect">
            <a:avLst/>
          </a:prstGeom>
          <a:noFill/>
        </p:spPr>
        <p:txBody>
          <a:bodyPr wrap="none" rtlCol="0">
            <a:spAutoFit/>
          </a:bodyPr>
          <a:lstStyle/>
          <a:p>
            <a:pPr algn="ctr" defTabSz="1828800"/>
            <a:r>
              <a:rPr lang="en-US" sz="2800">
                <a:solidFill>
                  <a:schemeClr val="tx2"/>
                </a:solidFill>
                <a:latin typeface="Poppins SemiBold" panose="00000700000000000000" pitchFamily="2" charset="0"/>
                <a:cs typeface="Poppins SemiBold" panose="00000700000000000000" pitchFamily="2" charset="0"/>
              </a:rPr>
              <a:t>Radisa Jackson</a:t>
            </a:r>
          </a:p>
        </p:txBody>
      </p:sp>
      <p:sp>
        <p:nvSpPr>
          <p:cNvPr id="28" name="TextBox 27">
            <a:extLst>
              <a:ext uri="{FF2B5EF4-FFF2-40B4-BE49-F238E27FC236}">
                <a16:creationId xmlns:a16="http://schemas.microsoft.com/office/drawing/2014/main" id="{80F117EE-CA41-4E03-A986-44692FFA83A6}"/>
              </a:ext>
            </a:extLst>
          </p:cNvPr>
          <p:cNvSpPr txBox="1"/>
          <p:nvPr/>
        </p:nvSpPr>
        <p:spPr>
          <a:xfrm>
            <a:off x="5664323" y="10267259"/>
            <a:ext cx="2446504" cy="430887"/>
          </a:xfrm>
          <a:prstGeom prst="rect">
            <a:avLst/>
          </a:prstGeom>
          <a:noFill/>
        </p:spPr>
        <p:txBody>
          <a:bodyPr wrap="none" rtlCol="0">
            <a:spAutoFit/>
          </a:bodyPr>
          <a:lstStyle/>
          <a:p>
            <a:pPr algn="ctr" defTabSz="1828800"/>
            <a:r>
              <a:rPr lang="en-US" sz="2200" spc="200">
                <a:latin typeface="Poppins Medium" panose="00000600000000000000" pitchFamily="2" charset="0"/>
                <a:cs typeface="Poppins Medium" panose="00000600000000000000" pitchFamily="2" charset="0"/>
              </a:rPr>
              <a:t>THE DIRECTOR</a:t>
            </a:r>
          </a:p>
        </p:txBody>
      </p:sp>
      <p:sp>
        <p:nvSpPr>
          <p:cNvPr id="29" name="TextBox 28">
            <a:extLst>
              <a:ext uri="{FF2B5EF4-FFF2-40B4-BE49-F238E27FC236}">
                <a16:creationId xmlns:a16="http://schemas.microsoft.com/office/drawing/2014/main" id="{74737263-F00C-438F-9C11-C0EAFE1B27D1}"/>
              </a:ext>
            </a:extLst>
          </p:cNvPr>
          <p:cNvSpPr txBox="1"/>
          <p:nvPr/>
        </p:nvSpPr>
        <p:spPr>
          <a:xfrm>
            <a:off x="16126791" y="10270441"/>
            <a:ext cx="2677335" cy="430887"/>
          </a:xfrm>
          <a:prstGeom prst="rect">
            <a:avLst/>
          </a:prstGeom>
          <a:noFill/>
        </p:spPr>
        <p:txBody>
          <a:bodyPr wrap="none" rtlCol="0">
            <a:spAutoFit/>
          </a:bodyPr>
          <a:lstStyle/>
          <a:p>
            <a:pPr algn="ctr" defTabSz="1828800"/>
            <a:r>
              <a:rPr lang="en-US" sz="2200" spc="200">
                <a:latin typeface="Poppins Medium" panose="00000600000000000000" pitchFamily="2" charset="0"/>
                <a:cs typeface="Poppins Medium" panose="00000600000000000000" pitchFamily="2" charset="0"/>
              </a:rPr>
              <a:t>LAWYER EXPERT</a:t>
            </a:r>
          </a:p>
        </p:txBody>
      </p:sp>
      <p:sp>
        <p:nvSpPr>
          <p:cNvPr id="13" name="TextBox 12">
            <a:extLst>
              <a:ext uri="{FF2B5EF4-FFF2-40B4-BE49-F238E27FC236}">
                <a16:creationId xmlns:a16="http://schemas.microsoft.com/office/drawing/2014/main" id="{00D42FD9-5E27-442B-917B-B6FD70731EE7}"/>
              </a:ext>
            </a:extLst>
          </p:cNvPr>
          <p:cNvSpPr txBox="1"/>
          <p:nvPr/>
        </p:nvSpPr>
        <p:spPr>
          <a:xfrm>
            <a:off x="8190603" y="2290922"/>
            <a:ext cx="7704676" cy="830997"/>
          </a:xfrm>
          <a:prstGeom prst="rect">
            <a:avLst/>
          </a:prstGeom>
          <a:noFill/>
        </p:spPr>
        <p:txBody>
          <a:bodyPr wrap="square" rtlCol="0">
            <a:spAutoFit/>
          </a:bodyPr>
          <a:lstStyle/>
          <a:p>
            <a:pPr algn="ctr" defTabSz="1828800"/>
            <a:r>
              <a:rPr lang="en-US" sz="4800" b="1">
                <a:latin typeface="Montserrat" panose="00000500000000000000" pitchFamily="50" charset="0"/>
              </a:rPr>
              <a:t>Company </a:t>
            </a:r>
            <a:r>
              <a:rPr lang="en-US" sz="4800" b="1" dirty="0">
                <a:latin typeface="Montserrat" panose="00000500000000000000" pitchFamily="50" charset="0"/>
              </a:rPr>
              <a:t>Investors</a:t>
            </a:r>
          </a:p>
        </p:txBody>
      </p:sp>
      <p:grpSp>
        <p:nvGrpSpPr>
          <p:cNvPr id="75" name="Group 74">
            <a:extLst>
              <a:ext uri="{FF2B5EF4-FFF2-40B4-BE49-F238E27FC236}">
                <a16:creationId xmlns:a16="http://schemas.microsoft.com/office/drawing/2014/main" id="{82452A12-A5B6-4771-AFF7-675C2AC58E1B}"/>
              </a:ext>
            </a:extLst>
          </p:cNvPr>
          <p:cNvGrpSpPr/>
          <p:nvPr/>
        </p:nvGrpSpPr>
        <p:grpSpPr>
          <a:xfrm>
            <a:off x="6121676" y="11590934"/>
            <a:ext cx="1733320" cy="380594"/>
            <a:chOff x="-2808348" y="655438"/>
            <a:chExt cx="14185914" cy="3114879"/>
          </a:xfrm>
          <a:solidFill>
            <a:schemeClr val="tx2"/>
          </a:solidFill>
        </p:grpSpPr>
        <p:sp>
          <p:nvSpPr>
            <p:cNvPr id="76" name="Freeform 88">
              <a:extLst>
                <a:ext uri="{FF2B5EF4-FFF2-40B4-BE49-F238E27FC236}">
                  <a16:creationId xmlns:a16="http://schemas.microsoft.com/office/drawing/2014/main" id="{4CF59E51-65CD-43AA-B0A3-F9B0A93715DF}"/>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77" name="Freeform: Shape 76">
              <a:extLst>
                <a:ext uri="{FF2B5EF4-FFF2-40B4-BE49-F238E27FC236}">
                  <a16:creationId xmlns:a16="http://schemas.microsoft.com/office/drawing/2014/main" id="{E286A6F9-3D96-4440-BA17-F2BA53A15C4B}"/>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78" name="Group 77">
              <a:extLst>
                <a:ext uri="{FF2B5EF4-FFF2-40B4-BE49-F238E27FC236}">
                  <a16:creationId xmlns:a16="http://schemas.microsoft.com/office/drawing/2014/main" id="{F458C58B-9F91-4CE2-8FAF-650D91906B73}"/>
                </a:ext>
              </a:extLst>
            </p:cNvPr>
            <p:cNvGrpSpPr/>
            <p:nvPr/>
          </p:nvGrpSpPr>
          <p:grpSpPr>
            <a:xfrm>
              <a:off x="2868343" y="938734"/>
              <a:ext cx="2565529" cy="2678828"/>
              <a:chOff x="8223954" y="1597322"/>
              <a:chExt cx="232377" cy="259774"/>
            </a:xfrm>
            <a:grpFill/>
          </p:grpSpPr>
          <p:sp>
            <p:nvSpPr>
              <p:cNvPr id="79" name="Rectangle 119">
                <a:extLst>
                  <a:ext uri="{FF2B5EF4-FFF2-40B4-BE49-F238E27FC236}">
                    <a16:creationId xmlns:a16="http://schemas.microsoft.com/office/drawing/2014/main" id="{D810CCDE-CA23-4B8C-AB75-109F2767D8FC}"/>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80" name="Rectangle 120">
                <a:extLst>
                  <a:ext uri="{FF2B5EF4-FFF2-40B4-BE49-F238E27FC236}">
                    <a16:creationId xmlns:a16="http://schemas.microsoft.com/office/drawing/2014/main" id="{1F161317-1063-4CFF-AA23-C5839BCD7490}"/>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81" name="Freeform 121">
                <a:extLst>
                  <a:ext uri="{FF2B5EF4-FFF2-40B4-BE49-F238E27FC236}">
                    <a16:creationId xmlns:a16="http://schemas.microsoft.com/office/drawing/2014/main" id="{807C7E34-C23F-4898-92E1-BC6364DB0A0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grpSp>
        <p:nvGrpSpPr>
          <p:cNvPr id="82" name="Group 81">
            <a:extLst>
              <a:ext uri="{FF2B5EF4-FFF2-40B4-BE49-F238E27FC236}">
                <a16:creationId xmlns:a16="http://schemas.microsoft.com/office/drawing/2014/main" id="{6BCDEBA4-FDE8-424D-9244-EF7D33847BBE}"/>
              </a:ext>
            </a:extLst>
          </p:cNvPr>
          <p:cNvGrpSpPr/>
          <p:nvPr/>
        </p:nvGrpSpPr>
        <p:grpSpPr>
          <a:xfrm>
            <a:off x="16636100" y="11471758"/>
            <a:ext cx="1733320" cy="380594"/>
            <a:chOff x="-2808348" y="655438"/>
            <a:chExt cx="14185914" cy="3114879"/>
          </a:xfrm>
          <a:solidFill>
            <a:schemeClr val="tx2"/>
          </a:solidFill>
        </p:grpSpPr>
        <p:sp>
          <p:nvSpPr>
            <p:cNvPr id="83" name="Freeform 88">
              <a:extLst>
                <a:ext uri="{FF2B5EF4-FFF2-40B4-BE49-F238E27FC236}">
                  <a16:creationId xmlns:a16="http://schemas.microsoft.com/office/drawing/2014/main" id="{F9BF014B-AF4E-46B7-9E03-A09F8FD0524F}"/>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84" name="Freeform: Shape 83">
              <a:extLst>
                <a:ext uri="{FF2B5EF4-FFF2-40B4-BE49-F238E27FC236}">
                  <a16:creationId xmlns:a16="http://schemas.microsoft.com/office/drawing/2014/main" id="{2E8AE0E5-0ACA-447A-9032-216905ACDD53}"/>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85" name="Group 84">
              <a:extLst>
                <a:ext uri="{FF2B5EF4-FFF2-40B4-BE49-F238E27FC236}">
                  <a16:creationId xmlns:a16="http://schemas.microsoft.com/office/drawing/2014/main" id="{E64DE409-541B-48EA-B0A2-342C911DD95B}"/>
                </a:ext>
              </a:extLst>
            </p:cNvPr>
            <p:cNvGrpSpPr/>
            <p:nvPr/>
          </p:nvGrpSpPr>
          <p:grpSpPr>
            <a:xfrm>
              <a:off x="2868343" y="938734"/>
              <a:ext cx="2565529" cy="2678828"/>
              <a:chOff x="8223954" y="1597322"/>
              <a:chExt cx="232377" cy="259774"/>
            </a:xfrm>
            <a:grpFill/>
          </p:grpSpPr>
          <p:sp>
            <p:nvSpPr>
              <p:cNvPr id="86" name="Rectangle 119">
                <a:extLst>
                  <a:ext uri="{FF2B5EF4-FFF2-40B4-BE49-F238E27FC236}">
                    <a16:creationId xmlns:a16="http://schemas.microsoft.com/office/drawing/2014/main" id="{FE9A9A02-DC41-4980-A492-E9EFEA4EF739}"/>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87" name="Rectangle 120">
                <a:extLst>
                  <a:ext uri="{FF2B5EF4-FFF2-40B4-BE49-F238E27FC236}">
                    <a16:creationId xmlns:a16="http://schemas.microsoft.com/office/drawing/2014/main" id="{ECE95173-14CB-4E3D-8959-03885BC0375D}"/>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88" name="Freeform 121">
                <a:extLst>
                  <a:ext uri="{FF2B5EF4-FFF2-40B4-BE49-F238E27FC236}">
                    <a16:creationId xmlns:a16="http://schemas.microsoft.com/office/drawing/2014/main" id="{59EAF081-B9D0-49B0-9FE4-FCBD1C6B75FF}"/>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 name="Picture Placeholder 2">
            <a:extLst>
              <a:ext uri="{FF2B5EF4-FFF2-40B4-BE49-F238E27FC236}">
                <a16:creationId xmlns:a16="http://schemas.microsoft.com/office/drawing/2014/main" id="{F677F385-7A13-4C7D-90BE-6C9050BAF410}"/>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0F1378BC-0065-4BD5-920D-10030C530F53}"/>
              </a:ext>
            </a:extLst>
          </p:cNvPr>
          <p:cNvSpPr>
            <a:spLocks noGrp="1"/>
          </p:cNvSpPr>
          <p:nvPr>
            <p:ph type="pic" sz="quarter" idx="13"/>
          </p:nvPr>
        </p:nvSpPr>
        <p:spPr/>
      </p:sp>
    </p:spTree>
    <p:extLst>
      <p:ext uri="{BB962C8B-B14F-4D97-AF65-F5344CB8AC3E}">
        <p14:creationId xmlns:p14="http://schemas.microsoft.com/office/powerpoint/2010/main" val="312025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iterate type="lt">
                                    <p:tmPct val="10000"/>
                                  </p:iterate>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iterate type="lt">
                                    <p:tmPct val="10000"/>
                                  </p:iterate>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0-#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6" grpId="0"/>
      <p:bldP spid="28" grpId="0"/>
      <p:bldP spid="2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E1D813-33A7-4C0D-922E-3645875BDE38}"/>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B7C2262A-3175-4590-9513-CD8F41AD5D85}"/>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D15B5996-6A82-462C-9DCB-83305A75A8C9}"/>
              </a:ext>
            </a:extLst>
          </p:cNvPr>
          <p:cNvSpPr>
            <a:spLocks noGrp="1"/>
          </p:cNvSpPr>
          <p:nvPr>
            <p:ph type="pic" sz="quarter" idx="15"/>
          </p:nvPr>
        </p:nvSpPr>
        <p:spPr/>
      </p:sp>
      <p:sp>
        <p:nvSpPr>
          <p:cNvPr id="81" name="Flowchart: Manual Input 80">
            <a:extLst>
              <a:ext uri="{FF2B5EF4-FFF2-40B4-BE49-F238E27FC236}">
                <a16:creationId xmlns:a16="http://schemas.microsoft.com/office/drawing/2014/main" id="{8647D413-5064-4641-94FC-79F3012E1319}"/>
              </a:ext>
            </a:extLst>
          </p:cNvPr>
          <p:cNvSpPr/>
          <p:nvPr/>
        </p:nvSpPr>
        <p:spPr>
          <a:xfrm>
            <a:off x="17586298" y="9727564"/>
            <a:ext cx="3851056" cy="1589320"/>
          </a:xfrm>
          <a:prstGeom prst="flowChartManualIn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80" name="Flowchart: Manual Input 79">
            <a:extLst>
              <a:ext uri="{FF2B5EF4-FFF2-40B4-BE49-F238E27FC236}">
                <a16:creationId xmlns:a16="http://schemas.microsoft.com/office/drawing/2014/main" id="{9EDFB881-347D-45CE-9AF2-09522BD28474}"/>
              </a:ext>
            </a:extLst>
          </p:cNvPr>
          <p:cNvSpPr/>
          <p:nvPr/>
        </p:nvSpPr>
        <p:spPr>
          <a:xfrm>
            <a:off x="3194913" y="9864988"/>
            <a:ext cx="3851056" cy="1589320"/>
          </a:xfrm>
          <a:prstGeom prst="flowChartManualIn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3" name="Flowchart: Manual Input 12">
            <a:extLst>
              <a:ext uri="{FF2B5EF4-FFF2-40B4-BE49-F238E27FC236}">
                <a16:creationId xmlns:a16="http://schemas.microsoft.com/office/drawing/2014/main" id="{10306E63-27C6-4B67-A9A6-D67C92E534AB}"/>
              </a:ext>
            </a:extLst>
          </p:cNvPr>
          <p:cNvSpPr/>
          <p:nvPr/>
        </p:nvSpPr>
        <p:spPr>
          <a:xfrm>
            <a:off x="10268061" y="9658979"/>
            <a:ext cx="3851056" cy="1589320"/>
          </a:xfrm>
          <a:prstGeom prst="flowChartManualInp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 name="TextBox 14">
            <a:extLst>
              <a:ext uri="{FF2B5EF4-FFF2-40B4-BE49-F238E27FC236}">
                <a16:creationId xmlns:a16="http://schemas.microsoft.com/office/drawing/2014/main" id="{6794168F-DAC7-40D8-AFFD-F1207B8DBBA6}"/>
              </a:ext>
            </a:extLst>
          </p:cNvPr>
          <p:cNvSpPr txBox="1"/>
          <p:nvPr/>
        </p:nvSpPr>
        <p:spPr>
          <a:xfrm>
            <a:off x="10460969" y="1656479"/>
            <a:ext cx="3465243" cy="954107"/>
          </a:xfrm>
          <a:prstGeom prst="rect">
            <a:avLst/>
          </a:prstGeom>
          <a:noFill/>
        </p:spPr>
        <p:txBody>
          <a:bodyPr wrap="none" rtlCol="0">
            <a:spAutoFit/>
          </a:bodyPr>
          <a:lstStyle/>
          <a:p>
            <a:pPr algn="ctr" defTabSz="1828800"/>
            <a:r>
              <a:rPr lang="en-ID" sz="5600" b="1">
                <a:latin typeface="Montserrat" panose="00000500000000000000" pitchFamily="50" charset="0"/>
              </a:rPr>
              <a:t>OUR TEAM</a:t>
            </a:r>
            <a:endParaRPr lang="en-US" sz="5600" b="1" dirty="0">
              <a:latin typeface="Montserrat" panose="00000500000000000000" pitchFamily="50" charset="0"/>
            </a:endParaRPr>
          </a:p>
        </p:txBody>
      </p:sp>
      <p:cxnSp>
        <p:nvCxnSpPr>
          <p:cNvPr id="17" name="Straight Connector 16">
            <a:extLst>
              <a:ext uri="{FF2B5EF4-FFF2-40B4-BE49-F238E27FC236}">
                <a16:creationId xmlns:a16="http://schemas.microsoft.com/office/drawing/2014/main" id="{99E57381-9740-498C-BADA-904B26FC8FBB}"/>
              </a:ext>
            </a:extLst>
          </p:cNvPr>
          <p:cNvCxnSpPr>
            <a:cxnSpLocks/>
          </p:cNvCxnSpPr>
          <p:nvPr/>
        </p:nvCxnSpPr>
        <p:spPr>
          <a:xfrm>
            <a:off x="11389811" y="2781294"/>
            <a:ext cx="160755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2727C3A-ED43-4D4F-AED6-1851A1584395}"/>
              </a:ext>
            </a:extLst>
          </p:cNvPr>
          <p:cNvSpPr txBox="1"/>
          <p:nvPr/>
        </p:nvSpPr>
        <p:spPr>
          <a:xfrm>
            <a:off x="3660082" y="10243803"/>
            <a:ext cx="2839239" cy="523220"/>
          </a:xfrm>
          <a:prstGeom prst="rect">
            <a:avLst/>
          </a:prstGeom>
          <a:noFill/>
        </p:spPr>
        <p:txBody>
          <a:bodyPr wrap="none" rtlCol="0">
            <a:spAutoFit/>
          </a:bodyPr>
          <a:lstStyle/>
          <a:p>
            <a:pPr algn="ctr" defTabSz="1828800"/>
            <a:r>
              <a:rPr lang="en-US" sz="2800">
                <a:solidFill>
                  <a:schemeClr val="bg1"/>
                </a:solidFill>
                <a:latin typeface="Poppins SemiBold" panose="00000700000000000000" pitchFamily="2" charset="0"/>
                <a:cs typeface="Poppins SemiBold" panose="00000700000000000000" pitchFamily="2" charset="0"/>
              </a:rPr>
              <a:t>Raisha Danian</a:t>
            </a:r>
          </a:p>
        </p:txBody>
      </p:sp>
      <p:sp>
        <p:nvSpPr>
          <p:cNvPr id="38" name="TextBox 37">
            <a:extLst>
              <a:ext uri="{FF2B5EF4-FFF2-40B4-BE49-F238E27FC236}">
                <a16:creationId xmlns:a16="http://schemas.microsoft.com/office/drawing/2014/main" id="{8094C5E1-410E-41BD-A382-7F09EF504586}"/>
              </a:ext>
            </a:extLst>
          </p:cNvPr>
          <p:cNvSpPr txBox="1"/>
          <p:nvPr/>
        </p:nvSpPr>
        <p:spPr>
          <a:xfrm>
            <a:off x="10618442" y="10053839"/>
            <a:ext cx="3147015" cy="523220"/>
          </a:xfrm>
          <a:prstGeom prst="rect">
            <a:avLst/>
          </a:prstGeom>
          <a:noFill/>
        </p:spPr>
        <p:txBody>
          <a:bodyPr wrap="none" rtlCol="0">
            <a:spAutoFit/>
          </a:bodyPr>
          <a:lstStyle/>
          <a:p>
            <a:pPr algn="ctr" defTabSz="1828800"/>
            <a:r>
              <a:rPr lang="en-US" sz="2800">
                <a:solidFill>
                  <a:schemeClr val="bg1"/>
                </a:solidFill>
                <a:latin typeface="Poppins SemiBold" panose="00000700000000000000" pitchFamily="2" charset="0"/>
                <a:cs typeface="Poppins SemiBold" panose="00000700000000000000" pitchFamily="2" charset="0"/>
              </a:rPr>
              <a:t>Robert Likumani</a:t>
            </a:r>
          </a:p>
        </p:txBody>
      </p:sp>
      <p:sp>
        <p:nvSpPr>
          <p:cNvPr id="39" name="TextBox 38">
            <a:extLst>
              <a:ext uri="{FF2B5EF4-FFF2-40B4-BE49-F238E27FC236}">
                <a16:creationId xmlns:a16="http://schemas.microsoft.com/office/drawing/2014/main" id="{BDA35DF6-911F-4AD4-A697-BF93E9D46E4A}"/>
              </a:ext>
            </a:extLst>
          </p:cNvPr>
          <p:cNvSpPr txBox="1"/>
          <p:nvPr/>
        </p:nvSpPr>
        <p:spPr>
          <a:xfrm>
            <a:off x="17933322" y="10157172"/>
            <a:ext cx="3081292" cy="523220"/>
          </a:xfrm>
          <a:prstGeom prst="rect">
            <a:avLst/>
          </a:prstGeom>
          <a:noFill/>
        </p:spPr>
        <p:txBody>
          <a:bodyPr wrap="none" rtlCol="0">
            <a:spAutoFit/>
          </a:bodyPr>
          <a:lstStyle/>
          <a:p>
            <a:pPr algn="ctr" defTabSz="1828800"/>
            <a:r>
              <a:rPr lang="en-US" sz="2800">
                <a:solidFill>
                  <a:schemeClr val="bg1"/>
                </a:solidFill>
                <a:latin typeface="Poppins SemiBold" panose="00000700000000000000" pitchFamily="2" charset="0"/>
                <a:cs typeface="Poppins SemiBold" panose="00000700000000000000" pitchFamily="2" charset="0"/>
              </a:rPr>
              <a:t>Ceasar Ronawa</a:t>
            </a:r>
          </a:p>
        </p:txBody>
      </p:sp>
      <p:sp>
        <p:nvSpPr>
          <p:cNvPr id="40" name="TextBox 39">
            <a:extLst>
              <a:ext uri="{FF2B5EF4-FFF2-40B4-BE49-F238E27FC236}">
                <a16:creationId xmlns:a16="http://schemas.microsoft.com/office/drawing/2014/main" id="{C4680620-C862-422E-9ABA-03C327622975}"/>
              </a:ext>
            </a:extLst>
          </p:cNvPr>
          <p:cNvSpPr txBox="1"/>
          <p:nvPr/>
        </p:nvSpPr>
        <p:spPr>
          <a:xfrm>
            <a:off x="3762683" y="10862062"/>
            <a:ext cx="2634054" cy="430887"/>
          </a:xfrm>
          <a:prstGeom prst="rect">
            <a:avLst/>
          </a:prstGeom>
          <a:noFill/>
        </p:spPr>
        <p:txBody>
          <a:bodyPr wrap="none" rtlCol="0">
            <a:spAutoFit/>
          </a:bodyPr>
          <a:lstStyle/>
          <a:p>
            <a:pPr algn="ctr" defTabSz="1828800"/>
            <a:r>
              <a:rPr lang="en-US" sz="2200" spc="200">
                <a:solidFill>
                  <a:schemeClr val="bg1"/>
                </a:solidFill>
                <a:latin typeface="Poppins Medium" panose="00000600000000000000" pitchFamily="2" charset="0"/>
                <a:cs typeface="Poppins Medium" panose="00000600000000000000" pitchFamily="2" charset="0"/>
              </a:rPr>
              <a:t>OWNER &amp; C.E.O</a:t>
            </a:r>
          </a:p>
        </p:txBody>
      </p:sp>
      <p:sp>
        <p:nvSpPr>
          <p:cNvPr id="41" name="TextBox 40">
            <a:extLst>
              <a:ext uri="{FF2B5EF4-FFF2-40B4-BE49-F238E27FC236}">
                <a16:creationId xmlns:a16="http://schemas.microsoft.com/office/drawing/2014/main" id="{E15C41C0-DF26-4784-AE77-72804E3ACDBE}"/>
              </a:ext>
            </a:extLst>
          </p:cNvPr>
          <p:cNvSpPr txBox="1"/>
          <p:nvPr/>
        </p:nvSpPr>
        <p:spPr>
          <a:xfrm>
            <a:off x="10904576" y="10668773"/>
            <a:ext cx="2574744" cy="430887"/>
          </a:xfrm>
          <a:prstGeom prst="rect">
            <a:avLst/>
          </a:prstGeom>
          <a:noFill/>
        </p:spPr>
        <p:txBody>
          <a:bodyPr wrap="none" rtlCol="0">
            <a:spAutoFit/>
          </a:bodyPr>
          <a:lstStyle/>
          <a:p>
            <a:pPr algn="ctr" defTabSz="1828800"/>
            <a:r>
              <a:rPr lang="en-US" sz="2200" spc="200">
                <a:solidFill>
                  <a:schemeClr val="bg1"/>
                </a:solidFill>
                <a:latin typeface="Poppins Medium" panose="00000600000000000000" pitchFamily="2" charset="0"/>
                <a:cs typeface="Poppins Medium" panose="00000600000000000000" pitchFamily="2" charset="0"/>
              </a:rPr>
              <a:t>TYPE DESIGNER</a:t>
            </a:r>
          </a:p>
        </p:txBody>
      </p:sp>
      <p:sp>
        <p:nvSpPr>
          <p:cNvPr id="42" name="TextBox 41">
            <a:extLst>
              <a:ext uri="{FF2B5EF4-FFF2-40B4-BE49-F238E27FC236}">
                <a16:creationId xmlns:a16="http://schemas.microsoft.com/office/drawing/2014/main" id="{3BE7B2FD-A22E-4B48-8C04-BED004522121}"/>
              </a:ext>
            </a:extLst>
          </p:cNvPr>
          <p:cNvSpPr txBox="1"/>
          <p:nvPr/>
        </p:nvSpPr>
        <p:spPr>
          <a:xfrm>
            <a:off x="18137705" y="10775431"/>
            <a:ext cx="2672526" cy="430887"/>
          </a:xfrm>
          <a:prstGeom prst="rect">
            <a:avLst/>
          </a:prstGeom>
          <a:noFill/>
        </p:spPr>
        <p:txBody>
          <a:bodyPr wrap="none" rtlCol="0">
            <a:spAutoFit/>
          </a:bodyPr>
          <a:lstStyle/>
          <a:p>
            <a:pPr algn="ctr" defTabSz="1828800"/>
            <a:r>
              <a:rPr lang="en-US" sz="2200" spc="200">
                <a:solidFill>
                  <a:schemeClr val="bg1"/>
                </a:solidFill>
                <a:latin typeface="Poppins Medium" panose="00000600000000000000" pitchFamily="2" charset="0"/>
                <a:cs typeface="Poppins Medium" panose="00000600000000000000" pitchFamily="2" charset="0"/>
              </a:rPr>
              <a:t>SLIDE DESIGNER</a:t>
            </a:r>
          </a:p>
        </p:txBody>
      </p:sp>
      <p:grpSp>
        <p:nvGrpSpPr>
          <p:cNvPr id="205" name="Group 204">
            <a:extLst>
              <a:ext uri="{FF2B5EF4-FFF2-40B4-BE49-F238E27FC236}">
                <a16:creationId xmlns:a16="http://schemas.microsoft.com/office/drawing/2014/main" id="{EBD349C6-4D5A-431D-A588-3436EA386D3D}"/>
              </a:ext>
            </a:extLst>
          </p:cNvPr>
          <p:cNvGrpSpPr/>
          <p:nvPr/>
        </p:nvGrpSpPr>
        <p:grpSpPr>
          <a:xfrm>
            <a:off x="4102971" y="11790459"/>
            <a:ext cx="1733320" cy="380594"/>
            <a:chOff x="-2808348" y="655438"/>
            <a:chExt cx="14185914" cy="3114879"/>
          </a:xfrm>
          <a:solidFill>
            <a:schemeClr val="accent2"/>
          </a:solidFill>
        </p:grpSpPr>
        <p:sp>
          <p:nvSpPr>
            <p:cNvPr id="207" name="Freeform 88">
              <a:extLst>
                <a:ext uri="{FF2B5EF4-FFF2-40B4-BE49-F238E27FC236}">
                  <a16:creationId xmlns:a16="http://schemas.microsoft.com/office/drawing/2014/main" id="{CA5C85B1-6DE6-4646-8D89-0D240175DEB5}"/>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3600">
                <a:solidFill>
                  <a:srgbClr val="121212"/>
                </a:solidFill>
                <a:latin typeface="Calibri" panose="020F0502020204030204"/>
              </a:endParaRPr>
            </a:p>
          </p:txBody>
        </p:sp>
        <p:sp>
          <p:nvSpPr>
            <p:cNvPr id="209" name="Freeform: Shape 208">
              <a:extLst>
                <a:ext uri="{FF2B5EF4-FFF2-40B4-BE49-F238E27FC236}">
                  <a16:creationId xmlns:a16="http://schemas.microsoft.com/office/drawing/2014/main" id="{A29C2105-F413-45F6-99B1-1EFFADABCF57}"/>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pPr defTabSz="1828800"/>
              <a:endParaRPr lang="en-US" sz="3600">
                <a:solidFill>
                  <a:srgbClr val="121212"/>
                </a:solidFill>
                <a:latin typeface="Calibri" panose="020F0502020204030204"/>
              </a:endParaRPr>
            </a:p>
          </p:txBody>
        </p:sp>
        <p:grpSp>
          <p:nvGrpSpPr>
            <p:cNvPr id="210" name="Group 209">
              <a:extLst>
                <a:ext uri="{FF2B5EF4-FFF2-40B4-BE49-F238E27FC236}">
                  <a16:creationId xmlns:a16="http://schemas.microsoft.com/office/drawing/2014/main" id="{CFCFF701-F664-4E41-BD2C-0C708FB64BD9}"/>
                </a:ext>
              </a:extLst>
            </p:cNvPr>
            <p:cNvGrpSpPr/>
            <p:nvPr/>
          </p:nvGrpSpPr>
          <p:grpSpPr>
            <a:xfrm>
              <a:off x="2868343" y="938734"/>
              <a:ext cx="2565529" cy="2678828"/>
              <a:chOff x="8223954" y="1597322"/>
              <a:chExt cx="232377" cy="259774"/>
            </a:xfrm>
            <a:grpFill/>
          </p:grpSpPr>
          <p:sp>
            <p:nvSpPr>
              <p:cNvPr id="211" name="Rectangle 119">
                <a:extLst>
                  <a:ext uri="{FF2B5EF4-FFF2-40B4-BE49-F238E27FC236}">
                    <a16:creationId xmlns:a16="http://schemas.microsoft.com/office/drawing/2014/main" id="{2912DE6B-D291-45F5-BCC7-172159A762EA}"/>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213" name="Rectangle 120">
                <a:extLst>
                  <a:ext uri="{FF2B5EF4-FFF2-40B4-BE49-F238E27FC236}">
                    <a16:creationId xmlns:a16="http://schemas.microsoft.com/office/drawing/2014/main" id="{527FE77F-7B56-4CB1-B89B-E125A06D729F}"/>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215" name="Freeform 121">
                <a:extLst>
                  <a:ext uri="{FF2B5EF4-FFF2-40B4-BE49-F238E27FC236}">
                    <a16:creationId xmlns:a16="http://schemas.microsoft.com/office/drawing/2014/main" id="{5327ABD2-C72D-44D1-A147-DA142264989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grpSp>
      </p:grpSp>
      <p:grpSp>
        <p:nvGrpSpPr>
          <p:cNvPr id="228" name="Group 227">
            <a:extLst>
              <a:ext uri="{FF2B5EF4-FFF2-40B4-BE49-F238E27FC236}">
                <a16:creationId xmlns:a16="http://schemas.microsoft.com/office/drawing/2014/main" id="{1A6398B5-6BA9-42F7-A946-1D8647249DE4}"/>
              </a:ext>
            </a:extLst>
          </p:cNvPr>
          <p:cNvGrpSpPr/>
          <p:nvPr/>
        </p:nvGrpSpPr>
        <p:grpSpPr>
          <a:xfrm>
            <a:off x="18610429" y="11790457"/>
            <a:ext cx="1733320" cy="380594"/>
            <a:chOff x="-2808348" y="655438"/>
            <a:chExt cx="14185914" cy="3114879"/>
          </a:xfrm>
          <a:solidFill>
            <a:schemeClr val="accent2"/>
          </a:solidFill>
        </p:grpSpPr>
        <p:sp>
          <p:nvSpPr>
            <p:cNvPr id="229" name="Freeform 88">
              <a:extLst>
                <a:ext uri="{FF2B5EF4-FFF2-40B4-BE49-F238E27FC236}">
                  <a16:creationId xmlns:a16="http://schemas.microsoft.com/office/drawing/2014/main" id="{928844D6-56E3-4AD9-B2A1-A0656F3C1013}"/>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3600">
                <a:solidFill>
                  <a:srgbClr val="121212"/>
                </a:solidFill>
                <a:latin typeface="Calibri" panose="020F0502020204030204"/>
              </a:endParaRPr>
            </a:p>
          </p:txBody>
        </p:sp>
        <p:sp>
          <p:nvSpPr>
            <p:cNvPr id="230" name="Freeform: Shape 229">
              <a:extLst>
                <a:ext uri="{FF2B5EF4-FFF2-40B4-BE49-F238E27FC236}">
                  <a16:creationId xmlns:a16="http://schemas.microsoft.com/office/drawing/2014/main" id="{2288F633-FFCC-48D9-AC28-D038501FDA51}"/>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pPr defTabSz="1828800"/>
              <a:endParaRPr lang="en-US" sz="3600">
                <a:solidFill>
                  <a:srgbClr val="121212"/>
                </a:solidFill>
                <a:latin typeface="Calibri" panose="020F0502020204030204"/>
              </a:endParaRPr>
            </a:p>
          </p:txBody>
        </p:sp>
        <p:grpSp>
          <p:nvGrpSpPr>
            <p:cNvPr id="231" name="Group 230">
              <a:extLst>
                <a:ext uri="{FF2B5EF4-FFF2-40B4-BE49-F238E27FC236}">
                  <a16:creationId xmlns:a16="http://schemas.microsoft.com/office/drawing/2014/main" id="{C028FFC8-61E9-4060-B1E7-8847A2888CC9}"/>
                </a:ext>
              </a:extLst>
            </p:cNvPr>
            <p:cNvGrpSpPr/>
            <p:nvPr/>
          </p:nvGrpSpPr>
          <p:grpSpPr>
            <a:xfrm>
              <a:off x="2868343" y="938734"/>
              <a:ext cx="2565529" cy="2678828"/>
              <a:chOff x="8223954" y="1597322"/>
              <a:chExt cx="232377" cy="259774"/>
            </a:xfrm>
            <a:grpFill/>
          </p:grpSpPr>
          <p:sp>
            <p:nvSpPr>
              <p:cNvPr id="232" name="Rectangle 119">
                <a:extLst>
                  <a:ext uri="{FF2B5EF4-FFF2-40B4-BE49-F238E27FC236}">
                    <a16:creationId xmlns:a16="http://schemas.microsoft.com/office/drawing/2014/main" id="{9115460E-A022-4959-A176-FCE111C91F8F}"/>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233" name="Rectangle 120">
                <a:extLst>
                  <a:ext uri="{FF2B5EF4-FFF2-40B4-BE49-F238E27FC236}">
                    <a16:creationId xmlns:a16="http://schemas.microsoft.com/office/drawing/2014/main" id="{2DB77667-674A-4C37-B76D-31E4DB96672E}"/>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234" name="Freeform 121">
                <a:extLst>
                  <a:ext uri="{FF2B5EF4-FFF2-40B4-BE49-F238E27FC236}">
                    <a16:creationId xmlns:a16="http://schemas.microsoft.com/office/drawing/2014/main" id="{55B1EE85-2A64-4AC1-89EF-3D78D6DADFC9}"/>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grpSp>
      </p:grpSp>
      <p:sp>
        <p:nvSpPr>
          <p:cNvPr id="72" name="TextBox 71">
            <a:extLst>
              <a:ext uri="{FF2B5EF4-FFF2-40B4-BE49-F238E27FC236}">
                <a16:creationId xmlns:a16="http://schemas.microsoft.com/office/drawing/2014/main" id="{50EA2FFC-844D-473E-92EE-42C83A6BB879}"/>
              </a:ext>
            </a:extLst>
          </p:cNvPr>
          <p:cNvSpPr txBox="1"/>
          <p:nvPr/>
        </p:nvSpPr>
        <p:spPr>
          <a:xfrm>
            <a:off x="8525621" y="14358954"/>
            <a:ext cx="7252836" cy="523220"/>
          </a:xfrm>
          <a:prstGeom prst="rect">
            <a:avLst/>
          </a:prstGeom>
          <a:noFill/>
        </p:spPr>
        <p:txBody>
          <a:bodyPr wrap="square" rtlCol="0">
            <a:spAutoFit/>
          </a:bodyPr>
          <a:lstStyle/>
          <a:p>
            <a:pPr algn="ctr" defTabSz="1828800"/>
            <a:r>
              <a:rPr lang="en-US" sz="2800">
                <a:solidFill>
                  <a:srgbClr val="121212"/>
                </a:solidFill>
                <a:latin typeface="Lato" panose="020F0502020204030203" pitchFamily="34" charset="0"/>
              </a:rPr>
              <a:t>Credit : Image by </a:t>
            </a:r>
            <a:r>
              <a:rPr lang="en-US" sz="2800">
                <a:solidFill>
                  <a:srgbClr val="FF0000"/>
                </a:solidFill>
                <a:latin typeface="Lato" panose="020F0502020204030203" pitchFamily="34" charset="0"/>
                <a:hlinkClick r:id="rId2">
                  <a:extLst>
                    <a:ext uri="{A12FA001-AC4F-418D-AE19-62706E023703}">
                      <ahyp:hlinkClr xmlns:ahyp="http://schemas.microsoft.com/office/drawing/2018/hyperlinkcolor" val="tx"/>
                    </a:ext>
                  </a:extLst>
                </a:hlinkClick>
              </a:rPr>
              <a:t>vhv.rs</a:t>
            </a:r>
            <a:endParaRPr lang="en-US" sz="2800">
              <a:solidFill>
                <a:srgbClr val="FF0000"/>
              </a:solidFill>
              <a:latin typeface="Lato" panose="020F0502020204030203" pitchFamily="34" charset="0"/>
            </a:endParaRPr>
          </a:p>
        </p:txBody>
      </p:sp>
      <p:sp>
        <p:nvSpPr>
          <p:cNvPr id="79" name="TextBox 78">
            <a:extLst>
              <a:ext uri="{FF2B5EF4-FFF2-40B4-BE49-F238E27FC236}">
                <a16:creationId xmlns:a16="http://schemas.microsoft.com/office/drawing/2014/main" id="{7AC8E87D-6D57-4092-A865-A363BF5A4251}"/>
              </a:ext>
            </a:extLst>
          </p:cNvPr>
          <p:cNvSpPr txBox="1"/>
          <p:nvPr/>
        </p:nvSpPr>
        <p:spPr>
          <a:xfrm>
            <a:off x="1170165" y="14354720"/>
            <a:ext cx="7252836" cy="523220"/>
          </a:xfrm>
          <a:prstGeom prst="rect">
            <a:avLst/>
          </a:prstGeom>
          <a:noFill/>
        </p:spPr>
        <p:txBody>
          <a:bodyPr wrap="square" rtlCol="0">
            <a:spAutoFit/>
          </a:bodyPr>
          <a:lstStyle/>
          <a:p>
            <a:pPr algn="ctr" defTabSz="1828800"/>
            <a:r>
              <a:rPr lang="en-US" sz="2800">
                <a:solidFill>
                  <a:srgbClr val="121212"/>
                </a:solidFill>
                <a:latin typeface="Lato" panose="020F0502020204030203" pitchFamily="34" charset="0"/>
              </a:rPr>
              <a:t>Credit : Image by </a:t>
            </a:r>
            <a:r>
              <a:rPr lang="en-US" sz="2800">
                <a:solidFill>
                  <a:srgbClr val="FF0000"/>
                </a:solidFill>
                <a:latin typeface="Lato" panose="020F0502020204030203" pitchFamily="34" charset="0"/>
                <a:hlinkClick r:id="rId3">
                  <a:extLst>
                    <a:ext uri="{A12FA001-AC4F-418D-AE19-62706E023703}">
                      <ahyp:hlinkClr xmlns:ahyp="http://schemas.microsoft.com/office/drawing/2018/hyperlinkcolor" val="tx"/>
                    </a:ext>
                  </a:extLst>
                </a:hlinkClick>
              </a:rPr>
              <a:t>vhv.rs</a:t>
            </a:r>
            <a:endParaRPr lang="en-US" sz="2800">
              <a:solidFill>
                <a:srgbClr val="FF0000"/>
              </a:solidFill>
              <a:latin typeface="Lato" panose="020F0502020204030203" pitchFamily="34" charset="0"/>
            </a:endParaRPr>
          </a:p>
        </p:txBody>
      </p:sp>
      <p:grpSp>
        <p:nvGrpSpPr>
          <p:cNvPr id="82" name="Group 81">
            <a:extLst>
              <a:ext uri="{FF2B5EF4-FFF2-40B4-BE49-F238E27FC236}">
                <a16:creationId xmlns:a16="http://schemas.microsoft.com/office/drawing/2014/main" id="{69C549F8-1502-4DDF-B57A-698EA864CA13}"/>
              </a:ext>
            </a:extLst>
          </p:cNvPr>
          <p:cNvGrpSpPr/>
          <p:nvPr/>
        </p:nvGrpSpPr>
        <p:grpSpPr>
          <a:xfrm>
            <a:off x="11263481" y="11744323"/>
            <a:ext cx="1733320" cy="380594"/>
            <a:chOff x="-2808348" y="655438"/>
            <a:chExt cx="14185914" cy="3114879"/>
          </a:xfrm>
          <a:solidFill>
            <a:schemeClr val="accent2"/>
          </a:solidFill>
        </p:grpSpPr>
        <p:sp>
          <p:nvSpPr>
            <p:cNvPr id="83" name="Freeform 88">
              <a:extLst>
                <a:ext uri="{FF2B5EF4-FFF2-40B4-BE49-F238E27FC236}">
                  <a16:creationId xmlns:a16="http://schemas.microsoft.com/office/drawing/2014/main" id="{C54157A4-EFD7-4786-81CB-903AF95613FE}"/>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3600">
                <a:solidFill>
                  <a:srgbClr val="121212"/>
                </a:solidFill>
                <a:latin typeface="Calibri" panose="020F0502020204030204"/>
              </a:endParaRPr>
            </a:p>
          </p:txBody>
        </p:sp>
        <p:sp>
          <p:nvSpPr>
            <p:cNvPr id="84" name="Freeform: Shape 83">
              <a:extLst>
                <a:ext uri="{FF2B5EF4-FFF2-40B4-BE49-F238E27FC236}">
                  <a16:creationId xmlns:a16="http://schemas.microsoft.com/office/drawing/2014/main" id="{3A085DFE-9E8D-4099-B936-657C3FCA932E}"/>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pPr defTabSz="1828800"/>
              <a:endParaRPr lang="en-US" sz="3600">
                <a:solidFill>
                  <a:srgbClr val="121212"/>
                </a:solidFill>
                <a:latin typeface="Calibri" panose="020F0502020204030204"/>
              </a:endParaRPr>
            </a:p>
          </p:txBody>
        </p:sp>
        <p:grpSp>
          <p:nvGrpSpPr>
            <p:cNvPr id="85" name="Group 84">
              <a:extLst>
                <a:ext uri="{FF2B5EF4-FFF2-40B4-BE49-F238E27FC236}">
                  <a16:creationId xmlns:a16="http://schemas.microsoft.com/office/drawing/2014/main" id="{9533982D-AA63-4330-A0E9-A6CCB843DF41}"/>
                </a:ext>
              </a:extLst>
            </p:cNvPr>
            <p:cNvGrpSpPr/>
            <p:nvPr/>
          </p:nvGrpSpPr>
          <p:grpSpPr>
            <a:xfrm>
              <a:off x="2868343" y="938734"/>
              <a:ext cx="2565529" cy="2678828"/>
              <a:chOff x="8223954" y="1597322"/>
              <a:chExt cx="232377" cy="259774"/>
            </a:xfrm>
            <a:grpFill/>
          </p:grpSpPr>
          <p:sp>
            <p:nvSpPr>
              <p:cNvPr id="86" name="Rectangle 119">
                <a:extLst>
                  <a:ext uri="{FF2B5EF4-FFF2-40B4-BE49-F238E27FC236}">
                    <a16:creationId xmlns:a16="http://schemas.microsoft.com/office/drawing/2014/main" id="{8AC0395A-C3AB-4D60-8FD2-7DFDD683444E}"/>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87" name="Rectangle 120">
                <a:extLst>
                  <a:ext uri="{FF2B5EF4-FFF2-40B4-BE49-F238E27FC236}">
                    <a16:creationId xmlns:a16="http://schemas.microsoft.com/office/drawing/2014/main" id="{956D2D56-5E8E-40ED-97FE-A28FD85963BB}"/>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sp>
            <p:nvSpPr>
              <p:cNvPr id="88" name="Freeform 121">
                <a:extLst>
                  <a:ext uri="{FF2B5EF4-FFF2-40B4-BE49-F238E27FC236}">
                    <a16:creationId xmlns:a16="http://schemas.microsoft.com/office/drawing/2014/main" id="{575D2339-BCCF-4007-8FF6-0F1AEFED5D4F}"/>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defTabSz="1828800"/>
                <a:endParaRPr lang="en-US" sz="2800">
                  <a:solidFill>
                    <a:srgbClr val="121212"/>
                  </a:solidFill>
                  <a:latin typeface="Calibri" panose="020F0502020204030204"/>
                </a:endParaRPr>
              </a:p>
            </p:txBody>
          </p:sp>
        </p:grpSp>
      </p:grpSp>
      <p:sp>
        <p:nvSpPr>
          <p:cNvPr id="52" name="TextBox 51">
            <a:extLst>
              <a:ext uri="{FF2B5EF4-FFF2-40B4-BE49-F238E27FC236}">
                <a16:creationId xmlns:a16="http://schemas.microsoft.com/office/drawing/2014/main" id="{0641B642-C3E6-4AE2-8AE0-FFE139210D22}"/>
              </a:ext>
            </a:extLst>
          </p:cNvPr>
          <p:cNvSpPr txBox="1"/>
          <p:nvPr/>
        </p:nvSpPr>
        <p:spPr>
          <a:xfrm>
            <a:off x="17358141" y="14354720"/>
            <a:ext cx="3736920" cy="523220"/>
          </a:xfrm>
          <a:prstGeom prst="rect">
            <a:avLst/>
          </a:prstGeom>
          <a:noFill/>
        </p:spPr>
        <p:txBody>
          <a:bodyPr wrap="none" rtlCol="0">
            <a:spAutoFit/>
          </a:bodyPr>
          <a:lstStyle/>
          <a:p>
            <a:pPr algn="ctr" defTabSz="1828800"/>
            <a:r>
              <a:rPr lang="en-ID" sz="2800">
                <a:solidFill>
                  <a:srgbClr val="121212"/>
                </a:solidFill>
                <a:latin typeface="Lato" panose="020F0502020204030203" pitchFamily="34" charset="0"/>
              </a:rPr>
              <a:t>Image By </a:t>
            </a:r>
            <a:r>
              <a:rPr lang="en-ID" sz="2800">
                <a:solidFill>
                  <a:srgbClr val="FF0000"/>
                </a:solidFill>
                <a:latin typeface="Lato" panose="020F0502020204030203" pitchFamily="34" charset="0"/>
                <a:hlinkClick r:id="rId4">
                  <a:extLst>
                    <a:ext uri="{A12FA001-AC4F-418D-AE19-62706E023703}">
                      <ahyp:hlinkClr xmlns:ahyp="http://schemas.microsoft.com/office/drawing/2018/hyperlinkcolor" val="tx"/>
                    </a:ext>
                  </a:extLst>
                </a:hlinkClick>
              </a:rPr>
              <a:t>seekpng.com</a:t>
            </a:r>
            <a:endParaRPr lang="en-US" sz="2800">
              <a:solidFill>
                <a:srgbClr val="FF0000"/>
              </a:solidFill>
              <a:latin typeface="Lato" panose="020F0502020204030203" pitchFamily="34" charset="0"/>
            </a:endParaRPr>
          </a:p>
        </p:txBody>
      </p:sp>
    </p:spTree>
    <p:extLst>
      <p:ext uri="{BB962C8B-B14F-4D97-AF65-F5344CB8AC3E}">
        <p14:creationId xmlns:p14="http://schemas.microsoft.com/office/powerpoint/2010/main" val="147407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0-#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7" grpId="0"/>
      <p:bldP spid="38" grpId="0"/>
      <p:bldP spid="39" grpId="0"/>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FC3BA509-6752-4E71-8CCE-B7A63B6A5F0D}"/>
              </a:ext>
            </a:extLst>
          </p:cNvPr>
          <p:cNvSpPr txBox="1"/>
          <p:nvPr/>
        </p:nvSpPr>
        <p:spPr>
          <a:xfrm>
            <a:off x="10003663" y="1964249"/>
            <a:ext cx="4379852" cy="830997"/>
          </a:xfrm>
          <a:prstGeom prst="rect">
            <a:avLst/>
          </a:prstGeom>
          <a:noFill/>
        </p:spPr>
        <p:txBody>
          <a:bodyPr wrap="none" rtlCol="0">
            <a:spAutoFit/>
          </a:bodyPr>
          <a:lstStyle/>
          <a:p>
            <a:pPr algn="ctr" defTabSz="1828800"/>
            <a:r>
              <a:rPr lang="en-US" sz="4800" b="1">
                <a:latin typeface="Montserrat" panose="00000500000000000000" pitchFamily="50" charset="0"/>
              </a:rPr>
              <a:t>Company Expert</a:t>
            </a:r>
            <a:endParaRPr lang="en-US" sz="4800" b="1" dirty="0">
              <a:latin typeface="Montserrat" panose="00000500000000000000" pitchFamily="50" charset="0"/>
            </a:endParaRPr>
          </a:p>
        </p:txBody>
      </p:sp>
      <p:sp>
        <p:nvSpPr>
          <p:cNvPr id="27" name="TextBox 26">
            <a:extLst>
              <a:ext uri="{FF2B5EF4-FFF2-40B4-BE49-F238E27FC236}">
                <a16:creationId xmlns:a16="http://schemas.microsoft.com/office/drawing/2014/main" id="{C316805E-9381-4FBA-8A9E-C7757DF3BE56}"/>
              </a:ext>
            </a:extLst>
          </p:cNvPr>
          <p:cNvSpPr txBox="1"/>
          <p:nvPr/>
        </p:nvSpPr>
        <p:spPr>
          <a:xfrm>
            <a:off x="10660796" y="1483403"/>
            <a:ext cx="2874505" cy="461665"/>
          </a:xfrm>
          <a:prstGeom prst="rect">
            <a:avLst/>
          </a:prstGeom>
          <a:noFill/>
        </p:spPr>
        <p:txBody>
          <a:bodyPr wrap="none" rtlCol="0">
            <a:spAutoFit/>
          </a:bodyPr>
          <a:lstStyle/>
          <a:p>
            <a:pPr defTabSz="1828800"/>
            <a:r>
              <a:rPr lang="en-US" sz="2400" spc="400">
                <a:solidFill>
                  <a:schemeClr val="tx2"/>
                </a:solidFill>
                <a:latin typeface="Poppins Medium" panose="00000600000000000000" pitchFamily="2" charset="0"/>
                <a:cs typeface="Poppins Medium" panose="00000600000000000000" pitchFamily="2" charset="0"/>
              </a:rPr>
              <a:t>Our Expertise</a:t>
            </a:r>
          </a:p>
        </p:txBody>
      </p:sp>
      <p:cxnSp>
        <p:nvCxnSpPr>
          <p:cNvPr id="28" name="Straight Connector 27">
            <a:extLst>
              <a:ext uri="{FF2B5EF4-FFF2-40B4-BE49-F238E27FC236}">
                <a16:creationId xmlns:a16="http://schemas.microsoft.com/office/drawing/2014/main" id="{73EA1D39-7700-4B9D-A557-33F1FF2C339D}"/>
              </a:ext>
            </a:extLst>
          </p:cNvPr>
          <p:cNvCxnSpPr>
            <a:cxnSpLocks/>
          </p:cNvCxnSpPr>
          <p:nvPr/>
        </p:nvCxnSpPr>
        <p:spPr>
          <a:xfrm>
            <a:off x="11347797" y="3236922"/>
            <a:ext cx="1607552"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F4311766-33BB-45D7-8692-BB41ACBD1C2C}"/>
              </a:ext>
            </a:extLst>
          </p:cNvPr>
          <p:cNvSpPr txBox="1"/>
          <p:nvPr/>
        </p:nvSpPr>
        <p:spPr>
          <a:xfrm>
            <a:off x="2384455" y="10744301"/>
            <a:ext cx="5787952" cy="1041119"/>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 beliton essesa in cillum ipsueasm dolor sthe mawna aliqua uta consectestur.</a:t>
            </a:r>
          </a:p>
        </p:txBody>
      </p:sp>
      <p:sp>
        <p:nvSpPr>
          <p:cNvPr id="48" name="TextBox 47">
            <a:extLst>
              <a:ext uri="{FF2B5EF4-FFF2-40B4-BE49-F238E27FC236}">
                <a16:creationId xmlns:a16="http://schemas.microsoft.com/office/drawing/2014/main" id="{8C27561B-8CAE-4B38-AE69-0D229B11B584}"/>
              </a:ext>
            </a:extLst>
          </p:cNvPr>
          <p:cNvSpPr txBox="1"/>
          <p:nvPr/>
        </p:nvSpPr>
        <p:spPr>
          <a:xfrm>
            <a:off x="2386652" y="10348273"/>
            <a:ext cx="5787954"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AGNEZ ANTONIO ZUMAWA</a:t>
            </a:r>
          </a:p>
        </p:txBody>
      </p:sp>
      <p:sp>
        <p:nvSpPr>
          <p:cNvPr id="50" name="TextBox 49">
            <a:extLst>
              <a:ext uri="{FF2B5EF4-FFF2-40B4-BE49-F238E27FC236}">
                <a16:creationId xmlns:a16="http://schemas.microsoft.com/office/drawing/2014/main" id="{933E9A98-3C69-4343-8BA0-1879DFD2E01B}"/>
              </a:ext>
            </a:extLst>
          </p:cNvPr>
          <p:cNvSpPr txBox="1"/>
          <p:nvPr/>
        </p:nvSpPr>
        <p:spPr>
          <a:xfrm>
            <a:off x="9503180" y="10740415"/>
            <a:ext cx="5787954" cy="1041119"/>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 beliton essesa in cillum ipsueasm dolor sthe mawna aliqua uta consectestur.</a:t>
            </a:r>
          </a:p>
        </p:txBody>
      </p:sp>
      <p:sp>
        <p:nvSpPr>
          <p:cNvPr id="51" name="TextBox 50">
            <a:extLst>
              <a:ext uri="{FF2B5EF4-FFF2-40B4-BE49-F238E27FC236}">
                <a16:creationId xmlns:a16="http://schemas.microsoft.com/office/drawing/2014/main" id="{4ABFAFDC-9E9B-4655-8B4B-BBF7C56F67C7}"/>
              </a:ext>
            </a:extLst>
          </p:cNvPr>
          <p:cNvSpPr txBox="1"/>
          <p:nvPr/>
        </p:nvSpPr>
        <p:spPr>
          <a:xfrm>
            <a:off x="9399867" y="10344387"/>
            <a:ext cx="5787956"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BAGAS AGATA RESTU</a:t>
            </a:r>
          </a:p>
        </p:txBody>
      </p:sp>
      <p:sp>
        <p:nvSpPr>
          <p:cNvPr id="52" name="TextBox 51">
            <a:extLst>
              <a:ext uri="{FF2B5EF4-FFF2-40B4-BE49-F238E27FC236}">
                <a16:creationId xmlns:a16="http://schemas.microsoft.com/office/drawing/2014/main" id="{46AE3272-A910-4C73-8661-BFD5F7376589}"/>
              </a:ext>
            </a:extLst>
          </p:cNvPr>
          <p:cNvSpPr txBox="1"/>
          <p:nvPr/>
        </p:nvSpPr>
        <p:spPr>
          <a:xfrm>
            <a:off x="16686452" y="10741129"/>
            <a:ext cx="5787954" cy="1041119"/>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 beliton essesa in cillum ipsueasm dolor sthe mawna aliqua uta consectestur.</a:t>
            </a:r>
          </a:p>
        </p:txBody>
      </p:sp>
      <p:sp>
        <p:nvSpPr>
          <p:cNvPr id="53" name="TextBox 52">
            <a:extLst>
              <a:ext uri="{FF2B5EF4-FFF2-40B4-BE49-F238E27FC236}">
                <a16:creationId xmlns:a16="http://schemas.microsoft.com/office/drawing/2014/main" id="{9979737C-2A2A-4A4E-BBFF-0E27005E62BD}"/>
              </a:ext>
            </a:extLst>
          </p:cNvPr>
          <p:cNvSpPr txBox="1"/>
          <p:nvPr/>
        </p:nvSpPr>
        <p:spPr>
          <a:xfrm>
            <a:off x="16686449" y="10345101"/>
            <a:ext cx="5787956"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RISHA ANANTA ALESIS</a:t>
            </a:r>
          </a:p>
        </p:txBody>
      </p:sp>
      <p:grpSp>
        <p:nvGrpSpPr>
          <p:cNvPr id="109" name="Group 108">
            <a:extLst>
              <a:ext uri="{FF2B5EF4-FFF2-40B4-BE49-F238E27FC236}">
                <a16:creationId xmlns:a16="http://schemas.microsoft.com/office/drawing/2014/main" id="{E00607E2-9548-4998-8399-A16B087B1E56}"/>
              </a:ext>
            </a:extLst>
          </p:cNvPr>
          <p:cNvGrpSpPr/>
          <p:nvPr/>
        </p:nvGrpSpPr>
        <p:grpSpPr>
          <a:xfrm>
            <a:off x="4411771" y="12154554"/>
            <a:ext cx="1733320" cy="380594"/>
            <a:chOff x="-2808348" y="655438"/>
            <a:chExt cx="14185914" cy="3114879"/>
          </a:xfrm>
          <a:solidFill>
            <a:schemeClr val="tx2"/>
          </a:solidFill>
        </p:grpSpPr>
        <p:sp>
          <p:nvSpPr>
            <p:cNvPr id="110" name="Freeform 88">
              <a:extLst>
                <a:ext uri="{FF2B5EF4-FFF2-40B4-BE49-F238E27FC236}">
                  <a16:creationId xmlns:a16="http://schemas.microsoft.com/office/drawing/2014/main" id="{5717DB0F-AF41-4E55-A309-7AF6F50C9EFD}"/>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11" name="Freeform: Shape 110">
              <a:extLst>
                <a:ext uri="{FF2B5EF4-FFF2-40B4-BE49-F238E27FC236}">
                  <a16:creationId xmlns:a16="http://schemas.microsoft.com/office/drawing/2014/main" id="{47FF7826-CECD-4F6D-A2F8-A5F0D2742B19}"/>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12" name="Group 111">
              <a:extLst>
                <a:ext uri="{FF2B5EF4-FFF2-40B4-BE49-F238E27FC236}">
                  <a16:creationId xmlns:a16="http://schemas.microsoft.com/office/drawing/2014/main" id="{7EC59322-1171-4243-95E6-EB0D37028053}"/>
                </a:ext>
              </a:extLst>
            </p:cNvPr>
            <p:cNvGrpSpPr/>
            <p:nvPr/>
          </p:nvGrpSpPr>
          <p:grpSpPr>
            <a:xfrm>
              <a:off x="2868343" y="938734"/>
              <a:ext cx="2565529" cy="2678828"/>
              <a:chOff x="8223954" y="1597322"/>
              <a:chExt cx="232377" cy="259774"/>
            </a:xfrm>
            <a:grpFill/>
          </p:grpSpPr>
          <p:sp>
            <p:nvSpPr>
              <p:cNvPr id="113" name="Rectangle 119">
                <a:extLst>
                  <a:ext uri="{FF2B5EF4-FFF2-40B4-BE49-F238E27FC236}">
                    <a16:creationId xmlns:a16="http://schemas.microsoft.com/office/drawing/2014/main" id="{040F1608-E528-4581-87DE-F8D058500ACA}"/>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14" name="Rectangle 120">
                <a:extLst>
                  <a:ext uri="{FF2B5EF4-FFF2-40B4-BE49-F238E27FC236}">
                    <a16:creationId xmlns:a16="http://schemas.microsoft.com/office/drawing/2014/main" id="{70CB350B-B9CA-47D4-8CC9-A66FC0663759}"/>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15" name="Freeform 121">
                <a:extLst>
                  <a:ext uri="{FF2B5EF4-FFF2-40B4-BE49-F238E27FC236}">
                    <a16:creationId xmlns:a16="http://schemas.microsoft.com/office/drawing/2014/main" id="{D9E81C15-DB5A-4400-A3D0-E90E5C7E84B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grpSp>
        <p:nvGrpSpPr>
          <p:cNvPr id="116" name="Group 115">
            <a:extLst>
              <a:ext uri="{FF2B5EF4-FFF2-40B4-BE49-F238E27FC236}">
                <a16:creationId xmlns:a16="http://schemas.microsoft.com/office/drawing/2014/main" id="{5AEAE171-C53C-44B5-9D22-017CFA19AD8E}"/>
              </a:ext>
            </a:extLst>
          </p:cNvPr>
          <p:cNvGrpSpPr/>
          <p:nvPr/>
        </p:nvGrpSpPr>
        <p:grpSpPr>
          <a:xfrm>
            <a:off x="11530497" y="12129622"/>
            <a:ext cx="1733320" cy="380594"/>
            <a:chOff x="-2808348" y="655438"/>
            <a:chExt cx="14185914" cy="3114879"/>
          </a:xfrm>
          <a:solidFill>
            <a:schemeClr val="tx2"/>
          </a:solidFill>
        </p:grpSpPr>
        <p:sp>
          <p:nvSpPr>
            <p:cNvPr id="117" name="Freeform 88">
              <a:extLst>
                <a:ext uri="{FF2B5EF4-FFF2-40B4-BE49-F238E27FC236}">
                  <a16:creationId xmlns:a16="http://schemas.microsoft.com/office/drawing/2014/main" id="{52E184A5-3C13-4172-B0C4-988D7D34AE44}"/>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18" name="Freeform: Shape 117">
              <a:extLst>
                <a:ext uri="{FF2B5EF4-FFF2-40B4-BE49-F238E27FC236}">
                  <a16:creationId xmlns:a16="http://schemas.microsoft.com/office/drawing/2014/main" id="{26C2AA3F-6FFD-4083-9757-62C1F4B2E19E}"/>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19" name="Group 118">
              <a:extLst>
                <a:ext uri="{FF2B5EF4-FFF2-40B4-BE49-F238E27FC236}">
                  <a16:creationId xmlns:a16="http://schemas.microsoft.com/office/drawing/2014/main" id="{C1C8D34F-3E90-4B30-A6D8-4C60504F1C44}"/>
                </a:ext>
              </a:extLst>
            </p:cNvPr>
            <p:cNvGrpSpPr/>
            <p:nvPr/>
          </p:nvGrpSpPr>
          <p:grpSpPr>
            <a:xfrm>
              <a:off x="2868343" y="938734"/>
              <a:ext cx="2565529" cy="2678828"/>
              <a:chOff x="8223954" y="1597322"/>
              <a:chExt cx="232377" cy="259774"/>
            </a:xfrm>
            <a:grpFill/>
          </p:grpSpPr>
          <p:sp>
            <p:nvSpPr>
              <p:cNvPr id="120" name="Rectangle 119">
                <a:extLst>
                  <a:ext uri="{FF2B5EF4-FFF2-40B4-BE49-F238E27FC236}">
                    <a16:creationId xmlns:a16="http://schemas.microsoft.com/office/drawing/2014/main" id="{0F4C431A-AC89-4A8E-A2E3-9CAE5412294D}"/>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21" name="Rectangle 120">
                <a:extLst>
                  <a:ext uri="{FF2B5EF4-FFF2-40B4-BE49-F238E27FC236}">
                    <a16:creationId xmlns:a16="http://schemas.microsoft.com/office/drawing/2014/main" id="{4EE55010-6919-44DC-8208-937AC40BA316}"/>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22" name="Freeform 121">
                <a:extLst>
                  <a:ext uri="{FF2B5EF4-FFF2-40B4-BE49-F238E27FC236}">
                    <a16:creationId xmlns:a16="http://schemas.microsoft.com/office/drawing/2014/main" id="{8606AABD-DBD1-4ABA-822C-56414B207264}"/>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grpSp>
        <p:nvGrpSpPr>
          <p:cNvPr id="123" name="Group 122">
            <a:extLst>
              <a:ext uri="{FF2B5EF4-FFF2-40B4-BE49-F238E27FC236}">
                <a16:creationId xmlns:a16="http://schemas.microsoft.com/office/drawing/2014/main" id="{CB01EBDC-9E1D-41FB-A2F1-3F77A5B79B26}"/>
              </a:ext>
            </a:extLst>
          </p:cNvPr>
          <p:cNvGrpSpPr/>
          <p:nvPr/>
        </p:nvGrpSpPr>
        <p:grpSpPr>
          <a:xfrm>
            <a:off x="18713767" y="12154554"/>
            <a:ext cx="1733320" cy="380594"/>
            <a:chOff x="-2808348" y="655438"/>
            <a:chExt cx="14185914" cy="3114879"/>
          </a:xfrm>
          <a:solidFill>
            <a:schemeClr val="tx2"/>
          </a:solidFill>
        </p:grpSpPr>
        <p:sp>
          <p:nvSpPr>
            <p:cNvPr id="124" name="Freeform 88">
              <a:extLst>
                <a:ext uri="{FF2B5EF4-FFF2-40B4-BE49-F238E27FC236}">
                  <a16:creationId xmlns:a16="http://schemas.microsoft.com/office/drawing/2014/main" id="{6FF81570-1C5F-43BC-954F-0031D5C882D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25" name="Freeform: Shape 124">
              <a:extLst>
                <a:ext uri="{FF2B5EF4-FFF2-40B4-BE49-F238E27FC236}">
                  <a16:creationId xmlns:a16="http://schemas.microsoft.com/office/drawing/2014/main" id="{C58BA982-74B9-405D-8877-36E4D07F125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26" name="Group 125">
              <a:extLst>
                <a:ext uri="{FF2B5EF4-FFF2-40B4-BE49-F238E27FC236}">
                  <a16:creationId xmlns:a16="http://schemas.microsoft.com/office/drawing/2014/main" id="{FA25B863-F79F-4BCC-A83D-268DC368E4A8}"/>
                </a:ext>
              </a:extLst>
            </p:cNvPr>
            <p:cNvGrpSpPr/>
            <p:nvPr/>
          </p:nvGrpSpPr>
          <p:grpSpPr>
            <a:xfrm>
              <a:off x="2868343" y="938734"/>
              <a:ext cx="2565529" cy="2678828"/>
              <a:chOff x="8223954" y="1597322"/>
              <a:chExt cx="232377" cy="259774"/>
            </a:xfrm>
            <a:grpFill/>
          </p:grpSpPr>
          <p:sp>
            <p:nvSpPr>
              <p:cNvPr id="127" name="Rectangle 119">
                <a:extLst>
                  <a:ext uri="{FF2B5EF4-FFF2-40B4-BE49-F238E27FC236}">
                    <a16:creationId xmlns:a16="http://schemas.microsoft.com/office/drawing/2014/main" id="{6F63117C-2198-4BDF-99D7-EFCCC6F5A025}"/>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28" name="Rectangle 120">
                <a:extLst>
                  <a:ext uri="{FF2B5EF4-FFF2-40B4-BE49-F238E27FC236}">
                    <a16:creationId xmlns:a16="http://schemas.microsoft.com/office/drawing/2014/main" id="{CC100D47-49C9-45F3-A88F-AB1D27B1605E}"/>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29" name="Freeform 121">
                <a:extLst>
                  <a:ext uri="{FF2B5EF4-FFF2-40B4-BE49-F238E27FC236}">
                    <a16:creationId xmlns:a16="http://schemas.microsoft.com/office/drawing/2014/main" id="{175889E8-F990-437B-BD5A-42C0799F6E1E}"/>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 name="Picture Placeholder 2">
            <a:extLst>
              <a:ext uri="{FF2B5EF4-FFF2-40B4-BE49-F238E27FC236}">
                <a16:creationId xmlns:a16="http://schemas.microsoft.com/office/drawing/2014/main" id="{CDDBA4F8-F52B-4953-825A-573E2771C0EC}"/>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E45CD12-5D9B-4917-B19A-61621205925F}"/>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BDBEE527-BFF4-4AF2-BBD9-7C2DE31756A5}"/>
              </a:ext>
            </a:extLst>
          </p:cNvPr>
          <p:cNvSpPr>
            <a:spLocks noGrp="1"/>
          </p:cNvSpPr>
          <p:nvPr>
            <p:ph type="pic" sz="quarter" idx="13"/>
          </p:nvPr>
        </p:nvSpPr>
        <p:spPr/>
      </p:sp>
    </p:spTree>
    <p:extLst>
      <p:ext uri="{BB962C8B-B14F-4D97-AF65-F5344CB8AC3E}">
        <p14:creationId xmlns:p14="http://schemas.microsoft.com/office/powerpoint/2010/main" val="1429886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iterate type="lt">
                                    <p:tmPct val="10000"/>
                                  </p:iterate>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0-#ppt_w/2"/>
                                          </p:val>
                                        </p:tav>
                                        <p:tav tm="100000">
                                          <p:val>
                                            <p:strVal val="#ppt_x"/>
                                          </p:val>
                                        </p:tav>
                                      </p:tavLst>
                                    </p:anim>
                                    <p:anim calcmode="lin" valueType="num">
                                      <p:cBhvr additive="base">
                                        <p:cTn id="20" dur="5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iterate type="lt">
                                    <p:tmPct val="10000"/>
                                  </p:iterate>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iterate type="lt">
                                    <p:tmPct val="10000"/>
                                  </p:iterate>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0-#ppt_w/2"/>
                                          </p:val>
                                        </p:tav>
                                        <p:tav tm="100000">
                                          <p:val>
                                            <p:strVal val="#ppt_x"/>
                                          </p:val>
                                        </p:tav>
                                      </p:tavLst>
                                    </p:anim>
                                    <p:anim calcmode="lin" valueType="num">
                                      <p:cBhvr additive="base">
                                        <p:cTn id="36" dur="500" fill="hold"/>
                                        <p:tgtEl>
                                          <p:spTgt spid="50"/>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0"/>
                                  </p:stCondLst>
                                  <p:iterate type="lt">
                                    <p:tmPct val="10000"/>
                                  </p:iterate>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0-#ppt_w/2"/>
                                          </p:val>
                                        </p:tav>
                                        <p:tav tm="100000">
                                          <p:val>
                                            <p:strVal val="#ppt_x"/>
                                          </p:val>
                                        </p:tav>
                                      </p:tavLst>
                                    </p:anim>
                                    <p:anim calcmode="lin" valueType="num">
                                      <p:cBhvr additive="base">
                                        <p:cTn id="4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4" grpId="0"/>
      <p:bldP spid="48" grpId="0"/>
      <p:bldP spid="50" grpId="0"/>
      <p:bldP spid="51" grpId="0"/>
      <p:bldP spid="52" grpId="0"/>
      <p:bldP spid="5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50D1C70-98F9-4CBB-8FFB-9A74D6704EF8}"/>
              </a:ext>
            </a:extLst>
          </p:cNvPr>
          <p:cNvSpPr>
            <a:spLocks noGrp="1"/>
          </p:cNvSpPr>
          <p:nvPr>
            <p:ph type="pic" sz="quarter" idx="12"/>
          </p:nvPr>
        </p:nvSpPr>
        <p:spPr/>
      </p:sp>
      <p:sp>
        <p:nvSpPr>
          <p:cNvPr id="56" name="Rectangle 55">
            <a:extLst>
              <a:ext uri="{FF2B5EF4-FFF2-40B4-BE49-F238E27FC236}">
                <a16:creationId xmlns:a16="http://schemas.microsoft.com/office/drawing/2014/main" id="{F6C016E8-8E4C-481D-83BC-206589F97958}"/>
              </a:ext>
            </a:extLst>
          </p:cNvPr>
          <p:cNvSpPr/>
          <p:nvPr/>
        </p:nvSpPr>
        <p:spPr>
          <a:xfrm>
            <a:off x="1587" y="0"/>
            <a:ext cx="24384000" cy="89362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25" name="TextBox 24">
            <a:extLst>
              <a:ext uri="{FF2B5EF4-FFF2-40B4-BE49-F238E27FC236}">
                <a16:creationId xmlns:a16="http://schemas.microsoft.com/office/drawing/2014/main" id="{9A174852-30F0-4F3C-9476-9277E1B6370B}"/>
              </a:ext>
            </a:extLst>
          </p:cNvPr>
          <p:cNvSpPr txBox="1"/>
          <p:nvPr/>
        </p:nvSpPr>
        <p:spPr>
          <a:xfrm>
            <a:off x="2765696" y="10627204"/>
            <a:ext cx="5309274" cy="1416542"/>
          </a:xfrm>
          <a:prstGeom prst="rect">
            <a:avLst/>
          </a:prstGeom>
          <a:noFill/>
        </p:spPr>
        <p:txBody>
          <a:bodyPr wrap="square" rtlCol="0">
            <a:spAutoFit/>
          </a:bodyPr>
          <a:lstStyle/>
          <a:p>
            <a:pPr algn="ctr" defTabSz="1828800">
              <a:lnSpc>
                <a:spcPct val="150000"/>
              </a:lnSpc>
            </a:pP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beliton</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essesa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in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cillum</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sthe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mawna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aliqua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uta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nostru</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29" name="TextBox 28">
            <a:extLst>
              <a:ext uri="{FF2B5EF4-FFF2-40B4-BE49-F238E27FC236}">
                <a16:creationId xmlns:a16="http://schemas.microsoft.com/office/drawing/2014/main" id="{8B5AAA08-4996-42E6-9E59-E6D302F50FD8}"/>
              </a:ext>
            </a:extLst>
          </p:cNvPr>
          <p:cNvSpPr txBox="1"/>
          <p:nvPr/>
        </p:nvSpPr>
        <p:spPr>
          <a:xfrm>
            <a:off x="2635954" y="10098295"/>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UI/UX DESIGN</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32" name="TextBox 31">
            <a:extLst>
              <a:ext uri="{FF2B5EF4-FFF2-40B4-BE49-F238E27FC236}">
                <a16:creationId xmlns:a16="http://schemas.microsoft.com/office/drawing/2014/main" id="{C418376A-3A17-4029-82BB-FD803308B304}"/>
              </a:ext>
            </a:extLst>
          </p:cNvPr>
          <p:cNvSpPr txBox="1"/>
          <p:nvPr/>
        </p:nvSpPr>
        <p:spPr>
          <a:xfrm>
            <a:off x="16574190" y="10058431"/>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DIGITAL MARKETING</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34" name="TextBox 33">
            <a:extLst>
              <a:ext uri="{FF2B5EF4-FFF2-40B4-BE49-F238E27FC236}">
                <a16:creationId xmlns:a16="http://schemas.microsoft.com/office/drawing/2014/main" id="{30A9A5DB-9835-46EB-BA5F-0C005955D2B2}"/>
              </a:ext>
            </a:extLst>
          </p:cNvPr>
          <p:cNvSpPr txBox="1"/>
          <p:nvPr/>
        </p:nvSpPr>
        <p:spPr>
          <a:xfrm>
            <a:off x="9486008" y="10058431"/>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WEB DEVELOPER</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127" name="TextBox 126">
            <a:extLst>
              <a:ext uri="{FF2B5EF4-FFF2-40B4-BE49-F238E27FC236}">
                <a16:creationId xmlns:a16="http://schemas.microsoft.com/office/drawing/2014/main" id="{BA6CBC9C-DB75-4709-AD1A-85C9D9404DA2}"/>
              </a:ext>
            </a:extLst>
          </p:cNvPr>
          <p:cNvSpPr txBox="1"/>
          <p:nvPr/>
        </p:nvSpPr>
        <p:spPr>
          <a:xfrm>
            <a:off x="1820661" y="4205533"/>
            <a:ext cx="7761936" cy="1548950"/>
          </a:xfrm>
          <a:prstGeom prst="rect">
            <a:avLst/>
          </a:prstGeom>
          <a:noFill/>
        </p:spPr>
        <p:txBody>
          <a:bodyPr wrap="square" rtlCol="0">
            <a:spAutoFit/>
          </a:bodyPr>
          <a:lstStyle/>
          <a:p>
            <a:pPr algn="just" defTabSz="1828800">
              <a:lnSpc>
                <a:spcPct val="150000"/>
              </a:lnSpc>
            </a:pP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id est laborum Lorem ipsum dolor sit es lorem.</a:t>
            </a:r>
            <a:endPar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129" name="TextBox 128">
            <a:extLst>
              <a:ext uri="{FF2B5EF4-FFF2-40B4-BE49-F238E27FC236}">
                <a16:creationId xmlns:a16="http://schemas.microsoft.com/office/drawing/2014/main" id="{AE3798A3-6F97-4BF1-B845-15B777E1E24D}"/>
              </a:ext>
            </a:extLst>
          </p:cNvPr>
          <p:cNvSpPr txBox="1"/>
          <p:nvPr/>
        </p:nvSpPr>
        <p:spPr>
          <a:xfrm>
            <a:off x="1683149" y="2868616"/>
            <a:ext cx="8036960" cy="1323439"/>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ID" sz="8000" spc="100">
                <a:solidFill>
                  <a:schemeClr val="tx1"/>
                </a:solidFill>
              </a:rPr>
              <a:t>OUR SERVICES</a:t>
            </a:r>
            <a:endParaRPr lang="en-US" sz="8000" spc="100">
              <a:solidFill>
                <a:schemeClr val="tx1"/>
              </a:solidFill>
            </a:endParaRPr>
          </a:p>
        </p:txBody>
      </p:sp>
      <p:sp>
        <p:nvSpPr>
          <p:cNvPr id="130" name="TextBox 129">
            <a:extLst>
              <a:ext uri="{FF2B5EF4-FFF2-40B4-BE49-F238E27FC236}">
                <a16:creationId xmlns:a16="http://schemas.microsoft.com/office/drawing/2014/main" id="{0841EA4D-2039-4857-BD69-EF6FB098DC47}"/>
              </a:ext>
            </a:extLst>
          </p:cNvPr>
          <p:cNvSpPr txBox="1"/>
          <p:nvPr/>
        </p:nvSpPr>
        <p:spPr>
          <a:xfrm>
            <a:off x="1820661" y="2318610"/>
            <a:ext cx="5309272" cy="584775"/>
          </a:xfrm>
          <a:prstGeom prst="rect">
            <a:avLst/>
          </a:prstGeom>
          <a:noFill/>
        </p:spPr>
        <p:txBody>
          <a:bodyPr wrap="square" rtlCol="0">
            <a:spAutoFit/>
          </a:bodyPr>
          <a:lstStyle/>
          <a:p>
            <a:pPr defTabSz="1828800"/>
            <a:r>
              <a:rPr lang="en-ID" sz="3200" b="1" spc="200">
                <a:solidFill>
                  <a:schemeClr val="tx2"/>
                </a:solidFill>
                <a:latin typeface="Poppins" panose="00000500000000000000" pitchFamily="2" charset="0"/>
                <a:cs typeface="Poppins" panose="00000500000000000000" pitchFamily="2" charset="0"/>
              </a:rPr>
              <a:t>What We Offer</a:t>
            </a:r>
            <a:endParaRPr lang="en-US" sz="3200" b="1" spc="200" dirty="0">
              <a:solidFill>
                <a:schemeClr val="tx2"/>
              </a:solidFill>
              <a:latin typeface="Poppins" panose="00000500000000000000" pitchFamily="2" charset="0"/>
              <a:cs typeface="Poppins" panose="00000500000000000000" pitchFamily="2" charset="0"/>
            </a:endParaRPr>
          </a:p>
        </p:txBody>
      </p:sp>
      <p:sp>
        <p:nvSpPr>
          <p:cNvPr id="59" name="Half Frame 58">
            <a:extLst>
              <a:ext uri="{FF2B5EF4-FFF2-40B4-BE49-F238E27FC236}">
                <a16:creationId xmlns:a16="http://schemas.microsoft.com/office/drawing/2014/main" id="{E46C4E22-A9BF-4539-9D59-8AB3F50B983D}"/>
              </a:ext>
            </a:extLst>
          </p:cNvPr>
          <p:cNvSpPr/>
          <p:nvPr/>
        </p:nvSpPr>
        <p:spPr>
          <a:xfrm rot="8100000">
            <a:off x="22424108" y="4519889"/>
            <a:ext cx="1005878" cy="1005878"/>
          </a:xfrm>
          <a:prstGeom prst="halfFrame">
            <a:avLst>
              <a:gd name="adj1" fmla="val 8095"/>
              <a:gd name="adj2" fmla="val 8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sp>
        <p:nvSpPr>
          <p:cNvPr id="67" name="TextBox 66">
            <a:extLst>
              <a:ext uri="{FF2B5EF4-FFF2-40B4-BE49-F238E27FC236}">
                <a16:creationId xmlns:a16="http://schemas.microsoft.com/office/drawing/2014/main" id="{C73EA2C4-5173-4AA5-8CC6-FAB8B296B6D9}"/>
              </a:ext>
            </a:extLst>
          </p:cNvPr>
          <p:cNvSpPr txBox="1"/>
          <p:nvPr/>
        </p:nvSpPr>
        <p:spPr>
          <a:xfrm>
            <a:off x="9593680" y="10627204"/>
            <a:ext cx="5309274" cy="1416542"/>
          </a:xfrm>
          <a:prstGeom prst="rect">
            <a:avLst/>
          </a:prstGeom>
          <a:noFill/>
        </p:spPr>
        <p:txBody>
          <a:bodyPr wrap="square" rtlCol="0">
            <a:spAutoFit/>
          </a:bodyPr>
          <a:lstStyle/>
          <a:p>
            <a:pPr algn="ctr" defTabSz="1828800">
              <a:lnSpc>
                <a:spcPct val="150000"/>
              </a:lnSpc>
            </a:pP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beliton</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essesa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in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cillum</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sthe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mawna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aliqua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uta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nostru</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68" name="TextBox 67">
            <a:extLst>
              <a:ext uri="{FF2B5EF4-FFF2-40B4-BE49-F238E27FC236}">
                <a16:creationId xmlns:a16="http://schemas.microsoft.com/office/drawing/2014/main" id="{7B158421-69D7-48C7-8E01-C06CFA97A1DC}"/>
              </a:ext>
            </a:extLst>
          </p:cNvPr>
          <p:cNvSpPr txBox="1"/>
          <p:nvPr/>
        </p:nvSpPr>
        <p:spPr>
          <a:xfrm>
            <a:off x="16449500" y="10627204"/>
            <a:ext cx="5309274" cy="1416542"/>
          </a:xfrm>
          <a:prstGeom prst="rect">
            <a:avLst/>
          </a:prstGeom>
          <a:noFill/>
        </p:spPr>
        <p:txBody>
          <a:bodyPr wrap="square" rtlCol="0">
            <a:spAutoFit/>
          </a:bodyPr>
          <a:lstStyle/>
          <a:p>
            <a:pPr algn="ctr" defTabSz="1828800">
              <a:lnSpc>
                <a:spcPct val="150000"/>
              </a:lnSpc>
            </a:pP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beliton</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essesa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in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cillum</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sthe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mawna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aliqua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uta</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nostru</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t>
            </a:r>
            <a:r>
              <a:rPr lang="en-US" sz="2000" dirty="0" err="1">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000" dirty="0">
                <a:solidFill>
                  <a:srgbClr val="FFFFFF">
                    <a:lumMod val="65000"/>
                  </a:srgbClr>
                </a:solidFill>
                <a:latin typeface="Lato" panose="020F0502020204030203" pitchFamily="34" charset="0"/>
                <a:ea typeface="Open Sans" panose="020B0606030504020204" pitchFamily="34" charset="0"/>
                <a:cs typeface="Open Sans" panose="020B0606030504020204" pitchFamily="34" charset="0"/>
              </a:rPr>
              <a:t> animator</a:t>
            </a:r>
          </a:p>
        </p:txBody>
      </p:sp>
      <p:grpSp>
        <p:nvGrpSpPr>
          <p:cNvPr id="3" name="Group 2">
            <a:extLst>
              <a:ext uri="{FF2B5EF4-FFF2-40B4-BE49-F238E27FC236}">
                <a16:creationId xmlns:a16="http://schemas.microsoft.com/office/drawing/2014/main" id="{AFEBFAFE-CE5B-463F-9D65-47B070045789}"/>
              </a:ext>
            </a:extLst>
          </p:cNvPr>
          <p:cNvGrpSpPr/>
          <p:nvPr/>
        </p:nvGrpSpPr>
        <p:grpSpPr>
          <a:xfrm>
            <a:off x="11021378" y="7387170"/>
            <a:ext cx="2344418" cy="2373536"/>
            <a:chOff x="5537259" y="3764602"/>
            <a:chExt cx="1172209" cy="1186768"/>
          </a:xfrm>
        </p:grpSpPr>
        <p:sp>
          <p:nvSpPr>
            <p:cNvPr id="131" name="Rectangle: Rounded Corners 130">
              <a:extLst>
                <a:ext uri="{FF2B5EF4-FFF2-40B4-BE49-F238E27FC236}">
                  <a16:creationId xmlns:a16="http://schemas.microsoft.com/office/drawing/2014/main" id="{962B28AD-0B23-4165-9882-1FD93239B07D}"/>
                </a:ext>
              </a:extLst>
            </p:cNvPr>
            <p:cNvSpPr/>
            <p:nvPr/>
          </p:nvSpPr>
          <p:spPr>
            <a:xfrm>
              <a:off x="5537259" y="3764602"/>
              <a:ext cx="1172209" cy="1186768"/>
            </a:xfrm>
            <a:prstGeom prst="roundRect">
              <a:avLst/>
            </a:prstGeom>
            <a:solidFill>
              <a:schemeClr val="tx2"/>
            </a:solidFill>
            <a:ln>
              <a:noFill/>
            </a:ln>
            <a:effectLst>
              <a:outerShdw blurRad="266700" sx="91000" sy="91000" algn="c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grpSp>
          <p:nvGrpSpPr>
            <p:cNvPr id="72" name="Graphic 8" descr="Internet">
              <a:extLst>
                <a:ext uri="{FF2B5EF4-FFF2-40B4-BE49-F238E27FC236}">
                  <a16:creationId xmlns:a16="http://schemas.microsoft.com/office/drawing/2014/main" id="{726B449B-737E-4857-897D-E53FB9B247C8}"/>
                </a:ext>
              </a:extLst>
            </p:cNvPr>
            <p:cNvGrpSpPr/>
            <p:nvPr/>
          </p:nvGrpSpPr>
          <p:grpSpPr>
            <a:xfrm>
              <a:off x="5737149" y="4170745"/>
              <a:ext cx="778951" cy="465604"/>
              <a:chOff x="5657850" y="3171697"/>
              <a:chExt cx="876346" cy="523821"/>
            </a:xfrm>
            <a:solidFill>
              <a:schemeClr val="bg1"/>
            </a:solidFill>
          </p:grpSpPr>
          <p:sp>
            <p:nvSpPr>
              <p:cNvPr id="73" name="Freeform: Shape 72">
                <a:extLst>
                  <a:ext uri="{FF2B5EF4-FFF2-40B4-BE49-F238E27FC236}">
                    <a16:creationId xmlns:a16="http://schemas.microsoft.com/office/drawing/2014/main" id="{6C59C92D-A075-4A9F-8590-733DC8922457}"/>
                  </a:ext>
                </a:extLst>
              </p:cNvPr>
              <p:cNvSpPr/>
              <p:nvPr/>
            </p:nvSpPr>
            <p:spPr>
              <a:xfrm>
                <a:off x="5819784" y="3219338"/>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74" name="Freeform: Shape 73">
                <a:extLst>
                  <a:ext uri="{FF2B5EF4-FFF2-40B4-BE49-F238E27FC236}">
                    <a16:creationId xmlns:a16="http://schemas.microsoft.com/office/drawing/2014/main" id="{FE23A0F2-52A2-42F0-B8F0-ABCB7322C113}"/>
                  </a:ext>
                </a:extLst>
              </p:cNvPr>
              <p:cNvSpPr/>
              <p:nvPr/>
            </p:nvSpPr>
            <p:spPr>
              <a:xfrm>
                <a:off x="5772159" y="3171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80" name="Freeform: Shape 79">
                <a:extLst>
                  <a:ext uri="{FF2B5EF4-FFF2-40B4-BE49-F238E27FC236}">
                    <a16:creationId xmlns:a16="http://schemas.microsoft.com/office/drawing/2014/main" id="{B50BA8EB-42F5-438F-A6CE-EDC710197182}"/>
                  </a:ext>
                </a:extLst>
              </p:cNvPr>
              <p:cNvSpPr/>
              <p:nvPr/>
            </p:nvSpPr>
            <p:spPr>
              <a:xfrm>
                <a:off x="5657850" y="3628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81" name="Freeform: Shape 80">
                <a:extLst>
                  <a:ext uri="{FF2B5EF4-FFF2-40B4-BE49-F238E27FC236}">
                    <a16:creationId xmlns:a16="http://schemas.microsoft.com/office/drawing/2014/main" id="{D86E7C4E-AC14-4117-814A-42B27A3C320D}"/>
                  </a:ext>
                </a:extLst>
              </p:cNvPr>
              <p:cNvSpPr/>
              <p:nvPr/>
            </p:nvSpPr>
            <p:spPr>
              <a:xfrm>
                <a:off x="5972175" y="3267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grpSp>
      </p:grpSp>
      <p:grpSp>
        <p:nvGrpSpPr>
          <p:cNvPr id="4" name="Group 3">
            <a:extLst>
              <a:ext uri="{FF2B5EF4-FFF2-40B4-BE49-F238E27FC236}">
                <a16:creationId xmlns:a16="http://schemas.microsoft.com/office/drawing/2014/main" id="{08417C45-F171-4242-8C39-EEE643CB64EB}"/>
              </a:ext>
            </a:extLst>
          </p:cNvPr>
          <p:cNvGrpSpPr/>
          <p:nvPr/>
        </p:nvGrpSpPr>
        <p:grpSpPr>
          <a:xfrm>
            <a:off x="17988052" y="7360665"/>
            <a:ext cx="2344418" cy="2373536"/>
            <a:chOff x="8993232" y="3676650"/>
            <a:chExt cx="1172209" cy="1186768"/>
          </a:xfrm>
        </p:grpSpPr>
        <p:sp>
          <p:nvSpPr>
            <p:cNvPr id="126" name="Rectangle: Rounded Corners 125">
              <a:extLst>
                <a:ext uri="{FF2B5EF4-FFF2-40B4-BE49-F238E27FC236}">
                  <a16:creationId xmlns:a16="http://schemas.microsoft.com/office/drawing/2014/main" id="{64B63043-BBE1-4092-AF96-A061DDFDA741}"/>
                </a:ext>
              </a:extLst>
            </p:cNvPr>
            <p:cNvSpPr/>
            <p:nvPr/>
          </p:nvSpPr>
          <p:spPr>
            <a:xfrm>
              <a:off x="8993232" y="3676650"/>
              <a:ext cx="1172209" cy="1186768"/>
            </a:xfrm>
            <a:prstGeom prst="roundRect">
              <a:avLst/>
            </a:prstGeom>
            <a:solidFill>
              <a:schemeClr val="tx2"/>
            </a:solidFill>
            <a:ln>
              <a:noFill/>
            </a:ln>
            <a:effectLst>
              <a:outerShdw blurRad="266700" sx="91000" sy="91000" algn="c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grpSp>
          <p:nvGrpSpPr>
            <p:cNvPr id="84" name="Graphic 45" descr="Upward trend">
              <a:extLst>
                <a:ext uri="{FF2B5EF4-FFF2-40B4-BE49-F238E27FC236}">
                  <a16:creationId xmlns:a16="http://schemas.microsoft.com/office/drawing/2014/main" id="{FB114308-CCA1-42FD-82AB-28B573BD3894}"/>
                </a:ext>
              </a:extLst>
            </p:cNvPr>
            <p:cNvGrpSpPr/>
            <p:nvPr/>
          </p:nvGrpSpPr>
          <p:grpSpPr>
            <a:xfrm>
              <a:off x="9240441" y="4017876"/>
              <a:ext cx="566710" cy="566960"/>
              <a:chOff x="5772550" y="3105150"/>
              <a:chExt cx="647414" cy="647700"/>
            </a:xfrm>
            <a:solidFill>
              <a:schemeClr val="bg1"/>
            </a:solidFill>
          </p:grpSpPr>
          <p:sp>
            <p:nvSpPr>
              <p:cNvPr id="85" name="Freeform: Shape 84">
                <a:extLst>
                  <a:ext uri="{FF2B5EF4-FFF2-40B4-BE49-F238E27FC236}">
                    <a16:creationId xmlns:a16="http://schemas.microsoft.com/office/drawing/2014/main" id="{5FB7AB32-FCC1-4DBD-9183-18F03FF1D256}"/>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86" name="Freeform: Shape 85">
                <a:extLst>
                  <a:ext uri="{FF2B5EF4-FFF2-40B4-BE49-F238E27FC236}">
                    <a16:creationId xmlns:a16="http://schemas.microsoft.com/office/drawing/2014/main" id="{BCE36DC9-8479-4A6A-BD2F-D550EF3C667B}"/>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grpSp>
        <p:nvGrpSpPr>
          <p:cNvPr id="2" name="Group 1">
            <a:extLst>
              <a:ext uri="{FF2B5EF4-FFF2-40B4-BE49-F238E27FC236}">
                <a16:creationId xmlns:a16="http://schemas.microsoft.com/office/drawing/2014/main" id="{BC956145-4BA0-4CA4-A3F8-49910E9448E5}"/>
              </a:ext>
            </a:extLst>
          </p:cNvPr>
          <p:cNvGrpSpPr/>
          <p:nvPr/>
        </p:nvGrpSpPr>
        <p:grpSpPr>
          <a:xfrm>
            <a:off x="4054705" y="7387170"/>
            <a:ext cx="2344418" cy="2373536"/>
            <a:chOff x="2049543" y="3764602"/>
            <a:chExt cx="1172209" cy="1186768"/>
          </a:xfrm>
        </p:grpSpPr>
        <p:sp>
          <p:nvSpPr>
            <p:cNvPr id="47" name="Rectangle: Rounded Corners 46">
              <a:extLst>
                <a:ext uri="{FF2B5EF4-FFF2-40B4-BE49-F238E27FC236}">
                  <a16:creationId xmlns:a16="http://schemas.microsoft.com/office/drawing/2014/main" id="{84A0F72C-C750-42B3-B979-3E0C02120865}"/>
                </a:ext>
              </a:extLst>
            </p:cNvPr>
            <p:cNvSpPr/>
            <p:nvPr/>
          </p:nvSpPr>
          <p:spPr>
            <a:xfrm>
              <a:off x="2049543" y="3764602"/>
              <a:ext cx="1172209" cy="1186768"/>
            </a:xfrm>
            <a:prstGeom prst="roundRect">
              <a:avLst/>
            </a:prstGeom>
            <a:solidFill>
              <a:schemeClr val="tx2"/>
            </a:solidFill>
            <a:ln>
              <a:noFill/>
            </a:ln>
            <a:effectLst>
              <a:outerShdw blurRad="266700" sx="91000" sy="91000" algn="c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grpSp>
          <p:nvGrpSpPr>
            <p:cNvPr id="89" name="Graphic 15" descr="Cell Tower">
              <a:extLst>
                <a:ext uri="{FF2B5EF4-FFF2-40B4-BE49-F238E27FC236}">
                  <a16:creationId xmlns:a16="http://schemas.microsoft.com/office/drawing/2014/main" id="{6CAD9201-34C2-4718-8D3A-A66CE5283A7E}"/>
                </a:ext>
              </a:extLst>
            </p:cNvPr>
            <p:cNvGrpSpPr/>
            <p:nvPr/>
          </p:nvGrpSpPr>
          <p:grpSpPr>
            <a:xfrm>
              <a:off x="2406847" y="4087784"/>
              <a:ext cx="466158" cy="613177"/>
              <a:chOff x="4873900" y="5417439"/>
              <a:chExt cx="561797" cy="738978"/>
            </a:xfrm>
            <a:solidFill>
              <a:schemeClr val="bg1"/>
            </a:solidFill>
          </p:grpSpPr>
          <p:sp>
            <p:nvSpPr>
              <p:cNvPr id="90" name="Freeform: Shape 89">
                <a:extLst>
                  <a:ext uri="{FF2B5EF4-FFF2-40B4-BE49-F238E27FC236}">
                    <a16:creationId xmlns:a16="http://schemas.microsoft.com/office/drawing/2014/main" id="{39F112A4-CB34-48FD-9373-91C3234148E2}"/>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91" name="Freeform: Shape 90">
                <a:extLst>
                  <a:ext uri="{FF2B5EF4-FFF2-40B4-BE49-F238E27FC236}">
                    <a16:creationId xmlns:a16="http://schemas.microsoft.com/office/drawing/2014/main" id="{AB3886B0-428A-4011-B7BA-005B39FDA72B}"/>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92" name="Freeform: Shape 91">
                <a:extLst>
                  <a:ext uri="{FF2B5EF4-FFF2-40B4-BE49-F238E27FC236}">
                    <a16:creationId xmlns:a16="http://schemas.microsoft.com/office/drawing/2014/main" id="{2C3AB5C4-0492-4543-83A0-C44E5281C983}"/>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93" name="Freeform: Shape 92">
                <a:extLst>
                  <a:ext uri="{FF2B5EF4-FFF2-40B4-BE49-F238E27FC236}">
                    <a16:creationId xmlns:a16="http://schemas.microsoft.com/office/drawing/2014/main" id="{0D29D324-9F84-494F-84F3-B25990E342B5}"/>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94" name="Freeform: Shape 93">
                <a:extLst>
                  <a:ext uri="{FF2B5EF4-FFF2-40B4-BE49-F238E27FC236}">
                    <a16:creationId xmlns:a16="http://schemas.microsoft.com/office/drawing/2014/main" id="{D3BE53E0-7663-4764-B781-1408CB8DD213}"/>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95" name="Freeform: Shape 94">
                <a:extLst>
                  <a:ext uri="{FF2B5EF4-FFF2-40B4-BE49-F238E27FC236}">
                    <a16:creationId xmlns:a16="http://schemas.microsoft.com/office/drawing/2014/main" id="{A89D6D6B-381B-482F-8411-557658D9F27E}"/>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96" name="Freeform: Shape 95">
                <a:extLst>
                  <a:ext uri="{FF2B5EF4-FFF2-40B4-BE49-F238E27FC236}">
                    <a16:creationId xmlns:a16="http://schemas.microsoft.com/office/drawing/2014/main" id="{1E6A2EB0-2652-4CA3-A92E-34EDC9CFEE99}"/>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grpSp>
        <p:nvGrpSpPr>
          <p:cNvPr id="55" name="Group 54">
            <a:extLst>
              <a:ext uri="{FF2B5EF4-FFF2-40B4-BE49-F238E27FC236}">
                <a16:creationId xmlns:a16="http://schemas.microsoft.com/office/drawing/2014/main" id="{3D329F70-23F2-4A07-9061-38BA2250AC36}"/>
              </a:ext>
            </a:extLst>
          </p:cNvPr>
          <p:cNvGrpSpPr/>
          <p:nvPr/>
        </p:nvGrpSpPr>
        <p:grpSpPr>
          <a:xfrm>
            <a:off x="21349123" y="774281"/>
            <a:ext cx="1733320" cy="380594"/>
            <a:chOff x="-2808348" y="655438"/>
            <a:chExt cx="14185914" cy="3114879"/>
          </a:xfrm>
          <a:solidFill>
            <a:schemeClr val="tx2"/>
          </a:solidFill>
        </p:grpSpPr>
        <p:sp>
          <p:nvSpPr>
            <p:cNvPr id="57" name="Freeform 88">
              <a:extLst>
                <a:ext uri="{FF2B5EF4-FFF2-40B4-BE49-F238E27FC236}">
                  <a16:creationId xmlns:a16="http://schemas.microsoft.com/office/drawing/2014/main" id="{9BE453FD-CABD-4A4F-B98C-517B156DDB6A}"/>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58" name="Freeform: Shape 57">
              <a:extLst>
                <a:ext uri="{FF2B5EF4-FFF2-40B4-BE49-F238E27FC236}">
                  <a16:creationId xmlns:a16="http://schemas.microsoft.com/office/drawing/2014/main" id="{9D761268-47D8-4DA6-A308-A9B27F7101B4}"/>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60" name="Group 59">
              <a:extLst>
                <a:ext uri="{FF2B5EF4-FFF2-40B4-BE49-F238E27FC236}">
                  <a16:creationId xmlns:a16="http://schemas.microsoft.com/office/drawing/2014/main" id="{03A27C7F-4192-4B7B-ABC5-B5325F1EDCE1}"/>
                </a:ext>
              </a:extLst>
            </p:cNvPr>
            <p:cNvGrpSpPr/>
            <p:nvPr/>
          </p:nvGrpSpPr>
          <p:grpSpPr>
            <a:xfrm>
              <a:off x="2868343" y="938734"/>
              <a:ext cx="2565529" cy="2678828"/>
              <a:chOff x="8223954" y="1597322"/>
              <a:chExt cx="232377" cy="259774"/>
            </a:xfrm>
            <a:grpFill/>
          </p:grpSpPr>
          <p:sp>
            <p:nvSpPr>
              <p:cNvPr id="61" name="Rectangle 119">
                <a:extLst>
                  <a:ext uri="{FF2B5EF4-FFF2-40B4-BE49-F238E27FC236}">
                    <a16:creationId xmlns:a16="http://schemas.microsoft.com/office/drawing/2014/main" id="{68E76A5B-59AF-44CA-958D-D4099D108F53}"/>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2" name="Rectangle 120">
                <a:extLst>
                  <a:ext uri="{FF2B5EF4-FFF2-40B4-BE49-F238E27FC236}">
                    <a16:creationId xmlns:a16="http://schemas.microsoft.com/office/drawing/2014/main" id="{214B3064-08A5-4976-9EAD-77439762531C}"/>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3" name="Freeform 121">
                <a:extLst>
                  <a:ext uri="{FF2B5EF4-FFF2-40B4-BE49-F238E27FC236}">
                    <a16:creationId xmlns:a16="http://schemas.microsoft.com/office/drawing/2014/main" id="{C12B744F-BD04-434F-9BE3-DB3BA0BAE45C}"/>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82224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ppt_x"/>
                                          </p:val>
                                        </p:tav>
                                        <p:tav tm="100000">
                                          <p:val>
                                            <p:strVal val="#ppt_x"/>
                                          </p:val>
                                        </p:tav>
                                      </p:tavLst>
                                    </p:anim>
                                    <p:anim calcmode="lin" valueType="num">
                                      <p:cBhvr additive="base">
                                        <p:cTn id="8" dur="300" fill="hold"/>
                                        <p:tgtEl>
                                          <p:spTgt spid="29"/>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300"/>
                                        <p:tgtEl>
                                          <p:spTgt spid="25"/>
                                        </p:tgtEl>
                                      </p:cBhvr>
                                    </p:animEffect>
                                  </p:childTnLst>
                                </p:cTn>
                              </p:par>
                              <p:par>
                                <p:cTn id="12" presetID="2" presetClass="entr" presetSubtype="4" decel="100000" fill="hold" grpId="0" nodeType="withEffect">
                                  <p:stCondLst>
                                    <p:cond delay="1000"/>
                                  </p:stCondLst>
                                  <p:iterate type="lt">
                                    <p:tmPct val="10000"/>
                                  </p:iterate>
                                  <p:childTnLst>
                                    <p:set>
                                      <p:cBhvr>
                                        <p:cTn id="13" dur="1" fill="hold">
                                          <p:stCondLst>
                                            <p:cond delay="0"/>
                                          </p:stCondLst>
                                        </p:cTn>
                                        <p:tgtEl>
                                          <p:spTgt spid="34"/>
                                        </p:tgtEl>
                                        <p:attrNameLst>
                                          <p:attrName>style.visibility</p:attrName>
                                        </p:attrNameLst>
                                      </p:cBhvr>
                                      <p:to>
                                        <p:strVal val="visible"/>
                                      </p:to>
                                    </p:set>
                                    <p:anim calcmode="lin" valueType="num">
                                      <p:cBhvr additive="base">
                                        <p:cTn id="14" dur="500" fill="hold"/>
                                        <p:tgtEl>
                                          <p:spTgt spid="34"/>
                                        </p:tgtEl>
                                        <p:attrNameLst>
                                          <p:attrName>ppt_x</p:attrName>
                                        </p:attrNameLst>
                                      </p:cBhvr>
                                      <p:tavLst>
                                        <p:tav tm="0">
                                          <p:val>
                                            <p:strVal val="#ppt_x"/>
                                          </p:val>
                                        </p:tav>
                                        <p:tav tm="100000">
                                          <p:val>
                                            <p:strVal val="#ppt_x"/>
                                          </p:val>
                                        </p:tav>
                                      </p:tavLst>
                                    </p:anim>
                                    <p:anim calcmode="lin" valueType="num">
                                      <p:cBhvr additive="base">
                                        <p:cTn id="15" dur="500" fill="hold"/>
                                        <p:tgtEl>
                                          <p:spTgt spid="34"/>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1000"/>
                                  </p:stCondLst>
                                  <p:iterate type="lt">
                                    <p:tmPct val="10000"/>
                                  </p:iterate>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ppt_x"/>
                                          </p:val>
                                        </p:tav>
                                        <p:tav tm="100000">
                                          <p:val>
                                            <p:strVal val="#ppt_x"/>
                                          </p:val>
                                        </p:tav>
                                      </p:tavLst>
                                    </p:anim>
                                    <p:anim calcmode="lin" valueType="num">
                                      <p:cBhvr additive="base">
                                        <p:cTn id="19" dur="500" fill="hold"/>
                                        <p:tgtEl>
                                          <p:spTgt spid="32"/>
                                        </p:tgtEl>
                                        <p:attrNameLst>
                                          <p:attrName>ppt_y</p:attrName>
                                        </p:attrNameLst>
                                      </p:cBhvr>
                                      <p:tavLst>
                                        <p:tav tm="0">
                                          <p:val>
                                            <p:strVal val="1+#ppt_h/2"/>
                                          </p:val>
                                        </p:tav>
                                        <p:tav tm="100000">
                                          <p:val>
                                            <p:strVal val="#ppt_y"/>
                                          </p:val>
                                        </p:tav>
                                      </p:tavLst>
                                    </p:anim>
                                  </p:childTnLst>
                                </p:cTn>
                              </p:par>
                              <p:par>
                                <p:cTn id="20" presetID="2" presetClass="entr" presetSubtype="8" decel="100000" fill="hold" grpId="0" nodeType="withEffect">
                                  <p:stCondLst>
                                    <p:cond delay="0"/>
                                  </p:stCondLst>
                                  <p:iterate type="lt">
                                    <p:tmPct val="10000"/>
                                  </p:iterate>
                                  <p:childTnLst>
                                    <p:set>
                                      <p:cBhvr>
                                        <p:cTn id="21" dur="1" fill="hold">
                                          <p:stCondLst>
                                            <p:cond delay="0"/>
                                          </p:stCondLst>
                                        </p:cTn>
                                        <p:tgtEl>
                                          <p:spTgt spid="129"/>
                                        </p:tgtEl>
                                        <p:attrNameLst>
                                          <p:attrName>style.visibility</p:attrName>
                                        </p:attrNameLst>
                                      </p:cBhvr>
                                      <p:to>
                                        <p:strVal val="visible"/>
                                      </p:to>
                                    </p:set>
                                    <p:anim calcmode="lin" valueType="num">
                                      <p:cBhvr additive="base">
                                        <p:cTn id="22" dur="500" fill="hold"/>
                                        <p:tgtEl>
                                          <p:spTgt spid="129"/>
                                        </p:tgtEl>
                                        <p:attrNameLst>
                                          <p:attrName>ppt_x</p:attrName>
                                        </p:attrNameLst>
                                      </p:cBhvr>
                                      <p:tavLst>
                                        <p:tav tm="0">
                                          <p:val>
                                            <p:strVal val="0-#ppt_w/2"/>
                                          </p:val>
                                        </p:tav>
                                        <p:tav tm="100000">
                                          <p:val>
                                            <p:strVal val="#ppt_x"/>
                                          </p:val>
                                        </p:tav>
                                      </p:tavLst>
                                    </p:anim>
                                    <p:anim calcmode="lin" valueType="num">
                                      <p:cBhvr additive="base">
                                        <p:cTn id="23" dur="500" fill="hold"/>
                                        <p:tgtEl>
                                          <p:spTgt spid="129"/>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27"/>
                                        </p:tgtEl>
                                        <p:attrNameLst>
                                          <p:attrName>style.visibility</p:attrName>
                                        </p:attrNameLst>
                                      </p:cBhvr>
                                      <p:to>
                                        <p:strVal val="visible"/>
                                      </p:to>
                                    </p:set>
                                    <p:animEffect transition="in" filter="fade">
                                      <p:cBhvr>
                                        <p:cTn id="26" dur="300"/>
                                        <p:tgtEl>
                                          <p:spTgt spid="127"/>
                                        </p:tgtEl>
                                      </p:cBhvr>
                                    </p:animEffect>
                                  </p:childTnLst>
                                </p:cTn>
                              </p:par>
                              <p:par>
                                <p:cTn id="27" presetID="2" presetClass="entr" presetSubtype="1" decel="100000" fill="hold" grpId="0" nodeType="withEffect">
                                  <p:stCondLst>
                                    <p:cond delay="0"/>
                                  </p:stCondLst>
                                  <p:iterate type="lt">
                                    <p:tmPct val="10000"/>
                                  </p:iterate>
                                  <p:childTnLst>
                                    <p:set>
                                      <p:cBhvr>
                                        <p:cTn id="28" dur="1" fill="hold">
                                          <p:stCondLst>
                                            <p:cond delay="0"/>
                                          </p:stCondLst>
                                        </p:cTn>
                                        <p:tgtEl>
                                          <p:spTgt spid="130"/>
                                        </p:tgtEl>
                                        <p:attrNameLst>
                                          <p:attrName>style.visibility</p:attrName>
                                        </p:attrNameLst>
                                      </p:cBhvr>
                                      <p:to>
                                        <p:strVal val="visible"/>
                                      </p:to>
                                    </p:set>
                                    <p:anim calcmode="lin" valueType="num">
                                      <p:cBhvr additive="base">
                                        <p:cTn id="29" dur="500" fill="hold"/>
                                        <p:tgtEl>
                                          <p:spTgt spid="130"/>
                                        </p:tgtEl>
                                        <p:attrNameLst>
                                          <p:attrName>ppt_x</p:attrName>
                                        </p:attrNameLst>
                                      </p:cBhvr>
                                      <p:tavLst>
                                        <p:tav tm="0">
                                          <p:val>
                                            <p:strVal val="#ppt_x"/>
                                          </p:val>
                                        </p:tav>
                                        <p:tav tm="100000">
                                          <p:val>
                                            <p:strVal val="#ppt_x"/>
                                          </p:val>
                                        </p:tav>
                                      </p:tavLst>
                                    </p:anim>
                                    <p:anim calcmode="lin" valueType="num">
                                      <p:cBhvr additive="base">
                                        <p:cTn id="30" dur="500" fill="hold"/>
                                        <p:tgtEl>
                                          <p:spTgt spid="130"/>
                                        </p:tgtEl>
                                        <p:attrNameLst>
                                          <p:attrName>ppt_y</p:attrName>
                                        </p:attrNameLst>
                                      </p:cBhvr>
                                      <p:tavLst>
                                        <p:tav tm="0">
                                          <p:val>
                                            <p:strVal val="0-#ppt_h/2"/>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300"/>
                                        <p:tgtEl>
                                          <p:spTgt spid="6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300"/>
                                        <p:tgtEl>
                                          <p:spTgt spid="68"/>
                                        </p:tgtEl>
                                      </p:cBhvr>
                                    </p:animEffect>
                                  </p:childTnLst>
                                </p:cTn>
                              </p:par>
                              <p:par>
                                <p:cTn id="37" presetID="2" presetClass="entr" presetSubtype="4" decel="100000" fill="hold" nodeType="withEffect">
                                  <p:stCondLst>
                                    <p:cond delay="0"/>
                                  </p:stCondLst>
                                  <p:iterate type="lt">
                                    <p:tmPct val="10000"/>
                                  </p:iterate>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000"/>
                                  </p:stCondLst>
                                  <p:iterate type="lt">
                                    <p:tmPct val="10000"/>
                                  </p:iterate>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250"/>
                                  </p:stCondLst>
                                  <p:iterate type="lt">
                                    <p:tmPct val="10000"/>
                                  </p:iterate>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2" grpId="0"/>
      <p:bldP spid="34" grpId="0"/>
      <p:bldP spid="127" grpId="0"/>
      <p:bldP spid="129" grpId="0"/>
      <p:bldP spid="130" grpId="0"/>
      <p:bldP spid="67" grpId="0"/>
      <p:bldP spid="6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E19461F-2CC9-44A8-B854-5E98B5784F42}"/>
              </a:ext>
            </a:extLst>
          </p:cNvPr>
          <p:cNvSpPr/>
          <p:nvPr/>
        </p:nvSpPr>
        <p:spPr>
          <a:xfrm>
            <a:off x="15021938" y="-844222"/>
            <a:ext cx="11108738" cy="11272900"/>
          </a:xfrm>
          <a:prstGeom prst="rect">
            <a:avLst/>
          </a:prstGeom>
          <a:solidFill>
            <a:schemeClr val="accent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3" name="Picture Placeholder 2">
            <a:extLst>
              <a:ext uri="{FF2B5EF4-FFF2-40B4-BE49-F238E27FC236}">
                <a16:creationId xmlns:a16="http://schemas.microsoft.com/office/drawing/2014/main" id="{FA685C13-E5FE-4635-BE2E-FD8384D4F901}"/>
              </a:ext>
            </a:extLst>
          </p:cNvPr>
          <p:cNvSpPr>
            <a:spLocks noGrp="1"/>
          </p:cNvSpPr>
          <p:nvPr>
            <p:ph type="pic" sz="quarter" idx="11"/>
          </p:nvPr>
        </p:nvSpPr>
        <p:spPr/>
      </p:sp>
      <p:sp>
        <p:nvSpPr>
          <p:cNvPr id="227" name="TextBox 226">
            <a:extLst>
              <a:ext uri="{FF2B5EF4-FFF2-40B4-BE49-F238E27FC236}">
                <a16:creationId xmlns:a16="http://schemas.microsoft.com/office/drawing/2014/main" id="{D8305380-E000-45DA-993F-2B26FBCDFDDC}"/>
              </a:ext>
            </a:extLst>
          </p:cNvPr>
          <p:cNvSpPr txBox="1"/>
          <p:nvPr/>
        </p:nvSpPr>
        <p:spPr>
          <a:xfrm>
            <a:off x="2075602" y="3404941"/>
            <a:ext cx="9513802" cy="4154984"/>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ID" sz="13200" spc="100">
                <a:solidFill>
                  <a:schemeClr val="tx1"/>
                </a:solidFill>
              </a:rPr>
              <a:t>OUR SERVICES</a:t>
            </a:r>
            <a:endParaRPr lang="en-US" sz="13200" spc="100">
              <a:solidFill>
                <a:schemeClr val="tx1"/>
              </a:solidFill>
            </a:endParaRPr>
          </a:p>
        </p:txBody>
      </p:sp>
      <p:sp>
        <p:nvSpPr>
          <p:cNvPr id="228" name="TextBox 227">
            <a:extLst>
              <a:ext uri="{FF2B5EF4-FFF2-40B4-BE49-F238E27FC236}">
                <a16:creationId xmlns:a16="http://schemas.microsoft.com/office/drawing/2014/main" id="{0FC4D080-CE40-4DDB-945A-8D07E0F0477F}"/>
              </a:ext>
            </a:extLst>
          </p:cNvPr>
          <p:cNvSpPr txBox="1"/>
          <p:nvPr/>
        </p:nvSpPr>
        <p:spPr>
          <a:xfrm>
            <a:off x="2237307" y="3097163"/>
            <a:ext cx="5309272" cy="523220"/>
          </a:xfrm>
          <a:prstGeom prst="rect">
            <a:avLst/>
          </a:prstGeom>
          <a:noFill/>
        </p:spPr>
        <p:txBody>
          <a:bodyPr wrap="square" rtlCol="0">
            <a:spAutoFit/>
          </a:bodyPr>
          <a:lstStyle/>
          <a:p>
            <a:pPr defTabSz="1828800"/>
            <a:r>
              <a:rPr lang="en-ID" sz="2800" b="1" spc="200">
                <a:solidFill>
                  <a:schemeClr val="tx2"/>
                </a:solidFill>
                <a:latin typeface="Poppins" panose="00000500000000000000" pitchFamily="2" charset="0"/>
                <a:cs typeface="Poppins" panose="00000500000000000000" pitchFamily="2" charset="0"/>
              </a:rPr>
              <a:t>What We Offer</a:t>
            </a:r>
            <a:endParaRPr lang="en-US" sz="2800" b="1" spc="200" dirty="0">
              <a:solidFill>
                <a:schemeClr val="tx2"/>
              </a:solidFill>
              <a:latin typeface="Poppins" panose="00000500000000000000" pitchFamily="2" charset="0"/>
              <a:cs typeface="Poppins" panose="00000500000000000000" pitchFamily="2" charset="0"/>
            </a:endParaRPr>
          </a:p>
        </p:txBody>
      </p:sp>
      <p:sp>
        <p:nvSpPr>
          <p:cNvPr id="229" name="TextBox 228">
            <a:extLst>
              <a:ext uri="{FF2B5EF4-FFF2-40B4-BE49-F238E27FC236}">
                <a16:creationId xmlns:a16="http://schemas.microsoft.com/office/drawing/2014/main" id="{C8910614-FF30-41CD-8DD6-D7AB3D25D0C4}"/>
              </a:ext>
            </a:extLst>
          </p:cNvPr>
          <p:cNvSpPr txBox="1"/>
          <p:nvPr/>
        </p:nvSpPr>
        <p:spPr>
          <a:xfrm>
            <a:off x="2142057" y="7652257"/>
            <a:ext cx="7505700" cy="1548950"/>
          </a:xfrm>
          <a:prstGeom prst="rect">
            <a:avLst/>
          </a:prstGeom>
          <a:noFill/>
        </p:spPr>
        <p:txBody>
          <a:bodyPr wrap="square" rtlCol="0">
            <a:spAutoFit/>
          </a:bodyPr>
          <a:lstStyle/>
          <a:p>
            <a:pPr algn="just" defTabSz="1828800">
              <a:lnSpc>
                <a:spcPct val="150000"/>
              </a:lnSpc>
            </a:pP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id est laborum Lorem ipsum dolor sit es lorem.</a:t>
            </a:r>
            <a:endPar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230" name="Rectangle: Rounded Corners 229">
            <a:extLst>
              <a:ext uri="{FF2B5EF4-FFF2-40B4-BE49-F238E27FC236}">
                <a16:creationId xmlns:a16="http://schemas.microsoft.com/office/drawing/2014/main" id="{BA25E306-2550-45C2-BF6A-20940AB65691}"/>
              </a:ext>
            </a:extLst>
          </p:cNvPr>
          <p:cNvSpPr/>
          <p:nvPr/>
        </p:nvSpPr>
        <p:spPr>
          <a:xfrm>
            <a:off x="2234094" y="10035449"/>
            <a:ext cx="2907226" cy="81450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800">
                <a:solidFill>
                  <a:srgbClr val="FFFFFF"/>
                </a:solidFill>
                <a:latin typeface="Lato Black" panose="020F0A02020204030203" pitchFamily="34" charset="0"/>
              </a:rPr>
              <a:t>R</a:t>
            </a:r>
            <a:r>
              <a:rPr lang="en-US" sz="2800">
                <a:solidFill>
                  <a:srgbClr val="FFFFFF"/>
                </a:solidFill>
                <a:latin typeface="Lato Black" panose="020F0A02020204030203" pitchFamily="34" charset="0"/>
              </a:rPr>
              <a:t>ead More</a:t>
            </a:r>
            <a:endParaRPr lang="en-US" sz="3200">
              <a:solidFill>
                <a:srgbClr val="FFFFFF"/>
              </a:solidFill>
              <a:latin typeface="Lato Black" panose="020F0A02020204030203" pitchFamily="34" charset="0"/>
            </a:endParaRPr>
          </a:p>
        </p:txBody>
      </p:sp>
      <p:grpSp>
        <p:nvGrpSpPr>
          <p:cNvPr id="27" name="Group 26">
            <a:extLst>
              <a:ext uri="{FF2B5EF4-FFF2-40B4-BE49-F238E27FC236}">
                <a16:creationId xmlns:a16="http://schemas.microsoft.com/office/drawing/2014/main" id="{CDA2887F-8F0E-4DB6-AEE6-CDEA455C5B33}"/>
              </a:ext>
            </a:extLst>
          </p:cNvPr>
          <p:cNvGrpSpPr/>
          <p:nvPr/>
        </p:nvGrpSpPr>
        <p:grpSpPr>
          <a:xfrm>
            <a:off x="19709647" y="10912977"/>
            <a:ext cx="1733320" cy="380594"/>
            <a:chOff x="-2808348" y="655438"/>
            <a:chExt cx="14185914" cy="3114879"/>
          </a:xfrm>
          <a:solidFill>
            <a:schemeClr val="bg1"/>
          </a:solidFill>
        </p:grpSpPr>
        <p:sp>
          <p:nvSpPr>
            <p:cNvPr id="28" name="Freeform 88">
              <a:extLst>
                <a:ext uri="{FF2B5EF4-FFF2-40B4-BE49-F238E27FC236}">
                  <a16:creationId xmlns:a16="http://schemas.microsoft.com/office/drawing/2014/main" id="{C2AAD124-4502-4A4C-B568-891FDEAD3262}"/>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29" name="Freeform: Shape 28">
              <a:extLst>
                <a:ext uri="{FF2B5EF4-FFF2-40B4-BE49-F238E27FC236}">
                  <a16:creationId xmlns:a16="http://schemas.microsoft.com/office/drawing/2014/main" id="{8B6120B9-7733-4F44-BCE0-12F9A954B79F}"/>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30" name="Group 29">
              <a:extLst>
                <a:ext uri="{FF2B5EF4-FFF2-40B4-BE49-F238E27FC236}">
                  <a16:creationId xmlns:a16="http://schemas.microsoft.com/office/drawing/2014/main" id="{0574364E-0B9F-4EBD-9453-B4A5DC242BDE}"/>
                </a:ext>
              </a:extLst>
            </p:cNvPr>
            <p:cNvGrpSpPr/>
            <p:nvPr/>
          </p:nvGrpSpPr>
          <p:grpSpPr>
            <a:xfrm>
              <a:off x="2868343" y="938734"/>
              <a:ext cx="2565529" cy="2678828"/>
              <a:chOff x="8223954" y="1597322"/>
              <a:chExt cx="232377" cy="259774"/>
            </a:xfrm>
            <a:grpFill/>
          </p:grpSpPr>
          <p:sp>
            <p:nvSpPr>
              <p:cNvPr id="31" name="Rectangle 119">
                <a:extLst>
                  <a:ext uri="{FF2B5EF4-FFF2-40B4-BE49-F238E27FC236}">
                    <a16:creationId xmlns:a16="http://schemas.microsoft.com/office/drawing/2014/main" id="{0FAF453D-02E6-4E81-A571-A9491A553B9B}"/>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2" name="Rectangle 120">
                <a:extLst>
                  <a:ext uri="{FF2B5EF4-FFF2-40B4-BE49-F238E27FC236}">
                    <a16:creationId xmlns:a16="http://schemas.microsoft.com/office/drawing/2014/main" id="{AFC2D40F-F0FB-4171-A8B5-D2AE209A17E7}"/>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3" name="Freeform 121">
                <a:extLst>
                  <a:ext uri="{FF2B5EF4-FFF2-40B4-BE49-F238E27FC236}">
                    <a16:creationId xmlns:a16="http://schemas.microsoft.com/office/drawing/2014/main" id="{5372E69D-7FB3-45D5-B585-B3B0F8D37434}"/>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261372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27"/>
                                        </p:tgtEl>
                                        <p:attrNameLst>
                                          <p:attrName>style.visibility</p:attrName>
                                        </p:attrNameLst>
                                      </p:cBhvr>
                                      <p:to>
                                        <p:strVal val="visible"/>
                                      </p:to>
                                    </p:set>
                                    <p:anim calcmode="lin" valueType="num">
                                      <p:cBhvr additive="base">
                                        <p:cTn id="7" dur="500" fill="hold"/>
                                        <p:tgtEl>
                                          <p:spTgt spid="227"/>
                                        </p:tgtEl>
                                        <p:attrNameLst>
                                          <p:attrName>ppt_x</p:attrName>
                                        </p:attrNameLst>
                                      </p:cBhvr>
                                      <p:tavLst>
                                        <p:tav tm="0">
                                          <p:val>
                                            <p:strVal val="0-#ppt_w/2"/>
                                          </p:val>
                                        </p:tav>
                                        <p:tav tm="100000">
                                          <p:val>
                                            <p:strVal val="#ppt_x"/>
                                          </p:val>
                                        </p:tav>
                                      </p:tavLst>
                                    </p:anim>
                                    <p:anim calcmode="lin" valueType="num">
                                      <p:cBhvr additive="base">
                                        <p:cTn id="8" dur="500" fill="hold"/>
                                        <p:tgtEl>
                                          <p:spTgt spid="22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iterate type="lt">
                                    <p:tmPct val="10000"/>
                                  </p:iterate>
                                  <p:childTnLst>
                                    <p:set>
                                      <p:cBhvr>
                                        <p:cTn id="10" dur="1" fill="hold">
                                          <p:stCondLst>
                                            <p:cond delay="0"/>
                                          </p:stCondLst>
                                        </p:cTn>
                                        <p:tgtEl>
                                          <p:spTgt spid="228"/>
                                        </p:tgtEl>
                                        <p:attrNameLst>
                                          <p:attrName>style.visibility</p:attrName>
                                        </p:attrNameLst>
                                      </p:cBhvr>
                                      <p:to>
                                        <p:strVal val="visible"/>
                                      </p:to>
                                    </p:set>
                                    <p:anim calcmode="lin" valueType="num">
                                      <p:cBhvr additive="base">
                                        <p:cTn id="11" dur="500" fill="hold"/>
                                        <p:tgtEl>
                                          <p:spTgt spid="228"/>
                                        </p:tgtEl>
                                        <p:attrNameLst>
                                          <p:attrName>ppt_x</p:attrName>
                                        </p:attrNameLst>
                                      </p:cBhvr>
                                      <p:tavLst>
                                        <p:tav tm="0">
                                          <p:val>
                                            <p:strVal val="#ppt_x"/>
                                          </p:val>
                                        </p:tav>
                                        <p:tav tm="100000">
                                          <p:val>
                                            <p:strVal val="#ppt_x"/>
                                          </p:val>
                                        </p:tav>
                                      </p:tavLst>
                                    </p:anim>
                                    <p:anim calcmode="lin" valueType="num">
                                      <p:cBhvr additive="base">
                                        <p:cTn id="12" dur="500" fill="hold"/>
                                        <p:tgtEl>
                                          <p:spTgt spid="228"/>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229"/>
                                        </p:tgtEl>
                                        <p:attrNameLst>
                                          <p:attrName>style.visibility</p:attrName>
                                        </p:attrNameLst>
                                      </p:cBhvr>
                                      <p:to>
                                        <p:strVal val="visible"/>
                                      </p:to>
                                    </p:set>
                                    <p:animEffect transition="in" filter="fade">
                                      <p:cBhvr>
                                        <p:cTn id="15" dur="300"/>
                                        <p:tgtEl>
                                          <p:spTgt spid="229"/>
                                        </p:tgtEl>
                                      </p:cBhvr>
                                    </p:animEffect>
                                  </p:childTnLst>
                                </p:cTn>
                              </p:par>
                              <p:par>
                                <p:cTn id="16" presetID="2" presetClass="entr" presetSubtype="8" decel="100000" fill="hold" grpId="0" nodeType="withEffect">
                                  <p:stCondLst>
                                    <p:cond delay="0"/>
                                  </p:stCondLst>
                                  <p:iterate type="lt">
                                    <p:tmPct val="10000"/>
                                  </p:iterate>
                                  <p:childTnLst>
                                    <p:set>
                                      <p:cBhvr>
                                        <p:cTn id="17" dur="1" fill="hold">
                                          <p:stCondLst>
                                            <p:cond delay="0"/>
                                          </p:stCondLst>
                                        </p:cTn>
                                        <p:tgtEl>
                                          <p:spTgt spid="230"/>
                                        </p:tgtEl>
                                        <p:attrNameLst>
                                          <p:attrName>style.visibility</p:attrName>
                                        </p:attrNameLst>
                                      </p:cBhvr>
                                      <p:to>
                                        <p:strVal val="visible"/>
                                      </p:to>
                                    </p:set>
                                    <p:anim calcmode="lin" valueType="num">
                                      <p:cBhvr additive="base">
                                        <p:cTn id="18" dur="500" fill="hold"/>
                                        <p:tgtEl>
                                          <p:spTgt spid="230"/>
                                        </p:tgtEl>
                                        <p:attrNameLst>
                                          <p:attrName>ppt_x</p:attrName>
                                        </p:attrNameLst>
                                      </p:cBhvr>
                                      <p:tavLst>
                                        <p:tav tm="0">
                                          <p:val>
                                            <p:strVal val="0-#ppt_w/2"/>
                                          </p:val>
                                        </p:tav>
                                        <p:tav tm="100000">
                                          <p:val>
                                            <p:strVal val="#ppt_x"/>
                                          </p:val>
                                        </p:tav>
                                      </p:tavLst>
                                    </p:anim>
                                    <p:anim calcmode="lin" valueType="num">
                                      <p:cBhvr additive="base">
                                        <p:cTn id="19" dur="500" fill="hold"/>
                                        <p:tgtEl>
                                          <p:spTgt spid="2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p:bldP spid="228" grpId="0"/>
      <p:bldP spid="229" grpId="0"/>
      <p:bldP spid="2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7CA110-9900-4F91-84E2-1A88CAB13BB9}"/>
              </a:ext>
            </a:extLst>
          </p:cNvPr>
          <p:cNvSpPr>
            <a:spLocks noGrp="1"/>
          </p:cNvSpPr>
          <p:nvPr>
            <p:ph type="pic" sz="quarter" idx="12"/>
          </p:nvPr>
        </p:nvSpPr>
        <p:spPr>
          <a:xfrm>
            <a:off x="-36581" y="-80682"/>
            <a:ext cx="8157510" cy="13716000"/>
          </a:xfrm>
        </p:spPr>
      </p:sp>
      <p:sp>
        <p:nvSpPr>
          <p:cNvPr id="78" name="Rectangle 77">
            <a:extLst>
              <a:ext uri="{FF2B5EF4-FFF2-40B4-BE49-F238E27FC236}">
                <a16:creationId xmlns:a16="http://schemas.microsoft.com/office/drawing/2014/main" id="{5F1E875C-80F1-4EC7-982B-B840C1F6898B}"/>
              </a:ext>
            </a:extLst>
          </p:cNvPr>
          <p:cNvSpPr/>
          <p:nvPr/>
        </p:nvSpPr>
        <p:spPr>
          <a:xfrm>
            <a:off x="-64478" y="-24440"/>
            <a:ext cx="8198014" cy="13715998"/>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341" name="TextBox 340">
            <a:extLst>
              <a:ext uri="{FF2B5EF4-FFF2-40B4-BE49-F238E27FC236}">
                <a16:creationId xmlns:a16="http://schemas.microsoft.com/office/drawing/2014/main" id="{AA61AE07-5693-4346-BE41-DE1CC88769B0}"/>
              </a:ext>
            </a:extLst>
          </p:cNvPr>
          <p:cNvSpPr txBox="1"/>
          <p:nvPr/>
        </p:nvSpPr>
        <p:spPr>
          <a:xfrm>
            <a:off x="1328943" y="8168678"/>
            <a:ext cx="8036960" cy="954107"/>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ID" sz="5600" spc="100">
                <a:solidFill>
                  <a:schemeClr val="tx2"/>
                </a:solidFill>
              </a:rPr>
              <a:t>OUR SERVICES</a:t>
            </a:r>
            <a:endParaRPr lang="en-US" sz="5600" spc="100">
              <a:solidFill>
                <a:schemeClr val="tx2"/>
              </a:solidFill>
            </a:endParaRPr>
          </a:p>
        </p:txBody>
      </p:sp>
      <p:sp>
        <p:nvSpPr>
          <p:cNvPr id="342" name="TextBox 341">
            <a:extLst>
              <a:ext uri="{FF2B5EF4-FFF2-40B4-BE49-F238E27FC236}">
                <a16:creationId xmlns:a16="http://schemas.microsoft.com/office/drawing/2014/main" id="{2CA2E78F-7B68-415F-BCE8-38A3740D8C61}"/>
              </a:ext>
            </a:extLst>
          </p:cNvPr>
          <p:cNvSpPr txBox="1"/>
          <p:nvPr/>
        </p:nvSpPr>
        <p:spPr>
          <a:xfrm>
            <a:off x="1410708" y="9104184"/>
            <a:ext cx="6320238" cy="1548950"/>
          </a:xfrm>
          <a:prstGeom prst="rect">
            <a:avLst/>
          </a:prstGeom>
          <a:noFill/>
        </p:spPr>
        <p:txBody>
          <a:bodyPr wrap="square" rtlCol="0">
            <a:spAutoFit/>
          </a:bodyPr>
          <a:lstStyle/>
          <a:p>
            <a:pPr algn="just" defTabSz="1828800">
              <a:lnSpc>
                <a:spcPct val="150000"/>
              </a:lnSpc>
            </a:pP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id est labo.</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63" name="TextBox 62">
            <a:extLst>
              <a:ext uri="{FF2B5EF4-FFF2-40B4-BE49-F238E27FC236}">
                <a16:creationId xmlns:a16="http://schemas.microsoft.com/office/drawing/2014/main" id="{834B8914-6C76-4DA1-8A52-F7BC0165F1E3}"/>
              </a:ext>
            </a:extLst>
          </p:cNvPr>
          <p:cNvSpPr txBox="1"/>
          <p:nvPr/>
        </p:nvSpPr>
        <p:spPr>
          <a:xfrm>
            <a:off x="11358932" y="4575397"/>
            <a:ext cx="5309274" cy="1548950"/>
          </a:xfrm>
          <a:prstGeom prst="rect">
            <a:avLst/>
          </a:prstGeom>
          <a:noFill/>
        </p:spPr>
        <p:txBody>
          <a:bodyPr wrap="square" rtlCol="0">
            <a:spAutoFit/>
          </a:bodyPr>
          <a:lstStyle/>
          <a:p>
            <a:pPr algn="ctr" defTabSz="1828800">
              <a:lnSpc>
                <a:spcPct val="150000"/>
              </a:lnSpc>
            </a:pP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64" name="TextBox 63">
            <a:extLst>
              <a:ext uri="{FF2B5EF4-FFF2-40B4-BE49-F238E27FC236}">
                <a16:creationId xmlns:a16="http://schemas.microsoft.com/office/drawing/2014/main" id="{803B8B5F-47A2-4FE7-AB17-03C16F86EFB7}"/>
              </a:ext>
            </a:extLst>
          </p:cNvPr>
          <p:cNvSpPr txBox="1"/>
          <p:nvPr/>
        </p:nvSpPr>
        <p:spPr>
          <a:xfrm>
            <a:off x="11332129" y="4097599"/>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UI/UX DESIGN</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65" name="TextBox 64">
            <a:extLst>
              <a:ext uri="{FF2B5EF4-FFF2-40B4-BE49-F238E27FC236}">
                <a16:creationId xmlns:a16="http://schemas.microsoft.com/office/drawing/2014/main" id="{802AB9AC-B629-4840-8D4C-41C624D98E2F}"/>
              </a:ext>
            </a:extLst>
          </p:cNvPr>
          <p:cNvSpPr txBox="1"/>
          <p:nvPr/>
        </p:nvSpPr>
        <p:spPr>
          <a:xfrm>
            <a:off x="17927940" y="10303653"/>
            <a:ext cx="5309274" cy="1548950"/>
          </a:xfrm>
          <a:prstGeom prst="rect">
            <a:avLst/>
          </a:prstGeom>
          <a:noFill/>
        </p:spPr>
        <p:txBody>
          <a:bodyPr wrap="square" rtlCol="0">
            <a:spAutoFit/>
          </a:bodyPr>
          <a:lstStyle/>
          <a:p>
            <a:pPr algn="ctr" defTabSz="1828800">
              <a:lnSpc>
                <a:spcPct val="150000"/>
              </a:lnSpc>
            </a:pP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66" name="TextBox 65">
            <a:extLst>
              <a:ext uri="{FF2B5EF4-FFF2-40B4-BE49-F238E27FC236}">
                <a16:creationId xmlns:a16="http://schemas.microsoft.com/office/drawing/2014/main" id="{BA6A4480-FF34-4D48-A531-6DF94AC06A4E}"/>
              </a:ext>
            </a:extLst>
          </p:cNvPr>
          <p:cNvSpPr txBox="1"/>
          <p:nvPr/>
        </p:nvSpPr>
        <p:spPr>
          <a:xfrm>
            <a:off x="17790509" y="9756993"/>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WEB DEVELOPER</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67" name="TextBox 66">
            <a:extLst>
              <a:ext uri="{FF2B5EF4-FFF2-40B4-BE49-F238E27FC236}">
                <a16:creationId xmlns:a16="http://schemas.microsoft.com/office/drawing/2014/main" id="{F88A7E87-B398-414C-B1FB-B4094C6D3E09}"/>
              </a:ext>
            </a:extLst>
          </p:cNvPr>
          <p:cNvSpPr txBox="1"/>
          <p:nvPr/>
        </p:nvSpPr>
        <p:spPr>
          <a:xfrm>
            <a:off x="11525436" y="10333153"/>
            <a:ext cx="5309274" cy="1548950"/>
          </a:xfrm>
          <a:prstGeom prst="rect">
            <a:avLst/>
          </a:prstGeom>
          <a:noFill/>
        </p:spPr>
        <p:txBody>
          <a:bodyPr wrap="square" rtlCol="0">
            <a:spAutoFit/>
          </a:bodyPr>
          <a:lstStyle/>
          <a:p>
            <a:pPr algn="ctr" defTabSz="1828800">
              <a:lnSpc>
                <a:spcPct val="150000"/>
              </a:lnSpc>
            </a:pP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68" name="TextBox 67">
            <a:extLst>
              <a:ext uri="{FF2B5EF4-FFF2-40B4-BE49-F238E27FC236}">
                <a16:creationId xmlns:a16="http://schemas.microsoft.com/office/drawing/2014/main" id="{02FD6C2D-4429-4EE6-A879-B15E7F36550E}"/>
              </a:ext>
            </a:extLst>
          </p:cNvPr>
          <p:cNvSpPr txBox="1"/>
          <p:nvPr/>
        </p:nvSpPr>
        <p:spPr>
          <a:xfrm>
            <a:off x="11415775" y="9721163"/>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DIGITAL MARKETING</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69" name="TextBox 68">
            <a:extLst>
              <a:ext uri="{FF2B5EF4-FFF2-40B4-BE49-F238E27FC236}">
                <a16:creationId xmlns:a16="http://schemas.microsoft.com/office/drawing/2014/main" id="{B1C03B4A-4C71-4EB6-9440-92FA422A927F}"/>
              </a:ext>
            </a:extLst>
          </p:cNvPr>
          <p:cNvSpPr txBox="1"/>
          <p:nvPr/>
        </p:nvSpPr>
        <p:spPr>
          <a:xfrm>
            <a:off x="17790508" y="4575397"/>
            <a:ext cx="5309274" cy="1548950"/>
          </a:xfrm>
          <a:prstGeom prst="rect">
            <a:avLst/>
          </a:prstGeom>
          <a:noFill/>
        </p:spPr>
        <p:txBody>
          <a:bodyPr wrap="square" rtlCol="0">
            <a:spAutoFit/>
          </a:bodyPr>
          <a:lstStyle/>
          <a:p>
            <a:pPr algn="ctr" defTabSz="1828800">
              <a:lnSpc>
                <a:spcPct val="150000"/>
              </a:lnSpc>
            </a:pP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FFFFFF">
                    <a:lumMod val="75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70" name="TextBox 69">
            <a:extLst>
              <a:ext uri="{FF2B5EF4-FFF2-40B4-BE49-F238E27FC236}">
                <a16:creationId xmlns:a16="http://schemas.microsoft.com/office/drawing/2014/main" id="{33CBC75F-3906-4496-91CC-6A63CA10F6A6}"/>
              </a:ext>
            </a:extLst>
          </p:cNvPr>
          <p:cNvSpPr txBox="1"/>
          <p:nvPr/>
        </p:nvSpPr>
        <p:spPr>
          <a:xfrm>
            <a:off x="17763705" y="4097599"/>
            <a:ext cx="5309272" cy="430887"/>
          </a:xfrm>
          <a:prstGeom prst="rect">
            <a:avLst/>
          </a:prstGeom>
          <a:noFill/>
        </p:spPr>
        <p:txBody>
          <a:bodyPr wrap="square" rtlCol="0">
            <a:spAutoFit/>
          </a:bodyPr>
          <a:lstStyle/>
          <a:p>
            <a:pPr algn="ctr" defTabSz="1828800"/>
            <a:r>
              <a:rPr lang="en-US" sz="2200" b="1" spc="200">
                <a:solidFill>
                  <a:schemeClr val="tx2"/>
                </a:solidFill>
                <a:latin typeface="Poppins" panose="00000500000000000000" pitchFamily="2" charset="0"/>
                <a:cs typeface="Poppins" panose="00000500000000000000" pitchFamily="2" charset="0"/>
              </a:rPr>
              <a:t>DESIGNER</a:t>
            </a:r>
            <a:endParaRPr lang="en-US" sz="2200" b="1" spc="200" dirty="0">
              <a:solidFill>
                <a:schemeClr val="tx2"/>
              </a:solidFill>
              <a:latin typeface="Poppins" panose="00000500000000000000" pitchFamily="2" charset="0"/>
              <a:cs typeface="Poppins" panose="00000500000000000000" pitchFamily="2" charset="0"/>
            </a:endParaRPr>
          </a:p>
        </p:txBody>
      </p:sp>
      <p:grpSp>
        <p:nvGrpSpPr>
          <p:cNvPr id="8" name="Group 7">
            <a:extLst>
              <a:ext uri="{FF2B5EF4-FFF2-40B4-BE49-F238E27FC236}">
                <a16:creationId xmlns:a16="http://schemas.microsoft.com/office/drawing/2014/main" id="{ADFEDF26-7FF4-464B-8842-35FBA6F9B56D}"/>
              </a:ext>
            </a:extLst>
          </p:cNvPr>
          <p:cNvGrpSpPr/>
          <p:nvPr/>
        </p:nvGrpSpPr>
        <p:grpSpPr>
          <a:xfrm>
            <a:off x="12932749" y="1735904"/>
            <a:ext cx="1929460" cy="1929460"/>
            <a:chOff x="12932749" y="1735904"/>
            <a:chExt cx="1929460" cy="1929460"/>
          </a:xfrm>
        </p:grpSpPr>
        <p:sp>
          <p:nvSpPr>
            <p:cNvPr id="101" name="Rectangle: Rounded Corners 100">
              <a:extLst>
                <a:ext uri="{FF2B5EF4-FFF2-40B4-BE49-F238E27FC236}">
                  <a16:creationId xmlns:a16="http://schemas.microsoft.com/office/drawing/2014/main" id="{A4CF1266-FAC9-4C36-8EC7-552E004EF80B}"/>
                </a:ext>
              </a:extLst>
            </p:cNvPr>
            <p:cNvSpPr/>
            <p:nvPr/>
          </p:nvSpPr>
          <p:spPr>
            <a:xfrm>
              <a:off x="12932749" y="1735904"/>
              <a:ext cx="1929460" cy="192946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102" name="Graphic 8" descr="Internet">
              <a:extLst>
                <a:ext uri="{FF2B5EF4-FFF2-40B4-BE49-F238E27FC236}">
                  <a16:creationId xmlns:a16="http://schemas.microsoft.com/office/drawing/2014/main" id="{774C1BE6-6424-4F0E-86B9-DC621D391239}"/>
                </a:ext>
              </a:extLst>
            </p:cNvPr>
            <p:cNvGrpSpPr/>
            <p:nvPr/>
          </p:nvGrpSpPr>
          <p:grpSpPr>
            <a:xfrm>
              <a:off x="13356187" y="2348466"/>
              <a:ext cx="1178350" cy="704338"/>
              <a:chOff x="5657850" y="3171697"/>
              <a:chExt cx="876346" cy="523821"/>
            </a:xfrm>
            <a:solidFill>
              <a:schemeClr val="bg1"/>
            </a:solidFill>
          </p:grpSpPr>
          <p:sp>
            <p:nvSpPr>
              <p:cNvPr id="103" name="Freeform: Shape 102">
                <a:extLst>
                  <a:ext uri="{FF2B5EF4-FFF2-40B4-BE49-F238E27FC236}">
                    <a16:creationId xmlns:a16="http://schemas.microsoft.com/office/drawing/2014/main" id="{F6DC2462-8125-40E2-944C-8A6BB01ABA4B}"/>
                  </a:ext>
                </a:extLst>
              </p:cNvPr>
              <p:cNvSpPr/>
              <p:nvPr/>
            </p:nvSpPr>
            <p:spPr>
              <a:xfrm>
                <a:off x="5819784" y="3219338"/>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104" name="Freeform: Shape 103">
                <a:extLst>
                  <a:ext uri="{FF2B5EF4-FFF2-40B4-BE49-F238E27FC236}">
                    <a16:creationId xmlns:a16="http://schemas.microsoft.com/office/drawing/2014/main" id="{24622075-5DA8-4A93-A35E-8904F51A3108}"/>
                  </a:ext>
                </a:extLst>
              </p:cNvPr>
              <p:cNvSpPr/>
              <p:nvPr/>
            </p:nvSpPr>
            <p:spPr>
              <a:xfrm>
                <a:off x="5772159" y="3171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105" name="Freeform: Shape 104">
                <a:extLst>
                  <a:ext uri="{FF2B5EF4-FFF2-40B4-BE49-F238E27FC236}">
                    <a16:creationId xmlns:a16="http://schemas.microsoft.com/office/drawing/2014/main" id="{4DFA5E22-3610-4119-AD61-BD0C8A127DA1}"/>
                  </a:ext>
                </a:extLst>
              </p:cNvPr>
              <p:cNvSpPr/>
              <p:nvPr/>
            </p:nvSpPr>
            <p:spPr>
              <a:xfrm>
                <a:off x="5657850" y="3628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106" name="Freeform: Shape 105">
                <a:extLst>
                  <a:ext uri="{FF2B5EF4-FFF2-40B4-BE49-F238E27FC236}">
                    <a16:creationId xmlns:a16="http://schemas.microsoft.com/office/drawing/2014/main" id="{01CF09E9-6817-4A5E-93DB-38C74201CAC1}"/>
                  </a:ext>
                </a:extLst>
              </p:cNvPr>
              <p:cNvSpPr/>
              <p:nvPr/>
            </p:nvSpPr>
            <p:spPr>
              <a:xfrm>
                <a:off x="5972175" y="3267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grpSp>
      </p:grpSp>
      <p:grpSp>
        <p:nvGrpSpPr>
          <p:cNvPr id="10" name="Group 9">
            <a:extLst>
              <a:ext uri="{FF2B5EF4-FFF2-40B4-BE49-F238E27FC236}">
                <a16:creationId xmlns:a16="http://schemas.microsoft.com/office/drawing/2014/main" id="{7216E9C8-0E86-46BB-96D0-BC63CE409AF0}"/>
              </a:ext>
            </a:extLst>
          </p:cNvPr>
          <p:cNvGrpSpPr/>
          <p:nvPr/>
        </p:nvGrpSpPr>
        <p:grpSpPr>
          <a:xfrm>
            <a:off x="19344435" y="1748038"/>
            <a:ext cx="1929460" cy="1929460"/>
            <a:chOff x="19344435" y="1748038"/>
            <a:chExt cx="1929460" cy="1929460"/>
          </a:xfrm>
        </p:grpSpPr>
        <p:sp>
          <p:nvSpPr>
            <p:cNvPr id="142" name="Rectangle: Rounded Corners 141">
              <a:extLst>
                <a:ext uri="{FF2B5EF4-FFF2-40B4-BE49-F238E27FC236}">
                  <a16:creationId xmlns:a16="http://schemas.microsoft.com/office/drawing/2014/main" id="{206C7D26-AC47-463D-84F8-34ED88122507}"/>
                </a:ext>
              </a:extLst>
            </p:cNvPr>
            <p:cNvSpPr/>
            <p:nvPr/>
          </p:nvSpPr>
          <p:spPr>
            <a:xfrm>
              <a:off x="19344435" y="1748038"/>
              <a:ext cx="1929460" cy="192946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143" name="Graphic 15" descr="Cell Tower">
              <a:extLst>
                <a:ext uri="{FF2B5EF4-FFF2-40B4-BE49-F238E27FC236}">
                  <a16:creationId xmlns:a16="http://schemas.microsoft.com/office/drawing/2014/main" id="{04687AE9-F63D-47E7-84C0-6637302E4D3D}"/>
                </a:ext>
              </a:extLst>
            </p:cNvPr>
            <p:cNvGrpSpPr/>
            <p:nvPr/>
          </p:nvGrpSpPr>
          <p:grpSpPr>
            <a:xfrm>
              <a:off x="19940729" y="2165150"/>
              <a:ext cx="832636" cy="1095236"/>
              <a:chOff x="4873900" y="5417439"/>
              <a:chExt cx="561797" cy="738978"/>
            </a:xfrm>
            <a:solidFill>
              <a:schemeClr val="bg1"/>
            </a:solidFill>
          </p:grpSpPr>
          <p:sp>
            <p:nvSpPr>
              <p:cNvPr id="144" name="Freeform: Shape 143">
                <a:extLst>
                  <a:ext uri="{FF2B5EF4-FFF2-40B4-BE49-F238E27FC236}">
                    <a16:creationId xmlns:a16="http://schemas.microsoft.com/office/drawing/2014/main" id="{75F2C501-22C2-435B-8CB3-28C502554D38}"/>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45" name="Freeform: Shape 144">
                <a:extLst>
                  <a:ext uri="{FF2B5EF4-FFF2-40B4-BE49-F238E27FC236}">
                    <a16:creationId xmlns:a16="http://schemas.microsoft.com/office/drawing/2014/main" id="{262F84C8-7671-4A5B-87B3-6B8E09BF82C1}"/>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46" name="Freeform: Shape 145">
                <a:extLst>
                  <a:ext uri="{FF2B5EF4-FFF2-40B4-BE49-F238E27FC236}">
                    <a16:creationId xmlns:a16="http://schemas.microsoft.com/office/drawing/2014/main" id="{0F92CD23-061C-43EA-A186-F22F92A28B51}"/>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47" name="Freeform: Shape 146">
                <a:extLst>
                  <a:ext uri="{FF2B5EF4-FFF2-40B4-BE49-F238E27FC236}">
                    <a16:creationId xmlns:a16="http://schemas.microsoft.com/office/drawing/2014/main" id="{A6711475-B25A-4683-BA30-6DA4FD02AED7}"/>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48" name="Freeform: Shape 147">
                <a:extLst>
                  <a:ext uri="{FF2B5EF4-FFF2-40B4-BE49-F238E27FC236}">
                    <a16:creationId xmlns:a16="http://schemas.microsoft.com/office/drawing/2014/main" id="{3C49D24E-AF1B-4778-9D3D-C1CC5F0966FA}"/>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49" name="Freeform: Shape 148">
                <a:extLst>
                  <a:ext uri="{FF2B5EF4-FFF2-40B4-BE49-F238E27FC236}">
                    <a16:creationId xmlns:a16="http://schemas.microsoft.com/office/drawing/2014/main" id="{593EA491-7C9F-48A5-B650-70BE7FC29968}"/>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50" name="Freeform: Shape 149">
                <a:extLst>
                  <a:ext uri="{FF2B5EF4-FFF2-40B4-BE49-F238E27FC236}">
                    <a16:creationId xmlns:a16="http://schemas.microsoft.com/office/drawing/2014/main" id="{9D511924-F719-4DC5-BE2F-28D783C38E34}"/>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grpSp>
        <p:nvGrpSpPr>
          <p:cNvPr id="12" name="Group 11">
            <a:extLst>
              <a:ext uri="{FF2B5EF4-FFF2-40B4-BE49-F238E27FC236}">
                <a16:creationId xmlns:a16="http://schemas.microsoft.com/office/drawing/2014/main" id="{CFDF638D-02BF-485B-9EFE-1A6AE26C212D}"/>
              </a:ext>
            </a:extLst>
          </p:cNvPr>
          <p:cNvGrpSpPr/>
          <p:nvPr/>
        </p:nvGrpSpPr>
        <p:grpSpPr>
          <a:xfrm>
            <a:off x="12932747" y="7367058"/>
            <a:ext cx="1929460" cy="1929460"/>
            <a:chOff x="12932747" y="7367058"/>
            <a:chExt cx="1929460" cy="1929460"/>
          </a:xfrm>
        </p:grpSpPr>
        <p:sp>
          <p:nvSpPr>
            <p:cNvPr id="152" name="Rectangle: Rounded Corners 151">
              <a:extLst>
                <a:ext uri="{FF2B5EF4-FFF2-40B4-BE49-F238E27FC236}">
                  <a16:creationId xmlns:a16="http://schemas.microsoft.com/office/drawing/2014/main" id="{A8883597-A604-4BB9-BABE-FE22E81C8CE4}"/>
                </a:ext>
              </a:extLst>
            </p:cNvPr>
            <p:cNvSpPr/>
            <p:nvPr/>
          </p:nvSpPr>
          <p:spPr>
            <a:xfrm>
              <a:off x="12932747" y="7367058"/>
              <a:ext cx="1929460" cy="192946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153" name="Graphic 32" descr="Server">
              <a:extLst>
                <a:ext uri="{FF2B5EF4-FFF2-40B4-BE49-F238E27FC236}">
                  <a16:creationId xmlns:a16="http://schemas.microsoft.com/office/drawing/2014/main" id="{BC865836-A9FA-471B-BE8D-B4EAE623E76B}"/>
                </a:ext>
              </a:extLst>
            </p:cNvPr>
            <p:cNvGrpSpPr/>
            <p:nvPr/>
          </p:nvGrpSpPr>
          <p:grpSpPr>
            <a:xfrm>
              <a:off x="13386873" y="7842458"/>
              <a:ext cx="1021210" cy="978660"/>
              <a:chOff x="5753100" y="3105150"/>
              <a:chExt cx="685800" cy="657225"/>
            </a:xfrm>
            <a:solidFill>
              <a:schemeClr val="bg1"/>
            </a:solidFill>
          </p:grpSpPr>
          <p:sp>
            <p:nvSpPr>
              <p:cNvPr id="154" name="Freeform: Shape 153">
                <a:extLst>
                  <a:ext uri="{FF2B5EF4-FFF2-40B4-BE49-F238E27FC236}">
                    <a16:creationId xmlns:a16="http://schemas.microsoft.com/office/drawing/2014/main" id="{2824797C-A71A-4C77-B9D4-49309A6AC34A}"/>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55" name="Freeform: Shape 154">
                <a:extLst>
                  <a:ext uri="{FF2B5EF4-FFF2-40B4-BE49-F238E27FC236}">
                    <a16:creationId xmlns:a16="http://schemas.microsoft.com/office/drawing/2014/main" id="{F5F7EC14-6537-400D-A6B9-384D6CC43BEE}"/>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56" name="Freeform: Shape 155">
                <a:extLst>
                  <a:ext uri="{FF2B5EF4-FFF2-40B4-BE49-F238E27FC236}">
                    <a16:creationId xmlns:a16="http://schemas.microsoft.com/office/drawing/2014/main" id="{0AB98D64-E2F6-4B4D-9485-DF2AEAECA0D2}"/>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57" name="Freeform: Shape 156">
                <a:extLst>
                  <a:ext uri="{FF2B5EF4-FFF2-40B4-BE49-F238E27FC236}">
                    <a16:creationId xmlns:a16="http://schemas.microsoft.com/office/drawing/2014/main" id="{D6047627-2FFD-4578-8F5E-EEC9629AC76E}"/>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58" name="Freeform: Shape 157">
                <a:extLst>
                  <a:ext uri="{FF2B5EF4-FFF2-40B4-BE49-F238E27FC236}">
                    <a16:creationId xmlns:a16="http://schemas.microsoft.com/office/drawing/2014/main" id="{481DBE6E-487F-4A8F-8640-D8C5551B4867}"/>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59" name="Freeform: Shape 158">
                <a:extLst>
                  <a:ext uri="{FF2B5EF4-FFF2-40B4-BE49-F238E27FC236}">
                    <a16:creationId xmlns:a16="http://schemas.microsoft.com/office/drawing/2014/main" id="{0437C138-0196-4CD1-BC95-AC25D7FBAFAB}"/>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60" name="Freeform: Shape 159">
                <a:extLst>
                  <a:ext uri="{FF2B5EF4-FFF2-40B4-BE49-F238E27FC236}">
                    <a16:creationId xmlns:a16="http://schemas.microsoft.com/office/drawing/2014/main" id="{07DC754F-7043-4C24-97F7-1490841A8162}"/>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61" name="Freeform: Shape 160">
                <a:extLst>
                  <a:ext uri="{FF2B5EF4-FFF2-40B4-BE49-F238E27FC236}">
                    <a16:creationId xmlns:a16="http://schemas.microsoft.com/office/drawing/2014/main" id="{095682E7-D03B-444F-A030-00A1F25ADAF9}"/>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62" name="Freeform: Shape 161">
                <a:extLst>
                  <a:ext uri="{FF2B5EF4-FFF2-40B4-BE49-F238E27FC236}">
                    <a16:creationId xmlns:a16="http://schemas.microsoft.com/office/drawing/2014/main" id="{C318803C-4850-43E6-B794-C79CFFDF87E6}"/>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63" name="Freeform: Shape 162">
                <a:extLst>
                  <a:ext uri="{FF2B5EF4-FFF2-40B4-BE49-F238E27FC236}">
                    <a16:creationId xmlns:a16="http://schemas.microsoft.com/office/drawing/2014/main" id="{8AF0E9D6-ED9B-4DE6-B4F9-50BD2F4A1618}"/>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grpSp>
        <p:nvGrpSpPr>
          <p:cNvPr id="11" name="Group 10">
            <a:extLst>
              <a:ext uri="{FF2B5EF4-FFF2-40B4-BE49-F238E27FC236}">
                <a16:creationId xmlns:a16="http://schemas.microsoft.com/office/drawing/2014/main" id="{F6AEE8BC-9C84-48FE-9B24-92097BFB9866}"/>
              </a:ext>
            </a:extLst>
          </p:cNvPr>
          <p:cNvGrpSpPr/>
          <p:nvPr/>
        </p:nvGrpSpPr>
        <p:grpSpPr>
          <a:xfrm>
            <a:off x="19354217" y="7367058"/>
            <a:ext cx="1929460" cy="1929460"/>
            <a:chOff x="19354217" y="7367058"/>
            <a:chExt cx="1929460" cy="1929460"/>
          </a:xfrm>
        </p:grpSpPr>
        <p:sp>
          <p:nvSpPr>
            <p:cNvPr id="165" name="Rectangle: Rounded Corners 164">
              <a:extLst>
                <a:ext uri="{FF2B5EF4-FFF2-40B4-BE49-F238E27FC236}">
                  <a16:creationId xmlns:a16="http://schemas.microsoft.com/office/drawing/2014/main" id="{B2410E82-3ACC-4146-B6FC-2EB2702BB945}"/>
                </a:ext>
              </a:extLst>
            </p:cNvPr>
            <p:cNvSpPr/>
            <p:nvPr/>
          </p:nvSpPr>
          <p:spPr>
            <a:xfrm>
              <a:off x="19354217" y="7367058"/>
              <a:ext cx="1929460" cy="192946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166" name="Graphic 45" descr="Upward trend">
              <a:extLst>
                <a:ext uri="{FF2B5EF4-FFF2-40B4-BE49-F238E27FC236}">
                  <a16:creationId xmlns:a16="http://schemas.microsoft.com/office/drawing/2014/main" id="{B50DBBAC-C268-4C68-ABC8-E5A90794B840}"/>
                </a:ext>
              </a:extLst>
            </p:cNvPr>
            <p:cNvGrpSpPr/>
            <p:nvPr/>
          </p:nvGrpSpPr>
          <p:grpSpPr>
            <a:xfrm>
              <a:off x="19940801" y="7953476"/>
              <a:ext cx="756292" cy="756626"/>
              <a:chOff x="5772550" y="3105150"/>
              <a:chExt cx="647414" cy="647700"/>
            </a:xfrm>
            <a:solidFill>
              <a:schemeClr val="bg1"/>
            </a:solidFill>
          </p:grpSpPr>
          <p:sp>
            <p:nvSpPr>
              <p:cNvPr id="167" name="Freeform: Shape 166">
                <a:extLst>
                  <a:ext uri="{FF2B5EF4-FFF2-40B4-BE49-F238E27FC236}">
                    <a16:creationId xmlns:a16="http://schemas.microsoft.com/office/drawing/2014/main" id="{24445851-97EC-4496-BFFE-428A24D7B664}"/>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168" name="Freeform: Shape 167">
                <a:extLst>
                  <a:ext uri="{FF2B5EF4-FFF2-40B4-BE49-F238E27FC236}">
                    <a16:creationId xmlns:a16="http://schemas.microsoft.com/office/drawing/2014/main" id="{56A869C4-31BC-4ED3-8689-EBCEA38098BE}"/>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sp>
        <p:nvSpPr>
          <p:cNvPr id="71" name="Rectangle: Rounded Corners 70">
            <a:extLst>
              <a:ext uri="{FF2B5EF4-FFF2-40B4-BE49-F238E27FC236}">
                <a16:creationId xmlns:a16="http://schemas.microsoft.com/office/drawing/2014/main" id="{B5A4D09D-2199-48C1-A9E9-7A72F537F0C3}"/>
              </a:ext>
            </a:extLst>
          </p:cNvPr>
          <p:cNvSpPr/>
          <p:nvPr/>
        </p:nvSpPr>
        <p:spPr>
          <a:xfrm>
            <a:off x="1498826" y="11141263"/>
            <a:ext cx="2907226" cy="81450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800">
                <a:solidFill>
                  <a:srgbClr val="FFFFFF"/>
                </a:solidFill>
                <a:latin typeface="Lato Black" panose="020F0A02020204030203" pitchFamily="34" charset="0"/>
              </a:rPr>
              <a:t>R</a:t>
            </a:r>
            <a:r>
              <a:rPr lang="en-US" sz="2800">
                <a:solidFill>
                  <a:srgbClr val="FFFFFF"/>
                </a:solidFill>
                <a:latin typeface="Lato Black" panose="020F0A02020204030203" pitchFamily="34" charset="0"/>
              </a:rPr>
              <a:t>ead More</a:t>
            </a:r>
            <a:endParaRPr lang="en-US" sz="3200">
              <a:solidFill>
                <a:srgbClr val="FFFFFF"/>
              </a:solidFill>
              <a:latin typeface="Lato Black" panose="020F0A02020204030203" pitchFamily="34" charset="0"/>
            </a:endParaRPr>
          </a:p>
        </p:txBody>
      </p:sp>
      <p:grpSp>
        <p:nvGrpSpPr>
          <p:cNvPr id="7" name="Group 6">
            <a:extLst>
              <a:ext uri="{FF2B5EF4-FFF2-40B4-BE49-F238E27FC236}">
                <a16:creationId xmlns:a16="http://schemas.microsoft.com/office/drawing/2014/main" id="{B765048F-92F8-4CC8-8479-97D4DE4820B7}"/>
              </a:ext>
            </a:extLst>
          </p:cNvPr>
          <p:cNvGrpSpPr/>
          <p:nvPr/>
        </p:nvGrpSpPr>
        <p:grpSpPr>
          <a:xfrm>
            <a:off x="6866922" y="5933980"/>
            <a:ext cx="2007762" cy="2007762"/>
            <a:chOff x="4741282" y="3092532"/>
            <a:chExt cx="1003881" cy="1003881"/>
          </a:xfrm>
        </p:grpSpPr>
        <p:sp>
          <p:nvSpPr>
            <p:cNvPr id="73" name="Oval 72">
              <a:extLst>
                <a:ext uri="{FF2B5EF4-FFF2-40B4-BE49-F238E27FC236}">
                  <a16:creationId xmlns:a16="http://schemas.microsoft.com/office/drawing/2014/main" id="{9DB763E9-183E-4C64-99C4-9DACF5B9784E}"/>
                </a:ext>
              </a:extLst>
            </p:cNvPr>
            <p:cNvSpPr/>
            <p:nvPr/>
          </p:nvSpPr>
          <p:spPr>
            <a:xfrm>
              <a:off x="4741282" y="3092532"/>
              <a:ext cx="1003881" cy="100388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6" name="Isosceles Triangle 5">
              <a:extLst>
                <a:ext uri="{FF2B5EF4-FFF2-40B4-BE49-F238E27FC236}">
                  <a16:creationId xmlns:a16="http://schemas.microsoft.com/office/drawing/2014/main" id="{B06FCF74-9697-416F-9D0E-7AEE583FBE7B}"/>
                </a:ext>
              </a:extLst>
            </p:cNvPr>
            <p:cNvSpPr/>
            <p:nvPr/>
          </p:nvSpPr>
          <p:spPr>
            <a:xfrm rot="5400000">
              <a:off x="5103914" y="3463751"/>
              <a:ext cx="328831" cy="28347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72" name="Group 71">
            <a:extLst>
              <a:ext uri="{FF2B5EF4-FFF2-40B4-BE49-F238E27FC236}">
                <a16:creationId xmlns:a16="http://schemas.microsoft.com/office/drawing/2014/main" id="{EEEAEE70-E476-44F7-8EA1-2CE5154769F1}"/>
              </a:ext>
            </a:extLst>
          </p:cNvPr>
          <p:cNvGrpSpPr/>
          <p:nvPr/>
        </p:nvGrpSpPr>
        <p:grpSpPr>
          <a:xfrm>
            <a:off x="5877575" y="514571"/>
            <a:ext cx="1733320" cy="380594"/>
            <a:chOff x="-2808348" y="655438"/>
            <a:chExt cx="14185914" cy="3114879"/>
          </a:xfrm>
          <a:solidFill>
            <a:schemeClr val="tx2"/>
          </a:solidFill>
        </p:grpSpPr>
        <p:sp>
          <p:nvSpPr>
            <p:cNvPr id="74" name="Freeform 88">
              <a:extLst>
                <a:ext uri="{FF2B5EF4-FFF2-40B4-BE49-F238E27FC236}">
                  <a16:creationId xmlns:a16="http://schemas.microsoft.com/office/drawing/2014/main" id="{8E174342-7A6E-480C-A651-2613D4C3413B}"/>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75" name="Freeform: Shape 74">
              <a:extLst>
                <a:ext uri="{FF2B5EF4-FFF2-40B4-BE49-F238E27FC236}">
                  <a16:creationId xmlns:a16="http://schemas.microsoft.com/office/drawing/2014/main" id="{5F6AB0FD-C46F-4310-BE70-DE0003149C48}"/>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76" name="Group 75">
              <a:extLst>
                <a:ext uri="{FF2B5EF4-FFF2-40B4-BE49-F238E27FC236}">
                  <a16:creationId xmlns:a16="http://schemas.microsoft.com/office/drawing/2014/main" id="{10154FB3-C4F6-407D-A2C2-7E1A7D867D28}"/>
                </a:ext>
              </a:extLst>
            </p:cNvPr>
            <p:cNvGrpSpPr/>
            <p:nvPr/>
          </p:nvGrpSpPr>
          <p:grpSpPr>
            <a:xfrm>
              <a:off x="2868343" y="938734"/>
              <a:ext cx="2565529" cy="2678828"/>
              <a:chOff x="8223954" y="1597322"/>
              <a:chExt cx="232377" cy="259774"/>
            </a:xfrm>
            <a:grpFill/>
          </p:grpSpPr>
          <p:sp>
            <p:nvSpPr>
              <p:cNvPr id="77" name="Rectangle 119">
                <a:extLst>
                  <a:ext uri="{FF2B5EF4-FFF2-40B4-BE49-F238E27FC236}">
                    <a16:creationId xmlns:a16="http://schemas.microsoft.com/office/drawing/2014/main" id="{64D2BC2F-6104-4335-8D8A-8329B9177CE7}"/>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8" name="Rectangle 120">
                <a:extLst>
                  <a:ext uri="{FF2B5EF4-FFF2-40B4-BE49-F238E27FC236}">
                    <a16:creationId xmlns:a16="http://schemas.microsoft.com/office/drawing/2014/main" id="{02FD24F6-AF25-43FF-8882-2DDB2F64EC42}"/>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9" name="Freeform 121">
                <a:extLst>
                  <a:ext uri="{FF2B5EF4-FFF2-40B4-BE49-F238E27FC236}">
                    <a16:creationId xmlns:a16="http://schemas.microsoft.com/office/drawing/2014/main" id="{A49108D7-5F83-485F-A04F-8E5B22C9E06E}"/>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325471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lt">
                                    <p:tmPct val="10000"/>
                                  </p:iterate>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iterate type="lt">
                                    <p:tmPct val="10000"/>
                                  </p:iterate>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fill="hold"/>
                                        <p:tgtEl>
                                          <p:spTgt spid="70"/>
                                        </p:tgtEl>
                                        <p:attrNameLst>
                                          <p:attrName>ppt_x</p:attrName>
                                        </p:attrNameLst>
                                      </p:cBhvr>
                                      <p:tavLst>
                                        <p:tav tm="0">
                                          <p:val>
                                            <p:strVal val="#ppt_x"/>
                                          </p:val>
                                        </p:tav>
                                        <p:tav tm="100000">
                                          <p:val>
                                            <p:strVal val="#ppt_x"/>
                                          </p:val>
                                        </p:tav>
                                      </p:tavLst>
                                    </p:anim>
                                    <p:anim calcmode="lin" valueType="num">
                                      <p:cBhvr additive="base">
                                        <p:cTn id="12" dur="500" fill="hold"/>
                                        <p:tgtEl>
                                          <p:spTgt spid="70"/>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iterate type="lt">
                                    <p:tmPct val="10000"/>
                                  </p:iterate>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ppt_x"/>
                                          </p:val>
                                        </p:tav>
                                        <p:tav tm="100000">
                                          <p:val>
                                            <p:strVal val="#ppt_x"/>
                                          </p:val>
                                        </p:tav>
                                      </p:tavLst>
                                    </p:anim>
                                    <p:anim calcmode="lin" valueType="num">
                                      <p:cBhvr additive="base">
                                        <p:cTn id="16" dur="500" fill="hold"/>
                                        <p:tgtEl>
                                          <p:spTgt spid="6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iterate type="lt">
                                    <p:tmPct val="10000"/>
                                  </p:iterate>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ppt_x"/>
                                          </p:val>
                                        </p:tav>
                                        <p:tav tm="100000">
                                          <p:val>
                                            <p:strVal val="#ppt_x"/>
                                          </p:val>
                                        </p:tav>
                                      </p:tavLst>
                                    </p:anim>
                                    <p:anim calcmode="lin" valueType="num">
                                      <p:cBhvr additive="base">
                                        <p:cTn id="20" dur="500" fill="hold"/>
                                        <p:tgtEl>
                                          <p:spTgt spid="66"/>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300"/>
                                        <p:tgtEl>
                                          <p:spTgt spid="6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300"/>
                                        <p:tgtEl>
                                          <p:spTgt spid="6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300"/>
                                        <p:tgtEl>
                                          <p:spTgt spid="6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300"/>
                                        <p:tgtEl>
                                          <p:spTgt spid="65"/>
                                        </p:tgtEl>
                                      </p:cBhvr>
                                    </p:animEffect>
                                  </p:childTnLst>
                                </p:cTn>
                              </p:par>
                              <p:par>
                                <p:cTn id="33" presetID="2" presetClass="entr" presetSubtype="4" decel="100000" fill="hold" grpId="0" nodeType="withEffect">
                                  <p:stCondLst>
                                    <p:cond delay="0"/>
                                  </p:stCondLst>
                                  <p:iterate type="lt">
                                    <p:tmPct val="10000"/>
                                  </p:iterate>
                                  <p:childTnLst>
                                    <p:set>
                                      <p:cBhvr>
                                        <p:cTn id="34" dur="1" fill="hold">
                                          <p:stCondLst>
                                            <p:cond delay="0"/>
                                          </p:stCondLst>
                                        </p:cTn>
                                        <p:tgtEl>
                                          <p:spTgt spid="341"/>
                                        </p:tgtEl>
                                        <p:attrNameLst>
                                          <p:attrName>style.visibility</p:attrName>
                                        </p:attrNameLst>
                                      </p:cBhvr>
                                      <p:to>
                                        <p:strVal val="visible"/>
                                      </p:to>
                                    </p:set>
                                    <p:anim calcmode="lin" valueType="num">
                                      <p:cBhvr additive="base">
                                        <p:cTn id="35" dur="500" fill="hold"/>
                                        <p:tgtEl>
                                          <p:spTgt spid="341"/>
                                        </p:tgtEl>
                                        <p:attrNameLst>
                                          <p:attrName>ppt_x</p:attrName>
                                        </p:attrNameLst>
                                      </p:cBhvr>
                                      <p:tavLst>
                                        <p:tav tm="0">
                                          <p:val>
                                            <p:strVal val="#ppt_x"/>
                                          </p:val>
                                        </p:tav>
                                        <p:tav tm="100000">
                                          <p:val>
                                            <p:strVal val="#ppt_x"/>
                                          </p:val>
                                        </p:tav>
                                      </p:tavLst>
                                    </p:anim>
                                    <p:anim calcmode="lin" valueType="num">
                                      <p:cBhvr additive="base">
                                        <p:cTn id="36" dur="500" fill="hold"/>
                                        <p:tgtEl>
                                          <p:spTgt spid="341"/>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342"/>
                                        </p:tgtEl>
                                        <p:attrNameLst>
                                          <p:attrName>style.visibility</p:attrName>
                                        </p:attrNameLst>
                                      </p:cBhvr>
                                      <p:to>
                                        <p:strVal val="visible"/>
                                      </p:to>
                                    </p:set>
                                    <p:animEffect transition="in" filter="fade">
                                      <p:cBhvr>
                                        <p:cTn id="39" dur="300"/>
                                        <p:tgtEl>
                                          <p:spTgt spid="342"/>
                                        </p:tgtEl>
                                      </p:cBhvr>
                                    </p:animEffect>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71"/>
                                        </p:tgtEl>
                                        <p:attrNameLst>
                                          <p:attrName>style.visibility</p:attrName>
                                        </p:attrNameLst>
                                      </p:cBhvr>
                                      <p:to>
                                        <p:strVal val="visible"/>
                                      </p:to>
                                    </p:set>
                                    <p:anim calcmode="lin" valueType="num">
                                      <p:cBhvr additive="base">
                                        <p:cTn id="42" dur="500" fill="hold"/>
                                        <p:tgtEl>
                                          <p:spTgt spid="71"/>
                                        </p:tgtEl>
                                        <p:attrNameLst>
                                          <p:attrName>ppt_x</p:attrName>
                                        </p:attrNameLst>
                                      </p:cBhvr>
                                      <p:tavLst>
                                        <p:tav tm="0">
                                          <p:val>
                                            <p:strVal val="0-#ppt_w/2"/>
                                          </p:val>
                                        </p:tav>
                                        <p:tav tm="100000">
                                          <p:val>
                                            <p:strVal val="#ppt_x"/>
                                          </p:val>
                                        </p:tav>
                                      </p:tavLst>
                                    </p:anim>
                                    <p:anim calcmode="lin" valueType="num">
                                      <p:cBhvr additive="base">
                                        <p:cTn id="43" dur="500" fill="hold"/>
                                        <p:tgtEl>
                                          <p:spTgt spid="71"/>
                                        </p:tgtEl>
                                        <p:attrNameLst>
                                          <p:attrName>ppt_y</p:attrName>
                                        </p:attrNameLst>
                                      </p:cBhvr>
                                      <p:tavLst>
                                        <p:tav tm="0">
                                          <p:val>
                                            <p:strVal val="#ppt_y"/>
                                          </p:val>
                                        </p:tav>
                                        <p:tav tm="100000">
                                          <p:val>
                                            <p:strVal val="#ppt_y"/>
                                          </p:val>
                                        </p:tav>
                                      </p:tavLst>
                                    </p:anim>
                                  </p:childTnLst>
                                </p:cTn>
                              </p:par>
                              <p:par>
                                <p:cTn id="44" presetID="2" presetClass="entr" presetSubtype="1" decel="100000" fill="hold" nodeType="withEffect">
                                  <p:stCondLst>
                                    <p:cond delay="0"/>
                                  </p:stCondLst>
                                  <p:iterate type="lt">
                                    <p:tmPct val="10000"/>
                                  </p:iterate>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ppt_x"/>
                                          </p:val>
                                        </p:tav>
                                        <p:tav tm="100000">
                                          <p:val>
                                            <p:strVal val="#ppt_x"/>
                                          </p:val>
                                        </p:tav>
                                      </p:tavLst>
                                    </p:anim>
                                    <p:anim calcmode="lin" valueType="num">
                                      <p:cBhvr additive="base">
                                        <p:cTn id="47" dur="500" fill="hold"/>
                                        <p:tgtEl>
                                          <p:spTgt spid="8"/>
                                        </p:tgtEl>
                                        <p:attrNameLst>
                                          <p:attrName>ppt_y</p:attrName>
                                        </p:attrNameLst>
                                      </p:cBhvr>
                                      <p:tavLst>
                                        <p:tav tm="0">
                                          <p:val>
                                            <p:strVal val="0-#ppt_h/2"/>
                                          </p:val>
                                        </p:tav>
                                        <p:tav tm="100000">
                                          <p:val>
                                            <p:strVal val="#ppt_y"/>
                                          </p:val>
                                        </p:tav>
                                      </p:tavLst>
                                    </p:anim>
                                  </p:childTnLst>
                                </p:cTn>
                              </p:par>
                              <p:par>
                                <p:cTn id="48" presetID="2" presetClass="entr" presetSubtype="1" decel="100000" fill="hold" nodeType="withEffect">
                                  <p:stCondLst>
                                    <p:cond delay="0"/>
                                  </p:stCondLst>
                                  <p:iterate type="lt">
                                    <p:tmPct val="10000"/>
                                  </p:iterate>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0-#ppt_h/2"/>
                                          </p:val>
                                        </p:tav>
                                        <p:tav tm="100000">
                                          <p:val>
                                            <p:strVal val="#ppt_y"/>
                                          </p:val>
                                        </p:tav>
                                      </p:tavLst>
                                    </p:anim>
                                  </p:childTnLst>
                                </p:cTn>
                              </p:par>
                              <p:par>
                                <p:cTn id="52" presetID="2" presetClass="entr" presetSubtype="4" decel="100000" fill="hold" nodeType="withEffect">
                                  <p:stCondLst>
                                    <p:cond delay="0"/>
                                  </p:stCondLst>
                                  <p:iterate type="lt">
                                    <p:tmPct val="10000"/>
                                  </p:iterate>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par>
                                <p:cTn id="56" presetID="2" presetClass="entr" presetSubtype="4" decel="100000" fill="hold" nodeType="withEffect">
                                  <p:stCondLst>
                                    <p:cond delay="0"/>
                                  </p:stCondLst>
                                  <p:iterate type="lt">
                                    <p:tmPct val="10000"/>
                                  </p:iterate>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 grpId="0"/>
      <p:bldP spid="342" grpId="0"/>
      <p:bldP spid="63" grpId="0"/>
      <p:bldP spid="64" grpId="0"/>
      <p:bldP spid="65" grpId="0"/>
      <p:bldP spid="66" grpId="0"/>
      <p:bldP spid="67" grpId="0"/>
      <p:bldP spid="68" grpId="0"/>
      <p:bldP spid="69" grpId="0"/>
      <p:bldP spid="70" grpId="0"/>
      <p:bldP spid="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 name="Rectangle: Rounded Corners 55">
            <a:extLst>
              <a:ext uri="{FF2B5EF4-FFF2-40B4-BE49-F238E27FC236}">
                <a16:creationId xmlns:a16="http://schemas.microsoft.com/office/drawing/2014/main" id="{EF589113-0420-448B-BA0C-6535EEFE9341}"/>
              </a:ext>
            </a:extLst>
          </p:cNvPr>
          <p:cNvSpPr/>
          <p:nvPr/>
        </p:nvSpPr>
        <p:spPr>
          <a:xfrm>
            <a:off x="1533376" y="1713755"/>
            <a:ext cx="12190897" cy="10288490"/>
          </a:xfrm>
          <a:prstGeom prst="roundRect">
            <a:avLst>
              <a:gd name="adj" fmla="val 0"/>
            </a:avLst>
          </a:prstGeom>
          <a:solidFill>
            <a:schemeClr val="bg1">
              <a:lumMod val="95000"/>
            </a:schemeClr>
          </a:solidFill>
          <a:ln>
            <a:noFill/>
          </a:ln>
          <a:effectLst>
            <a:outerShdw blurRad="266700" sx="91000" sy="91000" algn="ctr" rotWithShape="0">
              <a:prstClr val="black">
                <a:alpha val="4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sp>
        <p:nvSpPr>
          <p:cNvPr id="90" name="TextBox 89">
            <a:extLst>
              <a:ext uri="{FF2B5EF4-FFF2-40B4-BE49-F238E27FC236}">
                <a16:creationId xmlns:a16="http://schemas.microsoft.com/office/drawing/2014/main" id="{DDC5A98B-C7AA-45CA-83DE-061C0F483926}"/>
              </a:ext>
            </a:extLst>
          </p:cNvPr>
          <p:cNvSpPr txBox="1"/>
          <p:nvPr/>
        </p:nvSpPr>
        <p:spPr>
          <a:xfrm>
            <a:off x="5358198" y="3383777"/>
            <a:ext cx="5309274" cy="1548950"/>
          </a:xfrm>
          <a:prstGeom prst="rect">
            <a:avLst/>
          </a:prstGeom>
          <a:noFill/>
        </p:spPr>
        <p:txBody>
          <a:bodyPr wrap="square" rtlCol="0">
            <a:spAutoFit/>
          </a:bodyPr>
          <a:lstStyle/>
          <a:p>
            <a:pPr defTabSz="1828800">
              <a:lnSpc>
                <a:spcPct val="150000"/>
              </a:lnSpc>
            </a:pP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141" name="TextBox 140">
            <a:extLst>
              <a:ext uri="{FF2B5EF4-FFF2-40B4-BE49-F238E27FC236}">
                <a16:creationId xmlns:a16="http://schemas.microsoft.com/office/drawing/2014/main" id="{C4C9E4C1-D920-4E98-8876-46B63D49649A}"/>
              </a:ext>
            </a:extLst>
          </p:cNvPr>
          <p:cNvSpPr txBox="1"/>
          <p:nvPr/>
        </p:nvSpPr>
        <p:spPr>
          <a:xfrm>
            <a:off x="5322043" y="2919579"/>
            <a:ext cx="5309272" cy="430887"/>
          </a:xfrm>
          <a:prstGeom prst="rect">
            <a:avLst/>
          </a:prstGeom>
          <a:noFill/>
        </p:spPr>
        <p:txBody>
          <a:bodyPr wrap="square" rtlCol="0">
            <a:spAutoFit/>
          </a:bodyPr>
          <a:lstStyle/>
          <a:p>
            <a:pPr defTabSz="1828800"/>
            <a:r>
              <a:rPr lang="en-US" sz="2200" b="1" spc="200">
                <a:solidFill>
                  <a:srgbClr val="121212"/>
                </a:solidFill>
                <a:latin typeface="Poppins" panose="00000500000000000000" pitchFamily="2" charset="0"/>
                <a:cs typeface="Poppins" panose="00000500000000000000" pitchFamily="2" charset="0"/>
              </a:rPr>
              <a:t>UI/UX DESIGN</a:t>
            </a:r>
            <a:endParaRPr lang="en-US" sz="2200" b="1" spc="200" dirty="0">
              <a:solidFill>
                <a:srgbClr val="121212"/>
              </a:solidFill>
              <a:latin typeface="Poppins" panose="00000500000000000000" pitchFamily="2" charset="0"/>
              <a:cs typeface="Poppins" panose="00000500000000000000" pitchFamily="2" charset="0"/>
            </a:endParaRPr>
          </a:p>
        </p:txBody>
      </p:sp>
      <p:sp>
        <p:nvSpPr>
          <p:cNvPr id="170" name="TextBox 169">
            <a:extLst>
              <a:ext uri="{FF2B5EF4-FFF2-40B4-BE49-F238E27FC236}">
                <a16:creationId xmlns:a16="http://schemas.microsoft.com/office/drawing/2014/main" id="{3FCAAFB7-4944-4190-9D93-3DB64295294F}"/>
              </a:ext>
            </a:extLst>
          </p:cNvPr>
          <p:cNvSpPr txBox="1"/>
          <p:nvPr/>
        </p:nvSpPr>
        <p:spPr>
          <a:xfrm>
            <a:off x="5403682" y="6366723"/>
            <a:ext cx="5309274" cy="1548950"/>
          </a:xfrm>
          <a:prstGeom prst="rect">
            <a:avLst/>
          </a:prstGeom>
          <a:noFill/>
        </p:spPr>
        <p:txBody>
          <a:bodyPr wrap="square" rtlCol="0">
            <a:spAutoFit/>
          </a:bodyPr>
          <a:lstStyle/>
          <a:p>
            <a:pPr defTabSz="1828800">
              <a:lnSpc>
                <a:spcPct val="150000"/>
              </a:lnSpc>
            </a:pP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171" name="TextBox 170">
            <a:extLst>
              <a:ext uri="{FF2B5EF4-FFF2-40B4-BE49-F238E27FC236}">
                <a16:creationId xmlns:a16="http://schemas.microsoft.com/office/drawing/2014/main" id="{D5E32988-1422-4624-BC17-3F704F00DCB8}"/>
              </a:ext>
            </a:extLst>
          </p:cNvPr>
          <p:cNvSpPr txBox="1"/>
          <p:nvPr/>
        </p:nvSpPr>
        <p:spPr>
          <a:xfrm>
            <a:off x="5367527" y="5902525"/>
            <a:ext cx="5309272" cy="430887"/>
          </a:xfrm>
          <a:prstGeom prst="rect">
            <a:avLst/>
          </a:prstGeom>
          <a:noFill/>
        </p:spPr>
        <p:txBody>
          <a:bodyPr wrap="square" rtlCol="0">
            <a:spAutoFit/>
          </a:bodyPr>
          <a:lstStyle/>
          <a:p>
            <a:pPr defTabSz="1828800"/>
            <a:r>
              <a:rPr lang="en-US" sz="2200" b="1" spc="200">
                <a:solidFill>
                  <a:srgbClr val="121212"/>
                </a:solidFill>
                <a:latin typeface="Poppins" panose="00000500000000000000" pitchFamily="2" charset="0"/>
                <a:cs typeface="Poppins" panose="00000500000000000000" pitchFamily="2" charset="0"/>
              </a:rPr>
              <a:t>DIGITAL MARKETING</a:t>
            </a:r>
            <a:endParaRPr lang="en-US" sz="2200" b="1" spc="200" dirty="0">
              <a:solidFill>
                <a:srgbClr val="121212"/>
              </a:solidFill>
              <a:latin typeface="Poppins" panose="00000500000000000000" pitchFamily="2" charset="0"/>
              <a:cs typeface="Poppins" panose="00000500000000000000" pitchFamily="2" charset="0"/>
            </a:endParaRPr>
          </a:p>
        </p:txBody>
      </p:sp>
      <p:sp>
        <p:nvSpPr>
          <p:cNvPr id="233" name="TextBox 232">
            <a:extLst>
              <a:ext uri="{FF2B5EF4-FFF2-40B4-BE49-F238E27FC236}">
                <a16:creationId xmlns:a16="http://schemas.microsoft.com/office/drawing/2014/main" id="{AD791FBE-92A5-489B-B7A0-F00C8BD2762D}"/>
              </a:ext>
            </a:extLst>
          </p:cNvPr>
          <p:cNvSpPr txBox="1"/>
          <p:nvPr/>
        </p:nvSpPr>
        <p:spPr>
          <a:xfrm>
            <a:off x="5441780" y="9359551"/>
            <a:ext cx="5309274" cy="1548950"/>
          </a:xfrm>
          <a:prstGeom prst="rect">
            <a:avLst/>
          </a:prstGeom>
          <a:noFill/>
        </p:spPr>
        <p:txBody>
          <a:bodyPr wrap="square" rtlCol="0">
            <a:spAutoFit/>
          </a:bodyPr>
          <a:lstStyle/>
          <a:p>
            <a:pPr defTabSz="1828800">
              <a:lnSpc>
                <a:spcPct val="150000"/>
              </a:lnSpc>
            </a:pP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internase</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nostru</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consectur</a:t>
            </a:r>
            <a:r>
              <a:rPr lang="en-US" sz="2200" dirty="0">
                <a:solidFill>
                  <a:srgbClr val="121212">
                    <a:lumMod val="50000"/>
                    <a:lumOff val="50000"/>
                  </a:srgbClr>
                </a:solidFill>
                <a:latin typeface="Lato" panose="020F0502020204030203" pitchFamily="34" charset="0"/>
                <a:ea typeface="Open Sans" panose="020B0606030504020204" pitchFamily="34" charset="0"/>
                <a:cs typeface="Open Sans" panose="020B0606030504020204" pitchFamily="34" charset="0"/>
              </a:rPr>
              <a:t> animator</a:t>
            </a:r>
          </a:p>
        </p:txBody>
      </p:sp>
      <p:sp>
        <p:nvSpPr>
          <p:cNvPr id="234" name="TextBox 233">
            <a:extLst>
              <a:ext uri="{FF2B5EF4-FFF2-40B4-BE49-F238E27FC236}">
                <a16:creationId xmlns:a16="http://schemas.microsoft.com/office/drawing/2014/main" id="{4CE18293-FBAB-4AAF-B581-17091199AED3}"/>
              </a:ext>
            </a:extLst>
          </p:cNvPr>
          <p:cNvSpPr txBox="1"/>
          <p:nvPr/>
        </p:nvSpPr>
        <p:spPr>
          <a:xfrm>
            <a:off x="5403681" y="8881753"/>
            <a:ext cx="5309272" cy="430887"/>
          </a:xfrm>
          <a:prstGeom prst="rect">
            <a:avLst/>
          </a:prstGeom>
          <a:noFill/>
        </p:spPr>
        <p:txBody>
          <a:bodyPr wrap="square" rtlCol="0">
            <a:spAutoFit/>
          </a:bodyPr>
          <a:lstStyle/>
          <a:p>
            <a:pPr defTabSz="1828800"/>
            <a:r>
              <a:rPr lang="en-US" sz="2200" b="1" spc="200">
                <a:solidFill>
                  <a:srgbClr val="121212"/>
                </a:solidFill>
                <a:latin typeface="Poppins" panose="00000500000000000000" pitchFamily="2" charset="0"/>
                <a:cs typeface="Poppins" panose="00000500000000000000" pitchFamily="2" charset="0"/>
              </a:rPr>
              <a:t>DESIGNER</a:t>
            </a:r>
            <a:endParaRPr lang="en-US" sz="2200" b="1" spc="200" dirty="0">
              <a:solidFill>
                <a:srgbClr val="121212"/>
              </a:solidFill>
              <a:latin typeface="Poppins" panose="00000500000000000000" pitchFamily="2" charset="0"/>
              <a:cs typeface="Poppins" panose="00000500000000000000" pitchFamily="2" charset="0"/>
            </a:endParaRPr>
          </a:p>
        </p:txBody>
      </p:sp>
      <p:grpSp>
        <p:nvGrpSpPr>
          <p:cNvPr id="5" name="Group 4">
            <a:extLst>
              <a:ext uri="{FF2B5EF4-FFF2-40B4-BE49-F238E27FC236}">
                <a16:creationId xmlns:a16="http://schemas.microsoft.com/office/drawing/2014/main" id="{F84D8A19-62BA-4C0D-9F42-303B3D1D9CE4}"/>
              </a:ext>
            </a:extLst>
          </p:cNvPr>
          <p:cNvGrpSpPr/>
          <p:nvPr/>
        </p:nvGrpSpPr>
        <p:grpSpPr>
          <a:xfrm>
            <a:off x="3065711" y="3095664"/>
            <a:ext cx="1929460" cy="1929460"/>
            <a:chOff x="1532062" y="1547832"/>
            <a:chExt cx="964730" cy="964730"/>
          </a:xfrm>
        </p:grpSpPr>
        <p:sp>
          <p:nvSpPr>
            <p:cNvPr id="35" name="Rectangle: Rounded Corners 34">
              <a:extLst>
                <a:ext uri="{FF2B5EF4-FFF2-40B4-BE49-F238E27FC236}">
                  <a16:creationId xmlns:a16="http://schemas.microsoft.com/office/drawing/2014/main" id="{191D70C4-93A0-46D9-93F9-AFD5CADA24A3}"/>
                </a:ext>
              </a:extLst>
            </p:cNvPr>
            <p:cNvSpPr/>
            <p:nvPr/>
          </p:nvSpPr>
          <p:spPr>
            <a:xfrm>
              <a:off x="1532062" y="1547832"/>
              <a:ext cx="964730" cy="9647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36" name="Graphic 8" descr="Internet">
              <a:extLst>
                <a:ext uri="{FF2B5EF4-FFF2-40B4-BE49-F238E27FC236}">
                  <a16:creationId xmlns:a16="http://schemas.microsoft.com/office/drawing/2014/main" id="{115E893D-EFA2-48D3-987F-4D39D62A16F0}"/>
                </a:ext>
              </a:extLst>
            </p:cNvPr>
            <p:cNvGrpSpPr/>
            <p:nvPr/>
          </p:nvGrpSpPr>
          <p:grpSpPr>
            <a:xfrm>
              <a:off x="1719840" y="1854113"/>
              <a:ext cx="589175" cy="352169"/>
              <a:chOff x="5657850" y="3171697"/>
              <a:chExt cx="876346" cy="523821"/>
            </a:xfrm>
            <a:solidFill>
              <a:schemeClr val="bg1"/>
            </a:solidFill>
          </p:grpSpPr>
          <p:sp>
            <p:nvSpPr>
              <p:cNvPr id="37" name="Freeform: Shape 36">
                <a:extLst>
                  <a:ext uri="{FF2B5EF4-FFF2-40B4-BE49-F238E27FC236}">
                    <a16:creationId xmlns:a16="http://schemas.microsoft.com/office/drawing/2014/main" id="{FCCE9D87-51BF-412C-BBBC-B619FA37BDF5}"/>
                  </a:ext>
                </a:extLst>
              </p:cNvPr>
              <p:cNvSpPr/>
              <p:nvPr/>
            </p:nvSpPr>
            <p:spPr>
              <a:xfrm>
                <a:off x="5819784" y="3219338"/>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38" name="Freeform: Shape 37">
                <a:extLst>
                  <a:ext uri="{FF2B5EF4-FFF2-40B4-BE49-F238E27FC236}">
                    <a16:creationId xmlns:a16="http://schemas.microsoft.com/office/drawing/2014/main" id="{E74D571F-F414-411F-932A-35DF5BB98AC0}"/>
                  </a:ext>
                </a:extLst>
              </p:cNvPr>
              <p:cNvSpPr/>
              <p:nvPr/>
            </p:nvSpPr>
            <p:spPr>
              <a:xfrm>
                <a:off x="5772159" y="3171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39" name="Freeform: Shape 38">
                <a:extLst>
                  <a:ext uri="{FF2B5EF4-FFF2-40B4-BE49-F238E27FC236}">
                    <a16:creationId xmlns:a16="http://schemas.microsoft.com/office/drawing/2014/main" id="{F8F8545B-EFA5-45AD-B5D5-37D9675EF89E}"/>
                  </a:ext>
                </a:extLst>
              </p:cNvPr>
              <p:cNvSpPr/>
              <p:nvPr/>
            </p:nvSpPr>
            <p:spPr>
              <a:xfrm>
                <a:off x="5657850" y="3628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sp>
            <p:nvSpPr>
              <p:cNvPr id="40" name="Freeform: Shape 39">
                <a:extLst>
                  <a:ext uri="{FF2B5EF4-FFF2-40B4-BE49-F238E27FC236}">
                    <a16:creationId xmlns:a16="http://schemas.microsoft.com/office/drawing/2014/main" id="{78A7167D-08B2-4013-9D45-302279962AA1}"/>
                  </a:ext>
                </a:extLst>
              </p:cNvPr>
              <p:cNvSpPr/>
              <p:nvPr/>
            </p:nvSpPr>
            <p:spPr>
              <a:xfrm>
                <a:off x="5972175" y="3267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pPr defTabSz="1828800"/>
                <a:endParaRPr lang="en-US" sz="3600">
                  <a:solidFill>
                    <a:srgbClr val="121212"/>
                  </a:solidFill>
                  <a:latin typeface="Arial" panose="020B0604020202020204" pitchFamily="34" charset="0"/>
                  <a:cs typeface="Arial" panose="020B0604020202020204" pitchFamily="34" charset="0"/>
                </a:endParaRPr>
              </a:p>
            </p:txBody>
          </p:sp>
        </p:grpSp>
      </p:grpSp>
      <p:grpSp>
        <p:nvGrpSpPr>
          <p:cNvPr id="6" name="Group 5">
            <a:extLst>
              <a:ext uri="{FF2B5EF4-FFF2-40B4-BE49-F238E27FC236}">
                <a16:creationId xmlns:a16="http://schemas.microsoft.com/office/drawing/2014/main" id="{2DB0A80E-9307-4A08-9996-35339FB80E7F}"/>
              </a:ext>
            </a:extLst>
          </p:cNvPr>
          <p:cNvGrpSpPr/>
          <p:nvPr/>
        </p:nvGrpSpPr>
        <p:grpSpPr>
          <a:xfrm>
            <a:off x="3057817" y="5902524"/>
            <a:ext cx="1929460" cy="1929460"/>
            <a:chOff x="1528115" y="2951262"/>
            <a:chExt cx="964730" cy="964730"/>
          </a:xfrm>
        </p:grpSpPr>
        <p:sp>
          <p:nvSpPr>
            <p:cNvPr id="42" name="Rectangle: Rounded Corners 41">
              <a:extLst>
                <a:ext uri="{FF2B5EF4-FFF2-40B4-BE49-F238E27FC236}">
                  <a16:creationId xmlns:a16="http://schemas.microsoft.com/office/drawing/2014/main" id="{722C429C-D388-498C-9FAB-2DA58EFA7014}"/>
                </a:ext>
              </a:extLst>
            </p:cNvPr>
            <p:cNvSpPr/>
            <p:nvPr/>
          </p:nvSpPr>
          <p:spPr>
            <a:xfrm>
              <a:off x="1528115" y="2951262"/>
              <a:ext cx="964730" cy="9647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43" name="Graphic 15" descr="Cell Tower">
              <a:extLst>
                <a:ext uri="{FF2B5EF4-FFF2-40B4-BE49-F238E27FC236}">
                  <a16:creationId xmlns:a16="http://schemas.microsoft.com/office/drawing/2014/main" id="{A190C1AE-C943-42C1-A658-FAF2997179D2}"/>
                </a:ext>
              </a:extLst>
            </p:cNvPr>
            <p:cNvGrpSpPr/>
            <p:nvPr/>
          </p:nvGrpSpPr>
          <p:grpSpPr>
            <a:xfrm>
              <a:off x="1802321" y="3159818"/>
              <a:ext cx="416318" cy="547618"/>
              <a:chOff x="4873900" y="5417439"/>
              <a:chExt cx="561797" cy="738978"/>
            </a:xfrm>
            <a:solidFill>
              <a:schemeClr val="bg1"/>
            </a:solidFill>
          </p:grpSpPr>
          <p:sp>
            <p:nvSpPr>
              <p:cNvPr id="44" name="Freeform: Shape 43">
                <a:extLst>
                  <a:ext uri="{FF2B5EF4-FFF2-40B4-BE49-F238E27FC236}">
                    <a16:creationId xmlns:a16="http://schemas.microsoft.com/office/drawing/2014/main" id="{B9465040-B63C-4B79-98CF-7CB7BA8293F9}"/>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5" name="Freeform: Shape 44">
                <a:extLst>
                  <a:ext uri="{FF2B5EF4-FFF2-40B4-BE49-F238E27FC236}">
                    <a16:creationId xmlns:a16="http://schemas.microsoft.com/office/drawing/2014/main" id="{D7F7AF05-CDD6-40D3-B4DD-B6E45F1C6A1B}"/>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6" name="Freeform: Shape 45">
                <a:extLst>
                  <a:ext uri="{FF2B5EF4-FFF2-40B4-BE49-F238E27FC236}">
                    <a16:creationId xmlns:a16="http://schemas.microsoft.com/office/drawing/2014/main" id="{B3C5FD05-BF82-4E6F-813C-F7C28F55312F}"/>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7" name="Freeform: Shape 46">
                <a:extLst>
                  <a:ext uri="{FF2B5EF4-FFF2-40B4-BE49-F238E27FC236}">
                    <a16:creationId xmlns:a16="http://schemas.microsoft.com/office/drawing/2014/main" id="{DC50DCBA-6903-4113-B2EA-2B7F6AF92379}"/>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8" name="Freeform: Shape 47">
                <a:extLst>
                  <a:ext uri="{FF2B5EF4-FFF2-40B4-BE49-F238E27FC236}">
                    <a16:creationId xmlns:a16="http://schemas.microsoft.com/office/drawing/2014/main" id="{4B896A0B-4856-41C9-B855-B2CEDB8A2529}"/>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9" name="Freeform: Shape 48">
                <a:extLst>
                  <a:ext uri="{FF2B5EF4-FFF2-40B4-BE49-F238E27FC236}">
                    <a16:creationId xmlns:a16="http://schemas.microsoft.com/office/drawing/2014/main" id="{3DF2250D-A116-4F0F-8268-B4DC1741BBE1}"/>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0" name="Freeform: Shape 49">
                <a:extLst>
                  <a:ext uri="{FF2B5EF4-FFF2-40B4-BE49-F238E27FC236}">
                    <a16:creationId xmlns:a16="http://schemas.microsoft.com/office/drawing/2014/main" id="{C9238D65-B979-4492-A867-C8310227FEB8}"/>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grpSp>
        <p:nvGrpSpPr>
          <p:cNvPr id="8" name="Group 7">
            <a:extLst>
              <a:ext uri="{FF2B5EF4-FFF2-40B4-BE49-F238E27FC236}">
                <a16:creationId xmlns:a16="http://schemas.microsoft.com/office/drawing/2014/main" id="{57CE3B1D-18B2-406F-9DE6-5199ED391A24}"/>
              </a:ext>
            </a:extLst>
          </p:cNvPr>
          <p:cNvGrpSpPr/>
          <p:nvPr/>
        </p:nvGrpSpPr>
        <p:grpSpPr>
          <a:xfrm>
            <a:off x="3057817" y="8881752"/>
            <a:ext cx="1929460" cy="1929460"/>
            <a:chOff x="1528115" y="4440876"/>
            <a:chExt cx="964730" cy="964730"/>
          </a:xfrm>
        </p:grpSpPr>
        <p:sp>
          <p:nvSpPr>
            <p:cNvPr id="52" name="Rectangle: Rounded Corners 51">
              <a:extLst>
                <a:ext uri="{FF2B5EF4-FFF2-40B4-BE49-F238E27FC236}">
                  <a16:creationId xmlns:a16="http://schemas.microsoft.com/office/drawing/2014/main" id="{C0171A9D-305D-4118-9D81-8C0D123BA12E}"/>
                </a:ext>
              </a:extLst>
            </p:cNvPr>
            <p:cNvSpPr/>
            <p:nvPr/>
          </p:nvSpPr>
          <p:spPr>
            <a:xfrm>
              <a:off x="1528115" y="4440876"/>
              <a:ext cx="964730" cy="9647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53" name="Graphic 45" descr="Upward trend">
              <a:extLst>
                <a:ext uri="{FF2B5EF4-FFF2-40B4-BE49-F238E27FC236}">
                  <a16:creationId xmlns:a16="http://schemas.microsoft.com/office/drawing/2014/main" id="{3DCC111A-571A-4ED6-BFF1-A7E3BCB94A05}"/>
                </a:ext>
              </a:extLst>
            </p:cNvPr>
            <p:cNvGrpSpPr/>
            <p:nvPr/>
          </p:nvGrpSpPr>
          <p:grpSpPr>
            <a:xfrm>
              <a:off x="1821407" y="4734085"/>
              <a:ext cx="378146" cy="378313"/>
              <a:chOff x="5772550" y="3105150"/>
              <a:chExt cx="647414" cy="647700"/>
            </a:xfrm>
            <a:solidFill>
              <a:schemeClr val="bg1"/>
            </a:solidFill>
          </p:grpSpPr>
          <p:sp>
            <p:nvSpPr>
              <p:cNvPr id="54" name="Freeform: Shape 53">
                <a:extLst>
                  <a:ext uri="{FF2B5EF4-FFF2-40B4-BE49-F238E27FC236}">
                    <a16:creationId xmlns:a16="http://schemas.microsoft.com/office/drawing/2014/main" id="{CE0148A8-A1ED-463A-84D8-F31EF6ED2D2F}"/>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5" name="Freeform: Shape 54">
                <a:extLst>
                  <a:ext uri="{FF2B5EF4-FFF2-40B4-BE49-F238E27FC236}">
                    <a16:creationId xmlns:a16="http://schemas.microsoft.com/office/drawing/2014/main" id="{6D375E7A-E4DD-48C6-B119-C2E6F2ECCFF7}"/>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grpSp>
      <p:sp>
        <p:nvSpPr>
          <p:cNvPr id="105" name="TextBox 104">
            <a:extLst>
              <a:ext uri="{FF2B5EF4-FFF2-40B4-BE49-F238E27FC236}">
                <a16:creationId xmlns:a16="http://schemas.microsoft.com/office/drawing/2014/main" id="{EC9763E9-0DF7-4578-920E-3D69D031622F}"/>
              </a:ext>
            </a:extLst>
          </p:cNvPr>
          <p:cNvSpPr txBox="1"/>
          <p:nvPr/>
        </p:nvSpPr>
        <p:spPr>
          <a:xfrm>
            <a:off x="15234938" y="8598885"/>
            <a:ext cx="3606134" cy="782394"/>
          </a:xfrm>
          <a:prstGeom prst="rect">
            <a:avLst/>
          </a:prstGeom>
          <a:noFill/>
        </p:spPr>
        <p:txBody>
          <a:bodyPr wrap="square" rtlCol="0">
            <a:spAutoFit/>
          </a:bodyPr>
          <a:lstStyle/>
          <a:p>
            <a:pPr algn="ctr" defTabSz="1828800">
              <a:lnSpc>
                <a:spcPct val="150000"/>
              </a:lnSpc>
            </a:pP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beliton</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essesa</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in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cillum</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160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sthe</a:t>
            </a:r>
            <a:r>
              <a:rPr lang="en-US" sz="160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mawna.</a:t>
            </a:r>
            <a:endPar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106" name="Group 105">
            <a:extLst>
              <a:ext uri="{FF2B5EF4-FFF2-40B4-BE49-F238E27FC236}">
                <a16:creationId xmlns:a16="http://schemas.microsoft.com/office/drawing/2014/main" id="{A89AAE0A-FB5E-425D-920C-EA66B56E3F44}"/>
              </a:ext>
            </a:extLst>
          </p:cNvPr>
          <p:cNvGrpSpPr/>
          <p:nvPr/>
        </p:nvGrpSpPr>
        <p:grpSpPr>
          <a:xfrm>
            <a:off x="16791164" y="9578686"/>
            <a:ext cx="402246" cy="91440"/>
            <a:chOff x="4947905" y="949875"/>
            <a:chExt cx="201123" cy="45720"/>
          </a:xfrm>
        </p:grpSpPr>
        <p:sp>
          <p:nvSpPr>
            <p:cNvPr id="107" name="Oval 106">
              <a:extLst>
                <a:ext uri="{FF2B5EF4-FFF2-40B4-BE49-F238E27FC236}">
                  <a16:creationId xmlns:a16="http://schemas.microsoft.com/office/drawing/2014/main" id="{A3002267-A161-4E92-8938-F5D3DE4EC381}"/>
                </a:ext>
              </a:extLst>
            </p:cNvPr>
            <p:cNvSpPr/>
            <p:nvPr/>
          </p:nvSpPr>
          <p:spPr>
            <a:xfrm flipV="1">
              <a:off x="4947905" y="949876"/>
              <a:ext cx="45719" cy="45719"/>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08" name="Oval 107">
              <a:extLst>
                <a:ext uri="{FF2B5EF4-FFF2-40B4-BE49-F238E27FC236}">
                  <a16:creationId xmlns:a16="http://schemas.microsoft.com/office/drawing/2014/main" id="{8B408099-827E-40E5-B019-FBB41D0A7DC5}"/>
                </a:ext>
              </a:extLst>
            </p:cNvPr>
            <p:cNvSpPr/>
            <p:nvPr/>
          </p:nvSpPr>
          <p:spPr>
            <a:xfrm flipV="1">
              <a:off x="5025607" y="949876"/>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09" name="Oval 108">
              <a:extLst>
                <a:ext uri="{FF2B5EF4-FFF2-40B4-BE49-F238E27FC236}">
                  <a16:creationId xmlns:a16="http://schemas.microsoft.com/office/drawing/2014/main" id="{597DB93A-9AC8-4070-8234-376A32D1CF1D}"/>
                </a:ext>
              </a:extLst>
            </p:cNvPr>
            <p:cNvSpPr/>
            <p:nvPr/>
          </p:nvSpPr>
          <p:spPr>
            <a:xfrm flipV="1">
              <a:off x="5103309" y="949875"/>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sp>
        <p:nvSpPr>
          <p:cNvPr id="110" name="TextBox 109">
            <a:extLst>
              <a:ext uri="{FF2B5EF4-FFF2-40B4-BE49-F238E27FC236}">
                <a16:creationId xmlns:a16="http://schemas.microsoft.com/office/drawing/2014/main" id="{EAD30E39-619E-4D03-A325-F2D449E8705F}"/>
              </a:ext>
            </a:extLst>
          </p:cNvPr>
          <p:cNvSpPr txBox="1"/>
          <p:nvPr/>
        </p:nvSpPr>
        <p:spPr>
          <a:xfrm>
            <a:off x="14746457" y="8036850"/>
            <a:ext cx="4583096" cy="707886"/>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algn="ctr" defTabSz="1828800"/>
            <a:r>
              <a:rPr lang="en-ID" sz="4000" spc="100">
                <a:solidFill>
                  <a:srgbClr val="FFFFFF"/>
                </a:solidFill>
              </a:rPr>
              <a:t>OUR SERVICES</a:t>
            </a:r>
            <a:endParaRPr lang="en-US" sz="4000" spc="100">
              <a:solidFill>
                <a:srgbClr val="FFFFFF"/>
              </a:solidFill>
            </a:endParaRPr>
          </a:p>
        </p:txBody>
      </p:sp>
      <p:grpSp>
        <p:nvGrpSpPr>
          <p:cNvPr id="63" name="Group 62">
            <a:extLst>
              <a:ext uri="{FF2B5EF4-FFF2-40B4-BE49-F238E27FC236}">
                <a16:creationId xmlns:a16="http://schemas.microsoft.com/office/drawing/2014/main" id="{F934E03A-7839-4683-A47A-8B779CF44D9E}"/>
              </a:ext>
            </a:extLst>
          </p:cNvPr>
          <p:cNvGrpSpPr/>
          <p:nvPr/>
        </p:nvGrpSpPr>
        <p:grpSpPr>
          <a:xfrm>
            <a:off x="16338333" y="5752440"/>
            <a:ext cx="1394540" cy="1394540"/>
            <a:chOff x="12698556" y="2488478"/>
            <a:chExt cx="697270" cy="697270"/>
          </a:xfrm>
        </p:grpSpPr>
        <p:sp>
          <p:nvSpPr>
            <p:cNvPr id="64" name="Oval 63">
              <a:extLst>
                <a:ext uri="{FF2B5EF4-FFF2-40B4-BE49-F238E27FC236}">
                  <a16:creationId xmlns:a16="http://schemas.microsoft.com/office/drawing/2014/main" id="{26A7D6E1-436A-4656-B587-7466595F62FA}"/>
                </a:ext>
              </a:extLst>
            </p:cNvPr>
            <p:cNvSpPr/>
            <p:nvPr/>
          </p:nvSpPr>
          <p:spPr>
            <a:xfrm>
              <a:off x="12698556" y="2488478"/>
              <a:ext cx="697270" cy="69727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Arial" panose="020B0604020202020204" pitchFamily="34" charset="0"/>
                <a:cs typeface="Arial" panose="020B0604020202020204" pitchFamily="34" charset="0"/>
              </a:endParaRPr>
            </a:p>
          </p:txBody>
        </p:sp>
        <p:sp>
          <p:nvSpPr>
            <p:cNvPr id="65" name="Isosceles Triangle 64">
              <a:extLst>
                <a:ext uri="{FF2B5EF4-FFF2-40B4-BE49-F238E27FC236}">
                  <a16:creationId xmlns:a16="http://schemas.microsoft.com/office/drawing/2014/main" id="{A9EDD56B-1AFF-46DA-AD55-2BA4F3827704}"/>
                </a:ext>
              </a:extLst>
            </p:cNvPr>
            <p:cNvSpPr/>
            <p:nvPr/>
          </p:nvSpPr>
          <p:spPr>
            <a:xfrm rot="5400000">
              <a:off x="12915370" y="2691837"/>
              <a:ext cx="343155" cy="290552"/>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sp>
        <p:nvSpPr>
          <p:cNvPr id="2" name="Frame 1">
            <a:extLst>
              <a:ext uri="{FF2B5EF4-FFF2-40B4-BE49-F238E27FC236}">
                <a16:creationId xmlns:a16="http://schemas.microsoft.com/office/drawing/2014/main" id="{8B0667C6-14B7-42BC-B107-1C95B6ABAA69}"/>
              </a:ext>
            </a:extLst>
          </p:cNvPr>
          <p:cNvSpPr/>
          <p:nvPr/>
        </p:nvSpPr>
        <p:spPr>
          <a:xfrm>
            <a:off x="11636131" y="3470252"/>
            <a:ext cx="10367968" cy="6754544"/>
          </a:xfrm>
          <a:prstGeom prst="frame">
            <a:avLst>
              <a:gd name="adj1" fmla="val 183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grpSp>
        <p:nvGrpSpPr>
          <p:cNvPr id="61" name="Group 60">
            <a:extLst>
              <a:ext uri="{FF2B5EF4-FFF2-40B4-BE49-F238E27FC236}">
                <a16:creationId xmlns:a16="http://schemas.microsoft.com/office/drawing/2014/main" id="{D845B406-B6A1-464F-B839-BF594A4ADD0E}"/>
              </a:ext>
            </a:extLst>
          </p:cNvPr>
          <p:cNvGrpSpPr/>
          <p:nvPr/>
        </p:nvGrpSpPr>
        <p:grpSpPr>
          <a:xfrm>
            <a:off x="21137439" y="886503"/>
            <a:ext cx="1733320" cy="380594"/>
            <a:chOff x="-2808348" y="655438"/>
            <a:chExt cx="14185914" cy="3114879"/>
          </a:xfrm>
          <a:solidFill>
            <a:schemeClr val="tx2"/>
          </a:solidFill>
        </p:grpSpPr>
        <p:sp>
          <p:nvSpPr>
            <p:cNvPr id="62" name="Freeform 88">
              <a:extLst>
                <a:ext uri="{FF2B5EF4-FFF2-40B4-BE49-F238E27FC236}">
                  <a16:creationId xmlns:a16="http://schemas.microsoft.com/office/drawing/2014/main" id="{BFC83465-1E8F-4716-89D0-D882C3EC71A6}"/>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66" name="Freeform: Shape 65">
              <a:extLst>
                <a:ext uri="{FF2B5EF4-FFF2-40B4-BE49-F238E27FC236}">
                  <a16:creationId xmlns:a16="http://schemas.microsoft.com/office/drawing/2014/main" id="{5118C52C-A205-44A3-951D-0F16603083F0}"/>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67" name="Group 66">
              <a:extLst>
                <a:ext uri="{FF2B5EF4-FFF2-40B4-BE49-F238E27FC236}">
                  <a16:creationId xmlns:a16="http://schemas.microsoft.com/office/drawing/2014/main" id="{CE3B7C82-9B69-47B0-9678-27655D3376B9}"/>
                </a:ext>
              </a:extLst>
            </p:cNvPr>
            <p:cNvGrpSpPr/>
            <p:nvPr/>
          </p:nvGrpSpPr>
          <p:grpSpPr>
            <a:xfrm>
              <a:off x="2868343" y="938734"/>
              <a:ext cx="2565529" cy="2678828"/>
              <a:chOff x="8223954" y="1597322"/>
              <a:chExt cx="232377" cy="259774"/>
            </a:xfrm>
            <a:grpFill/>
          </p:grpSpPr>
          <p:sp>
            <p:nvSpPr>
              <p:cNvPr id="68" name="Rectangle 119">
                <a:extLst>
                  <a:ext uri="{FF2B5EF4-FFF2-40B4-BE49-F238E27FC236}">
                    <a16:creationId xmlns:a16="http://schemas.microsoft.com/office/drawing/2014/main" id="{AADC8851-D8D9-4B97-A917-4BAB674C8438}"/>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9" name="Rectangle 120">
                <a:extLst>
                  <a:ext uri="{FF2B5EF4-FFF2-40B4-BE49-F238E27FC236}">
                    <a16:creationId xmlns:a16="http://schemas.microsoft.com/office/drawing/2014/main" id="{E03A265B-6486-41BF-88C4-5D4C10291D02}"/>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0" name="Freeform 121">
                <a:extLst>
                  <a:ext uri="{FF2B5EF4-FFF2-40B4-BE49-F238E27FC236}">
                    <a16:creationId xmlns:a16="http://schemas.microsoft.com/office/drawing/2014/main" id="{BF82776A-2D23-4946-AE0C-9157B93C90EA}"/>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4" name="Picture Placeholder 3">
            <a:extLst>
              <a:ext uri="{FF2B5EF4-FFF2-40B4-BE49-F238E27FC236}">
                <a16:creationId xmlns:a16="http://schemas.microsoft.com/office/drawing/2014/main" id="{F0F9BF4E-416C-4883-BBCB-6364E823E470}"/>
              </a:ext>
            </a:extLst>
          </p:cNvPr>
          <p:cNvSpPr>
            <a:spLocks noGrp="1"/>
          </p:cNvSpPr>
          <p:nvPr>
            <p:ph type="pic" sz="quarter" idx="12"/>
          </p:nvPr>
        </p:nvSpPr>
        <p:spPr/>
      </p:sp>
    </p:spTree>
    <p:extLst>
      <p:ext uri="{BB962C8B-B14F-4D97-AF65-F5344CB8AC3E}">
        <p14:creationId xmlns:p14="http://schemas.microsoft.com/office/powerpoint/2010/main" val="2017466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0-#ppt_w/2"/>
                                          </p:val>
                                        </p:tav>
                                        <p:tav tm="100000">
                                          <p:val>
                                            <p:strVal val="#ppt_x"/>
                                          </p:val>
                                        </p:tav>
                                      </p:tavLst>
                                    </p:anim>
                                    <p:anim calcmode="lin" valueType="num">
                                      <p:cBhvr additive="base">
                                        <p:cTn id="8" dur="500" fill="hold"/>
                                        <p:tgtEl>
                                          <p:spTgt spid="141"/>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iterate type="lt">
                                    <p:tmPct val="10000"/>
                                  </p:iterate>
                                  <p:childTnLst>
                                    <p:set>
                                      <p:cBhvr>
                                        <p:cTn id="10" dur="1" fill="hold">
                                          <p:stCondLst>
                                            <p:cond delay="0"/>
                                          </p:stCondLst>
                                        </p:cTn>
                                        <p:tgtEl>
                                          <p:spTgt spid="171"/>
                                        </p:tgtEl>
                                        <p:attrNameLst>
                                          <p:attrName>style.visibility</p:attrName>
                                        </p:attrNameLst>
                                      </p:cBhvr>
                                      <p:to>
                                        <p:strVal val="visible"/>
                                      </p:to>
                                    </p:set>
                                    <p:anim calcmode="lin" valueType="num">
                                      <p:cBhvr additive="base">
                                        <p:cTn id="11" dur="500" fill="hold"/>
                                        <p:tgtEl>
                                          <p:spTgt spid="171"/>
                                        </p:tgtEl>
                                        <p:attrNameLst>
                                          <p:attrName>ppt_x</p:attrName>
                                        </p:attrNameLst>
                                      </p:cBhvr>
                                      <p:tavLst>
                                        <p:tav tm="0">
                                          <p:val>
                                            <p:strVal val="#ppt_x"/>
                                          </p:val>
                                        </p:tav>
                                        <p:tav tm="100000">
                                          <p:val>
                                            <p:strVal val="#ppt_x"/>
                                          </p:val>
                                        </p:tav>
                                      </p:tavLst>
                                    </p:anim>
                                    <p:anim calcmode="lin" valueType="num">
                                      <p:cBhvr additive="base">
                                        <p:cTn id="12" dur="500" fill="hold"/>
                                        <p:tgtEl>
                                          <p:spTgt spid="17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iterate type="lt">
                                    <p:tmPct val="10000"/>
                                  </p:iterate>
                                  <p:childTnLst>
                                    <p:set>
                                      <p:cBhvr>
                                        <p:cTn id="14" dur="1" fill="hold">
                                          <p:stCondLst>
                                            <p:cond delay="0"/>
                                          </p:stCondLst>
                                        </p:cTn>
                                        <p:tgtEl>
                                          <p:spTgt spid="234"/>
                                        </p:tgtEl>
                                        <p:attrNameLst>
                                          <p:attrName>style.visibility</p:attrName>
                                        </p:attrNameLst>
                                      </p:cBhvr>
                                      <p:to>
                                        <p:strVal val="visible"/>
                                      </p:to>
                                    </p:set>
                                    <p:anim calcmode="lin" valueType="num">
                                      <p:cBhvr additive="base">
                                        <p:cTn id="15" dur="500" fill="hold"/>
                                        <p:tgtEl>
                                          <p:spTgt spid="234"/>
                                        </p:tgtEl>
                                        <p:attrNameLst>
                                          <p:attrName>ppt_x</p:attrName>
                                        </p:attrNameLst>
                                      </p:cBhvr>
                                      <p:tavLst>
                                        <p:tav tm="0">
                                          <p:val>
                                            <p:strVal val="#ppt_x"/>
                                          </p:val>
                                        </p:tav>
                                        <p:tav tm="100000">
                                          <p:val>
                                            <p:strVal val="#ppt_x"/>
                                          </p:val>
                                        </p:tav>
                                      </p:tavLst>
                                    </p:anim>
                                    <p:anim calcmode="lin" valueType="num">
                                      <p:cBhvr additive="base">
                                        <p:cTn id="16" dur="500" fill="hold"/>
                                        <p:tgtEl>
                                          <p:spTgt spid="234"/>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animEffect transition="in" filter="fade">
                                      <p:cBhvr>
                                        <p:cTn id="19" dur="300"/>
                                        <p:tgtEl>
                                          <p:spTgt spid="9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300"/>
                                        <p:tgtEl>
                                          <p:spTgt spid="1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3"/>
                                        </p:tgtEl>
                                        <p:attrNameLst>
                                          <p:attrName>style.visibility</p:attrName>
                                        </p:attrNameLst>
                                      </p:cBhvr>
                                      <p:to>
                                        <p:strVal val="visible"/>
                                      </p:to>
                                    </p:set>
                                    <p:animEffect transition="in" filter="fade">
                                      <p:cBhvr>
                                        <p:cTn id="25" dur="300"/>
                                        <p:tgtEl>
                                          <p:spTgt spid="233"/>
                                        </p:tgtEl>
                                      </p:cBhvr>
                                    </p:animEffect>
                                  </p:childTnLst>
                                </p:cTn>
                              </p:par>
                              <p:par>
                                <p:cTn id="26" presetID="2" presetClass="entr" presetSubtype="1" decel="100000" fill="hold" nodeType="with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0-#ppt_h/2"/>
                                          </p:val>
                                        </p:tav>
                                        <p:tav tm="100000">
                                          <p:val>
                                            <p:strVal val="#ppt_y"/>
                                          </p:val>
                                        </p:tav>
                                      </p:tavLst>
                                    </p:anim>
                                  </p:childTnLst>
                                </p:cTn>
                              </p:par>
                              <p:par>
                                <p:cTn id="30" presetID="2" presetClass="entr" presetSubtype="1" decel="100000" fill="hold" nodeType="withEffect">
                                  <p:stCondLst>
                                    <p:cond delay="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4" decel="100000" fill="hold" nodeType="withEffect">
                                  <p:stCondLst>
                                    <p:cond delay="0"/>
                                  </p:stCondLst>
                                  <p:iterate type="lt">
                                    <p:tmPct val="10000"/>
                                  </p:iterate>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10" presetClass="entr" presetSubtype="0" fill="hold" grpId="0" nodeType="withEffect">
                                  <p:stCondLst>
                                    <p:cond delay="1750"/>
                                  </p:stCondLst>
                                  <p:childTnLst>
                                    <p:set>
                                      <p:cBhvr>
                                        <p:cTn id="39" dur="1" fill="hold">
                                          <p:stCondLst>
                                            <p:cond delay="0"/>
                                          </p:stCondLst>
                                        </p:cTn>
                                        <p:tgtEl>
                                          <p:spTgt spid="105"/>
                                        </p:tgtEl>
                                        <p:attrNameLst>
                                          <p:attrName>style.visibility</p:attrName>
                                        </p:attrNameLst>
                                      </p:cBhvr>
                                      <p:to>
                                        <p:strVal val="visible"/>
                                      </p:to>
                                    </p:set>
                                    <p:animEffect transition="in" filter="fade">
                                      <p:cBhvr>
                                        <p:cTn id="40" dur="300"/>
                                        <p:tgtEl>
                                          <p:spTgt spid="105"/>
                                        </p:tgtEl>
                                      </p:cBhvr>
                                    </p:animEffect>
                                  </p:childTnLst>
                                </p:cTn>
                              </p:par>
                              <p:par>
                                <p:cTn id="41" presetID="2" presetClass="entr" presetSubtype="4" decel="100000" fill="hold" grpId="0" nodeType="withEffect">
                                  <p:stCondLst>
                                    <p:cond delay="1750"/>
                                  </p:stCondLst>
                                  <p:iterate type="lt">
                                    <p:tmPct val="10000"/>
                                  </p:iterate>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125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childTnLst>
                                </p:cTn>
                              </p:par>
                              <p:par>
                                <p:cTn id="48" presetID="2" presetClass="entr" presetSubtype="2" decel="100000" fill="hold" grpId="0" nodeType="withEffect">
                                  <p:stCondLst>
                                    <p:cond delay="750"/>
                                  </p:stCondLst>
                                  <p:iterate type="lt">
                                    <p:tmPct val="10000"/>
                                  </p:iterate>
                                  <p:childTnLst>
                                    <p:set>
                                      <p:cBhvr>
                                        <p:cTn id="49" dur="1" fill="hold">
                                          <p:stCondLst>
                                            <p:cond delay="0"/>
                                          </p:stCondLst>
                                        </p:cTn>
                                        <p:tgtEl>
                                          <p:spTgt spid="2"/>
                                        </p:tgtEl>
                                        <p:attrNameLst>
                                          <p:attrName>style.visibility</p:attrName>
                                        </p:attrNameLst>
                                      </p:cBhvr>
                                      <p:to>
                                        <p:strVal val="visible"/>
                                      </p:to>
                                    </p:set>
                                    <p:anim calcmode="lin" valueType="num">
                                      <p:cBhvr additive="base">
                                        <p:cTn id="50" dur="1000" fill="hold"/>
                                        <p:tgtEl>
                                          <p:spTgt spid="2"/>
                                        </p:tgtEl>
                                        <p:attrNameLst>
                                          <p:attrName>ppt_x</p:attrName>
                                        </p:attrNameLst>
                                      </p:cBhvr>
                                      <p:tavLst>
                                        <p:tav tm="0">
                                          <p:val>
                                            <p:strVal val="1+#ppt_w/2"/>
                                          </p:val>
                                        </p:tav>
                                        <p:tav tm="100000">
                                          <p:val>
                                            <p:strVal val="#ppt_x"/>
                                          </p:val>
                                        </p:tav>
                                      </p:tavLst>
                                    </p:anim>
                                    <p:anim calcmode="lin" valueType="num">
                                      <p:cBhvr additive="base">
                                        <p:cTn id="51" dur="1000" fill="hold"/>
                                        <p:tgtEl>
                                          <p:spTgt spid="2"/>
                                        </p:tgtEl>
                                        <p:attrNameLst>
                                          <p:attrName>ppt_y</p:attrName>
                                        </p:attrNameLst>
                                      </p:cBhvr>
                                      <p:tavLst>
                                        <p:tav tm="0">
                                          <p:val>
                                            <p:strVal val="#ppt_y"/>
                                          </p:val>
                                        </p:tav>
                                        <p:tav tm="100000">
                                          <p:val>
                                            <p:strVal val="#ppt_y"/>
                                          </p:val>
                                        </p:tav>
                                      </p:tavLst>
                                    </p:anim>
                                  </p:childTnLst>
                                </p:cTn>
                              </p:par>
                              <p:par>
                                <p:cTn id="52" presetID="22" presetClass="entr" presetSubtype="4" fill="hold" nodeType="withEffect">
                                  <p:stCondLst>
                                    <p:cond delay="1750"/>
                                  </p:stCondLst>
                                  <p:childTnLst>
                                    <p:set>
                                      <p:cBhvr>
                                        <p:cTn id="53" dur="1" fill="hold">
                                          <p:stCondLst>
                                            <p:cond delay="0"/>
                                          </p:stCondLst>
                                        </p:cTn>
                                        <p:tgtEl>
                                          <p:spTgt spid="106"/>
                                        </p:tgtEl>
                                        <p:attrNameLst>
                                          <p:attrName>style.visibility</p:attrName>
                                        </p:attrNameLst>
                                      </p:cBhvr>
                                      <p:to>
                                        <p:strVal val="visible"/>
                                      </p:to>
                                    </p:set>
                                    <p:animEffect transition="in" filter="wipe(down)">
                                      <p:cBhvr>
                                        <p:cTn id="5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141" grpId="0"/>
      <p:bldP spid="170" grpId="0"/>
      <p:bldP spid="171" grpId="0"/>
      <p:bldP spid="233" grpId="0"/>
      <p:bldP spid="234" grpId="0"/>
      <p:bldP spid="105" grpId="0"/>
      <p:bldP spid="110"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6D16CE9-749A-4D02-94C3-BD7F41D49B4A}"/>
              </a:ext>
            </a:extLst>
          </p:cNvPr>
          <p:cNvSpPr>
            <a:spLocks noGrp="1"/>
          </p:cNvSpPr>
          <p:nvPr>
            <p:ph type="pic" sz="quarter" idx="12"/>
          </p:nvPr>
        </p:nvSpPr>
        <p:spPr>
          <a:xfrm>
            <a:off x="0" y="-80683"/>
            <a:ext cx="24387179" cy="13716000"/>
          </a:xfrm>
        </p:spPr>
      </p:sp>
      <p:sp>
        <p:nvSpPr>
          <p:cNvPr id="4" name="Rectangle 3">
            <a:extLst>
              <a:ext uri="{FF2B5EF4-FFF2-40B4-BE49-F238E27FC236}">
                <a16:creationId xmlns:a16="http://schemas.microsoft.com/office/drawing/2014/main" id="{FE236089-C902-475A-86F8-C477F6353C5D}"/>
              </a:ext>
            </a:extLst>
          </p:cNvPr>
          <p:cNvSpPr/>
          <p:nvPr/>
        </p:nvSpPr>
        <p:spPr>
          <a:xfrm>
            <a:off x="3175" y="-76223"/>
            <a:ext cx="24384000" cy="1379222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75" name="Group 74">
            <a:extLst>
              <a:ext uri="{FF2B5EF4-FFF2-40B4-BE49-F238E27FC236}">
                <a16:creationId xmlns:a16="http://schemas.microsoft.com/office/drawing/2014/main" id="{1A7D5163-BEF5-4716-917C-39C3D78ED034}"/>
              </a:ext>
            </a:extLst>
          </p:cNvPr>
          <p:cNvGrpSpPr/>
          <p:nvPr/>
        </p:nvGrpSpPr>
        <p:grpSpPr>
          <a:xfrm rot="2671692">
            <a:off x="-3049858" y="394331"/>
            <a:ext cx="13926788" cy="12759973"/>
            <a:chOff x="-4107527" y="875184"/>
            <a:chExt cx="5985066" cy="5483626"/>
          </a:xfrm>
        </p:grpSpPr>
        <p:sp>
          <p:nvSpPr>
            <p:cNvPr id="77" name="Rectangle: Rounded Corners 76">
              <a:extLst>
                <a:ext uri="{FF2B5EF4-FFF2-40B4-BE49-F238E27FC236}">
                  <a16:creationId xmlns:a16="http://schemas.microsoft.com/office/drawing/2014/main" id="{5835A412-1DD2-49DA-96B8-B4FAE0D71E10}"/>
                </a:ext>
              </a:extLst>
            </p:cNvPr>
            <p:cNvSpPr/>
            <p:nvPr/>
          </p:nvSpPr>
          <p:spPr>
            <a:xfrm rot="2700000">
              <a:off x="-3586788" y="894482"/>
              <a:ext cx="5464328" cy="5464327"/>
            </a:xfrm>
            <a:prstGeom prst="roundRect">
              <a:avLst>
                <a:gd name="adj" fmla="val 12785"/>
              </a:avLst>
            </a:prstGeom>
            <a:solidFill>
              <a:schemeClr val="bg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sp>
          <p:nvSpPr>
            <p:cNvPr id="79" name="Rectangle: Rounded Corners 78">
              <a:extLst>
                <a:ext uri="{FF2B5EF4-FFF2-40B4-BE49-F238E27FC236}">
                  <a16:creationId xmlns:a16="http://schemas.microsoft.com/office/drawing/2014/main" id="{CC9DE3AB-0562-4C73-B895-22220DB6E916}"/>
                </a:ext>
              </a:extLst>
            </p:cNvPr>
            <p:cNvSpPr/>
            <p:nvPr/>
          </p:nvSpPr>
          <p:spPr>
            <a:xfrm rot="2700000">
              <a:off x="-3753105" y="881196"/>
              <a:ext cx="5464328" cy="5464328"/>
            </a:xfrm>
            <a:prstGeom prst="roundRect">
              <a:avLst>
                <a:gd name="adj" fmla="val 12785"/>
              </a:avLst>
            </a:pr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sp>
          <p:nvSpPr>
            <p:cNvPr id="80" name="Rectangle: Rounded Corners 79">
              <a:extLst>
                <a:ext uri="{FF2B5EF4-FFF2-40B4-BE49-F238E27FC236}">
                  <a16:creationId xmlns:a16="http://schemas.microsoft.com/office/drawing/2014/main" id="{3D571D74-188B-434C-BE20-4FB7771ECCF8}"/>
                </a:ext>
              </a:extLst>
            </p:cNvPr>
            <p:cNvSpPr/>
            <p:nvPr/>
          </p:nvSpPr>
          <p:spPr>
            <a:xfrm rot="2700000">
              <a:off x="-4107527" y="875184"/>
              <a:ext cx="5464328" cy="5464328"/>
            </a:xfrm>
            <a:prstGeom prst="roundRect">
              <a:avLst>
                <a:gd name="adj" fmla="val 12785"/>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grpSp>
      <p:sp>
        <p:nvSpPr>
          <p:cNvPr id="158" name="TextBox 157">
            <a:extLst>
              <a:ext uri="{FF2B5EF4-FFF2-40B4-BE49-F238E27FC236}">
                <a16:creationId xmlns:a16="http://schemas.microsoft.com/office/drawing/2014/main" id="{A341CE84-6C7C-49A5-80A0-4F270B7B073E}"/>
              </a:ext>
            </a:extLst>
          </p:cNvPr>
          <p:cNvSpPr txBox="1"/>
          <p:nvPr/>
        </p:nvSpPr>
        <p:spPr>
          <a:xfrm>
            <a:off x="1508852" y="3388458"/>
            <a:ext cx="7803874" cy="2954655"/>
          </a:xfrm>
          <a:prstGeom prst="rect">
            <a:avLst/>
          </a:prstGeom>
          <a:noFill/>
        </p:spPr>
        <p:txBody>
          <a:bodyPr wrap="square" rtlCol="0">
            <a:spAutoFit/>
          </a:bodyPr>
          <a:lstStyle/>
          <a:p>
            <a:pPr defTabSz="1828800"/>
            <a:r>
              <a:rPr lang="en-US" sz="6200" b="1" dirty="0">
                <a:latin typeface="Lato Black" panose="020F0A02020204030203" pitchFamily="34" charset="0"/>
                <a:cs typeface="Poppins SemiBold" panose="00000700000000000000" pitchFamily="2" charset="0"/>
              </a:rPr>
              <a:t>Welcome </a:t>
            </a:r>
            <a:r>
              <a:rPr lang="en-US" sz="6200" b="1">
                <a:latin typeface="Lato Black" panose="020F0A02020204030203" pitchFamily="34" charset="0"/>
                <a:cs typeface="Poppins SemiBold" panose="00000700000000000000" pitchFamily="2" charset="0"/>
              </a:rPr>
              <a:t>to </a:t>
            </a:r>
            <a:r>
              <a:rPr lang="en-US" sz="6200" b="1">
                <a:solidFill>
                  <a:schemeClr val="tx2"/>
                </a:solidFill>
                <a:latin typeface="Lato Black" panose="020F0A02020204030203" pitchFamily="34" charset="0"/>
                <a:cs typeface="Poppins SemiBold" panose="00000700000000000000" pitchFamily="2" charset="0"/>
              </a:rPr>
              <a:t>Inpresentation</a:t>
            </a:r>
          </a:p>
          <a:p>
            <a:pPr defTabSz="1828800"/>
            <a:r>
              <a:rPr lang="en-US" sz="6200" b="1">
                <a:latin typeface="Lato Black" panose="020F0A02020204030203" pitchFamily="34" charset="0"/>
                <a:cs typeface="Poppins SemiBold" panose="00000700000000000000" pitchFamily="2" charset="0"/>
              </a:rPr>
              <a:t>Business</a:t>
            </a:r>
            <a:endParaRPr lang="en-US" sz="6200" b="1" dirty="0">
              <a:latin typeface="Lato Black" panose="020F0A02020204030203" pitchFamily="34" charset="0"/>
              <a:cs typeface="Poppins SemiBold" panose="00000700000000000000" pitchFamily="2" charset="0"/>
            </a:endParaRPr>
          </a:p>
        </p:txBody>
      </p:sp>
      <p:sp>
        <p:nvSpPr>
          <p:cNvPr id="32" name="TextBox 31">
            <a:extLst>
              <a:ext uri="{FF2B5EF4-FFF2-40B4-BE49-F238E27FC236}">
                <a16:creationId xmlns:a16="http://schemas.microsoft.com/office/drawing/2014/main" id="{E5417A96-C9A0-4C40-B09D-2DCE39BD2966}"/>
              </a:ext>
            </a:extLst>
          </p:cNvPr>
          <p:cNvSpPr txBox="1"/>
          <p:nvPr/>
        </p:nvSpPr>
        <p:spPr>
          <a:xfrm>
            <a:off x="13294985" y="4015931"/>
            <a:ext cx="5309272" cy="430887"/>
          </a:xfrm>
          <a:prstGeom prst="rect">
            <a:avLst/>
          </a:prstGeom>
          <a:noFill/>
        </p:spPr>
        <p:txBody>
          <a:bodyPr wrap="square" rtlCol="0">
            <a:spAutoFit/>
          </a:bodyPr>
          <a:lstStyle/>
          <a:p>
            <a:pPr defTabSz="1828800"/>
            <a:r>
              <a:rPr lang="en-US" sz="2200" b="1" spc="200">
                <a:solidFill>
                  <a:schemeClr val="tx2"/>
                </a:solidFill>
                <a:latin typeface="Poppins" panose="00000500000000000000" pitchFamily="2" charset="0"/>
                <a:cs typeface="Poppins" panose="00000500000000000000" pitchFamily="2" charset="0"/>
              </a:rPr>
              <a:t>UI/UX DESIGN</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35" name="TextBox 34">
            <a:extLst>
              <a:ext uri="{FF2B5EF4-FFF2-40B4-BE49-F238E27FC236}">
                <a16:creationId xmlns:a16="http://schemas.microsoft.com/office/drawing/2014/main" id="{0664D441-3D2C-47EE-8D3B-045BABA545D9}"/>
              </a:ext>
            </a:extLst>
          </p:cNvPr>
          <p:cNvSpPr txBox="1"/>
          <p:nvPr/>
        </p:nvSpPr>
        <p:spPr>
          <a:xfrm>
            <a:off x="13294984" y="9479667"/>
            <a:ext cx="5985202" cy="1041119"/>
          </a:xfrm>
          <a:prstGeom prst="rect">
            <a:avLst/>
          </a:prstGeom>
          <a:noFill/>
        </p:spPr>
        <p:txBody>
          <a:bodyPr wrap="square" rtlCol="0">
            <a:spAutoFit/>
          </a:bodyPr>
          <a:lstStyle/>
          <a:p>
            <a:pPr defTabSz="1828800">
              <a:lnSpc>
                <a:spcPct val="150000"/>
              </a:lnSpc>
            </a:pP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consectetur</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internase.</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D9B9FB92-A7CD-4DAF-A566-C93A84855431}"/>
              </a:ext>
            </a:extLst>
          </p:cNvPr>
          <p:cNvSpPr txBox="1"/>
          <p:nvPr/>
        </p:nvSpPr>
        <p:spPr>
          <a:xfrm>
            <a:off x="13294984" y="4457189"/>
            <a:ext cx="5985202" cy="1041119"/>
          </a:xfrm>
          <a:prstGeom prst="rect">
            <a:avLst/>
          </a:prstGeom>
          <a:noFill/>
        </p:spPr>
        <p:txBody>
          <a:bodyPr wrap="square" rtlCol="0">
            <a:spAutoFit/>
          </a:bodyPr>
          <a:lstStyle/>
          <a:p>
            <a:pPr defTabSz="1828800">
              <a:lnSpc>
                <a:spcPct val="150000"/>
              </a:lnSpc>
            </a:pP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consectetur</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internase.</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45" name="Rectangle: Rounded Corners 44">
            <a:extLst>
              <a:ext uri="{FF2B5EF4-FFF2-40B4-BE49-F238E27FC236}">
                <a16:creationId xmlns:a16="http://schemas.microsoft.com/office/drawing/2014/main" id="{36149AF1-E9F0-43C0-8A90-23308C978D75}"/>
              </a:ext>
            </a:extLst>
          </p:cNvPr>
          <p:cNvSpPr/>
          <p:nvPr/>
        </p:nvSpPr>
        <p:spPr>
          <a:xfrm>
            <a:off x="13294985" y="6953550"/>
            <a:ext cx="1929460" cy="192946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46" name="Graphic 15" descr="Cell Tower">
            <a:extLst>
              <a:ext uri="{FF2B5EF4-FFF2-40B4-BE49-F238E27FC236}">
                <a16:creationId xmlns:a16="http://schemas.microsoft.com/office/drawing/2014/main" id="{C6934350-A357-4A04-B785-1B2B32A30471}"/>
              </a:ext>
            </a:extLst>
          </p:cNvPr>
          <p:cNvGrpSpPr/>
          <p:nvPr/>
        </p:nvGrpSpPr>
        <p:grpSpPr>
          <a:xfrm>
            <a:off x="13843397" y="7370662"/>
            <a:ext cx="832636" cy="1095236"/>
            <a:chOff x="4873900" y="5417439"/>
            <a:chExt cx="561797" cy="738978"/>
          </a:xfrm>
          <a:solidFill>
            <a:schemeClr val="bg1"/>
          </a:solidFill>
        </p:grpSpPr>
        <p:sp>
          <p:nvSpPr>
            <p:cNvPr id="47" name="Freeform: Shape 46">
              <a:extLst>
                <a:ext uri="{FF2B5EF4-FFF2-40B4-BE49-F238E27FC236}">
                  <a16:creationId xmlns:a16="http://schemas.microsoft.com/office/drawing/2014/main" id="{F8678910-9CF9-43BC-9062-7F10A2C0A1EB}"/>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8" name="Freeform: Shape 47">
              <a:extLst>
                <a:ext uri="{FF2B5EF4-FFF2-40B4-BE49-F238E27FC236}">
                  <a16:creationId xmlns:a16="http://schemas.microsoft.com/office/drawing/2014/main" id="{7683CD59-5651-4805-82E5-C71E1943581B}"/>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49" name="Freeform: Shape 48">
              <a:extLst>
                <a:ext uri="{FF2B5EF4-FFF2-40B4-BE49-F238E27FC236}">
                  <a16:creationId xmlns:a16="http://schemas.microsoft.com/office/drawing/2014/main" id="{D70E1982-549A-433A-991B-102E1ED6A52E}"/>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0" name="Freeform: Shape 49">
              <a:extLst>
                <a:ext uri="{FF2B5EF4-FFF2-40B4-BE49-F238E27FC236}">
                  <a16:creationId xmlns:a16="http://schemas.microsoft.com/office/drawing/2014/main" id="{BFD873D0-A34D-48CD-840B-E8D0A5799244}"/>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1" name="Freeform: Shape 50">
              <a:extLst>
                <a:ext uri="{FF2B5EF4-FFF2-40B4-BE49-F238E27FC236}">
                  <a16:creationId xmlns:a16="http://schemas.microsoft.com/office/drawing/2014/main" id="{4393AB33-3857-41DD-9A43-B890E6F63AC7}"/>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2" name="Freeform: Shape 51">
              <a:extLst>
                <a:ext uri="{FF2B5EF4-FFF2-40B4-BE49-F238E27FC236}">
                  <a16:creationId xmlns:a16="http://schemas.microsoft.com/office/drawing/2014/main" id="{CA2F8F5B-D1AD-4371-AE2F-C824AA12ED06}"/>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3" name="Freeform: Shape 52">
              <a:extLst>
                <a:ext uri="{FF2B5EF4-FFF2-40B4-BE49-F238E27FC236}">
                  <a16:creationId xmlns:a16="http://schemas.microsoft.com/office/drawing/2014/main" id="{6E373A89-E297-4D91-9D92-5858DF0182DD}"/>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sp>
        <p:nvSpPr>
          <p:cNvPr id="55" name="Rectangle: Rounded Corners 54">
            <a:extLst>
              <a:ext uri="{FF2B5EF4-FFF2-40B4-BE49-F238E27FC236}">
                <a16:creationId xmlns:a16="http://schemas.microsoft.com/office/drawing/2014/main" id="{36D0C442-8BE0-4458-BACC-1B4384D28BC7}"/>
              </a:ext>
            </a:extLst>
          </p:cNvPr>
          <p:cNvSpPr/>
          <p:nvPr/>
        </p:nvSpPr>
        <p:spPr>
          <a:xfrm>
            <a:off x="13294985" y="1811016"/>
            <a:ext cx="1929460" cy="192946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56" name="Graphic 32" descr="Server">
            <a:extLst>
              <a:ext uri="{FF2B5EF4-FFF2-40B4-BE49-F238E27FC236}">
                <a16:creationId xmlns:a16="http://schemas.microsoft.com/office/drawing/2014/main" id="{99E01F4F-08C9-4E23-9297-5D1C2E4BB068}"/>
              </a:ext>
            </a:extLst>
          </p:cNvPr>
          <p:cNvGrpSpPr/>
          <p:nvPr/>
        </p:nvGrpSpPr>
        <p:grpSpPr>
          <a:xfrm>
            <a:off x="13749112" y="2286416"/>
            <a:ext cx="1021210" cy="978660"/>
            <a:chOff x="5753100" y="3105150"/>
            <a:chExt cx="685800" cy="657225"/>
          </a:xfrm>
          <a:solidFill>
            <a:schemeClr val="bg1"/>
          </a:solidFill>
        </p:grpSpPr>
        <p:sp>
          <p:nvSpPr>
            <p:cNvPr id="57" name="Freeform: Shape 56">
              <a:extLst>
                <a:ext uri="{FF2B5EF4-FFF2-40B4-BE49-F238E27FC236}">
                  <a16:creationId xmlns:a16="http://schemas.microsoft.com/office/drawing/2014/main" id="{86ABBC4C-B9ED-4D13-9237-E73F958348D7}"/>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8" name="Freeform: Shape 57">
              <a:extLst>
                <a:ext uri="{FF2B5EF4-FFF2-40B4-BE49-F238E27FC236}">
                  <a16:creationId xmlns:a16="http://schemas.microsoft.com/office/drawing/2014/main" id="{AD7E5A19-DE2A-48EB-858E-05CDE4C2F4A0}"/>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59" name="Freeform: Shape 58">
              <a:extLst>
                <a:ext uri="{FF2B5EF4-FFF2-40B4-BE49-F238E27FC236}">
                  <a16:creationId xmlns:a16="http://schemas.microsoft.com/office/drawing/2014/main" id="{2D3E697C-60E2-4E42-8A11-A09D2A7DA597}"/>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0" name="Freeform: Shape 59">
              <a:extLst>
                <a:ext uri="{FF2B5EF4-FFF2-40B4-BE49-F238E27FC236}">
                  <a16:creationId xmlns:a16="http://schemas.microsoft.com/office/drawing/2014/main" id="{832854BF-9665-4B45-AD63-2BC24C3C84C5}"/>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1" name="Freeform: Shape 60">
              <a:extLst>
                <a:ext uri="{FF2B5EF4-FFF2-40B4-BE49-F238E27FC236}">
                  <a16:creationId xmlns:a16="http://schemas.microsoft.com/office/drawing/2014/main" id="{7398296A-C65A-4664-A819-C832E8ECC0B9}"/>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2" name="Freeform: Shape 61">
              <a:extLst>
                <a:ext uri="{FF2B5EF4-FFF2-40B4-BE49-F238E27FC236}">
                  <a16:creationId xmlns:a16="http://schemas.microsoft.com/office/drawing/2014/main" id="{0F369CB2-A9DD-4A98-8513-74254C7F8E0F}"/>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3" name="Freeform: Shape 62">
              <a:extLst>
                <a:ext uri="{FF2B5EF4-FFF2-40B4-BE49-F238E27FC236}">
                  <a16:creationId xmlns:a16="http://schemas.microsoft.com/office/drawing/2014/main" id="{8995D630-1118-4630-9219-563B09A1B7B5}"/>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4" name="Freeform: Shape 63">
              <a:extLst>
                <a:ext uri="{FF2B5EF4-FFF2-40B4-BE49-F238E27FC236}">
                  <a16:creationId xmlns:a16="http://schemas.microsoft.com/office/drawing/2014/main" id="{7AE7229F-00C0-4FC5-BACC-9A9B70A1B2DC}"/>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5" name="Freeform: Shape 64">
              <a:extLst>
                <a:ext uri="{FF2B5EF4-FFF2-40B4-BE49-F238E27FC236}">
                  <a16:creationId xmlns:a16="http://schemas.microsoft.com/office/drawing/2014/main" id="{60E4D6CF-88B4-4DA7-88A9-BF2A03FFFAAC}"/>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sp>
          <p:nvSpPr>
            <p:cNvPr id="66" name="Freeform: Shape 65">
              <a:extLst>
                <a:ext uri="{FF2B5EF4-FFF2-40B4-BE49-F238E27FC236}">
                  <a16:creationId xmlns:a16="http://schemas.microsoft.com/office/drawing/2014/main" id="{1952B344-97CA-4112-835F-683CA6FC9F25}"/>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121212"/>
                </a:solidFill>
                <a:latin typeface="Calibri" panose="020F0502020204030204"/>
              </a:endParaRPr>
            </a:p>
          </p:txBody>
        </p:sp>
      </p:grpSp>
      <p:sp>
        <p:nvSpPr>
          <p:cNvPr id="70" name="TextBox 69">
            <a:extLst>
              <a:ext uri="{FF2B5EF4-FFF2-40B4-BE49-F238E27FC236}">
                <a16:creationId xmlns:a16="http://schemas.microsoft.com/office/drawing/2014/main" id="{20EB167E-C989-46E0-9D2C-31C8C73783DC}"/>
              </a:ext>
            </a:extLst>
          </p:cNvPr>
          <p:cNvSpPr txBox="1"/>
          <p:nvPr/>
        </p:nvSpPr>
        <p:spPr>
          <a:xfrm>
            <a:off x="13310211" y="9143599"/>
            <a:ext cx="5309272" cy="430887"/>
          </a:xfrm>
          <a:prstGeom prst="rect">
            <a:avLst/>
          </a:prstGeom>
          <a:noFill/>
        </p:spPr>
        <p:txBody>
          <a:bodyPr wrap="square" rtlCol="0">
            <a:spAutoFit/>
          </a:bodyPr>
          <a:lstStyle/>
          <a:p>
            <a:pPr defTabSz="1828800"/>
            <a:r>
              <a:rPr lang="en-US" sz="2200" b="1" spc="200">
                <a:solidFill>
                  <a:schemeClr val="tx2"/>
                </a:solidFill>
                <a:latin typeface="Poppins" panose="00000500000000000000" pitchFamily="2" charset="0"/>
                <a:cs typeface="Poppins" panose="00000500000000000000" pitchFamily="2" charset="0"/>
              </a:rPr>
              <a:t>WEB DEVELOPER</a:t>
            </a:r>
            <a:endParaRPr lang="en-US" sz="2200" b="1" spc="200" dirty="0">
              <a:solidFill>
                <a:schemeClr val="tx2"/>
              </a:solidFill>
              <a:latin typeface="Poppins" panose="00000500000000000000" pitchFamily="2" charset="0"/>
              <a:cs typeface="Poppins" panose="00000500000000000000" pitchFamily="2" charset="0"/>
            </a:endParaRPr>
          </a:p>
        </p:txBody>
      </p:sp>
      <p:sp>
        <p:nvSpPr>
          <p:cNvPr id="67" name="TextBox 66">
            <a:extLst>
              <a:ext uri="{FF2B5EF4-FFF2-40B4-BE49-F238E27FC236}">
                <a16:creationId xmlns:a16="http://schemas.microsoft.com/office/drawing/2014/main" id="{5B7019BA-28FF-4A97-AD07-30B021EBC3FA}"/>
              </a:ext>
            </a:extLst>
          </p:cNvPr>
          <p:cNvSpPr txBox="1"/>
          <p:nvPr/>
        </p:nvSpPr>
        <p:spPr>
          <a:xfrm>
            <a:off x="1662288" y="6470670"/>
            <a:ext cx="7342680" cy="3072444"/>
          </a:xfrm>
          <a:prstGeom prst="rect">
            <a:avLst/>
          </a:prstGeom>
          <a:noFill/>
        </p:spPr>
        <p:txBody>
          <a:bodyPr wrap="square" rtlCol="0">
            <a:spAutoFit/>
          </a:bodyPr>
          <a:lstStyle/>
          <a:p>
            <a:pPr algn="just" defTabSz="1828800">
              <a:lnSpc>
                <a:spcPct val="150000"/>
              </a:lnSpc>
            </a:pP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Lorem ipsum dolor sit es lorem ipsum dolor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siabes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dolore magna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enimvas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ad minim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veniam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nostrud</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adipiscing</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elita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sed do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eiusmod</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tempor</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incididunt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aut</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laborevet.</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103" name="Group 102">
            <a:extLst>
              <a:ext uri="{FF2B5EF4-FFF2-40B4-BE49-F238E27FC236}">
                <a16:creationId xmlns:a16="http://schemas.microsoft.com/office/drawing/2014/main" id="{12F1F15A-1AAD-4FC3-AFB7-5F00228AF993}"/>
              </a:ext>
            </a:extLst>
          </p:cNvPr>
          <p:cNvGrpSpPr/>
          <p:nvPr/>
        </p:nvGrpSpPr>
        <p:grpSpPr>
          <a:xfrm>
            <a:off x="1719511" y="10209786"/>
            <a:ext cx="2893472" cy="769348"/>
            <a:chOff x="5813510" y="4108669"/>
            <a:chExt cx="1591410" cy="465455"/>
          </a:xfrm>
        </p:grpSpPr>
        <p:sp>
          <p:nvSpPr>
            <p:cNvPr id="104" name="Rectangle: Rounded Corners 103">
              <a:extLst>
                <a:ext uri="{FF2B5EF4-FFF2-40B4-BE49-F238E27FC236}">
                  <a16:creationId xmlns:a16="http://schemas.microsoft.com/office/drawing/2014/main" id="{6B304F73-BFC6-426A-84B8-748152BEB1EA}"/>
                </a:ext>
              </a:extLst>
            </p:cNvPr>
            <p:cNvSpPr/>
            <p:nvPr/>
          </p:nvSpPr>
          <p:spPr>
            <a:xfrm>
              <a:off x="5813510" y="4108669"/>
              <a:ext cx="1591410" cy="465455"/>
            </a:xfrm>
            <a:prstGeom prst="roundRect">
              <a:avLst>
                <a:gd name="adj" fmla="val 50000"/>
              </a:avLst>
            </a:prstGeom>
            <a:solidFill>
              <a:schemeClr val="tx2"/>
            </a:solidFill>
            <a:ln>
              <a:noFill/>
            </a:ln>
            <a:effectLst>
              <a:outerShdw blurRad="254000" sx="102000" sy="102000" algn="ctr" rotWithShape="0">
                <a:schemeClr val="tx2"/>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05" name="TextBox 104">
              <a:extLst>
                <a:ext uri="{FF2B5EF4-FFF2-40B4-BE49-F238E27FC236}">
                  <a16:creationId xmlns:a16="http://schemas.microsoft.com/office/drawing/2014/main" id="{DD2E3643-154D-4B23-8337-F2731BAE5833}"/>
                </a:ext>
              </a:extLst>
            </p:cNvPr>
            <p:cNvSpPr txBox="1"/>
            <p:nvPr/>
          </p:nvSpPr>
          <p:spPr>
            <a:xfrm>
              <a:off x="6010001" y="4196684"/>
              <a:ext cx="1198428" cy="279307"/>
            </a:xfrm>
            <a:prstGeom prst="rect">
              <a:avLst/>
            </a:prstGeom>
            <a:noFill/>
          </p:spPr>
          <p:txBody>
            <a:bodyPr wrap="square" rtlCol="0">
              <a:spAutoFit/>
            </a:bodyPr>
            <a:lstStyle/>
            <a:p>
              <a:pPr algn="ctr" defTabSz="1828800"/>
              <a:r>
                <a:rPr lang="en-ID" sz="24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Read More</a:t>
              </a:r>
              <a:endParaRPr lang="en-US" sz="24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grpSp>
      <p:grpSp>
        <p:nvGrpSpPr>
          <p:cNvPr id="68" name="Group 67">
            <a:extLst>
              <a:ext uri="{FF2B5EF4-FFF2-40B4-BE49-F238E27FC236}">
                <a16:creationId xmlns:a16="http://schemas.microsoft.com/office/drawing/2014/main" id="{B764E097-9B9F-4047-9BCA-1B0B8D815351}"/>
              </a:ext>
            </a:extLst>
          </p:cNvPr>
          <p:cNvGrpSpPr/>
          <p:nvPr/>
        </p:nvGrpSpPr>
        <p:grpSpPr>
          <a:xfrm>
            <a:off x="13364690" y="11375208"/>
            <a:ext cx="1733320" cy="380594"/>
            <a:chOff x="-2808348" y="655438"/>
            <a:chExt cx="14185914" cy="3114879"/>
          </a:xfrm>
          <a:solidFill>
            <a:schemeClr val="tx2"/>
          </a:solidFill>
        </p:grpSpPr>
        <p:sp>
          <p:nvSpPr>
            <p:cNvPr id="69" name="Freeform 88">
              <a:extLst>
                <a:ext uri="{FF2B5EF4-FFF2-40B4-BE49-F238E27FC236}">
                  <a16:creationId xmlns:a16="http://schemas.microsoft.com/office/drawing/2014/main" id="{A630CBE5-08FC-4B4A-9A43-2853BC73B661}"/>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71" name="Freeform: Shape 70">
              <a:extLst>
                <a:ext uri="{FF2B5EF4-FFF2-40B4-BE49-F238E27FC236}">
                  <a16:creationId xmlns:a16="http://schemas.microsoft.com/office/drawing/2014/main" id="{BB8902A0-5AC1-4806-8577-AECECCC11B00}"/>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72" name="Group 71">
              <a:extLst>
                <a:ext uri="{FF2B5EF4-FFF2-40B4-BE49-F238E27FC236}">
                  <a16:creationId xmlns:a16="http://schemas.microsoft.com/office/drawing/2014/main" id="{8183116A-3B4B-47F1-BD49-618FD9ABBA31}"/>
                </a:ext>
              </a:extLst>
            </p:cNvPr>
            <p:cNvGrpSpPr/>
            <p:nvPr/>
          </p:nvGrpSpPr>
          <p:grpSpPr>
            <a:xfrm>
              <a:off x="2868343" y="938734"/>
              <a:ext cx="2565529" cy="2678828"/>
              <a:chOff x="8223954" y="1597322"/>
              <a:chExt cx="232377" cy="259774"/>
            </a:xfrm>
            <a:grpFill/>
          </p:grpSpPr>
          <p:sp>
            <p:nvSpPr>
              <p:cNvPr id="73" name="Rectangle 119">
                <a:extLst>
                  <a:ext uri="{FF2B5EF4-FFF2-40B4-BE49-F238E27FC236}">
                    <a16:creationId xmlns:a16="http://schemas.microsoft.com/office/drawing/2014/main" id="{DB96A9FA-C904-488E-9040-236159B7ABDA}"/>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4" name="Rectangle 120">
                <a:extLst>
                  <a:ext uri="{FF2B5EF4-FFF2-40B4-BE49-F238E27FC236}">
                    <a16:creationId xmlns:a16="http://schemas.microsoft.com/office/drawing/2014/main" id="{4B6CCC38-FCF1-424A-8EF2-D6A9391C8A3B}"/>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6" name="Freeform 121">
                <a:extLst>
                  <a:ext uri="{FF2B5EF4-FFF2-40B4-BE49-F238E27FC236}">
                    <a16:creationId xmlns:a16="http://schemas.microsoft.com/office/drawing/2014/main" id="{83C5B4DB-3968-40FC-9B30-68B01EB0C82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1813399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iterate type="lt">
                                    <p:tmPct val="10000"/>
                                  </p:iterate>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0-#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par>
                                <p:cTn id="12" presetID="2" presetClass="entr" presetSubtype="1" decel="100000" fill="hold" grpId="0" nodeType="withEffect">
                                  <p:stCondLst>
                                    <p:cond delay="0"/>
                                  </p:stCondLst>
                                  <p:iterate type="lt">
                                    <p:tmPct val="10000"/>
                                  </p:iterate>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ppt_x"/>
                                          </p:val>
                                        </p:tav>
                                        <p:tav tm="100000">
                                          <p:val>
                                            <p:strVal val="#ppt_x"/>
                                          </p:val>
                                        </p:tav>
                                      </p:tavLst>
                                    </p:anim>
                                    <p:anim calcmode="lin" valueType="num">
                                      <p:cBhvr additive="base">
                                        <p:cTn id="15" dur="500" fill="hold"/>
                                        <p:tgtEl>
                                          <p:spTgt spid="32"/>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300"/>
                                        <p:tgtEl>
                                          <p:spTgt spid="36"/>
                                        </p:tgtEl>
                                      </p:cBhvr>
                                    </p:animEffect>
                                  </p:childTnLst>
                                </p:cTn>
                              </p:par>
                              <p:par>
                                <p:cTn id="19" presetID="2" presetClass="entr" presetSubtype="1" decel="100000" fill="hold" grpId="0" nodeType="withEffect">
                                  <p:stCondLst>
                                    <p:cond delay="0"/>
                                  </p:stCondLst>
                                  <p:iterate type="lt">
                                    <p:tmPct val="10000"/>
                                  </p:iterate>
                                  <p:childTnLst>
                                    <p:set>
                                      <p:cBhvr>
                                        <p:cTn id="20" dur="1" fill="hold">
                                          <p:stCondLst>
                                            <p:cond delay="0"/>
                                          </p:stCondLst>
                                        </p:cTn>
                                        <p:tgtEl>
                                          <p:spTgt spid="70"/>
                                        </p:tgtEl>
                                        <p:attrNameLst>
                                          <p:attrName>style.visibility</p:attrName>
                                        </p:attrNameLst>
                                      </p:cBhvr>
                                      <p:to>
                                        <p:strVal val="visible"/>
                                      </p:to>
                                    </p:set>
                                    <p:anim calcmode="lin" valueType="num">
                                      <p:cBhvr additive="base">
                                        <p:cTn id="21" dur="500" fill="hold"/>
                                        <p:tgtEl>
                                          <p:spTgt spid="70"/>
                                        </p:tgtEl>
                                        <p:attrNameLst>
                                          <p:attrName>ppt_x</p:attrName>
                                        </p:attrNameLst>
                                      </p:cBhvr>
                                      <p:tavLst>
                                        <p:tav tm="0">
                                          <p:val>
                                            <p:strVal val="#ppt_x"/>
                                          </p:val>
                                        </p:tav>
                                        <p:tav tm="100000">
                                          <p:val>
                                            <p:strVal val="#ppt_x"/>
                                          </p:val>
                                        </p:tav>
                                      </p:tavLst>
                                    </p:anim>
                                    <p:anim calcmode="lin" valueType="num">
                                      <p:cBhvr additive="base">
                                        <p:cTn id="22" dur="500" fill="hold"/>
                                        <p:tgtEl>
                                          <p:spTgt spid="70"/>
                                        </p:tgtEl>
                                        <p:attrNameLst>
                                          <p:attrName>ppt_y</p:attrName>
                                        </p:attrNameLst>
                                      </p:cBhvr>
                                      <p:tavLst>
                                        <p:tav tm="0">
                                          <p:val>
                                            <p:strVal val="0-#ppt_h/2"/>
                                          </p:val>
                                        </p:tav>
                                        <p:tav tm="100000">
                                          <p:val>
                                            <p:strVal val="#ppt_y"/>
                                          </p:val>
                                        </p:tav>
                                      </p:tavLst>
                                    </p:anim>
                                  </p:childTnLst>
                                </p:cTn>
                              </p:par>
                              <p:par>
                                <p:cTn id="23" presetID="10" presetClass="entr" presetSubtype="0" fill="hold" grpId="0" nodeType="withEffect">
                                  <p:stCondLst>
                                    <p:cond delay="75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300"/>
                                        <p:tgtEl>
                                          <p:spTgt spid="67"/>
                                        </p:tgtEl>
                                      </p:cBhvr>
                                    </p:animEffect>
                                  </p:childTnLst>
                                </p:cTn>
                              </p:par>
                              <p:par>
                                <p:cTn id="26" presetID="2" presetClass="entr" presetSubtype="8" decel="100000" fill="hold" nodeType="withEffect">
                                  <p:stCondLst>
                                    <p:cond delay="750"/>
                                  </p:stCondLst>
                                  <p:iterate type="lt">
                                    <p:tmPct val="10000"/>
                                  </p:iterate>
                                  <p:childTnLst>
                                    <p:set>
                                      <p:cBhvr>
                                        <p:cTn id="27" dur="1" fill="hold">
                                          <p:stCondLst>
                                            <p:cond delay="0"/>
                                          </p:stCondLst>
                                        </p:cTn>
                                        <p:tgtEl>
                                          <p:spTgt spid="75"/>
                                        </p:tgtEl>
                                        <p:attrNameLst>
                                          <p:attrName>style.visibility</p:attrName>
                                        </p:attrNameLst>
                                      </p:cBhvr>
                                      <p:to>
                                        <p:strVal val="visible"/>
                                      </p:to>
                                    </p:set>
                                    <p:anim calcmode="lin" valueType="num">
                                      <p:cBhvr additive="base">
                                        <p:cTn id="28" dur="1000" fill="hold"/>
                                        <p:tgtEl>
                                          <p:spTgt spid="75"/>
                                        </p:tgtEl>
                                        <p:attrNameLst>
                                          <p:attrName>ppt_x</p:attrName>
                                        </p:attrNameLst>
                                      </p:cBhvr>
                                      <p:tavLst>
                                        <p:tav tm="0">
                                          <p:val>
                                            <p:strVal val="0-#ppt_w/2"/>
                                          </p:val>
                                        </p:tav>
                                        <p:tav tm="100000">
                                          <p:val>
                                            <p:strVal val="#ppt_x"/>
                                          </p:val>
                                        </p:tav>
                                      </p:tavLst>
                                    </p:anim>
                                    <p:anim calcmode="lin" valueType="num">
                                      <p:cBhvr additive="base">
                                        <p:cTn id="29" dur="1000" fill="hold"/>
                                        <p:tgtEl>
                                          <p:spTgt spid="75"/>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iterate type="lt">
                                    <p:tmPct val="10000"/>
                                  </p:iterate>
                                  <p:childTnLst>
                                    <p:set>
                                      <p:cBhvr>
                                        <p:cTn id="31" dur="1" fill="hold">
                                          <p:stCondLst>
                                            <p:cond delay="0"/>
                                          </p:stCondLst>
                                        </p:cTn>
                                        <p:tgtEl>
                                          <p:spTgt spid="103"/>
                                        </p:tgtEl>
                                        <p:attrNameLst>
                                          <p:attrName>style.visibility</p:attrName>
                                        </p:attrNameLst>
                                      </p:cBhvr>
                                      <p:to>
                                        <p:strVal val="visible"/>
                                      </p:to>
                                    </p:set>
                                    <p:anim calcmode="lin" valueType="num">
                                      <p:cBhvr additive="base">
                                        <p:cTn id="32" dur="1000" fill="hold"/>
                                        <p:tgtEl>
                                          <p:spTgt spid="103"/>
                                        </p:tgtEl>
                                        <p:attrNameLst>
                                          <p:attrName>ppt_x</p:attrName>
                                        </p:attrNameLst>
                                      </p:cBhvr>
                                      <p:tavLst>
                                        <p:tav tm="0">
                                          <p:val>
                                            <p:strVal val="0-#ppt_w/2"/>
                                          </p:val>
                                        </p:tav>
                                        <p:tav tm="100000">
                                          <p:val>
                                            <p:strVal val="#ppt_x"/>
                                          </p:val>
                                        </p:tav>
                                      </p:tavLst>
                                    </p:anim>
                                    <p:anim calcmode="lin" valueType="num">
                                      <p:cBhvr additive="base">
                                        <p:cTn id="33"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32" grpId="0"/>
      <p:bldP spid="35" grpId="0"/>
      <p:bldP spid="36" grpId="0"/>
      <p:bldP spid="70" grpId="0"/>
      <p:bldP spid="6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7DA9D7-D3AE-4971-9AF4-823D0D86B83D}"/>
              </a:ext>
            </a:extLst>
          </p:cNvPr>
          <p:cNvSpPr>
            <a:spLocks noGrp="1"/>
          </p:cNvSpPr>
          <p:nvPr>
            <p:ph type="pic" sz="quarter" idx="11"/>
          </p:nvPr>
        </p:nvSpPr>
        <p:spPr/>
      </p:sp>
      <p:sp>
        <p:nvSpPr>
          <p:cNvPr id="11" name="Rectangle 10">
            <a:extLst>
              <a:ext uri="{FF2B5EF4-FFF2-40B4-BE49-F238E27FC236}">
                <a16:creationId xmlns:a16="http://schemas.microsoft.com/office/drawing/2014/main" id="{7EA499D1-459B-47C0-879F-8B2AAD5B2145}"/>
              </a:ext>
            </a:extLst>
          </p:cNvPr>
          <p:cNvSpPr/>
          <p:nvPr/>
        </p:nvSpPr>
        <p:spPr>
          <a:xfrm>
            <a:off x="3175" y="0"/>
            <a:ext cx="24384000" cy="1371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Rectangle: Rounded Corners 2">
            <a:extLst>
              <a:ext uri="{FF2B5EF4-FFF2-40B4-BE49-F238E27FC236}">
                <a16:creationId xmlns:a16="http://schemas.microsoft.com/office/drawing/2014/main" id="{3835474F-8973-4CFC-A346-756C657363A9}"/>
              </a:ext>
            </a:extLst>
          </p:cNvPr>
          <p:cNvSpPr/>
          <p:nvPr/>
        </p:nvSpPr>
        <p:spPr>
          <a:xfrm>
            <a:off x="8547366" y="8268749"/>
            <a:ext cx="7292446" cy="124585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06B8E366-41EC-46A7-933B-3EFDEFC68A0F}"/>
              </a:ext>
            </a:extLst>
          </p:cNvPr>
          <p:cNvSpPr txBox="1"/>
          <p:nvPr/>
        </p:nvSpPr>
        <p:spPr>
          <a:xfrm>
            <a:off x="5033612" y="4715510"/>
            <a:ext cx="14319946" cy="2800767"/>
          </a:xfrm>
          <a:prstGeom prst="rect">
            <a:avLst/>
          </a:prstGeom>
          <a:noFill/>
        </p:spPr>
        <p:txBody>
          <a:bodyPr wrap="non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US" sz="17600" b="0" i="0" u="none" strike="noStrike" kern="1200" cap="none" spc="600" normalizeH="0" baseline="0" noProof="0">
                <a:ln>
                  <a:noFill/>
                </a:ln>
                <a:effectLst/>
                <a:uLnTx/>
                <a:uFillTx/>
                <a:latin typeface="Lato" panose="020F0502020204030203" pitchFamily="34" charset="0"/>
                <a:ea typeface="+mn-ea"/>
                <a:cs typeface="Poppins" panose="00000500000000000000" pitchFamily="2" charset="0"/>
              </a:rPr>
              <a:t>BREAK</a:t>
            </a:r>
            <a:r>
              <a:rPr kumimoji="0" lang="en-US" sz="17600" b="0" i="0" u="none" strike="noStrike" kern="1200" cap="none" spc="600" normalizeH="0" baseline="0" noProof="0">
                <a:ln>
                  <a:noFill/>
                </a:ln>
                <a:effectLst/>
                <a:uLnTx/>
                <a:uFillTx/>
                <a:latin typeface="Lato Black" panose="020F0A02020204030203" pitchFamily="34" charset="0"/>
                <a:ea typeface="+mn-ea"/>
                <a:cs typeface="Poppins" panose="00000500000000000000" pitchFamily="2" charset="0"/>
              </a:rPr>
              <a:t>SLIDE</a:t>
            </a:r>
          </a:p>
        </p:txBody>
      </p:sp>
      <p:sp>
        <p:nvSpPr>
          <p:cNvPr id="27" name="TextBox 26">
            <a:extLst>
              <a:ext uri="{FF2B5EF4-FFF2-40B4-BE49-F238E27FC236}">
                <a16:creationId xmlns:a16="http://schemas.microsoft.com/office/drawing/2014/main" id="{2C0709A4-7E5B-46FA-8247-BFB39D18A5D8}"/>
              </a:ext>
            </a:extLst>
          </p:cNvPr>
          <p:cNvSpPr txBox="1"/>
          <p:nvPr/>
        </p:nvSpPr>
        <p:spPr>
          <a:xfrm>
            <a:off x="9058613" y="8365863"/>
            <a:ext cx="1791284" cy="888256"/>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marL="0" marR="0" lvl="0" indent="0" algn="ctr" defTabSz="1828800" rtl="0" eaLnBrk="1" fontAlgn="auto" latinLnBrk="0" hangingPunct="1">
              <a:lnSpc>
                <a:spcPct val="120000"/>
              </a:lnSpc>
              <a:spcBef>
                <a:spcPts val="0"/>
              </a:spcBef>
              <a:spcAft>
                <a:spcPts val="0"/>
              </a:spcAft>
              <a:buClrTx/>
              <a:buSzTx/>
              <a:buFontTx/>
              <a:buNone/>
              <a:tabLst/>
              <a:defRPr/>
            </a:pPr>
            <a:r>
              <a:rPr kumimoji="0" lang="en-US" sz="4800" b="1" i="0" u="none" strike="noStrike" kern="1200" cap="none" spc="260" normalizeH="0" baseline="0" noProof="0">
                <a:ln>
                  <a:noFill/>
                </a:ln>
                <a:solidFill>
                  <a:srgbClr val="FFFFFF"/>
                </a:solidFill>
                <a:effectLst/>
                <a:uLnTx/>
                <a:uFillTx/>
                <a:latin typeface="Lato" panose="020F0502020204030203" pitchFamily="34" charset="0"/>
                <a:ea typeface="+mn-ea"/>
                <a:cs typeface="Poppins SemiBold" panose="00000700000000000000" pitchFamily="2" charset="0"/>
              </a:rPr>
              <a:t>15</a:t>
            </a:r>
            <a:endParaRPr kumimoji="0" lang="en-US" sz="4800" b="1" i="0" u="none" strike="noStrike" kern="1200" cap="none" spc="260" normalizeH="0" baseline="0" noProof="0" dirty="0">
              <a:ln>
                <a:noFill/>
              </a:ln>
              <a:solidFill>
                <a:srgbClr val="FFFFFF"/>
              </a:solidFill>
              <a:effectLst/>
              <a:uLnTx/>
              <a:uFillTx/>
              <a:latin typeface="Lato" panose="020F0502020204030203" pitchFamily="34" charset="0"/>
              <a:ea typeface="+mn-ea"/>
              <a:cs typeface="Poppins SemiBold" panose="00000700000000000000" pitchFamily="2" charset="0"/>
            </a:endParaRPr>
          </a:p>
        </p:txBody>
      </p:sp>
      <p:sp>
        <p:nvSpPr>
          <p:cNvPr id="28" name="TextBox 27">
            <a:extLst>
              <a:ext uri="{FF2B5EF4-FFF2-40B4-BE49-F238E27FC236}">
                <a16:creationId xmlns:a16="http://schemas.microsoft.com/office/drawing/2014/main" id="{9623A722-925B-47DB-B86A-772286C09D7F}"/>
              </a:ext>
            </a:extLst>
          </p:cNvPr>
          <p:cNvSpPr txBox="1"/>
          <p:nvPr/>
        </p:nvSpPr>
        <p:spPr>
          <a:xfrm>
            <a:off x="10134419" y="8206487"/>
            <a:ext cx="1791284" cy="1153521"/>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marL="0" marR="0" lvl="0" indent="0" algn="ctr" defTabSz="1828800" rtl="0" eaLnBrk="1" fontAlgn="auto" latinLnBrk="0" hangingPunct="1">
              <a:lnSpc>
                <a:spcPct val="120000"/>
              </a:lnSpc>
              <a:spcBef>
                <a:spcPts val="0"/>
              </a:spcBef>
              <a:spcAft>
                <a:spcPts val="0"/>
              </a:spcAft>
              <a:buClrTx/>
              <a:buSzTx/>
              <a:buFontTx/>
              <a:buNone/>
              <a:tabLst/>
              <a:defRPr/>
            </a:pPr>
            <a:r>
              <a:rPr kumimoji="0" lang="en-US" sz="6400" b="1" i="0" u="none" strike="noStrike" kern="1200" cap="none" spc="260" normalizeH="0" baseline="0" noProof="0">
                <a:ln>
                  <a:noFill/>
                </a:ln>
                <a:solidFill>
                  <a:srgbClr val="FFFFFF"/>
                </a:solidFill>
                <a:effectLst/>
                <a:uLnTx/>
                <a:uFillTx/>
                <a:latin typeface="Lato" panose="020F0502020204030203" pitchFamily="34" charset="0"/>
                <a:ea typeface="+mn-ea"/>
                <a:cs typeface="Poppins SemiBold" panose="00000700000000000000" pitchFamily="2" charset="0"/>
              </a:rPr>
              <a:t>:</a:t>
            </a:r>
            <a:endParaRPr kumimoji="0" lang="en-US" sz="6400" b="1" i="0" u="none" strike="noStrike" kern="1200" cap="none" spc="260" normalizeH="0" baseline="0" noProof="0" dirty="0">
              <a:ln>
                <a:noFill/>
              </a:ln>
              <a:solidFill>
                <a:srgbClr val="FFFFFF"/>
              </a:solidFill>
              <a:effectLst/>
              <a:uLnTx/>
              <a:uFillTx/>
              <a:latin typeface="Lato" panose="020F0502020204030203" pitchFamily="34" charset="0"/>
              <a:ea typeface="+mn-ea"/>
              <a:cs typeface="Poppins SemiBold" panose="00000700000000000000" pitchFamily="2" charset="0"/>
            </a:endParaRPr>
          </a:p>
        </p:txBody>
      </p:sp>
      <p:sp>
        <p:nvSpPr>
          <p:cNvPr id="74" name="TextBox 73">
            <a:extLst>
              <a:ext uri="{FF2B5EF4-FFF2-40B4-BE49-F238E27FC236}">
                <a16:creationId xmlns:a16="http://schemas.microsoft.com/office/drawing/2014/main" id="{72C4600F-BF10-4059-92AA-6F15CC799B0D}"/>
              </a:ext>
            </a:extLst>
          </p:cNvPr>
          <p:cNvSpPr txBox="1"/>
          <p:nvPr/>
        </p:nvSpPr>
        <p:spPr>
          <a:xfrm>
            <a:off x="12851955" y="8508067"/>
            <a:ext cx="3016868" cy="707886"/>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400" normalizeH="0" baseline="0" noProof="0">
                <a:ln>
                  <a:noFill/>
                </a:ln>
                <a:solidFill>
                  <a:srgbClr val="FFFFFF"/>
                </a:solidFill>
                <a:effectLst/>
                <a:uLnTx/>
                <a:uFillTx/>
                <a:latin typeface="Lato" panose="020F0502020204030203" pitchFamily="34" charset="0"/>
                <a:ea typeface="+mn-ea"/>
                <a:cs typeface="+mn-cs"/>
              </a:rPr>
              <a:t>Minutes</a:t>
            </a:r>
          </a:p>
        </p:txBody>
      </p:sp>
      <p:sp>
        <p:nvSpPr>
          <p:cNvPr id="34" name="TextBox 33">
            <a:extLst>
              <a:ext uri="{FF2B5EF4-FFF2-40B4-BE49-F238E27FC236}">
                <a16:creationId xmlns:a16="http://schemas.microsoft.com/office/drawing/2014/main" id="{2F78BA60-60F6-4FF0-BC81-FE8A3BCF842B}"/>
              </a:ext>
            </a:extLst>
          </p:cNvPr>
          <p:cNvSpPr txBox="1"/>
          <p:nvPr/>
        </p:nvSpPr>
        <p:spPr>
          <a:xfrm>
            <a:off x="11060671" y="8339086"/>
            <a:ext cx="1791284" cy="1020921"/>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marL="0" marR="0" lvl="0" indent="0" algn="ctr" defTabSz="1828800" rtl="0" eaLnBrk="1" fontAlgn="auto" latinLnBrk="0" hangingPunct="1">
              <a:lnSpc>
                <a:spcPct val="120000"/>
              </a:lnSpc>
              <a:spcBef>
                <a:spcPts val="0"/>
              </a:spcBef>
              <a:spcAft>
                <a:spcPts val="0"/>
              </a:spcAft>
              <a:buClrTx/>
              <a:buSzTx/>
              <a:buFontTx/>
              <a:buNone/>
              <a:tabLst/>
              <a:defRPr/>
            </a:pPr>
            <a:r>
              <a:rPr kumimoji="0" lang="en-US" sz="5600" b="1" i="0" u="none" strike="noStrike" kern="1200" cap="none" spc="260" normalizeH="0" baseline="0" noProof="0">
                <a:ln>
                  <a:noFill/>
                </a:ln>
                <a:solidFill>
                  <a:srgbClr val="FFFFFF"/>
                </a:solidFill>
                <a:effectLst/>
                <a:uLnTx/>
                <a:uFillTx/>
                <a:latin typeface="Lato" panose="020F0502020204030203" pitchFamily="34" charset="0"/>
                <a:ea typeface="+mn-ea"/>
                <a:cs typeface="Poppins SemiBold" panose="00000700000000000000" pitchFamily="2" charset="0"/>
              </a:rPr>
              <a:t>00</a:t>
            </a:r>
            <a:endParaRPr kumimoji="0" lang="en-US" sz="5600" b="1" i="0" u="none" strike="noStrike" kern="1200" cap="none" spc="260" normalizeH="0" baseline="0" noProof="0" dirty="0">
              <a:ln>
                <a:noFill/>
              </a:ln>
              <a:solidFill>
                <a:srgbClr val="FFFFFF"/>
              </a:solidFill>
              <a:effectLst/>
              <a:uLnTx/>
              <a:uFillTx/>
              <a:latin typeface="Lato" panose="020F0502020204030203" pitchFamily="34" charset="0"/>
              <a:ea typeface="+mn-ea"/>
              <a:cs typeface="Poppins SemiBold" panose="00000700000000000000" pitchFamily="2" charset="0"/>
            </a:endParaRPr>
          </a:p>
        </p:txBody>
      </p:sp>
      <p:grpSp>
        <p:nvGrpSpPr>
          <p:cNvPr id="12" name="Group 11">
            <a:extLst>
              <a:ext uri="{FF2B5EF4-FFF2-40B4-BE49-F238E27FC236}">
                <a16:creationId xmlns:a16="http://schemas.microsoft.com/office/drawing/2014/main" id="{D4806C37-2123-40B1-9EBB-20B518B70D9F}"/>
              </a:ext>
            </a:extLst>
          </p:cNvPr>
          <p:cNvGrpSpPr/>
          <p:nvPr/>
        </p:nvGrpSpPr>
        <p:grpSpPr>
          <a:xfrm>
            <a:off x="21594290" y="940290"/>
            <a:ext cx="1733320" cy="380594"/>
            <a:chOff x="-2808348" y="655438"/>
            <a:chExt cx="14185914" cy="3114879"/>
          </a:xfrm>
          <a:solidFill>
            <a:schemeClr val="tx2"/>
          </a:solidFill>
        </p:grpSpPr>
        <p:sp>
          <p:nvSpPr>
            <p:cNvPr id="13" name="Freeform 88">
              <a:extLst>
                <a:ext uri="{FF2B5EF4-FFF2-40B4-BE49-F238E27FC236}">
                  <a16:creationId xmlns:a16="http://schemas.microsoft.com/office/drawing/2014/main" id="{E6C8F9E5-65EA-423B-AE14-FB44B08647A7}"/>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4" name="Freeform: Shape 13">
              <a:extLst>
                <a:ext uri="{FF2B5EF4-FFF2-40B4-BE49-F238E27FC236}">
                  <a16:creationId xmlns:a16="http://schemas.microsoft.com/office/drawing/2014/main" id="{8576203D-1482-49B8-9F70-224D65959DC8}"/>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5" name="Group 14">
              <a:extLst>
                <a:ext uri="{FF2B5EF4-FFF2-40B4-BE49-F238E27FC236}">
                  <a16:creationId xmlns:a16="http://schemas.microsoft.com/office/drawing/2014/main" id="{28C9C492-C4DA-4B2F-8428-DE76FF83E152}"/>
                </a:ext>
              </a:extLst>
            </p:cNvPr>
            <p:cNvGrpSpPr/>
            <p:nvPr/>
          </p:nvGrpSpPr>
          <p:grpSpPr>
            <a:xfrm>
              <a:off x="2868343" y="938734"/>
              <a:ext cx="2565529" cy="2678828"/>
              <a:chOff x="8223954" y="1597322"/>
              <a:chExt cx="232377" cy="259774"/>
            </a:xfrm>
            <a:grpFill/>
          </p:grpSpPr>
          <p:sp>
            <p:nvSpPr>
              <p:cNvPr id="16" name="Rectangle 119">
                <a:extLst>
                  <a:ext uri="{FF2B5EF4-FFF2-40B4-BE49-F238E27FC236}">
                    <a16:creationId xmlns:a16="http://schemas.microsoft.com/office/drawing/2014/main" id="{2007C387-0238-4728-BDC2-D3F9BD25293D}"/>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7" name="Rectangle 120">
                <a:extLst>
                  <a:ext uri="{FF2B5EF4-FFF2-40B4-BE49-F238E27FC236}">
                    <a16:creationId xmlns:a16="http://schemas.microsoft.com/office/drawing/2014/main" id="{4154EE62-1AB8-4DBB-8198-5629FDD0B885}"/>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8" name="Freeform 121">
                <a:extLst>
                  <a:ext uri="{FF2B5EF4-FFF2-40B4-BE49-F238E27FC236}">
                    <a16:creationId xmlns:a16="http://schemas.microsoft.com/office/drawing/2014/main" id="{77EA66A3-EDF8-429A-BBAC-E22B33000C18}"/>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grpSp>
        <p:nvGrpSpPr>
          <p:cNvPr id="19" name="Group 18">
            <a:extLst>
              <a:ext uri="{FF2B5EF4-FFF2-40B4-BE49-F238E27FC236}">
                <a16:creationId xmlns:a16="http://schemas.microsoft.com/office/drawing/2014/main" id="{9A9FE356-BAE0-4D8D-A2C1-028F6E307A48}"/>
              </a:ext>
            </a:extLst>
          </p:cNvPr>
          <p:cNvGrpSpPr/>
          <p:nvPr/>
        </p:nvGrpSpPr>
        <p:grpSpPr>
          <a:xfrm>
            <a:off x="10339461" y="2115022"/>
            <a:ext cx="3708252" cy="982618"/>
            <a:chOff x="838050" y="794336"/>
            <a:chExt cx="1854126" cy="491309"/>
          </a:xfrm>
        </p:grpSpPr>
        <p:sp>
          <p:nvSpPr>
            <p:cNvPr id="20" name="Freeform: Shape 19">
              <a:extLst>
                <a:ext uri="{FF2B5EF4-FFF2-40B4-BE49-F238E27FC236}">
                  <a16:creationId xmlns:a16="http://schemas.microsoft.com/office/drawing/2014/main" id="{96DA98E2-BDAC-4734-BAF0-DDF546A3A936}"/>
                </a:ext>
              </a:extLst>
            </p:cNvPr>
            <p:cNvSpPr>
              <a:spLocks/>
            </p:cNvSpPr>
            <p:nvPr/>
          </p:nvSpPr>
          <p:spPr bwMode="auto">
            <a:xfrm>
              <a:off x="838050" y="794336"/>
              <a:ext cx="463473" cy="491309"/>
            </a:xfrm>
            <a:custGeom>
              <a:avLst/>
              <a:gdLst>
                <a:gd name="connsiteX0" fmla="*/ 652130 w 665156"/>
                <a:gd name="connsiteY0" fmla="*/ 0 h 705104"/>
                <a:gd name="connsiteX1" fmla="*/ 652130 w 665156"/>
                <a:gd name="connsiteY1" fmla="*/ 288942 h 705104"/>
                <a:gd name="connsiteX2" fmla="*/ 345185 w 665156"/>
                <a:gd name="connsiteY2" fmla="*/ 705104 h 705104"/>
                <a:gd name="connsiteX3" fmla="*/ 422881 w 665156"/>
                <a:gd name="connsiteY3" fmla="*/ 569258 h 705104"/>
                <a:gd name="connsiteX4" fmla="*/ 422162 w 665156"/>
                <a:gd name="connsiteY4" fmla="*/ 538499 h 705104"/>
                <a:gd name="connsiteX5" fmla="*/ 419003 w 665156"/>
                <a:gd name="connsiteY5" fmla="*/ 532322 h 705104"/>
                <a:gd name="connsiteX6" fmla="*/ 217425 w 665156"/>
                <a:gd name="connsiteY6" fmla="*/ 426397 h 705104"/>
                <a:gd name="connsiteX7" fmla="*/ 33950 w 665156"/>
                <a:gd name="connsiteY7" fmla="*/ 225932 h 705104"/>
                <a:gd name="connsiteX8" fmla="*/ 140021 w 665156"/>
                <a:gd name="connsiteY8" fmla="*/ 280764 h 705104"/>
                <a:gd name="connsiteX9" fmla="*/ 166101 w 665156"/>
                <a:gd name="connsiteY9" fmla="*/ 294245 h 705104"/>
                <a:gd name="connsiteX10" fmla="*/ 200495 w 665156"/>
                <a:gd name="connsiteY10" fmla="*/ 314073 h 705104"/>
                <a:gd name="connsiteX11" fmla="*/ 217425 w 665156"/>
                <a:gd name="connsiteY11" fmla="*/ 320776 h 705104"/>
                <a:gd name="connsiteX12" fmla="*/ 172631 w 665156"/>
                <a:gd name="connsiteY12" fmla="*/ 297620 h 705104"/>
                <a:gd name="connsiteX13" fmla="*/ 166101 w 665156"/>
                <a:gd name="connsiteY13" fmla="*/ 294245 h 705104"/>
                <a:gd name="connsiteX14" fmla="*/ 158373 w 665156"/>
                <a:gd name="connsiteY14" fmla="*/ 289790 h 705104"/>
                <a:gd name="connsiteX15" fmla="*/ 50564 w 665156"/>
                <a:gd name="connsiteY15" fmla="*/ 163421 h 705104"/>
                <a:gd name="connsiteX16" fmla="*/ 0 w 665156"/>
                <a:gd name="connsiteY16" fmla="*/ 4630 h 705104"/>
                <a:gd name="connsiteX17" fmla="*/ 212368 w 665156"/>
                <a:gd name="connsiteY17" fmla="*/ 109533 h 705104"/>
                <a:gd name="connsiteX18" fmla="*/ 384827 w 665156"/>
                <a:gd name="connsiteY18" fmla="*/ 263744 h 705104"/>
                <a:gd name="connsiteX19" fmla="*/ 395539 w 665156"/>
                <a:gd name="connsiteY19" fmla="*/ 303674 h 705104"/>
                <a:gd name="connsiteX20" fmla="*/ 402448 w 665156"/>
                <a:gd name="connsiteY20" fmla="*/ 273831 h 705104"/>
                <a:gd name="connsiteX21" fmla="*/ 478797 w 665156"/>
                <a:gd name="connsiteY21" fmla="*/ 183284 h 705104"/>
                <a:gd name="connsiteX22" fmla="*/ 478797 w 665156"/>
                <a:gd name="connsiteY22" fmla="*/ 269405 h 705104"/>
                <a:gd name="connsiteX23" fmla="*/ 478797 w 665156"/>
                <a:gd name="connsiteY23" fmla="*/ 316262 h 705104"/>
                <a:gd name="connsiteX24" fmla="*/ 477349 w 665156"/>
                <a:gd name="connsiteY24" fmla="*/ 353188 h 705104"/>
                <a:gd name="connsiteX25" fmla="*/ 478797 w 665156"/>
                <a:gd name="connsiteY25" fmla="*/ 444194 h 705104"/>
                <a:gd name="connsiteX26" fmla="*/ 478797 w 665156"/>
                <a:gd name="connsiteY26" fmla="*/ 334123 h 705104"/>
                <a:gd name="connsiteX27" fmla="*/ 478797 w 665156"/>
                <a:gd name="connsiteY27" fmla="*/ 316262 h 705104"/>
                <a:gd name="connsiteX28" fmla="*/ 479519 w 665156"/>
                <a:gd name="connsiteY28" fmla="*/ 297837 h 705104"/>
                <a:gd name="connsiteX29" fmla="*/ 534408 w 665156"/>
                <a:gd name="connsiteY29" fmla="*/ 105658 h 705104"/>
                <a:gd name="connsiteX30" fmla="*/ 652130 w 665156"/>
                <a:gd name="connsiteY30" fmla="*/ 0 h 70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65156" h="705104">
                  <a:moveTo>
                    <a:pt x="652130" y="0"/>
                  </a:moveTo>
                  <a:cubicBezTo>
                    <a:pt x="652130" y="0"/>
                    <a:pt x="584964" y="155252"/>
                    <a:pt x="652130" y="288942"/>
                  </a:cubicBezTo>
                  <a:cubicBezTo>
                    <a:pt x="718575" y="421913"/>
                    <a:pt x="517797" y="632509"/>
                    <a:pt x="345185" y="705104"/>
                  </a:cubicBezTo>
                  <a:cubicBezTo>
                    <a:pt x="345185" y="705104"/>
                    <a:pt x="414248" y="670738"/>
                    <a:pt x="422881" y="569258"/>
                  </a:cubicBezTo>
                  <a:lnTo>
                    <a:pt x="422162" y="538499"/>
                  </a:lnTo>
                  <a:lnTo>
                    <a:pt x="419003" y="532322"/>
                  </a:lnTo>
                  <a:cubicBezTo>
                    <a:pt x="396486" y="495610"/>
                    <a:pt x="342931" y="443462"/>
                    <a:pt x="217425" y="426397"/>
                  </a:cubicBezTo>
                  <a:cubicBezTo>
                    <a:pt x="17336" y="398375"/>
                    <a:pt x="33950" y="225932"/>
                    <a:pt x="33950" y="225932"/>
                  </a:cubicBezTo>
                  <a:cubicBezTo>
                    <a:pt x="79819" y="249643"/>
                    <a:pt x="114220" y="267426"/>
                    <a:pt x="140021" y="280764"/>
                  </a:cubicBezTo>
                  <a:lnTo>
                    <a:pt x="166101" y="294245"/>
                  </a:lnTo>
                  <a:lnTo>
                    <a:pt x="200495" y="314073"/>
                  </a:lnTo>
                  <a:cubicBezTo>
                    <a:pt x="211059" y="318890"/>
                    <a:pt x="217425" y="320776"/>
                    <a:pt x="217425" y="320776"/>
                  </a:cubicBezTo>
                  <a:cubicBezTo>
                    <a:pt x="217425" y="320776"/>
                    <a:pt x="217425" y="320776"/>
                    <a:pt x="172631" y="297620"/>
                  </a:cubicBezTo>
                  <a:lnTo>
                    <a:pt x="166101" y="294245"/>
                  </a:lnTo>
                  <a:lnTo>
                    <a:pt x="158373" y="289790"/>
                  </a:lnTo>
                  <a:cubicBezTo>
                    <a:pt x="124784" y="266348"/>
                    <a:pt x="83069" y="227010"/>
                    <a:pt x="50564" y="163421"/>
                  </a:cubicBezTo>
                  <a:lnTo>
                    <a:pt x="0" y="4630"/>
                  </a:lnTo>
                  <a:cubicBezTo>
                    <a:pt x="0" y="4630"/>
                    <a:pt x="11558" y="82229"/>
                    <a:pt x="212368" y="109533"/>
                  </a:cubicBezTo>
                  <a:cubicBezTo>
                    <a:pt x="312774" y="123544"/>
                    <a:pt x="361351" y="195395"/>
                    <a:pt x="384827" y="263744"/>
                  </a:cubicBezTo>
                  <a:lnTo>
                    <a:pt x="395539" y="303674"/>
                  </a:lnTo>
                  <a:lnTo>
                    <a:pt x="402448" y="273831"/>
                  </a:lnTo>
                  <a:cubicBezTo>
                    <a:pt x="426605" y="207149"/>
                    <a:pt x="478797" y="183284"/>
                    <a:pt x="478797" y="183284"/>
                  </a:cubicBezTo>
                  <a:cubicBezTo>
                    <a:pt x="478797" y="215898"/>
                    <a:pt x="478797" y="244435"/>
                    <a:pt x="478797" y="269405"/>
                  </a:cubicBezTo>
                  <a:lnTo>
                    <a:pt x="478797" y="316262"/>
                  </a:lnTo>
                  <a:lnTo>
                    <a:pt x="477349" y="353188"/>
                  </a:lnTo>
                  <a:cubicBezTo>
                    <a:pt x="476461" y="405179"/>
                    <a:pt x="478797" y="444194"/>
                    <a:pt x="478797" y="444194"/>
                  </a:cubicBezTo>
                  <a:cubicBezTo>
                    <a:pt x="478797" y="444194"/>
                    <a:pt x="478797" y="444194"/>
                    <a:pt x="478797" y="334123"/>
                  </a:cubicBezTo>
                  <a:lnTo>
                    <a:pt x="478797" y="316262"/>
                  </a:lnTo>
                  <a:lnTo>
                    <a:pt x="479519" y="297837"/>
                  </a:lnTo>
                  <a:cubicBezTo>
                    <a:pt x="484394" y="220839"/>
                    <a:pt x="498297" y="136205"/>
                    <a:pt x="534408" y="105658"/>
                  </a:cubicBezTo>
                  <a:cubicBezTo>
                    <a:pt x="607353" y="44563"/>
                    <a:pt x="652130" y="0"/>
                    <a:pt x="65213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020F2F"/>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2B9FB29D-B4FC-4EE8-99E7-06706687B3F9}"/>
                </a:ext>
              </a:extLst>
            </p:cNvPr>
            <p:cNvSpPr txBox="1"/>
            <p:nvPr/>
          </p:nvSpPr>
          <p:spPr>
            <a:xfrm>
              <a:off x="1373193" y="863289"/>
              <a:ext cx="1318983" cy="353943"/>
            </a:xfrm>
            <a:prstGeom prst="rect">
              <a:avLst/>
            </a:prstGeom>
            <a:noFill/>
          </p:spPr>
          <p:txBody>
            <a:bodyPr wrap="squar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ID" sz="4000" b="0" i="0" u="none" strike="noStrike" kern="1200" cap="none" spc="800" normalizeH="0" baseline="0" noProof="0">
                  <a:ln>
                    <a:noFill/>
                  </a:ln>
                  <a:solidFill>
                    <a:schemeClr val="tx2"/>
                  </a:solidFill>
                  <a:effectLst/>
                  <a:uLnTx/>
                  <a:uFillTx/>
                  <a:latin typeface="Poppins" panose="00000500000000000000"/>
                </a:rPr>
                <a:t>L</a:t>
              </a:r>
              <a:r>
                <a:rPr kumimoji="0" lang="en-US" sz="4000" b="0" i="0" u="none" strike="noStrike" kern="1200" cap="none" spc="800" normalizeH="0" baseline="0" noProof="0">
                  <a:ln>
                    <a:noFill/>
                  </a:ln>
                  <a:solidFill>
                    <a:schemeClr val="tx2"/>
                  </a:solidFill>
                  <a:effectLst/>
                  <a:uLnTx/>
                  <a:uFillTx/>
                  <a:latin typeface="Poppins" panose="00000500000000000000"/>
                </a:rPr>
                <a:t>OGO</a:t>
              </a:r>
            </a:p>
          </p:txBody>
        </p:sp>
      </p:grpSp>
      <p:sp>
        <p:nvSpPr>
          <p:cNvPr id="22" name="DOT 1">
            <a:extLst>
              <a:ext uri="{FF2B5EF4-FFF2-40B4-BE49-F238E27FC236}">
                <a16:creationId xmlns:a16="http://schemas.microsoft.com/office/drawing/2014/main" id="{AEE4EC97-5913-4E4C-B286-B9122012F8CB}"/>
              </a:ext>
            </a:extLst>
          </p:cNvPr>
          <p:cNvSpPr/>
          <p:nvPr/>
        </p:nvSpPr>
        <p:spPr>
          <a:xfrm>
            <a:off x="19744492" y="9514603"/>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23" name="DOT 2">
            <a:extLst>
              <a:ext uri="{FF2B5EF4-FFF2-40B4-BE49-F238E27FC236}">
                <a16:creationId xmlns:a16="http://schemas.microsoft.com/office/drawing/2014/main" id="{977BF34A-8D27-41D4-9451-D3CF484C53D4}"/>
              </a:ext>
            </a:extLst>
          </p:cNvPr>
          <p:cNvSpPr/>
          <p:nvPr/>
        </p:nvSpPr>
        <p:spPr>
          <a:xfrm>
            <a:off x="20971844" y="9514603"/>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24" name="DOT 3">
            <a:extLst>
              <a:ext uri="{FF2B5EF4-FFF2-40B4-BE49-F238E27FC236}">
                <a16:creationId xmlns:a16="http://schemas.microsoft.com/office/drawing/2014/main" id="{0C800371-F686-4963-A17E-8657188B2358}"/>
              </a:ext>
            </a:extLst>
          </p:cNvPr>
          <p:cNvSpPr/>
          <p:nvPr/>
        </p:nvSpPr>
        <p:spPr>
          <a:xfrm>
            <a:off x="22206180" y="9514603"/>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25" name="DOT 4">
            <a:extLst>
              <a:ext uri="{FF2B5EF4-FFF2-40B4-BE49-F238E27FC236}">
                <a16:creationId xmlns:a16="http://schemas.microsoft.com/office/drawing/2014/main" id="{7D8D0497-5B07-4F8E-967C-2EDA181B959F}"/>
              </a:ext>
            </a:extLst>
          </p:cNvPr>
          <p:cNvSpPr/>
          <p:nvPr/>
        </p:nvSpPr>
        <p:spPr>
          <a:xfrm>
            <a:off x="19744492" y="10353091"/>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26" name="DOT 5">
            <a:extLst>
              <a:ext uri="{FF2B5EF4-FFF2-40B4-BE49-F238E27FC236}">
                <a16:creationId xmlns:a16="http://schemas.microsoft.com/office/drawing/2014/main" id="{ADD31099-CFB7-47B4-B2F0-A6AF2EF44F15}"/>
              </a:ext>
            </a:extLst>
          </p:cNvPr>
          <p:cNvSpPr/>
          <p:nvPr/>
        </p:nvSpPr>
        <p:spPr>
          <a:xfrm>
            <a:off x="20971844" y="10353091"/>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29" name="DOT 6">
            <a:extLst>
              <a:ext uri="{FF2B5EF4-FFF2-40B4-BE49-F238E27FC236}">
                <a16:creationId xmlns:a16="http://schemas.microsoft.com/office/drawing/2014/main" id="{9B729106-3503-42D3-9F40-A350A074F2D0}"/>
              </a:ext>
            </a:extLst>
          </p:cNvPr>
          <p:cNvSpPr/>
          <p:nvPr/>
        </p:nvSpPr>
        <p:spPr>
          <a:xfrm>
            <a:off x="22206180" y="10353091"/>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0" name="DOT 7">
            <a:extLst>
              <a:ext uri="{FF2B5EF4-FFF2-40B4-BE49-F238E27FC236}">
                <a16:creationId xmlns:a16="http://schemas.microsoft.com/office/drawing/2014/main" id="{8E99EF18-5FA5-4CAB-B378-2B2563FCCB09}"/>
              </a:ext>
            </a:extLst>
          </p:cNvPr>
          <p:cNvSpPr/>
          <p:nvPr/>
        </p:nvSpPr>
        <p:spPr>
          <a:xfrm>
            <a:off x="19744492" y="11173349"/>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1" name="DOT 8">
            <a:extLst>
              <a:ext uri="{FF2B5EF4-FFF2-40B4-BE49-F238E27FC236}">
                <a16:creationId xmlns:a16="http://schemas.microsoft.com/office/drawing/2014/main" id="{5F4A4B03-1B1C-4EAE-A872-B2080D01A2B3}"/>
              </a:ext>
            </a:extLst>
          </p:cNvPr>
          <p:cNvSpPr/>
          <p:nvPr/>
        </p:nvSpPr>
        <p:spPr>
          <a:xfrm>
            <a:off x="20971844" y="11173349"/>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2" name="DOT 9">
            <a:extLst>
              <a:ext uri="{FF2B5EF4-FFF2-40B4-BE49-F238E27FC236}">
                <a16:creationId xmlns:a16="http://schemas.microsoft.com/office/drawing/2014/main" id="{F04F89E2-41EE-4434-A805-A73164DF3422}"/>
              </a:ext>
            </a:extLst>
          </p:cNvPr>
          <p:cNvSpPr/>
          <p:nvPr/>
        </p:nvSpPr>
        <p:spPr>
          <a:xfrm>
            <a:off x="22206180" y="11173349"/>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3" name="DOT 10">
            <a:extLst>
              <a:ext uri="{FF2B5EF4-FFF2-40B4-BE49-F238E27FC236}">
                <a16:creationId xmlns:a16="http://schemas.microsoft.com/office/drawing/2014/main" id="{C3B2E4C3-5805-47E2-B000-D71255D63258}"/>
              </a:ext>
            </a:extLst>
          </p:cNvPr>
          <p:cNvSpPr/>
          <p:nvPr/>
        </p:nvSpPr>
        <p:spPr>
          <a:xfrm>
            <a:off x="19744492" y="12003833"/>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5" name="DOT 11">
            <a:extLst>
              <a:ext uri="{FF2B5EF4-FFF2-40B4-BE49-F238E27FC236}">
                <a16:creationId xmlns:a16="http://schemas.microsoft.com/office/drawing/2014/main" id="{6B8FFC09-FD59-47BB-BF69-9071C5A42936}"/>
              </a:ext>
            </a:extLst>
          </p:cNvPr>
          <p:cNvSpPr/>
          <p:nvPr/>
        </p:nvSpPr>
        <p:spPr>
          <a:xfrm>
            <a:off x="20971844" y="12003833"/>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6" name="DOT 12">
            <a:extLst>
              <a:ext uri="{FF2B5EF4-FFF2-40B4-BE49-F238E27FC236}">
                <a16:creationId xmlns:a16="http://schemas.microsoft.com/office/drawing/2014/main" id="{CBDA1FF3-5181-4F24-BF02-8F7E2C48EA2B}"/>
              </a:ext>
            </a:extLst>
          </p:cNvPr>
          <p:cNvSpPr/>
          <p:nvPr/>
        </p:nvSpPr>
        <p:spPr>
          <a:xfrm>
            <a:off x="22206180" y="12003833"/>
            <a:ext cx="163444" cy="16344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Tree>
    <p:extLst>
      <p:ext uri="{BB962C8B-B14F-4D97-AF65-F5344CB8AC3E}">
        <p14:creationId xmlns:p14="http://schemas.microsoft.com/office/powerpoint/2010/main" val="277150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nodeType="withEffect">
                                  <p:stCondLst>
                                    <p:cond delay="0"/>
                                  </p:stCondLst>
                                  <p:iterate type="lt">
                                    <p:tmPct val="0"/>
                                  </p:iterate>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200" fill="hold"/>
                                        <p:tgtEl>
                                          <p:spTgt spid="19"/>
                                        </p:tgtEl>
                                        <p:attrNameLst>
                                          <p:attrName>ppt_x</p:attrName>
                                        </p:attrNameLst>
                                      </p:cBhvr>
                                      <p:tavLst>
                                        <p:tav tm="0">
                                          <p:val>
                                            <p:strVal val="#ppt_x"/>
                                          </p:val>
                                        </p:tav>
                                        <p:tav tm="100000">
                                          <p:val>
                                            <p:strVal val="#ppt_x"/>
                                          </p:val>
                                        </p:tav>
                                      </p:tavLst>
                                    </p:anim>
                                    <p:anim calcmode="lin" valueType="num">
                                      <p:cBhvr additive="base">
                                        <p:cTn id="12" dur="12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accel="40000" decel="60000" fill="hold" grpId="0" nodeType="withEffect">
                                  <p:stCondLst>
                                    <p:cond delay="155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1" accel="40000" decel="60000" fill="hold" grpId="0" nodeType="withEffect">
                                  <p:stCondLst>
                                    <p:cond delay="15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accel="40000" decel="60000" fill="hold" grpId="0" nodeType="withEffect">
                                  <p:stCondLst>
                                    <p:cond delay="14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ppt_x"/>
                                          </p:val>
                                        </p:tav>
                                        <p:tav tm="100000">
                                          <p:val>
                                            <p:strVal val="#ppt_x"/>
                                          </p:val>
                                        </p:tav>
                                      </p:tavLst>
                                    </p:anim>
                                    <p:anim calcmode="lin" valueType="num">
                                      <p:cBhvr additive="base">
                                        <p:cTn id="24" dur="1000" fill="hold"/>
                                        <p:tgtEl>
                                          <p:spTgt spid="24"/>
                                        </p:tgtEl>
                                        <p:attrNameLst>
                                          <p:attrName>ppt_y</p:attrName>
                                        </p:attrNameLst>
                                      </p:cBhvr>
                                      <p:tavLst>
                                        <p:tav tm="0">
                                          <p:val>
                                            <p:strVal val="0-#ppt_h/2"/>
                                          </p:val>
                                        </p:tav>
                                        <p:tav tm="100000">
                                          <p:val>
                                            <p:strVal val="#ppt_y"/>
                                          </p:val>
                                        </p:tav>
                                      </p:tavLst>
                                    </p:anim>
                                  </p:childTnLst>
                                </p:cTn>
                              </p:par>
                              <p:par>
                                <p:cTn id="25" presetID="2" presetClass="entr" presetSubtype="1" accel="40000" decel="60000" fill="hold" grpId="0" nodeType="withEffect">
                                  <p:stCondLst>
                                    <p:cond delay="14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1000" fill="hold"/>
                                        <p:tgtEl>
                                          <p:spTgt spid="25"/>
                                        </p:tgtEl>
                                        <p:attrNameLst>
                                          <p:attrName>ppt_x</p:attrName>
                                        </p:attrNameLst>
                                      </p:cBhvr>
                                      <p:tavLst>
                                        <p:tav tm="0">
                                          <p:val>
                                            <p:strVal val="#ppt_x"/>
                                          </p:val>
                                        </p:tav>
                                        <p:tav tm="100000">
                                          <p:val>
                                            <p:strVal val="#ppt_x"/>
                                          </p:val>
                                        </p:tav>
                                      </p:tavLst>
                                    </p:anim>
                                    <p:anim calcmode="lin" valueType="num">
                                      <p:cBhvr additive="base">
                                        <p:cTn id="28" dur="1000" fill="hold"/>
                                        <p:tgtEl>
                                          <p:spTgt spid="25"/>
                                        </p:tgtEl>
                                        <p:attrNameLst>
                                          <p:attrName>ppt_y</p:attrName>
                                        </p:attrNameLst>
                                      </p:cBhvr>
                                      <p:tavLst>
                                        <p:tav tm="0">
                                          <p:val>
                                            <p:strVal val="0-#ppt_h/2"/>
                                          </p:val>
                                        </p:tav>
                                        <p:tav tm="100000">
                                          <p:val>
                                            <p:strVal val="#ppt_y"/>
                                          </p:val>
                                        </p:tav>
                                      </p:tavLst>
                                    </p:anim>
                                  </p:childTnLst>
                                </p:cTn>
                              </p:par>
                              <p:par>
                                <p:cTn id="29" presetID="2" presetClass="entr" presetSubtype="1" accel="40000" decel="60000" fill="hold" grpId="0" nodeType="withEffect">
                                  <p:stCondLst>
                                    <p:cond delay="135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000" fill="hold"/>
                                        <p:tgtEl>
                                          <p:spTgt spid="26"/>
                                        </p:tgtEl>
                                        <p:attrNameLst>
                                          <p:attrName>ppt_x</p:attrName>
                                        </p:attrNameLst>
                                      </p:cBhvr>
                                      <p:tavLst>
                                        <p:tav tm="0">
                                          <p:val>
                                            <p:strVal val="#ppt_x"/>
                                          </p:val>
                                        </p:tav>
                                        <p:tav tm="100000">
                                          <p:val>
                                            <p:strVal val="#ppt_x"/>
                                          </p:val>
                                        </p:tav>
                                      </p:tavLst>
                                    </p:anim>
                                    <p:anim calcmode="lin" valueType="num">
                                      <p:cBhvr additive="base">
                                        <p:cTn id="32" dur="1000" fill="hold"/>
                                        <p:tgtEl>
                                          <p:spTgt spid="26"/>
                                        </p:tgtEl>
                                        <p:attrNameLst>
                                          <p:attrName>ppt_y</p:attrName>
                                        </p:attrNameLst>
                                      </p:cBhvr>
                                      <p:tavLst>
                                        <p:tav tm="0">
                                          <p:val>
                                            <p:strVal val="0-#ppt_h/2"/>
                                          </p:val>
                                        </p:tav>
                                        <p:tav tm="100000">
                                          <p:val>
                                            <p:strVal val="#ppt_y"/>
                                          </p:val>
                                        </p:tav>
                                      </p:tavLst>
                                    </p:anim>
                                  </p:childTnLst>
                                </p:cTn>
                              </p:par>
                              <p:par>
                                <p:cTn id="33" presetID="2" presetClass="entr" presetSubtype="1" accel="40000" decel="60000" fill="hold" grpId="0" nodeType="withEffect">
                                  <p:stCondLst>
                                    <p:cond delay="13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1000" fill="hold"/>
                                        <p:tgtEl>
                                          <p:spTgt spid="29"/>
                                        </p:tgtEl>
                                        <p:attrNameLst>
                                          <p:attrName>ppt_x</p:attrName>
                                        </p:attrNameLst>
                                      </p:cBhvr>
                                      <p:tavLst>
                                        <p:tav tm="0">
                                          <p:val>
                                            <p:strVal val="#ppt_x"/>
                                          </p:val>
                                        </p:tav>
                                        <p:tav tm="100000">
                                          <p:val>
                                            <p:strVal val="#ppt_x"/>
                                          </p:val>
                                        </p:tav>
                                      </p:tavLst>
                                    </p:anim>
                                    <p:anim calcmode="lin" valueType="num">
                                      <p:cBhvr additive="base">
                                        <p:cTn id="36" dur="1000" fill="hold"/>
                                        <p:tgtEl>
                                          <p:spTgt spid="29"/>
                                        </p:tgtEl>
                                        <p:attrNameLst>
                                          <p:attrName>ppt_y</p:attrName>
                                        </p:attrNameLst>
                                      </p:cBhvr>
                                      <p:tavLst>
                                        <p:tav tm="0">
                                          <p:val>
                                            <p:strVal val="0-#ppt_h/2"/>
                                          </p:val>
                                        </p:tav>
                                        <p:tav tm="100000">
                                          <p:val>
                                            <p:strVal val="#ppt_y"/>
                                          </p:val>
                                        </p:tav>
                                      </p:tavLst>
                                    </p:anim>
                                  </p:childTnLst>
                                </p:cTn>
                              </p:par>
                              <p:par>
                                <p:cTn id="37" presetID="2" presetClass="entr" presetSubtype="1" accel="40000" decel="60000" fill="hold" grpId="0" nodeType="withEffect">
                                  <p:stCondLst>
                                    <p:cond delay="125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1000" fill="hold"/>
                                        <p:tgtEl>
                                          <p:spTgt spid="30"/>
                                        </p:tgtEl>
                                        <p:attrNameLst>
                                          <p:attrName>ppt_x</p:attrName>
                                        </p:attrNameLst>
                                      </p:cBhvr>
                                      <p:tavLst>
                                        <p:tav tm="0">
                                          <p:val>
                                            <p:strVal val="#ppt_x"/>
                                          </p:val>
                                        </p:tav>
                                        <p:tav tm="100000">
                                          <p:val>
                                            <p:strVal val="#ppt_x"/>
                                          </p:val>
                                        </p:tav>
                                      </p:tavLst>
                                    </p:anim>
                                    <p:anim calcmode="lin" valueType="num">
                                      <p:cBhvr additive="base">
                                        <p:cTn id="40" dur="1000" fill="hold"/>
                                        <p:tgtEl>
                                          <p:spTgt spid="30"/>
                                        </p:tgtEl>
                                        <p:attrNameLst>
                                          <p:attrName>ppt_y</p:attrName>
                                        </p:attrNameLst>
                                      </p:cBhvr>
                                      <p:tavLst>
                                        <p:tav tm="0">
                                          <p:val>
                                            <p:strVal val="0-#ppt_h/2"/>
                                          </p:val>
                                        </p:tav>
                                        <p:tav tm="100000">
                                          <p:val>
                                            <p:strVal val="#ppt_y"/>
                                          </p:val>
                                        </p:tav>
                                      </p:tavLst>
                                    </p:anim>
                                  </p:childTnLst>
                                </p:cTn>
                              </p:par>
                              <p:par>
                                <p:cTn id="41" presetID="2" presetClass="entr" presetSubtype="1" accel="40000" decel="60000" fill="hold" grpId="0" nodeType="withEffect">
                                  <p:stCondLst>
                                    <p:cond delay="12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1000" fill="hold"/>
                                        <p:tgtEl>
                                          <p:spTgt spid="31"/>
                                        </p:tgtEl>
                                        <p:attrNameLst>
                                          <p:attrName>ppt_x</p:attrName>
                                        </p:attrNameLst>
                                      </p:cBhvr>
                                      <p:tavLst>
                                        <p:tav tm="0">
                                          <p:val>
                                            <p:strVal val="#ppt_x"/>
                                          </p:val>
                                        </p:tav>
                                        <p:tav tm="100000">
                                          <p:val>
                                            <p:strVal val="#ppt_x"/>
                                          </p:val>
                                        </p:tav>
                                      </p:tavLst>
                                    </p:anim>
                                    <p:anim calcmode="lin" valueType="num">
                                      <p:cBhvr additive="base">
                                        <p:cTn id="44" dur="1000" fill="hold"/>
                                        <p:tgtEl>
                                          <p:spTgt spid="31"/>
                                        </p:tgtEl>
                                        <p:attrNameLst>
                                          <p:attrName>ppt_y</p:attrName>
                                        </p:attrNameLst>
                                      </p:cBhvr>
                                      <p:tavLst>
                                        <p:tav tm="0">
                                          <p:val>
                                            <p:strVal val="0-#ppt_h/2"/>
                                          </p:val>
                                        </p:tav>
                                        <p:tav tm="100000">
                                          <p:val>
                                            <p:strVal val="#ppt_y"/>
                                          </p:val>
                                        </p:tav>
                                      </p:tavLst>
                                    </p:anim>
                                  </p:childTnLst>
                                </p:cTn>
                              </p:par>
                              <p:par>
                                <p:cTn id="45" presetID="2" presetClass="entr" presetSubtype="1" accel="40000" decel="60000" fill="hold" grpId="0" nodeType="withEffect">
                                  <p:stCondLst>
                                    <p:cond delay="115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1000" fill="hold"/>
                                        <p:tgtEl>
                                          <p:spTgt spid="32"/>
                                        </p:tgtEl>
                                        <p:attrNameLst>
                                          <p:attrName>ppt_x</p:attrName>
                                        </p:attrNameLst>
                                      </p:cBhvr>
                                      <p:tavLst>
                                        <p:tav tm="0">
                                          <p:val>
                                            <p:strVal val="#ppt_x"/>
                                          </p:val>
                                        </p:tav>
                                        <p:tav tm="100000">
                                          <p:val>
                                            <p:strVal val="#ppt_x"/>
                                          </p:val>
                                        </p:tav>
                                      </p:tavLst>
                                    </p:anim>
                                    <p:anim calcmode="lin" valueType="num">
                                      <p:cBhvr additive="base">
                                        <p:cTn id="48" dur="1000" fill="hold"/>
                                        <p:tgtEl>
                                          <p:spTgt spid="32"/>
                                        </p:tgtEl>
                                        <p:attrNameLst>
                                          <p:attrName>ppt_y</p:attrName>
                                        </p:attrNameLst>
                                      </p:cBhvr>
                                      <p:tavLst>
                                        <p:tav tm="0">
                                          <p:val>
                                            <p:strVal val="0-#ppt_h/2"/>
                                          </p:val>
                                        </p:tav>
                                        <p:tav tm="100000">
                                          <p:val>
                                            <p:strVal val="#ppt_y"/>
                                          </p:val>
                                        </p:tav>
                                      </p:tavLst>
                                    </p:anim>
                                  </p:childTnLst>
                                </p:cTn>
                              </p:par>
                              <p:par>
                                <p:cTn id="49" presetID="2" presetClass="entr" presetSubtype="1" accel="40000" decel="60000" fill="hold" grpId="0" nodeType="withEffect">
                                  <p:stCondLst>
                                    <p:cond delay="110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1000" fill="hold"/>
                                        <p:tgtEl>
                                          <p:spTgt spid="33"/>
                                        </p:tgtEl>
                                        <p:attrNameLst>
                                          <p:attrName>ppt_x</p:attrName>
                                        </p:attrNameLst>
                                      </p:cBhvr>
                                      <p:tavLst>
                                        <p:tav tm="0">
                                          <p:val>
                                            <p:strVal val="#ppt_x"/>
                                          </p:val>
                                        </p:tav>
                                        <p:tav tm="100000">
                                          <p:val>
                                            <p:strVal val="#ppt_x"/>
                                          </p:val>
                                        </p:tav>
                                      </p:tavLst>
                                    </p:anim>
                                    <p:anim calcmode="lin" valueType="num">
                                      <p:cBhvr additive="base">
                                        <p:cTn id="52" dur="1000" fill="hold"/>
                                        <p:tgtEl>
                                          <p:spTgt spid="33"/>
                                        </p:tgtEl>
                                        <p:attrNameLst>
                                          <p:attrName>ppt_y</p:attrName>
                                        </p:attrNameLst>
                                      </p:cBhvr>
                                      <p:tavLst>
                                        <p:tav tm="0">
                                          <p:val>
                                            <p:strVal val="0-#ppt_h/2"/>
                                          </p:val>
                                        </p:tav>
                                        <p:tav tm="100000">
                                          <p:val>
                                            <p:strVal val="#ppt_y"/>
                                          </p:val>
                                        </p:tav>
                                      </p:tavLst>
                                    </p:anim>
                                  </p:childTnLst>
                                </p:cTn>
                              </p:par>
                              <p:par>
                                <p:cTn id="53" presetID="2" presetClass="entr" presetSubtype="1" accel="40000" decel="60000" fill="hold" grpId="0" nodeType="withEffect">
                                  <p:stCondLst>
                                    <p:cond delay="105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1000" fill="hold"/>
                                        <p:tgtEl>
                                          <p:spTgt spid="35"/>
                                        </p:tgtEl>
                                        <p:attrNameLst>
                                          <p:attrName>ppt_x</p:attrName>
                                        </p:attrNameLst>
                                      </p:cBhvr>
                                      <p:tavLst>
                                        <p:tav tm="0">
                                          <p:val>
                                            <p:strVal val="#ppt_x"/>
                                          </p:val>
                                        </p:tav>
                                        <p:tav tm="100000">
                                          <p:val>
                                            <p:strVal val="#ppt_x"/>
                                          </p:val>
                                        </p:tav>
                                      </p:tavLst>
                                    </p:anim>
                                    <p:anim calcmode="lin" valueType="num">
                                      <p:cBhvr additive="base">
                                        <p:cTn id="56" dur="1000" fill="hold"/>
                                        <p:tgtEl>
                                          <p:spTgt spid="35"/>
                                        </p:tgtEl>
                                        <p:attrNameLst>
                                          <p:attrName>ppt_y</p:attrName>
                                        </p:attrNameLst>
                                      </p:cBhvr>
                                      <p:tavLst>
                                        <p:tav tm="0">
                                          <p:val>
                                            <p:strVal val="0-#ppt_h/2"/>
                                          </p:val>
                                        </p:tav>
                                        <p:tav tm="100000">
                                          <p:val>
                                            <p:strVal val="#ppt_y"/>
                                          </p:val>
                                        </p:tav>
                                      </p:tavLst>
                                    </p:anim>
                                  </p:childTnLst>
                                </p:cTn>
                              </p:par>
                              <p:par>
                                <p:cTn id="57" presetID="2" presetClass="entr" presetSubtype="1" accel="40000" decel="60000" fill="hold" grpId="0" nodeType="withEffect">
                                  <p:stCondLst>
                                    <p:cond delay="10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1000" fill="hold"/>
                                        <p:tgtEl>
                                          <p:spTgt spid="36"/>
                                        </p:tgtEl>
                                        <p:attrNameLst>
                                          <p:attrName>ppt_x</p:attrName>
                                        </p:attrNameLst>
                                      </p:cBhvr>
                                      <p:tavLst>
                                        <p:tav tm="0">
                                          <p:val>
                                            <p:strVal val="#ppt_x"/>
                                          </p:val>
                                        </p:tav>
                                        <p:tav tm="100000">
                                          <p:val>
                                            <p:strVal val="#ppt_x"/>
                                          </p:val>
                                        </p:tav>
                                      </p:tavLst>
                                    </p:anim>
                                    <p:anim calcmode="lin" valueType="num">
                                      <p:cBhvr additive="base">
                                        <p:cTn id="60" dur="1000" fill="hold"/>
                                        <p:tgtEl>
                                          <p:spTgt spid="36"/>
                                        </p:tgtEl>
                                        <p:attrNameLst>
                                          <p:attrName>ppt_y</p:attrName>
                                        </p:attrNameLst>
                                      </p:cBhvr>
                                      <p:tavLst>
                                        <p:tav tm="0">
                                          <p:val>
                                            <p:strVal val="0-#ppt_h/2"/>
                                          </p:val>
                                        </p:tav>
                                        <p:tav tm="100000">
                                          <p:val>
                                            <p:strVal val="#ppt_y"/>
                                          </p:val>
                                        </p:tav>
                                      </p:tavLst>
                                    </p:anim>
                                  </p:childTnLst>
                                </p:cTn>
                              </p:par>
                              <p:par>
                                <p:cTn id="61" presetID="6" presetClass="emph" presetSubtype="0" repeatCount="3000" autoRev="1" fill="hold" grpId="1" nodeType="withEffect">
                                  <p:stCondLst>
                                    <p:cond delay="1700"/>
                                  </p:stCondLst>
                                  <p:childTnLst>
                                    <p:animScale>
                                      <p:cBhvr>
                                        <p:cTn id="62" dur="500" fill="hold"/>
                                        <p:tgtEl>
                                          <p:spTgt spid="22"/>
                                        </p:tgtEl>
                                      </p:cBhvr>
                                      <p:by x="150000" y="150000"/>
                                    </p:animScale>
                                  </p:childTnLst>
                                </p:cTn>
                              </p:par>
                              <p:par>
                                <p:cTn id="63" presetID="6" presetClass="emph" presetSubtype="0" repeatCount="3000" autoRev="1" fill="hold" grpId="1" nodeType="withEffect">
                                  <p:stCondLst>
                                    <p:cond delay="1800"/>
                                  </p:stCondLst>
                                  <p:childTnLst>
                                    <p:animScale>
                                      <p:cBhvr>
                                        <p:cTn id="64" dur="500" fill="hold"/>
                                        <p:tgtEl>
                                          <p:spTgt spid="23"/>
                                        </p:tgtEl>
                                      </p:cBhvr>
                                      <p:by x="150000" y="150000"/>
                                    </p:animScale>
                                  </p:childTnLst>
                                </p:cTn>
                              </p:par>
                              <p:par>
                                <p:cTn id="65" presetID="6" presetClass="emph" presetSubtype="0" repeatCount="3000" autoRev="1" fill="hold" grpId="1" nodeType="withEffect">
                                  <p:stCondLst>
                                    <p:cond delay="1700"/>
                                  </p:stCondLst>
                                  <p:childTnLst>
                                    <p:animScale>
                                      <p:cBhvr>
                                        <p:cTn id="66" dur="500" fill="hold"/>
                                        <p:tgtEl>
                                          <p:spTgt spid="24"/>
                                        </p:tgtEl>
                                      </p:cBhvr>
                                      <p:by x="150000" y="150000"/>
                                    </p:animScale>
                                  </p:childTnLst>
                                </p:cTn>
                              </p:par>
                              <p:par>
                                <p:cTn id="67" presetID="6" presetClass="emph" presetSubtype="0" repeatCount="3000" autoRev="1" fill="hold" grpId="1" nodeType="withEffect">
                                  <p:stCondLst>
                                    <p:cond delay="1800"/>
                                  </p:stCondLst>
                                  <p:childTnLst>
                                    <p:animScale>
                                      <p:cBhvr>
                                        <p:cTn id="68" dur="500" fill="hold"/>
                                        <p:tgtEl>
                                          <p:spTgt spid="25"/>
                                        </p:tgtEl>
                                      </p:cBhvr>
                                      <p:by x="150000" y="150000"/>
                                    </p:animScale>
                                  </p:childTnLst>
                                </p:cTn>
                              </p:par>
                              <p:par>
                                <p:cTn id="69" presetID="6" presetClass="emph" presetSubtype="0" repeatCount="3000" autoRev="1" fill="hold" grpId="1" nodeType="withEffect">
                                  <p:stCondLst>
                                    <p:cond delay="1700"/>
                                  </p:stCondLst>
                                  <p:childTnLst>
                                    <p:animScale>
                                      <p:cBhvr>
                                        <p:cTn id="70" dur="500" fill="hold"/>
                                        <p:tgtEl>
                                          <p:spTgt spid="26"/>
                                        </p:tgtEl>
                                      </p:cBhvr>
                                      <p:by x="150000" y="150000"/>
                                    </p:animScale>
                                  </p:childTnLst>
                                </p:cTn>
                              </p:par>
                              <p:par>
                                <p:cTn id="71" presetID="6" presetClass="emph" presetSubtype="0" repeatCount="3000" autoRev="1" fill="hold" grpId="1" nodeType="withEffect">
                                  <p:stCondLst>
                                    <p:cond delay="1800"/>
                                  </p:stCondLst>
                                  <p:childTnLst>
                                    <p:animScale>
                                      <p:cBhvr>
                                        <p:cTn id="72" dur="500" fill="hold"/>
                                        <p:tgtEl>
                                          <p:spTgt spid="29"/>
                                        </p:tgtEl>
                                      </p:cBhvr>
                                      <p:by x="150000" y="150000"/>
                                    </p:animScale>
                                  </p:childTnLst>
                                </p:cTn>
                              </p:par>
                              <p:par>
                                <p:cTn id="73" presetID="6" presetClass="emph" presetSubtype="0" repeatCount="3000" autoRev="1" fill="hold" grpId="1" nodeType="withEffect">
                                  <p:stCondLst>
                                    <p:cond delay="1700"/>
                                  </p:stCondLst>
                                  <p:childTnLst>
                                    <p:animScale>
                                      <p:cBhvr>
                                        <p:cTn id="74" dur="500" fill="hold"/>
                                        <p:tgtEl>
                                          <p:spTgt spid="30"/>
                                        </p:tgtEl>
                                      </p:cBhvr>
                                      <p:by x="150000" y="150000"/>
                                    </p:animScale>
                                  </p:childTnLst>
                                </p:cTn>
                              </p:par>
                              <p:par>
                                <p:cTn id="75" presetID="6" presetClass="emph" presetSubtype="0" repeatCount="3000" autoRev="1" fill="hold" grpId="1" nodeType="withEffect">
                                  <p:stCondLst>
                                    <p:cond delay="1900"/>
                                  </p:stCondLst>
                                  <p:childTnLst>
                                    <p:animScale>
                                      <p:cBhvr>
                                        <p:cTn id="76" dur="500" fill="hold"/>
                                        <p:tgtEl>
                                          <p:spTgt spid="31"/>
                                        </p:tgtEl>
                                      </p:cBhvr>
                                      <p:by x="150000" y="150000"/>
                                    </p:animScale>
                                  </p:childTnLst>
                                </p:cTn>
                              </p:par>
                              <p:par>
                                <p:cTn id="77" presetID="6" presetClass="emph" presetSubtype="0" repeatCount="3000" autoRev="1" fill="hold" grpId="1" nodeType="withEffect">
                                  <p:stCondLst>
                                    <p:cond delay="2000"/>
                                  </p:stCondLst>
                                  <p:childTnLst>
                                    <p:animScale>
                                      <p:cBhvr>
                                        <p:cTn id="78" dur="500" fill="hold"/>
                                        <p:tgtEl>
                                          <p:spTgt spid="32"/>
                                        </p:tgtEl>
                                      </p:cBhvr>
                                      <p:by x="150000" y="150000"/>
                                    </p:animScale>
                                  </p:childTnLst>
                                </p:cTn>
                              </p:par>
                              <p:par>
                                <p:cTn id="79" presetID="6" presetClass="emph" presetSubtype="0" repeatCount="3000" autoRev="1" fill="hold" grpId="1" nodeType="withEffect">
                                  <p:stCondLst>
                                    <p:cond delay="1700"/>
                                  </p:stCondLst>
                                  <p:childTnLst>
                                    <p:animScale>
                                      <p:cBhvr>
                                        <p:cTn id="80" dur="500" fill="hold"/>
                                        <p:tgtEl>
                                          <p:spTgt spid="33"/>
                                        </p:tgtEl>
                                      </p:cBhvr>
                                      <p:by x="150000" y="150000"/>
                                    </p:animScale>
                                  </p:childTnLst>
                                </p:cTn>
                              </p:par>
                              <p:par>
                                <p:cTn id="81" presetID="6" presetClass="emph" presetSubtype="0" repeatCount="3000" autoRev="1" fill="hold" grpId="1" nodeType="withEffect">
                                  <p:stCondLst>
                                    <p:cond delay="1900"/>
                                  </p:stCondLst>
                                  <p:childTnLst>
                                    <p:animScale>
                                      <p:cBhvr>
                                        <p:cTn id="82" dur="500" fill="hold"/>
                                        <p:tgtEl>
                                          <p:spTgt spid="35"/>
                                        </p:tgtEl>
                                      </p:cBhvr>
                                      <p:by x="150000" y="150000"/>
                                    </p:animScale>
                                  </p:childTnLst>
                                </p:cTn>
                              </p:par>
                              <p:par>
                                <p:cTn id="83" presetID="6" presetClass="emph" presetSubtype="0" repeatCount="3000" autoRev="1" fill="hold" grpId="1" nodeType="withEffect">
                                  <p:stCondLst>
                                    <p:cond delay="1800"/>
                                  </p:stCondLst>
                                  <p:childTnLst>
                                    <p:animScale>
                                      <p:cBhvr>
                                        <p:cTn id="84" dur="500" fill="hold"/>
                                        <p:tgtEl>
                                          <p:spTgt spid="3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animBg="1"/>
      <p:bldP spid="35" grpId="1" animBg="1"/>
      <p:bldP spid="36" grpId="0" animBg="1"/>
      <p:bldP spid="3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10F65C8-AA14-4DB8-97B9-FBEDC09FC1EF}"/>
              </a:ext>
            </a:extLst>
          </p:cNvPr>
          <p:cNvSpPr>
            <a:spLocks noGrp="1"/>
          </p:cNvSpPr>
          <p:nvPr>
            <p:ph type="pic" sz="quarter" idx="16"/>
          </p:nvPr>
        </p:nvSpPr>
        <p:spPr>
          <a:xfrm>
            <a:off x="8829472" y="1387431"/>
            <a:ext cx="14179396" cy="10941138"/>
          </a:xfrm>
        </p:spPr>
      </p:sp>
      <p:sp>
        <p:nvSpPr>
          <p:cNvPr id="49" name="Rectangle: Rounded Corners 48">
            <a:extLst>
              <a:ext uri="{FF2B5EF4-FFF2-40B4-BE49-F238E27FC236}">
                <a16:creationId xmlns:a16="http://schemas.microsoft.com/office/drawing/2014/main" id="{D1BBA4DD-FB89-4164-BF55-0FC96CA4462E}"/>
              </a:ext>
            </a:extLst>
          </p:cNvPr>
          <p:cNvSpPr/>
          <p:nvPr/>
        </p:nvSpPr>
        <p:spPr>
          <a:xfrm>
            <a:off x="2064845" y="9581659"/>
            <a:ext cx="3182820" cy="769347"/>
          </a:xfrm>
          <a:prstGeom prst="roundRect">
            <a:avLst>
              <a:gd name="adj" fmla="val 50000"/>
            </a:avLst>
          </a:prstGeom>
          <a:solidFill>
            <a:schemeClr val="tx2"/>
          </a:solidFill>
          <a:ln>
            <a:noFill/>
          </a:ln>
          <a:effectLst>
            <a:outerShdw blurRad="254000" sx="102000" sy="102000" algn="ctr" rotWithShape="0">
              <a:srgbClr val="7030A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46F49FFB-089E-44CA-B9D9-7D384B93EB1D}"/>
              </a:ext>
            </a:extLst>
          </p:cNvPr>
          <p:cNvSpPr txBox="1"/>
          <p:nvPr/>
        </p:nvSpPr>
        <p:spPr>
          <a:xfrm>
            <a:off x="2475493" y="9658555"/>
            <a:ext cx="2361524" cy="523220"/>
          </a:xfrm>
          <a:prstGeom prst="rect">
            <a:avLst/>
          </a:prstGeom>
          <a:noFill/>
        </p:spPr>
        <p:txBody>
          <a:bodyPr wrap="squar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ID" sz="2800" b="0" i="0" u="none" strike="noStrike" kern="1200" cap="none" spc="0" normalizeH="0" baseline="0" noProof="0">
                <a:ln>
                  <a:noFill/>
                </a:ln>
                <a:solidFill>
                  <a:srgbClr val="FFFFFF"/>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See More</a:t>
            </a:r>
            <a:endParaRPr kumimoji="0" lang="en-US" sz="2800" b="0" i="0" u="none" strike="noStrike" kern="1200" cap="none" spc="0" normalizeH="0" baseline="0" noProof="0">
              <a:ln>
                <a:noFill/>
              </a:ln>
              <a:solidFill>
                <a:srgbClr val="FFFFFF"/>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52" name="TextBox 51">
            <a:extLst>
              <a:ext uri="{FF2B5EF4-FFF2-40B4-BE49-F238E27FC236}">
                <a16:creationId xmlns:a16="http://schemas.microsoft.com/office/drawing/2014/main" id="{98EA1F57-7D3C-450C-8282-46EB67C8A57D}"/>
              </a:ext>
            </a:extLst>
          </p:cNvPr>
          <p:cNvSpPr txBox="1"/>
          <p:nvPr/>
        </p:nvSpPr>
        <p:spPr>
          <a:xfrm>
            <a:off x="1986836" y="4240356"/>
            <a:ext cx="6481170" cy="784830"/>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defTabSz="1828800" rtl="0" eaLnBrk="1" fontAlgn="auto" latinLnBrk="0" hangingPunct="1">
              <a:lnSpc>
                <a:spcPct val="90000"/>
              </a:lnSpc>
              <a:spcBef>
                <a:spcPts val="0"/>
              </a:spcBef>
              <a:spcAft>
                <a:spcPts val="0"/>
              </a:spcAft>
              <a:buClrTx/>
              <a:buSzTx/>
              <a:buFontTx/>
              <a:buNone/>
              <a:tabLst/>
              <a:defRPr/>
            </a:pPr>
            <a:r>
              <a:rPr kumimoji="0" lang="en-ID" sz="5000" b="1" i="0" u="none" strike="noStrike" kern="1200" cap="none" spc="30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PORTFOLIO #1.1</a:t>
            </a:r>
            <a:endParaRPr kumimoji="0" lang="en-US" sz="5000" b="1" i="0" u="none" strike="noStrike" kern="1200" cap="none" spc="30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53" name="TextBox 52">
            <a:extLst>
              <a:ext uri="{FF2B5EF4-FFF2-40B4-BE49-F238E27FC236}">
                <a16:creationId xmlns:a16="http://schemas.microsoft.com/office/drawing/2014/main" id="{2D7AF264-3F35-4E85-9AA7-3A1EFEAD6EC8}"/>
              </a:ext>
            </a:extLst>
          </p:cNvPr>
          <p:cNvSpPr txBox="1"/>
          <p:nvPr/>
        </p:nvSpPr>
        <p:spPr>
          <a:xfrm>
            <a:off x="2017856" y="4773679"/>
            <a:ext cx="6481170" cy="3647922"/>
          </a:xfrm>
          <a:prstGeom prst="rect">
            <a:avLst/>
          </a:prstGeom>
        </p:spPr>
        <p:txBody>
          <a:bodyPr wrap="square">
            <a:spAutoFit/>
          </a:bodyPr>
          <a:lstStyle>
            <a:defPPr>
              <a:defRPr lang="en-US"/>
            </a:defPPr>
            <a:lvl1pPr>
              <a:lnSpc>
                <a:spcPct val="130000"/>
              </a:lnSpc>
              <a:defRPr sz="1000">
                <a:solidFill>
                  <a:schemeClr val="bg1">
                    <a:lumMod val="95000"/>
                  </a:schemeClr>
                </a:solidFill>
                <a:latin typeface="Lato" panose="020F0502020204030203" pitchFamily="34" charset="0"/>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endParaRPr>
          </a:p>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rPr>
              <a:t>Lorem ipsum dolor sit amet  consectetur adipiscing elit. Aliquam posuere volutpat arcu id interdum. Aenean dapibus dolor tortor, sed sagittis nisl maximus ut.Morbi quis pretium eros. Vestibulum vel est massa. Fusce tristique tortor ac nulla volutpat. Morbi quis pretium eros. Vestibulum vel est massa. Morbi quis pretium eros. Vestibulum vel est massa. Fusce tristique tortor </a:t>
            </a:r>
          </a:p>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rPr>
              <a:t>ac nulla volutpat. Morbi quis pretium eros. </a:t>
            </a:r>
          </a:p>
        </p:txBody>
      </p:sp>
      <p:grpSp>
        <p:nvGrpSpPr>
          <p:cNvPr id="7" name="Group 6">
            <a:extLst>
              <a:ext uri="{FF2B5EF4-FFF2-40B4-BE49-F238E27FC236}">
                <a16:creationId xmlns:a16="http://schemas.microsoft.com/office/drawing/2014/main" id="{2B410B88-2B6D-43C2-92B3-D3F44ADE8D86}"/>
              </a:ext>
            </a:extLst>
          </p:cNvPr>
          <p:cNvGrpSpPr/>
          <p:nvPr/>
        </p:nvGrpSpPr>
        <p:grpSpPr>
          <a:xfrm>
            <a:off x="20061325" y="11079373"/>
            <a:ext cx="1733320" cy="380594"/>
            <a:chOff x="-2808348" y="655438"/>
            <a:chExt cx="14185914" cy="3114879"/>
          </a:xfrm>
          <a:solidFill>
            <a:schemeClr val="tx2"/>
          </a:solidFill>
        </p:grpSpPr>
        <p:sp>
          <p:nvSpPr>
            <p:cNvPr id="8" name="Freeform 88">
              <a:extLst>
                <a:ext uri="{FF2B5EF4-FFF2-40B4-BE49-F238E27FC236}">
                  <a16:creationId xmlns:a16="http://schemas.microsoft.com/office/drawing/2014/main" id="{5E1C618C-58E2-4658-8C6B-84A669EC15D6}"/>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9" name="Freeform: Shape 8">
              <a:extLst>
                <a:ext uri="{FF2B5EF4-FFF2-40B4-BE49-F238E27FC236}">
                  <a16:creationId xmlns:a16="http://schemas.microsoft.com/office/drawing/2014/main" id="{8B3B1427-10BC-4C77-A542-5F39580B9B4D}"/>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0" name="Group 9">
              <a:extLst>
                <a:ext uri="{FF2B5EF4-FFF2-40B4-BE49-F238E27FC236}">
                  <a16:creationId xmlns:a16="http://schemas.microsoft.com/office/drawing/2014/main" id="{664ACA3D-2B2D-448C-B822-845C922D583D}"/>
                </a:ext>
              </a:extLst>
            </p:cNvPr>
            <p:cNvGrpSpPr/>
            <p:nvPr/>
          </p:nvGrpSpPr>
          <p:grpSpPr>
            <a:xfrm>
              <a:off x="2868343" y="938734"/>
              <a:ext cx="2565529" cy="2678828"/>
              <a:chOff x="8223954" y="1597322"/>
              <a:chExt cx="232377" cy="259774"/>
            </a:xfrm>
            <a:grpFill/>
          </p:grpSpPr>
          <p:sp>
            <p:nvSpPr>
              <p:cNvPr id="11" name="Rectangle 119">
                <a:extLst>
                  <a:ext uri="{FF2B5EF4-FFF2-40B4-BE49-F238E27FC236}">
                    <a16:creationId xmlns:a16="http://schemas.microsoft.com/office/drawing/2014/main" id="{43C766E6-5E8F-452B-B454-9077B77F0238}"/>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2" name="Rectangle 120">
                <a:extLst>
                  <a:ext uri="{FF2B5EF4-FFF2-40B4-BE49-F238E27FC236}">
                    <a16:creationId xmlns:a16="http://schemas.microsoft.com/office/drawing/2014/main" id="{A2765AF4-B4BB-442B-81AF-6F357279D5B4}"/>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3" name="Freeform 121">
                <a:extLst>
                  <a:ext uri="{FF2B5EF4-FFF2-40B4-BE49-F238E27FC236}">
                    <a16:creationId xmlns:a16="http://schemas.microsoft.com/office/drawing/2014/main" id="{789AE702-8A68-4E0F-AF6B-C58BAEA4E4FE}"/>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7148521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000">
        <p159:morph option="byObject"/>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80000">
                                          <p:cBhvr additive="base">
                                            <p:cTn id="7" dur="4500" fill="hold"/>
                                            <p:tgtEl>
                                              <p:spTgt spid="49"/>
                                            </p:tgtEl>
                                            <p:attrNameLst>
                                              <p:attrName>ppt_x</p:attrName>
                                            </p:attrNameLst>
                                          </p:cBhvr>
                                          <p:tavLst>
                                            <p:tav tm="0">
                                              <p:val>
                                                <p:strVal val="#ppt_x"/>
                                              </p:val>
                                            </p:tav>
                                            <p:tav tm="100000">
                                              <p:val>
                                                <p:strVal val="#ppt_x"/>
                                              </p:val>
                                            </p:tav>
                                          </p:tavLst>
                                        </p:anim>
                                        <p:anim calcmode="lin" valueType="num" p14:bounceEnd="80000">
                                          <p:cBhvr additive="base">
                                            <p:cTn id="8" dur="450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80000">
                                          <p:cBhvr additive="base">
                                            <p:cTn id="11" dur="4500" fill="hold"/>
                                            <p:tgtEl>
                                              <p:spTgt spid="50"/>
                                            </p:tgtEl>
                                            <p:attrNameLst>
                                              <p:attrName>ppt_x</p:attrName>
                                            </p:attrNameLst>
                                          </p:cBhvr>
                                          <p:tavLst>
                                            <p:tav tm="0">
                                              <p:val>
                                                <p:strVal val="#ppt_x"/>
                                              </p:val>
                                            </p:tav>
                                            <p:tav tm="100000">
                                              <p:val>
                                                <p:strVal val="#ppt_x"/>
                                              </p:val>
                                            </p:tav>
                                          </p:tavLst>
                                        </p:anim>
                                        <p:anim calcmode="lin" valueType="num" p14:bounceEnd="80000">
                                          <p:cBhvr additive="base">
                                            <p:cTn id="12" dur="450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80000">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14:bounceEnd="80000">
                                          <p:cBhvr additive="base">
                                            <p:cTn id="15" dur="4500" fill="hold"/>
                                            <p:tgtEl>
                                              <p:spTgt spid="52"/>
                                            </p:tgtEl>
                                            <p:attrNameLst>
                                              <p:attrName>ppt_x</p:attrName>
                                            </p:attrNameLst>
                                          </p:cBhvr>
                                          <p:tavLst>
                                            <p:tav tm="0">
                                              <p:val>
                                                <p:strVal val="#ppt_x"/>
                                              </p:val>
                                            </p:tav>
                                            <p:tav tm="100000">
                                              <p:val>
                                                <p:strVal val="#ppt_x"/>
                                              </p:val>
                                            </p:tav>
                                          </p:tavLst>
                                        </p:anim>
                                        <p:anim calcmode="lin" valueType="num" p14:bounceEnd="80000">
                                          <p:cBhvr additive="base">
                                            <p:cTn id="16" dur="4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80000">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14:bounceEnd="80000">
                                          <p:cBhvr additive="base">
                                            <p:cTn id="19" dur="4500" fill="hold"/>
                                            <p:tgtEl>
                                              <p:spTgt spid="53"/>
                                            </p:tgtEl>
                                            <p:attrNameLst>
                                              <p:attrName>ppt_x</p:attrName>
                                            </p:attrNameLst>
                                          </p:cBhvr>
                                          <p:tavLst>
                                            <p:tav tm="0">
                                              <p:val>
                                                <p:strVal val="#ppt_x"/>
                                              </p:val>
                                            </p:tav>
                                            <p:tav tm="100000">
                                              <p:val>
                                                <p:strVal val="#ppt_x"/>
                                              </p:val>
                                            </p:tav>
                                          </p:tavLst>
                                        </p:anim>
                                        <p:anim calcmode="lin" valueType="num" p14:bounceEnd="80000">
                                          <p:cBhvr additive="base">
                                            <p:cTn id="20" dur="4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4500" fill="hold"/>
                                            <p:tgtEl>
                                              <p:spTgt spid="49"/>
                                            </p:tgtEl>
                                            <p:attrNameLst>
                                              <p:attrName>ppt_x</p:attrName>
                                            </p:attrNameLst>
                                          </p:cBhvr>
                                          <p:tavLst>
                                            <p:tav tm="0">
                                              <p:val>
                                                <p:strVal val="#ppt_x"/>
                                              </p:val>
                                            </p:tav>
                                            <p:tav tm="100000">
                                              <p:val>
                                                <p:strVal val="#ppt_x"/>
                                              </p:val>
                                            </p:tav>
                                          </p:tavLst>
                                        </p:anim>
                                        <p:anim calcmode="lin" valueType="num">
                                          <p:cBhvr additive="base">
                                            <p:cTn id="8" dur="450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4500" fill="hold"/>
                                            <p:tgtEl>
                                              <p:spTgt spid="50"/>
                                            </p:tgtEl>
                                            <p:attrNameLst>
                                              <p:attrName>ppt_x</p:attrName>
                                            </p:attrNameLst>
                                          </p:cBhvr>
                                          <p:tavLst>
                                            <p:tav tm="0">
                                              <p:val>
                                                <p:strVal val="#ppt_x"/>
                                              </p:val>
                                            </p:tav>
                                            <p:tav tm="100000">
                                              <p:val>
                                                <p:strVal val="#ppt_x"/>
                                              </p:val>
                                            </p:tav>
                                          </p:tavLst>
                                        </p:anim>
                                        <p:anim calcmode="lin" valueType="num">
                                          <p:cBhvr additive="base">
                                            <p:cTn id="12" dur="450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4500" fill="hold"/>
                                            <p:tgtEl>
                                              <p:spTgt spid="52"/>
                                            </p:tgtEl>
                                            <p:attrNameLst>
                                              <p:attrName>ppt_x</p:attrName>
                                            </p:attrNameLst>
                                          </p:cBhvr>
                                          <p:tavLst>
                                            <p:tav tm="0">
                                              <p:val>
                                                <p:strVal val="#ppt_x"/>
                                              </p:val>
                                            </p:tav>
                                            <p:tav tm="100000">
                                              <p:val>
                                                <p:strVal val="#ppt_x"/>
                                              </p:val>
                                            </p:tav>
                                          </p:tavLst>
                                        </p:anim>
                                        <p:anim calcmode="lin" valueType="num">
                                          <p:cBhvr additive="base">
                                            <p:cTn id="16" dur="4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4500" fill="hold"/>
                                            <p:tgtEl>
                                              <p:spTgt spid="53"/>
                                            </p:tgtEl>
                                            <p:attrNameLst>
                                              <p:attrName>ppt_x</p:attrName>
                                            </p:attrNameLst>
                                          </p:cBhvr>
                                          <p:tavLst>
                                            <p:tav tm="0">
                                              <p:val>
                                                <p:strVal val="#ppt_x"/>
                                              </p:val>
                                            </p:tav>
                                            <p:tav tm="100000">
                                              <p:val>
                                                <p:strVal val="#ppt_x"/>
                                              </p:val>
                                            </p:tav>
                                          </p:tavLst>
                                        </p:anim>
                                        <p:anim calcmode="lin" valueType="num">
                                          <p:cBhvr additive="base">
                                            <p:cTn id="20" dur="4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2" grpId="0"/>
          <p:bldP spid="5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DCB888E-20F3-4207-B885-34094ADF82F7}"/>
              </a:ext>
            </a:extLst>
          </p:cNvPr>
          <p:cNvSpPr>
            <a:spLocks noGrp="1"/>
          </p:cNvSpPr>
          <p:nvPr>
            <p:ph type="pic" sz="quarter" idx="16"/>
          </p:nvPr>
        </p:nvSpPr>
        <p:spPr>
          <a:xfrm>
            <a:off x="1371778" y="1387431"/>
            <a:ext cx="10821809" cy="10941138"/>
          </a:xfrm>
        </p:spPr>
      </p:sp>
      <p:sp>
        <p:nvSpPr>
          <p:cNvPr id="49" name="Rectangle: Rounded Corners 48">
            <a:extLst>
              <a:ext uri="{FF2B5EF4-FFF2-40B4-BE49-F238E27FC236}">
                <a16:creationId xmlns:a16="http://schemas.microsoft.com/office/drawing/2014/main" id="{D1BBA4DD-FB89-4164-BF55-0FC96CA4462E}"/>
              </a:ext>
            </a:extLst>
          </p:cNvPr>
          <p:cNvSpPr/>
          <p:nvPr/>
        </p:nvSpPr>
        <p:spPr>
          <a:xfrm>
            <a:off x="16135039" y="8891114"/>
            <a:ext cx="3182820" cy="846282"/>
          </a:xfrm>
          <a:prstGeom prst="roundRect">
            <a:avLst>
              <a:gd name="adj" fmla="val 50000"/>
            </a:avLst>
          </a:prstGeom>
          <a:solidFill>
            <a:schemeClr val="tx2"/>
          </a:solidFill>
          <a:ln>
            <a:noFill/>
          </a:ln>
          <a:effectLst>
            <a:outerShdw blurRad="254000" sx="102000" sy="102000" algn="ctr" rotWithShape="0">
              <a:srgbClr val="7030A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46F49FFB-089E-44CA-B9D9-7D384B93EB1D}"/>
              </a:ext>
            </a:extLst>
          </p:cNvPr>
          <p:cNvSpPr txBox="1"/>
          <p:nvPr/>
        </p:nvSpPr>
        <p:spPr>
          <a:xfrm>
            <a:off x="16545687" y="9041647"/>
            <a:ext cx="2361524" cy="523220"/>
          </a:xfrm>
          <a:prstGeom prst="rect">
            <a:avLst/>
          </a:prstGeom>
          <a:noFill/>
        </p:spPr>
        <p:txBody>
          <a:bodyPr wrap="squar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ID" sz="2800" b="0" i="0" u="none" strike="noStrike" kern="1200" cap="none" spc="0" normalizeH="0" baseline="0" noProof="0">
                <a:ln>
                  <a:noFill/>
                </a:ln>
                <a:solidFill>
                  <a:srgbClr val="FFFFFF"/>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See More</a:t>
            </a:r>
            <a:endParaRPr kumimoji="0" lang="en-US" sz="2800" b="0" i="0" u="none" strike="noStrike" kern="1200" cap="none" spc="0" normalizeH="0" baseline="0" noProof="0">
              <a:ln>
                <a:noFill/>
              </a:ln>
              <a:solidFill>
                <a:srgbClr val="FFFFFF"/>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52" name="TextBox 51">
            <a:extLst>
              <a:ext uri="{FF2B5EF4-FFF2-40B4-BE49-F238E27FC236}">
                <a16:creationId xmlns:a16="http://schemas.microsoft.com/office/drawing/2014/main" id="{98EA1F57-7D3C-450C-8282-46EB67C8A57D}"/>
              </a:ext>
            </a:extLst>
          </p:cNvPr>
          <p:cNvSpPr txBox="1"/>
          <p:nvPr/>
        </p:nvSpPr>
        <p:spPr>
          <a:xfrm>
            <a:off x="16006936" y="4929589"/>
            <a:ext cx="6481170" cy="646331"/>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l" defTabSz="1828800" rtl="0" eaLnBrk="1" fontAlgn="auto" latinLnBrk="0" hangingPunct="1">
              <a:lnSpc>
                <a:spcPct val="90000"/>
              </a:lnSpc>
              <a:spcBef>
                <a:spcPts val="0"/>
              </a:spcBef>
              <a:spcAft>
                <a:spcPts val="0"/>
              </a:spcAft>
              <a:buClrTx/>
              <a:buSzTx/>
              <a:buFontTx/>
              <a:buNone/>
              <a:tabLst/>
              <a:defRPr/>
            </a:pPr>
            <a:r>
              <a:rPr kumimoji="0" lang="en-ID" sz="4000" b="0" i="0" u="none" strike="noStrike" kern="1200" cap="none" spc="30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PORTFOLIO #1.2</a:t>
            </a:r>
            <a:endParaRPr kumimoji="0" lang="en-US" sz="4000" b="0" i="0" u="none" strike="noStrike" kern="1200" cap="none" spc="30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53" name="TextBox 52">
            <a:extLst>
              <a:ext uri="{FF2B5EF4-FFF2-40B4-BE49-F238E27FC236}">
                <a16:creationId xmlns:a16="http://schemas.microsoft.com/office/drawing/2014/main" id="{2D7AF264-3F35-4E85-9AA7-3A1EFEAD6EC8}"/>
              </a:ext>
            </a:extLst>
          </p:cNvPr>
          <p:cNvSpPr txBox="1"/>
          <p:nvPr/>
        </p:nvSpPr>
        <p:spPr>
          <a:xfrm>
            <a:off x="16033727" y="5298920"/>
            <a:ext cx="6980260" cy="2847703"/>
          </a:xfrm>
          <a:prstGeom prst="rect">
            <a:avLst/>
          </a:prstGeom>
        </p:spPr>
        <p:txBody>
          <a:bodyPr wrap="square">
            <a:spAutoFit/>
          </a:bodyPr>
          <a:lstStyle>
            <a:defPPr>
              <a:defRPr lang="en-US"/>
            </a:defPPr>
            <a:lvl1pPr>
              <a:lnSpc>
                <a:spcPct val="130000"/>
              </a:lnSpc>
              <a:defRPr sz="1000">
                <a:solidFill>
                  <a:schemeClr val="bg1">
                    <a:lumMod val="95000"/>
                  </a:schemeClr>
                </a:solidFill>
                <a:latin typeface="Lato" panose="020F0502020204030203" pitchFamily="34" charset="0"/>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endParaRPr>
          </a:p>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rPr>
              <a:t>Lorem ipsum dolor sit amet consectetur adipiscing elit. Aliquam posuere volutpat arcu id interdum. Aenean dapibus dolor tortor, sed sagittis nisl maximus ut.Morbi quis pretium eros. Vestibulum vel est massa. Fusce tristique tortor ac nulla volutpat. Morbi quis pretium eros. Vestibulum vel est massa. Morbi quis pretium eros. </a:t>
            </a:r>
          </a:p>
        </p:txBody>
      </p:sp>
      <p:sp>
        <p:nvSpPr>
          <p:cNvPr id="51" name="Rectangle 50">
            <a:extLst>
              <a:ext uri="{FF2B5EF4-FFF2-40B4-BE49-F238E27FC236}">
                <a16:creationId xmlns:a16="http://schemas.microsoft.com/office/drawing/2014/main" id="{3DC0C690-52F5-4C9B-9E3E-FAF321005D94}"/>
              </a:ext>
            </a:extLst>
          </p:cNvPr>
          <p:cNvSpPr/>
          <p:nvPr/>
        </p:nvSpPr>
        <p:spPr>
          <a:xfrm>
            <a:off x="1630150" y="10309174"/>
            <a:ext cx="4812306" cy="1323439"/>
          </a:xfrm>
          <a:prstGeom prst="rect">
            <a:avLst/>
          </a:prstGeom>
        </p:spPr>
        <p:txBody>
          <a:bodyPr wrap="square">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lumMod val="95000"/>
                  </a:srgbClr>
                </a:solidFill>
                <a:effectLst/>
                <a:uLnTx/>
                <a:uFillTx/>
                <a:latin typeface="Lato" panose="020F0502020204030203" pitchFamily="34" charset="0"/>
                <a:ea typeface="+mn-ea"/>
                <a:cs typeface="+mn-cs"/>
              </a:rPr>
              <a:t>Vestibulum vel est massa. Morbi quis pretium eros. Vestibulum vel est massa. Fusce tristique tortor ac nulla volutpat. Morbi quis pretium eros. </a:t>
            </a:r>
          </a:p>
        </p:txBody>
      </p:sp>
      <p:grpSp>
        <p:nvGrpSpPr>
          <p:cNvPr id="11" name="Group 10">
            <a:extLst>
              <a:ext uri="{FF2B5EF4-FFF2-40B4-BE49-F238E27FC236}">
                <a16:creationId xmlns:a16="http://schemas.microsoft.com/office/drawing/2014/main" id="{87F2D0EE-CB3B-461E-B7FD-AA9BBBF4E730}"/>
              </a:ext>
            </a:extLst>
          </p:cNvPr>
          <p:cNvGrpSpPr/>
          <p:nvPr/>
        </p:nvGrpSpPr>
        <p:grpSpPr>
          <a:xfrm>
            <a:off x="21621446" y="1181308"/>
            <a:ext cx="1733320" cy="380594"/>
            <a:chOff x="-2808348" y="655438"/>
            <a:chExt cx="14185914" cy="3114879"/>
          </a:xfrm>
          <a:solidFill>
            <a:schemeClr val="tx2"/>
          </a:solidFill>
        </p:grpSpPr>
        <p:sp>
          <p:nvSpPr>
            <p:cNvPr id="12" name="Freeform 88">
              <a:extLst>
                <a:ext uri="{FF2B5EF4-FFF2-40B4-BE49-F238E27FC236}">
                  <a16:creationId xmlns:a16="http://schemas.microsoft.com/office/drawing/2014/main" id="{B57BE75E-0CE4-4158-8255-7EB7B53AB75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3" name="Freeform: Shape 12">
              <a:extLst>
                <a:ext uri="{FF2B5EF4-FFF2-40B4-BE49-F238E27FC236}">
                  <a16:creationId xmlns:a16="http://schemas.microsoft.com/office/drawing/2014/main" id="{3BA963E8-7996-4A6D-8110-BF8AF4BA3DB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4" name="Group 13">
              <a:extLst>
                <a:ext uri="{FF2B5EF4-FFF2-40B4-BE49-F238E27FC236}">
                  <a16:creationId xmlns:a16="http://schemas.microsoft.com/office/drawing/2014/main" id="{090D471E-CE94-4D42-9784-B7475D309075}"/>
                </a:ext>
              </a:extLst>
            </p:cNvPr>
            <p:cNvGrpSpPr/>
            <p:nvPr/>
          </p:nvGrpSpPr>
          <p:grpSpPr>
            <a:xfrm>
              <a:off x="2868343" y="938734"/>
              <a:ext cx="2565529" cy="2678828"/>
              <a:chOff x="8223954" y="1597322"/>
              <a:chExt cx="232377" cy="259774"/>
            </a:xfrm>
            <a:grpFill/>
          </p:grpSpPr>
          <p:sp>
            <p:nvSpPr>
              <p:cNvPr id="15" name="Rectangle 119">
                <a:extLst>
                  <a:ext uri="{FF2B5EF4-FFF2-40B4-BE49-F238E27FC236}">
                    <a16:creationId xmlns:a16="http://schemas.microsoft.com/office/drawing/2014/main" id="{41E04168-A333-49B6-A716-8536446FAA40}"/>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6" name="Rectangle 120">
                <a:extLst>
                  <a:ext uri="{FF2B5EF4-FFF2-40B4-BE49-F238E27FC236}">
                    <a16:creationId xmlns:a16="http://schemas.microsoft.com/office/drawing/2014/main" id="{F1E8CAEF-277C-4B2A-BA29-B72867F5069D}"/>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7" name="Freeform 121">
                <a:extLst>
                  <a:ext uri="{FF2B5EF4-FFF2-40B4-BE49-F238E27FC236}">
                    <a16:creationId xmlns:a16="http://schemas.microsoft.com/office/drawing/2014/main" id="{5F1BA9F8-B0D3-438C-A115-C7012C176167}"/>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6" name="Picture Placeholder 5">
            <a:extLst>
              <a:ext uri="{FF2B5EF4-FFF2-40B4-BE49-F238E27FC236}">
                <a16:creationId xmlns:a16="http://schemas.microsoft.com/office/drawing/2014/main" id="{55FE22F2-4E63-4055-8B96-2967D9B946A6}"/>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8CFA2B5D-64B0-4E9B-AEA0-4E07910B58A6}"/>
              </a:ext>
            </a:extLst>
          </p:cNvPr>
          <p:cNvSpPr>
            <a:spLocks noGrp="1"/>
          </p:cNvSpPr>
          <p:nvPr>
            <p:ph type="pic" sz="quarter" idx="18"/>
          </p:nvPr>
        </p:nvSpPr>
        <p:spPr/>
      </p:sp>
      <p:sp>
        <p:nvSpPr>
          <p:cNvPr id="10" name="Picture Placeholder 9">
            <a:extLst>
              <a:ext uri="{FF2B5EF4-FFF2-40B4-BE49-F238E27FC236}">
                <a16:creationId xmlns:a16="http://schemas.microsoft.com/office/drawing/2014/main" id="{43899EBF-FCD7-4964-80BF-0229C53FC233}"/>
              </a:ext>
            </a:extLst>
          </p:cNvPr>
          <p:cNvSpPr>
            <a:spLocks noGrp="1"/>
          </p:cNvSpPr>
          <p:nvPr>
            <p:ph type="pic" sz="quarter" idx="19"/>
          </p:nvPr>
        </p:nvSpPr>
        <p:spPr/>
      </p:sp>
    </p:spTree>
    <p:extLst>
      <p:ext uri="{BB962C8B-B14F-4D97-AF65-F5344CB8AC3E}">
        <p14:creationId xmlns:p14="http://schemas.microsoft.com/office/powerpoint/2010/main" val="25431433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000">
        <p159:morph option="byObject"/>
      </p:transition>
    </mc:Choice>
    <mc:Fallback xmlns="">
      <p:transition spd="slow" advTm="5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503EC4D-B30C-40BA-8688-8075DB0B724F}"/>
              </a:ext>
            </a:extLst>
          </p:cNvPr>
          <p:cNvSpPr>
            <a:spLocks noGrp="1"/>
          </p:cNvSpPr>
          <p:nvPr>
            <p:ph type="pic" sz="quarter" idx="16"/>
          </p:nvPr>
        </p:nvSpPr>
        <p:spPr/>
      </p:sp>
      <p:sp>
        <p:nvSpPr>
          <p:cNvPr id="49" name="Rectangle: Rounded Corners 48">
            <a:extLst>
              <a:ext uri="{FF2B5EF4-FFF2-40B4-BE49-F238E27FC236}">
                <a16:creationId xmlns:a16="http://schemas.microsoft.com/office/drawing/2014/main" id="{D1BBA4DD-FB89-4164-BF55-0FC96CA4462E}"/>
              </a:ext>
            </a:extLst>
          </p:cNvPr>
          <p:cNvSpPr/>
          <p:nvPr/>
        </p:nvSpPr>
        <p:spPr>
          <a:xfrm>
            <a:off x="1979687" y="8409167"/>
            <a:ext cx="3182820" cy="930910"/>
          </a:xfrm>
          <a:prstGeom prst="roundRect">
            <a:avLst>
              <a:gd name="adj" fmla="val 50000"/>
            </a:avLst>
          </a:prstGeom>
          <a:solidFill>
            <a:schemeClr val="tx2"/>
          </a:solidFill>
          <a:ln>
            <a:noFill/>
          </a:ln>
          <a:effectLst>
            <a:outerShdw blurRad="254000" sx="102000" sy="102000" algn="ctr" rotWithShape="0">
              <a:srgbClr val="7030A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46F49FFB-089E-44CA-B9D9-7D384B93EB1D}"/>
              </a:ext>
            </a:extLst>
          </p:cNvPr>
          <p:cNvSpPr txBox="1"/>
          <p:nvPr/>
        </p:nvSpPr>
        <p:spPr>
          <a:xfrm>
            <a:off x="2390335" y="8566845"/>
            <a:ext cx="2361524" cy="523220"/>
          </a:xfrm>
          <a:prstGeom prst="rect">
            <a:avLst/>
          </a:prstGeom>
          <a:noFill/>
        </p:spPr>
        <p:txBody>
          <a:bodyPr wrap="squar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ID" sz="2800" b="0" i="0" u="none" strike="noStrike" kern="1200" cap="none" spc="0" normalizeH="0" baseline="0" noProof="0">
                <a:ln>
                  <a:noFill/>
                </a:ln>
                <a:solidFill>
                  <a:srgbClr val="FFFFFF"/>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rPr>
              <a:t>See More</a:t>
            </a:r>
            <a:endParaRPr kumimoji="0" lang="en-US" sz="2800" b="0" i="0" u="none" strike="noStrike" kern="1200" cap="none" spc="0" normalizeH="0" baseline="0" noProof="0">
              <a:ln>
                <a:noFill/>
              </a:ln>
              <a:solidFill>
                <a:srgbClr val="FFFFFF"/>
              </a:solidFill>
              <a:effectLst/>
              <a:uLnTx/>
              <a:uFillTx/>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52" name="TextBox 51">
            <a:extLst>
              <a:ext uri="{FF2B5EF4-FFF2-40B4-BE49-F238E27FC236}">
                <a16:creationId xmlns:a16="http://schemas.microsoft.com/office/drawing/2014/main" id="{98EA1F57-7D3C-450C-8282-46EB67C8A57D}"/>
              </a:ext>
            </a:extLst>
          </p:cNvPr>
          <p:cNvSpPr txBox="1"/>
          <p:nvPr/>
        </p:nvSpPr>
        <p:spPr>
          <a:xfrm>
            <a:off x="2183821" y="4617680"/>
            <a:ext cx="6481170" cy="646331"/>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defTabSz="1828800" rtl="0" eaLnBrk="1" fontAlgn="auto" latinLnBrk="0" hangingPunct="1">
              <a:lnSpc>
                <a:spcPct val="90000"/>
              </a:lnSpc>
              <a:spcBef>
                <a:spcPts val="0"/>
              </a:spcBef>
              <a:spcAft>
                <a:spcPts val="0"/>
              </a:spcAft>
              <a:buClrTx/>
              <a:buSzTx/>
              <a:buFontTx/>
              <a:buNone/>
              <a:tabLst/>
              <a:defRPr/>
            </a:pPr>
            <a:r>
              <a:rPr kumimoji="0" lang="en-ID" sz="4000" b="0" i="0" u="none" strike="noStrike" kern="1200" cap="none" spc="30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PORTFOLIO #1.3</a:t>
            </a:r>
            <a:endParaRPr kumimoji="0" lang="en-US" sz="4000" b="0" i="0" u="none" strike="noStrike" kern="1200" cap="none" spc="30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53" name="TextBox 52">
            <a:extLst>
              <a:ext uri="{FF2B5EF4-FFF2-40B4-BE49-F238E27FC236}">
                <a16:creationId xmlns:a16="http://schemas.microsoft.com/office/drawing/2014/main" id="{2D7AF264-3F35-4E85-9AA7-3A1EFEAD6EC8}"/>
              </a:ext>
            </a:extLst>
          </p:cNvPr>
          <p:cNvSpPr txBox="1"/>
          <p:nvPr/>
        </p:nvSpPr>
        <p:spPr>
          <a:xfrm>
            <a:off x="1979687" y="4860534"/>
            <a:ext cx="8986450" cy="2847703"/>
          </a:xfrm>
          <a:prstGeom prst="rect">
            <a:avLst/>
          </a:prstGeom>
        </p:spPr>
        <p:txBody>
          <a:bodyPr wrap="square">
            <a:spAutoFit/>
          </a:bodyPr>
          <a:lstStyle>
            <a:defPPr>
              <a:defRPr lang="en-US"/>
            </a:defPPr>
            <a:lvl1pPr>
              <a:lnSpc>
                <a:spcPct val="130000"/>
              </a:lnSpc>
              <a:defRPr sz="1000">
                <a:solidFill>
                  <a:schemeClr val="bg1">
                    <a:lumMod val="95000"/>
                  </a:schemeClr>
                </a:solidFill>
                <a:latin typeface="Lato" panose="020F0502020204030203" pitchFamily="34" charset="0"/>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endParaRPr kumimoji="0" lang="en-US" sz="2000" b="0" i="0" u="none" strike="noStrike" kern="1200" cap="none" spc="0" normalizeH="0" baseline="0" noProof="0">
              <a:ln>
                <a:noFill/>
              </a:ln>
              <a:effectLst/>
              <a:uLnTx/>
              <a:uFillTx/>
              <a:latin typeface="Lato" panose="020F0502020204030203" pitchFamily="34" charset="0"/>
              <a:ea typeface="+mn-ea"/>
              <a:cs typeface="+mn-cs"/>
            </a:endParaRPr>
          </a:p>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effectLst/>
                <a:uLnTx/>
                <a:uFillTx/>
                <a:latin typeface="Lato" panose="020F0502020204030203" pitchFamily="34" charset="0"/>
                <a:ea typeface="+mn-ea"/>
                <a:cs typeface="+mn-cs"/>
              </a:rPr>
              <a:t>Lorem ipsum dolor sit amet, consectetur adipiscing elit. Aliquam posuere volutpat arcu id interdum. Aenean dapibus dolor tortor, sed sagittis nisl maximus ut.Morbi quis pretium eros. Vestibulum vel est massa. Fusce tristique tortor ac nulla volutpat. Morbi quis pretium eros. Vestibulum vel est massa. Morbi quis pretium eros. Vestibulum vel est massa. Fusce tristique tortor ac nulla volutpat. Morbi quis pretium eros. </a:t>
            </a:r>
          </a:p>
        </p:txBody>
      </p:sp>
      <p:sp>
        <p:nvSpPr>
          <p:cNvPr id="38" name="Rectangle 37">
            <a:extLst>
              <a:ext uri="{FF2B5EF4-FFF2-40B4-BE49-F238E27FC236}">
                <a16:creationId xmlns:a16="http://schemas.microsoft.com/office/drawing/2014/main" id="{7E4897F0-A9F4-4517-91AF-D8587A67581C}"/>
              </a:ext>
            </a:extLst>
          </p:cNvPr>
          <p:cNvSpPr/>
          <p:nvPr/>
        </p:nvSpPr>
        <p:spPr>
          <a:xfrm>
            <a:off x="19972295" y="-1007999"/>
            <a:ext cx="2884504" cy="78077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2EE365D8-1512-43FF-8823-BFE00C7DB515}"/>
              </a:ext>
            </a:extLst>
          </p:cNvPr>
          <p:cNvSpPr txBox="1"/>
          <p:nvPr/>
        </p:nvSpPr>
        <p:spPr>
          <a:xfrm>
            <a:off x="19457236" y="7421587"/>
            <a:ext cx="3914622" cy="4448141"/>
          </a:xfrm>
          <a:prstGeom prst="rect">
            <a:avLst/>
          </a:prstGeom>
        </p:spPr>
        <p:txBody>
          <a:bodyPr wrap="square">
            <a:spAutoFit/>
          </a:bodyPr>
          <a:lstStyle>
            <a:defPPr>
              <a:defRPr lang="en-US"/>
            </a:defPPr>
            <a:lvl1pPr>
              <a:lnSpc>
                <a:spcPct val="130000"/>
              </a:lnSpc>
              <a:defRPr sz="1000">
                <a:solidFill>
                  <a:schemeClr val="bg1">
                    <a:lumMod val="95000"/>
                  </a:schemeClr>
                </a:solidFill>
                <a:latin typeface="Lato" panose="020F0502020204030203" pitchFamily="34" charset="0"/>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endParaRPr>
          </a:p>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rPr>
              <a:t>Lorem ipsum dolor sit amet, consectetur adipiscing elit. Aliquam posuere volutpat arcu id interdum. Aenean dapibus dolor tortor, sed sagittis nisl maximus ut.Morbi quis pretium eros Morbi quis pretium eros. Aliquam posuere volutpat arcu id interdum. Aenean dapibus dolor tortor.</a:t>
            </a:r>
          </a:p>
        </p:txBody>
      </p:sp>
      <p:grpSp>
        <p:nvGrpSpPr>
          <p:cNvPr id="15" name="Group 14">
            <a:extLst>
              <a:ext uri="{FF2B5EF4-FFF2-40B4-BE49-F238E27FC236}">
                <a16:creationId xmlns:a16="http://schemas.microsoft.com/office/drawing/2014/main" id="{0968EE14-8D68-447F-BCF2-C78876DE9133}"/>
              </a:ext>
            </a:extLst>
          </p:cNvPr>
          <p:cNvGrpSpPr/>
          <p:nvPr/>
        </p:nvGrpSpPr>
        <p:grpSpPr>
          <a:xfrm>
            <a:off x="9095145" y="2258102"/>
            <a:ext cx="1733320" cy="380594"/>
            <a:chOff x="-2808348" y="655438"/>
            <a:chExt cx="14185914" cy="3114879"/>
          </a:xfrm>
          <a:solidFill>
            <a:schemeClr val="tx2"/>
          </a:solidFill>
        </p:grpSpPr>
        <p:sp>
          <p:nvSpPr>
            <p:cNvPr id="16" name="Freeform 88">
              <a:extLst>
                <a:ext uri="{FF2B5EF4-FFF2-40B4-BE49-F238E27FC236}">
                  <a16:creationId xmlns:a16="http://schemas.microsoft.com/office/drawing/2014/main" id="{D4B49810-D68A-406F-B453-29780EE6E68D}"/>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8" name="Freeform: Shape 17">
              <a:extLst>
                <a:ext uri="{FF2B5EF4-FFF2-40B4-BE49-F238E27FC236}">
                  <a16:creationId xmlns:a16="http://schemas.microsoft.com/office/drawing/2014/main" id="{CFCAB209-E7B3-4B0B-9B41-4D2C1D5670E1}"/>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0" name="Group 19">
              <a:extLst>
                <a:ext uri="{FF2B5EF4-FFF2-40B4-BE49-F238E27FC236}">
                  <a16:creationId xmlns:a16="http://schemas.microsoft.com/office/drawing/2014/main" id="{A2B096C8-B780-4932-B2C9-E6BA77112399}"/>
                </a:ext>
              </a:extLst>
            </p:cNvPr>
            <p:cNvGrpSpPr/>
            <p:nvPr/>
          </p:nvGrpSpPr>
          <p:grpSpPr>
            <a:xfrm>
              <a:off x="2868343" y="938734"/>
              <a:ext cx="2565529" cy="2678828"/>
              <a:chOff x="8223954" y="1597322"/>
              <a:chExt cx="232377" cy="259774"/>
            </a:xfrm>
            <a:grpFill/>
          </p:grpSpPr>
          <p:sp>
            <p:nvSpPr>
              <p:cNvPr id="22" name="Rectangle 119">
                <a:extLst>
                  <a:ext uri="{FF2B5EF4-FFF2-40B4-BE49-F238E27FC236}">
                    <a16:creationId xmlns:a16="http://schemas.microsoft.com/office/drawing/2014/main" id="{6025A245-CA78-4159-AC87-C70C9DE938AF}"/>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4" name="Rectangle 120">
                <a:extLst>
                  <a:ext uri="{FF2B5EF4-FFF2-40B4-BE49-F238E27FC236}">
                    <a16:creationId xmlns:a16="http://schemas.microsoft.com/office/drawing/2014/main" id="{AEBAAE9D-7035-42A4-A3DE-62868E99FCFE}"/>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5" name="Freeform 121">
                <a:extLst>
                  <a:ext uri="{FF2B5EF4-FFF2-40B4-BE49-F238E27FC236}">
                    <a16:creationId xmlns:a16="http://schemas.microsoft.com/office/drawing/2014/main" id="{8AB2541F-986F-4F50-A3A1-93CF097D85E2}"/>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6" name="Picture Placeholder 5">
            <a:extLst>
              <a:ext uri="{FF2B5EF4-FFF2-40B4-BE49-F238E27FC236}">
                <a16:creationId xmlns:a16="http://schemas.microsoft.com/office/drawing/2014/main" id="{5B521F8E-C7EA-42FE-9DC3-E32FAE6015ED}"/>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D1837796-69CD-4F8D-A188-CF9AD6260FF6}"/>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E2CAD136-8F33-49F5-BFB2-D289BB73D343}"/>
              </a:ext>
            </a:extLst>
          </p:cNvPr>
          <p:cNvSpPr>
            <a:spLocks noGrp="1"/>
          </p:cNvSpPr>
          <p:nvPr>
            <p:ph type="pic" sz="quarter" idx="21"/>
          </p:nvPr>
        </p:nvSpPr>
        <p:spPr/>
      </p:sp>
      <p:sp>
        <p:nvSpPr>
          <p:cNvPr id="26" name="Picture Placeholder 25">
            <a:extLst>
              <a:ext uri="{FF2B5EF4-FFF2-40B4-BE49-F238E27FC236}">
                <a16:creationId xmlns:a16="http://schemas.microsoft.com/office/drawing/2014/main" id="{4FEC71F3-05AE-4A19-8EA6-B69CECB859BF}"/>
              </a:ext>
            </a:extLst>
          </p:cNvPr>
          <p:cNvSpPr>
            <a:spLocks noGrp="1"/>
          </p:cNvSpPr>
          <p:nvPr>
            <p:ph type="pic" sz="quarter" idx="18"/>
          </p:nvPr>
        </p:nvSpPr>
        <p:spPr/>
      </p:sp>
      <p:sp>
        <p:nvSpPr>
          <p:cNvPr id="28" name="Picture Placeholder 27">
            <a:extLst>
              <a:ext uri="{FF2B5EF4-FFF2-40B4-BE49-F238E27FC236}">
                <a16:creationId xmlns:a16="http://schemas.microsoft.com/office/drawing/2014/main" id="{4BF54EC5-2724-4923-8AC8-23501CA5707A}"/>
              </a:ext>
            </a:extLst>
          </p:cNvPr>
          <p:cNvSpPr>
            <a:spLocks noGrp="1"/>
          </p:cNvSpPr>
          <p:nvPr>
            <p:ph type="pic" sz="quarter" idx="19"/>
          </p:nvPr>
        </p:nvSpPr>
        <p:spPr/>
      </p:sp>
      <p:sp>
        <p:nvSpPr>
          <p:cNvPr id="30" name="Picture Placeholder 29">
            <a:extLst>
              <a:ext uri="{FF2B5EF4-FFF2-40B4-BE49-F238E27FC236}">
                <a16:creationId xmlns:a16="http://schemas.microsoft.com/office/drawing/2014/main" id="{8114F37D-BCB8-460E-8A69-F39849048B03}"/>
              </a:ext>
            </a:extLst>
          </p:cNvPr>
          <p:cNvSpPr>
            <a:spLocks noGrp="1"/>
          </p:cNvSpPr>
          <p:nvPr>
            <p:ph type="pic" sz="quarter" idx="22"/>
          </p:nvPr>
        </p:nvSpPr>
        <p:spPr/>
      </p:sp>
    </p:spTree>
    <p:extLst>
      <p:ext uri="{BB962C8B-B14F-4D97-AF65-F5344CB8AC3E}">
        <p14:creationId xmlns:p14="http://schemas.microsoft.com/office/powerpoint/2010/main" val="6951312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000">
        <p159:morph option="byObject"/>
      </p:transition>
    </mc:Choice>
    <mc:Fallback xmlns="">
      <p:transition spd="slow" advTm="5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BDAB6F53-C4A9-48AE-AF68-AD469D0D35F8}"/>
              </a:ext>
            </a:extLst>
          </p:cNvPr>
          <p:cNvSpPr/>
          <p:nvPr/>
        </p:nvSpPr>
        <p:spPr>
          <a:xfrm>
            <a:off x="12270941" y="3745877"/>
            <a:ext cx="10641058" cy="1064105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3" name="TextBox 72">
            <a:extLst>
              <a:ext uri="{FF2B5EF4-FFF2-40B4-BE49-F238E27FC236}">
                <a16:creationId xmlns:a16="http://schemas.microsoft.com/office/drawing/2014/main" id="{92658476-38D2-402D-A652-D8638A945171}"/>
              </a:ext>
            </a:extLst>
          </p:cNvPr>
          <p:cNvSpPr txBox="1"/>
          <p:nvPr/>
        </p:nvSpPr>
        <p:spPr>
          <a:xfrm>
            <a:off x="1608633" y="1617785"/>
            <a:ext cx="8446500" cy="341632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600" normalizeH="0" baseline="0" noProof="0">
                <a:ln>
                  <a:noFill/>
                </a:ln>
                <a:solidFill>
                  <a:schemeClr val="tx2"/>
                </a:solidFill>
                <a:effectLst/>
                <a:uLnTx/>
                <a:uFillTx/>
                <a:latin typeface="Lato Black" panose="020F0A02020204030203" pitchFamily="34" charset="0"/>
                <a:ea typeface="+mn-ea"/>
                <a:cs typeface="Poppins SemiBold" panose="00000700000000000000" pitchFamily="2" charset="0"/>
              </a:rPr>
              <a:t>DESKTOP</a:t>
            </a: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10800" b="1" i="0" u="none" strike="noStrike" kern="1200" cap="none" spc="300" normalizeH="0" baseline="0" noProof="0">
                <a:ln>
                  <a:noFill/>
                </a:ln>
                <a:solidFill>
                  <a:schemeClr val="tx2"/>
                </a:solidFill>
                <a:effectLst/>
                <a:uLnTx/>
                <a:uFillTx/>
                <a:latin typeface="Lato Black" panose="020F0A02020204030203" pitchFamily="34" charset="0"/>
                <a:ea typeface="+mn-ea"/>
                <a:cs typeface="Poppins SemiBold" panose="00000700000000000000" pitchFamily="2" charset="0"/>
              </a:rPr>
              <a:t>MOCKUP</a:t>
            </a:r>
            <a:endParaRPr kumimoji="0" lang="en-US" sz="10800" b="1" i="0" u="none" strike="noStrike" kern="1200" cap="none" spc="300" normalizeH="0" baseline="0" noProof="0" dirty="0">
              <a:ln>
                <a:noFill/>
              </a:ln>
              <a:solidFill>
                <a:schemeClr val="tx2"/>
              </a:solidFill>
              <a:effectLst/>
              <a:uLnTx/>
              <a:uFillTx/>
              <a:latin typeface="Lato Black" panose="020F0A02020204030203" pitchFamily="34" charset="0"/>
              <a:ea typeface="+mn-ea"/>
              <a:cs typeface="Poppins SemiBold" panose="00000700000000000000" pitchFamily="2" charset="0"/>
            </a:endParaRPr>
          </a:p>
        </p:txBody>
      </p:sp>
      <p:sp>
        <p:nvSpPr>
          <p:cNvPr id="75" name="TextBox 74">
            <a:extLst>
              <a:ext uri="{FF2B5EF4-FFF2-40B4-BE49-F238E27FC236}">
                <a16:creationId xmlns:a16="http://schemas.microsoft.com/office/drawing/2014/main" id="{D0E29646-82E8-4A18-9211-C39CC06E89FB}"/>
              </a:ext>
            </a:extLst>
          </p:cNvPr>
          <p:cNvSpPr txBox="1"/>
          <p:nvPr/>
        </p:nvSpPr>
        <p:spPr>
          <a:xfrm>
            <a:off x="1608632" y="5113920"/>
            <a:ext cx="6216818" cy="430887"/>
          </a:xfrm>
          <a:prstGeom prst="rect">
            <a:avLst/>
          </a:prstGeom>
          <a:noFill/>
        </p:spPr>
        <p:txBody>
          <a:bodyPr wrap="square" rtlCol="0">
            <a:spAutoFit/>
          </a:bodyPr>
          <a:lstStyle/>
          <a:p>
            <a:pPr marL="0" marR="0" lvl="0" indent="0" defTabSz="18288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600" normalizeH="0" noProof="0">
                <a:ln>
                  <a:noFill/>
                </a:ln>
                <a:solidFill>
                  <a:schemeClr val="tx2"/>
                </a:solidFill>
                <a:effectLst/>
                <a:uLnTx/>
                <a:uFillTx/>
                <a:latin typeface="Poppins" panose="00000500000000000000" pitchFamily="2" charset="0"/>
                <a:ea typeface="+mn-ea"/>
                <a:cs typeface="Poppins" panose="00000500000000000000" pitchFamily="2" charset="0"/>
              </a:rPr>
              <a:t>ARTMONKIZ COMPANY</a:t>
            </a:r>
            <a:endParaRPr kumimoji="0" lang="en-US" sz="2200" b="1" i="0" u="none" strike="noStrike" kern="1200" cap="none" spc="600" normalizeH="0" noProof="0" dirty="0">
              <a:ln>
                <a:noFill/>
              </a:ln>
              <a:solidFill>
                <a:schemeClr val="tx2"/>
              </a:solidFill>
              <a:effectLst/>
              <a:uLnTx/>
              <a:uFillTx/>
              <a:latin typeface="Poppins" panose="00000500000000000000" pitchFamily="2" charset="0"/>
              <a:ea typeface="+mn-ea"/>
              <a:cs typeface="Poppins" panose="00000500000000000000" pitchFamily="2" charset="0"/>
            </a:endParaRPr>
          </a:p>
        </p:txBody>
      </p:sp>
      <p:sp>
        <p:nvSpPr>
          <p:cNvPr id="86" name="TextBox 85">
            <a:extLst>
              <a:ext uri="{FF2B5EF4-FFF2-40B4-BE49-F238E27FC236}">
                <a16:creationId xmlns:a16="http://schemas.microsoft.com/office/drawing/2014/main" id="{25AC1885-4025-4745-9E5E-3F75C656A44F}"/>
              </a:ext>
            </a:extLst>
          </p:cNvPr>
          <p:cNvSpPr txBox="1"/>
          <p:nvPr/>
        </p:nvSpPr>
        <p:spPr>
          <a:xfrm>
            <a:off x="1637243" y="8635519"/>
            <a:ext cx="5309272" cy="430887"/>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200" normalizeH="0" baseline="0" noProof="0">
                <a:ln>
                  <a:noFill/>
                </a:ln>
                <a:solidFill>
                  <a:schemeClr val="tx2"/>
                </a:solidFill>
                <a:effectLst/>
                <a:uLnTx/>
                <a:uFillTx/>
                <a:latin typeface="Poppins" panose="00000500000000000000" pitchFamily="2" charset="0"/>
                <a:ea typeface="+mn-ea"/>
                <a:cs typeface="Poppins" panose="00000500000000000000" pitchFamily="2" charset="0"/>
              </a:rPr>
              <a:t>UI/UX DESIGN</a:t>
            </a:r>
            <a:endParaRPr kumimoji="0" lang="en-US" sz="2200" b="1" i="0" u="none" strike="noStrike" kern="1200" cap="none" spc="200" normalizeH="0" baseline="0" noProof="0" dirty="0">
              <a:ln>
                <a:noFill/>
              </a:ln>
              <a:solidFill>
                <a:schemeClr val="tx2"/>
              </a:solidFill>
              <a:effectLst/>
              <a:uLnTx/>
              <a:uFillTx/>
              <a:latin typeface="Poppins" panose="00000500000000000000" pitchFamily="2" charset="0"/>
              <a:ea typeface="+mn-ea"/>
              <a:cs typeface="Poppins" panose="00000500000000000000" pitchFamily="2" charset="0"/>
            </a:endParaRPr>
          </a:p>
        </p:txBody>
      </p:sp>
      <p:sp>
        <p:nvSpPr>
          <p:cNvPr id="87" name="TextBox 86">
            <a:extLst>
              <a:ext uri="{FF2B5EF4-FFF2-40B4-BE49-F238E27FC236}">
                <a16:creationId xmlns:a16="http://schemas.microsoft.com/office/drawing/2014/main" id="{78D6334C-3FEC-435C-B4F0-98BD08056C6E}"/>
              </a:ext>
            </a:extLst>
          </p:cNvPr>
          <p:cNvSpPr txBox="1"/>
          <p:nvPr/>
        </p:nvSpPr>
        <p:spPr>
          <a:xfrm>
            <a:off x="1637243" y="6616414"/>
            <a:ext cx="10209348" cy="1548950"/>
          </a:xfrm>
          <a:prstGeom prst="rect">
            <a:avLst/>
          </a:prstGeom>
          <a:noFill/>
        </p:spPr>
        <p:txBody>
          <a:bodyPr wrap="square" rtlCol="0">
            <a:spAutoFit/>
          </a:bodyPr>
          <a:lstStyle/>
          <a:p>
            <a:pPr marL="0" marR="0" lvl="0" indent="0" algn="l" defTabSz="1828800" rtl="0" eaLnBrk="1" fontAlgn="auto" latinLnBrk="0" hangingPunct="1">
              <a:lnSpc>
                <a:spcPct val="150000"/>
              </a:lnSpc>
              <a:spcBef>
                <a:spcPts val="0"/>
              </a:spcBef>
              <a:spcAft>
                <a:spcPts val="0"/>
              </a:spcAft>
              <a:buClrTx/>
              <a:buSzTx/>
              <a:buFontTx/>
              <a:buNone/>
              <a:tabLst/>
              <a:defRPr/>
            </a:pP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Voluptate</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beliton</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essesa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in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cillum</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ipsum dolor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sthe</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mawna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aliqua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uta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consectetur</a:t>
            </a:r>
            <a:r>
              <a:rPr kumimoji="0" lang="en-US" sz="2200" b="0" i="0" u="none" strike="noStrike" kern="1200" cap="none" spc="0" normalizeH="0" baseline="0" noProof="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internase. Duis aute irure dolor in reprehenderit in voluptate velit esse cillum ipsum dolor sit es lorem ipsum dolor .</a:t>
            </a:r>
          </a:p>
        </p:txBody>
      </p:sp>
      <p:sp>
        <p:nvSpPr>
          <p:cNvPr id="88" name="TextBox 87">
            <a:extLst>
              <a:ext uri="{FF2B5EF4-FFF2-40B4-BE49-F238E27FC236}">
                <a16:creationId xmlns:a16="http://schemas.microsoft.com/office/drawing/2014/main" id="{435F4A7D-D139-4BCF-A31C-8E4579375838}"/>
              </a:ext>
            </a:extLst>
          </p:cNvPr>
          <p:cNvSpPr txBox="1"/>
          <p:nvPr/>
        </p:nvSpPr>
        <p:spPr>
          <a:xfrm>
            <a:off x="1623355" y="6084089"/>
            <a:ext cx="5309272" cy="430887"/>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200" normalizeH="0" baseline="0" noProof="0">
                <a:ln>
                  <a:noFill/>
                </a:ln>
                <a:solidFill>
                  <a:schemeClr val="tx2"/>
                </a:solidFill>
                <a:effectLst/>
                <a:uLnTx/>
                <a:uFillTx/>
                <a:latin typeface="Poppins" panose="00000500000000000000" pitchFamily="2" charset="0"/>
                <a:ea typeface="+mn-ea"/>
                <a:cs typeface="Poppins" panose="00000500000000000000" pitchFamily="2" charset="0"/>
              </a:rPr>
              <a:t>DIGITAL MARKETING</a:t>
            </a:r>
            <a:endParaRPr kumimoji="0" lang="en-US" sz="2200" b="1" i="0" u="none" strike="noStrike" kern="1200" cap="none" spc="200" normalizeH="0" baseline="0" noProof="0" dirty="0">
              <a:ln>
                <a:noFill/>
              </a:ln>
              <a:solidFill>
                <a:schemeClr val="tx2"/>
              </a:solidFill>
              <a:effectLst/>
              <a:uLnTx/>
              <a:uFillTx/>
              <a:latin typeface="Poppins" panose="00000500000000000000" pitchFamily="2" charset="0"/>
              <a:ea typeface="+mn-ea"/>
              <a:cs typeface="Poppins" panose="00000500000000000000" pitchFamily="2" charset="0"/>
            </a:endParaRPr>
          </a:p>
        </p:txBody>
      </p:sp>
      <p:sp>
        <p:nvSpPr>
          <p:cNvPr id="90" name="TextBox 89">
            <a:extLst>
              <a:ext uri="{FF2B5EF4-FFF2-40B4-BE49-F238E27FC236}">
                <a16:creationId xmlns:a16="http://schemas.microsoft.com/office/drawing/2014/main" id="{C5C062F9-286C-42CA-A7DE-BDF81AB372AE}"/>
              </a:ext>
            </a:extLst>
          </p:cNvPr>
          <p:cNvSpPr txBox="1"/>
          <p:nvPr/>
        </p:nvSpPr>
        <p:spPr>
          <a:xfrm>
            <a:off x="1637243" y="9122802"/>
            <a:ext cx="10209348" cy="1548950"/>
          </a:xfrm>
          <a:prstGeom prst="rect">
            <a:avLst/>
          </a:prstGeom>
          <a:noFill/>
        </p:spPr>
        <p:txBody>
          <a:bodyPr wrap="square" rtlCol="0">
            <a:spAutoFit/>
          </a:bodyPr>
          <a:lstStyle/>
          <a:p>
            <a:pPr marL="0" marR="0" lvl="0" indent="0" algn="l" defTabSz="1828800" rtl="0" eaLnBrk="1" fontAlgn="auto" latinLnBrk="0" hangingPunct="1">
              <a:lnSpc>
                <a:spcPct val="150000"/>
              </a:lnSpc>
              <a:spcBef>
                <a:spcPts val="0"/>
              </a:spcBef>
              <a:spcAft>
                <a:spcPts val="0"/>
              </a:spcAft>
              <a:buClrTx/>
              <a:buSzTx/>
              <a:buFontTx/>
              <a:buNone/>
              <a:tabLst/>
              <a:defRPr/>
            </a:pP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Voluptate</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beliton</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essesa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in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cillum</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ipsum dolor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sthe</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mawna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aliqua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dirty="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uta</a:t>
            </a:r>
            <a:r>
              <a:rPr kumimoji="0" lang="en-US" sz="2200" b="0" i="0" u="none" strike="noStrike" kern="1200" cap="none" spc="0" normalizeH="0" baseline="0" noProof="0" dirty="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a:t>
            </a:r>
            <a:r>
              <a:rPr kumimoji="0" lang="en-US" sz="2200" b="0" i="0" u="none" strike="noStrike" kern="1200" cap="none" spc="0" normalizeH="0" baseline="0" noProof="0" err="1">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consectetur</a:t>
            </a:r>
            <a:r>
              <a:rPr kumimoji="0" lang="en-US" sz="2200" b="0" i="0" u="none" strike="noStrike" kern="1200" cap="none" spc="0" normalizeH="0" baseline="0" noProof="0">
                <a:ln>
                  <a:noFill/>
                </a:ln>
                <a:solidFill>
                  <a:srgbClr val="FFFFFF">
                    <a:lumMod val="75000"/>
                  </a:srgbClr>
                </a:solidFill>
                <a:effectLst/>
                <a:uLnTx/>
                <a:uFillTx/>
                <a:latin typeface="Lato" panose="020F0502020204030203" pitchFamily="34" charset="0"/>
                <a:ea typeface="Open Sans" panose="020B0606030504020204" pitchFamily="34" charset="0"/>
                <a:cs typeface="Open Sans" panose="020B0606030504020204" pitchFamily="34" charset="0"/>
              </a:rPr>
              <a:t> internase. Duis aute irure dolor in reprehenderit in voluptate velit esse cillum ipsum dolor sit es lorem ipsum dolor .</a:t>
            </a:r>
          </a:p>
        </p:txBody>
      </p:sp>
      <p:grpSp>
        <p:nvGrpSpPr>
          <p:cNvPr id="91" name="Group 90">
            <a:extLst>
              <a:ext uri="{FF2B5EF4-FFF2-40B4-BE49-F238E27FC236}">
                <a16:creationId xmlns:a16="http://schemas.microsoft.com/office/drawing/2014/main" id="{BF2CBDE3-2862-4E11-A52D-D98683464EA3}"/>
              </a:ext>
            </a:extLst>
          </p:cNvPr>
          <p:cNvGrpSpPr/>
          <p:nvPr/>
        </p:nvGrpSpPr>
        <p:grpSpPr>
          <a:xfrm>
            <a:off x="1777137" y="11252007"/>
            <a:ext cx="1733320" cy="380594"/>
            <a:chOff x="-2808348" y="655438"/>
            <a:chExt cx="14185914" cy="3114879"/>
          </a:xfrm>
          <a:solidFill>
            <a:schemeClr val="accent2"/>
          </a:solidFill>
        </p:grpSpPr>
        <p:sp>
          <p:nvSpPr>
            <p:cNvPr id="92" name="Freeform 88">
              <a:extLst>
                <a:ext uri="{FF2B5EF4-FFF2-40B4-BE49-F238E27FC236}">
                  <a16:creationId xmlns:a16="http://schemas.microsoft.com/office/drawing/2014/main" id="{49DD35E0-D9F0-4418-BE82-279F7C799C0C}"/>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Arial" panose="020B0604020202020204" pitchFamily="34" charset="0"/>
                <a:ea typeface="+mn-ea"/>
                <a:cs typeface="Arial" panose="020B0604020202020204" pitchFamily="34" charset="0"/>
              </a:endParaRPr>
            </a:p>
          </p:txBody>
        </p:sp>
        <p:sp>
          <p:nvSpPr>
            <p:cNvPr id="93" name="Freeform: Shape 92">
              <a:extLst>
                <a:ext uri="{FF2B5EF4-FFF2-40B4-BE49-F238E27FC236}">
                  <a16:creationId xmlns:a16="http://schemas.microsoft.com/office/drawing/2014/main" id="{C279FF07-9C0B-4656-87D3-BDB253E815E7}"/>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Arial" panose="020B0604020202020204" pitchFamily="34" charset="0"/>
                <a:ea typeface="+mn-ea"/>
                <a:cs typeface="Arial" panose="020B0604020202020204" pitchFamily="34" charset="0"/>
              </a:endParaRPr>
            </a:p>
          </p:txBody>
        </p:sp>
        <p:grpSp>
          <p:nvGrpSpPr>
            <p:cNvPr id="94" name="Group 93">
              <a:extLst>
                <a:ext uri="{FF2B5EF4-FFF2-40B4-BE49-F238E27FC236}">
                  <a16:creationId xmlns:a16="http://schemas.microsoft.com/office/drawing/2014/main" id="{E3A9FFA5-098D-4691-BED3-6BF224C3E93B}"/>
                </a:ext>
              </a:extLst>
            </p:cNvPr>
            <p:cNvGrpSpPr/>
            <p:nvPr/>
          </p:nvGrpSpPr>
          <p:grpSpPr>
            <a:xfrm>
              <a:off x="2868343" y="938734"/>
              <a:ext cx="2565529" cy="2678828"/>
              <a:chOff x="8223954" y="1597322"/>
              <a:chExt cx="232377" cy="259774"/>
            </a:xfrm>
            <a:grpFill/>
          </p:grpSpPr>
          <p:sp>
            <p:nvSpPr>
              <p:cNvPr id="95" name="Rectangle 119">
                <a:extLst>
                  <a:ext uri="{FF2B5EF4-FFF2-40B4-BE49-F238E27FC236}">
                    <a16:creationId xmlns:a16="http://schemas.microsoft.com/office/drawing/2014/main" id="{E3186861-8C5D-43D7-8BFC-70A9AFBC00D3}"/>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121212"/>
                  </a:solidFill>
                  <a:effectLst/>
                  <a:uLnTx/>
                  <a:uFillTx/>
                  <a:latin typeface="Arial" panose="020B0604020202020204" pitchFamily="34" charset="0"/>
                  <a:ea typeface="+mn-ea"/>
                  <a:cs typeface="Arial" panose="020B0604020202020204" pitchFamily="34" charset="0"/>
                </a:endParaRPr>
              </a:p>
            </p:txBody>
          </p:sp>
          <p:sp>
            <p:nvSpPr>
              <p:cNvPr id="96" name="Rectangle 120">
                <a:extLst>
                  <a:ext uri="{FF2B5EF4-FFF2-40B4-BE49-F238E27FC236}">
                    <a16:creationId xmlns:a16="http://schemas.microsoft.com/office/drawing/2014/main" id="{E471599E-0AE6-47A6-BF34-1A8E0D2EAA3C}"/>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121212"/>
                  </a:solidFill>
                  <a:effectLst/>
                  <a:uLnTx/>
                  <a:uFillTx/>
                  <a:latin typeface="Arial" panose="020B0604020202020204" pitchFamily="34" charset="0"/>
                  <a:ea typeface="+mn-ea"/>
                  <a:cs typeface="Arial" panose="020B0604020202020204" pitchFamily="34" charset="0"/>
                </a:endParaRPr>
              </a:p>
            </p:txBody>
          </p:sp>
          <p:sp>
            <p:nvSpPr>
              <p:cNvPr id="97" name="Freeform 121">
                <a:extLst>
                  <a:ext uri="{FF2B5EF4-FFF2-40B4-BE49-F238E27FC236}">
                    <a16:creationId xmlns:a16="http://schemas.microsoft.com/office/drawing/2014/main" id="{9CF2FAB7-278C-49D6-A723-FF51CDAB6D1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121212"/>
                  </a:solidFill>
                  <a:effectLst/>
                  <a:uLnTx/>
                  <a:uFillTx/>
                  <a:latin typeface="Arial" panose="020B0604020202020204" pitchFamily="34" charset="0"/>
                  <a:ea typeface="+mn-ea"/>
                  <a:cs typeface="Arial" panose="020B0604020202020204" pitchFamily="34" charset="0"/>
                </a:endParaRPr>
              </a:p>
            </p:txBody>
          </p:sp>
        </p:grpSp>
      </p:grpSp>
      <p:grpSp>
        <p:nvGrpSpPr>
          <p:cNvPr id="23" name="Group 22">
            <a:extLst>
              <a:ext uri="{FF2B5EF4-FFF2-40B4-BE49-F238E27FC236}">
                <a16:creationId xmlns:a16="http://schemas.microsoft.com/office/drawing/2014/main" id="{0E2118E4-00E3-45EB-9F76-620EF08B4EF0}"/>
              </a:ext>
            </a:extLst>
          </p:cNvPr>
          <p:cNvGrpSpPr/>
          <p:nvPr/>
        </p:nvGrpSpPr>
        <p:grpSpPr>
          <a:xfrm>
            <a:off x="21990091" y="6078276"/>
            <a:ext cx="1635648" cy="1635648"/>
            <a:chOff x="6686447" y="968786"/>
            <a:chExt cx="970178" cy="970178"/>
          </a:xfrm>
        </p:grpSpPr>
        <p:sp>
          <p:nvSpPr>
            <p:cNvPr id="24" name="Oval 23">
              <a:extLst>
                <a:ext uri="{FF2B5EF4-FFF2-40B4-BE49-F238E27FC236}">
                  <a16:creationId xmlns:a16="http://schemas.microsoft.com/office/drawing/2014/main" id="{22835EF6-6CC8-4518-AEB9-071CC2132EB5}"/>
                </a:ext>
              </a:extLst>
            </p:cNvPr>
            <p:cNvSpPr/>
            <p:nvPr/>
          </p:nvSpPr>
          <p:spPr>
            <a:xfrm>
              <a:off x="6686447" y="968786"/>
              <a:ext cx="970178" cy="9701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Half Frame 24">
              <a:extLst>
                <a:ext uri="{FF2B5EF4-FFF2-40B4-BE49-F238E27FC236}">
                  <a16:creationId xmlns:a16="http://schemas.microsoft.com/office/drawing/2014/main" id="{06E29C61-EE09-4428-898A-4269BECEFEDA}"/>
                </a:ext>
              </a:extLst>
            </p:cNvPr>
            <p:cNvSpPr/>
            <p:nvPr/>
          </p:nvSpPr>
          <p:spPr>
            <a:xfrm rot="8100000">
              <a:off x="6939908" y="1279294"/>
              <a:ext cx="349163" cy="349163"/>
            </a:xfrm>
            <a:prstGeom prst="halfFrame">
              <a:avLst>
                <a:gd name="adj1" fmla="val 8095"/>
                <a:gd name="adj2" fmla="val 8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A6B0C747-4B49-49D6-A70F-51DABE983D1E}"/>
              </a:ext>
            </a:extLst>
          </p:cNvPr>
          <p:cNvGrpSpPr/>
          <p:nvPr/>
        </p:nvGrpSpPr>
        <p:grpSpPr>
          <a:xfrm>
            <a:off x="21594290" y="940290"/>
            <a:ext cx="1733320" cy="380594"/>
            <a:chOff x="-2808348" y="655438"/>
            <a:chExt cx="14185914" cy="3114879"/>
          </a:xfrm>
          <a:solidFill>
            <a:schemeClr val="tx2"/>
          </a:solidFill>
        </p:grpSpPr>
        <p:sp>
          <p:nvSpPr>
            <p:cNvPr id="22" name="Freeform 88">
              <a:extLst>
                <a:ext uri="{FF2B5EF4-FFF2-40B4-BE49-F238E27FC236}">
                  <a16:creationId xmlns:a16="http://schemas.microsoft.com/office/drawing/2014/main" id="{8441902D-2F65-4BFB-B482-7DA952977905}"/>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26" name="Freeform: Shape 25">
              <a:extLst>
                <a:ext uri="{FF2B5EF4-FFF2-40B4-BE49-F238E27FC236}">
                  <a16:creationId xmlns:a16="http://schemas.microsoft.com/office/drawing/2014/main" id="{AC95A6D4-6A79-4381-A33F-DC94540BDBF3}"/>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7" name="Group 26">
              <a:extLst>
                <a:ext uri="{FF2B5EF4-FFF2-40B4-BE49-F238E27FC236}">
                  <a16:creationId xmlns:a16="http://schemas.microsoft.com/office/drawing/2014/main" id="{BC6DE3A9-D040-4263-8E55-6B8F2AE0A3B1}"/>
                </a:ext>
              </a:extLst>
            </p:cNvPr>
            <p:cNvGrpSpPr/>
            <p:nvPr/>
          </p:nvGrpSpPr>
          <p:grpSpPr>
            <a:xfrm>
              <a:off x="2868343" y="938734"/>
              <a:ext cx="2565529" cy="2678828"/>
              <a:chOff x="8223954" y="1597322"/>
              <a:chExt cx="232377" cy="259774"/>
            </a:xfrm>
            <a:grpFill/>
          </p:grpSpPr>
          <p:sp>
            <p:nvSpPr>
              <p:cNvPr id="28" name="Rectangle 119">
                <a:extLst>
                  <a:ext uri="{FF2B5EF4-FFF2-40B4-BE49-F238E27FC236}">
                    <a16:creationId xmlns:a16="http://schemas.microsoft.com/office/drawing/2014/main" id="{3638E323-C859-4C52-87B8-C9A9BF17660A}"/>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9" name="Rectangle 120">
                <a:extLst>
                  <a:ext uri="{FF2B5EF4-FFF2-40B4-BE49-F238E27FC236}">
                    <a16:creationId xmlns:a16="http://schemas.microsoft.com/office/drawing/2014/main" id="{DAF9D9AF-6C5F-490C-BA0C-B755B7AFA3BF}"/>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0" name="Freeform 121">
                <a:extLst>
                  <a:ext uri="{FF2B5EF4-FFF2-40B4-BE49-F238E27FC236}">
                    <a16:creationId xmlns:a16="http://schemas.microsoft.com/office/drawing/2014/main" id="{6CEBF8EC-4EB0-40EB-9D17-D8855AB63E33}"/>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 name="Picture Placeholder 2">
            <a:extLst>
              <a:ext uri="{FF2B5EF4-FFF2-40B4-BE49-F238E27FC236}">
                <a16:creationId xmlns:a16="http://schemas.microsoft.com/office/drawing/2014/main" id="{B22C23DC-D60F-4CD3-96F0-23AD4FD2A03B}"/>
              </a:ext>
            </a:extLst>
          </p:cNvPr>
          <p:cNvSpPr>
            <a:spLocks noGrp="1"/>
          </p:cNvSpPr>
          <p:nvPr>
            <p:ph type="pic" sz="quarter" idx="12"/>
          </p:nvPr>
        </p:nvSpPr>
        <p:spPr/>
      </p:sp>
      <p:pic>
        <p:nvPicPr>
          <p:cNvPr id="82" name="Picture 81">
            <a:extLst>
              <a:ext uri="{FF2B5EF4-FFF2-40B4-BE49-F238E27FC236}">
                <a16:creationId xmlns:a16="http://schemas.microsoft.com/office/drawing/2014/main" id="{585210A3-0177-4B6C-B087-CE3706A123C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13574596" y="2948587"/>
            <a:ext cx="8211434" cy="6819254"/>
          </a:xfrm>
          <a:prstGeom prst="rect">
            <a:avLst/>
          </a:prstGeom>
        </p:spPr>
      </p:pic>
    </p:spTree>
    <p:extLst>
      <p:ext uri="{BB962C8B-B14F-4D97-AF65-F5344CB8AC3E}">
        <p14:creationId xmlns:p14="http://schemas.microsoft.com/office/powerpoint/2010/main" val="409355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iterate type="lt">
                                    <p:tmPct val="10000"/>
                                  </p:iterate>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1+#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0-#ppt_w/2"/>
                                          </p:val>
                                        </p:tav>
                                        <p:tav tm="100000">
                                          <p:val>
                                            <p:strVal val="#ppt_x"/>
                                          </p:val>
                                        </p:tav>
                                      </p:tavLst>
                                    </p:anim>
                                    <p:anim calcmode="lin" valueType="num">
                                      <p:cBhvr additive="base">
                                        <p:cTn id="12" dur="500" fill="hold"/>
                                        <p:tgtEl>
                                          <p:spTgt spid="73"/>
                                        </p:tgtEl>
                                        <p:attrNameLst>
                                          <p:attrName>ppt_y</p:attrName>
                                        </p:attrNameLst>
                                      </p:cBhvr>
                                      <p:tavLst>
                                        <p:tav tm="0">
                                          <p:val>
                                            <p:strVal val="#ppt_y"/>
                                          </p:val>
                                        </p:tav>
                                        <p:tav tm="100000">
                                          <p:val>
                                            <p:strVal val="#ppt_y"/>
                                          </p:val>
                                        </p:tav>
                                      </p:tavLst>
                                    </p:anim>
                                  </p:childTnLst>
                                </p:cTn>
                              </p:par>
                              <p:par>
                                <p:cTn id="13" presetID="2" presetClass="entr" presetSubtype="1" decel="100000" fill="hold" grpId="0" nodeType="withEffect">
                                  <p:stCondLst>
                                    <p:cond delay="0"/>
                                  </p:stCondLst>
                                  <p:iterate type="lt">
                                    <p:tmPct val="10000"/>
                                  </p:iterate>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500" fill="hold"/>
                                        <p:tgtEl>
                                          <p:spTgt spid="75"/>
                                        </p:tgtEl>
                                        <p:attrNameLst>
                                          <p:attrName>ppt_x</p:attrName>
                                        </p:attrNameLst>
                                      </p:cBhvr>
                                      <p:tavLst>
                                        <p:tav tm="0">
                                          <p:val>
                                            <p:strVal val="#ppt_x"/>
                                          </p:val>
                                        </p:tav>
                                        <p:tav tm="100000">
                                          <p:val>
                                            <p:strVal val="#ppt_x"/>
                                          </p:val>
                                        </p:tav>
                                      </p:tavLst>
                                    </p:anim>
                                    <p:anim calcmode="lin" valueType="num">
                                      <p:cBhvr additive="base">
                                        <p:cTn id="16" dur="500" fill="hold"/>
                                        <p:tgtEl>
                                          <p:spTgt spid="75"/>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iterate type="lt">
                                    <p:tmPct val="10000"/>
                                  </p:iterate>
                                  <p:childTnLst>
                                    <p:set>
                                      <p:cBhvr>
                                        <p:cTn id="18" dur="1" fill="hold">
                                          <p:stCondLst>
                                            <p:cond delay="0"/>
                                          </p:stCondLst>
                                        </p:cTn>
                                        <p:tgtEl>
                                          <p:spTgt spid="88"/>
                                        </p:tgtEl>
                                        <p:attrNameLst>
                                          <p:attrName>style.visibility</p:attrName>
                                        </p:attrNameLst>
                                      </p:cBhvr>
                                      <p:to>
                                        <p:strVal val="visible"/>
                                      </p:to>
                                    </p:set>
                                    <p:anim calcmode="lin" valueType="num">
                                      <p:cBhvr additive="base">
                                        <p:cTn id="19" dur="500" fill="hold"/>
                                        <p:tgtEl>
                                          <p:spTgt spid="88"/>
                                        </p:tgtEl>
                                        <p:attrNameLst>
                                          <p:attrName>ppt_x</p:attrName>
                                        </p:attrNameLst>
                                      </p:cBhvr>
                                      <p:tavLst>
                                        <p:tav tm="0">
                                          <p:val>
                                            <p:strVal val="#ppt_x"/>
                                          </p:val>
                                        </p:tav>
                                        <p:tav tm="100000">
                                          <p:val>
                                            <p:strVal val="#ppt_x"/>
                                          </p:val>
                                        </p:tav>
                                      </p:tavLst>
                                    </p:anim>
                                    <p:anim calcmode="lin" valueType="num">
                                      <p:cBhvr additive="base">
                                        <p:cTn id="20" dur="500" fill="hold"/>
                                        <p:tgtEl>
                                          <p:spTgt spid="88"/>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300"/>
                                        <p:tgtEl>
                                          <p:spTgt spid="87"/>
                                        </p:tgtEl>
                                      </p:cBhvr>
                                    </p:animEffect>
                                  </p:childTnLst>
                                </p:cTn>
                              </p:par>
                              <p:par>
                                <p:cTn id="24" presetID="2" presetClass="entr" presetSubtype="1" decel="100000" fill="hold" grpId="0" nodeType="withEffect">
                                  <p:stCondLst>
                                    <p:cond delay="0"/>
                                  </p:stCondLst>
                                  <p:iterate type="lt">
                                    <p:tmPct val="10000"/>
                                  </p:iterate>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500" fill="hold"/>
                                        <p:tgtEl>
                                          <p:spTgt spid="86"/>
                                        </p:tgtEl>
                                        <p:attrNameLst>
                                          <p:attrName>ppt_x</p:attrName>
                                        </p:attrNameLst>
                                      </p:cBhvr>
                                      <p:tavLst>
                                        <p:tav tm="0">
                                          <p:val>
                                            <p:strVal val="#ppt_x"/>
                                          </p:val>
                                        </p:tav>
                                        <p:tav tm="100000">
                                          <p:val>
                                            <p:strVal val="#ppt_x"/>
                                          </p:val>
                                        </p:tav>
                                      </p:tavLst>
                                    </p:anim>
                                    <p:anim calcmode="lin" valueType="num">
                                      <p:cBhvr additive="base">
                                        <p:cTn id="27" dur="500" fill="hold"/>
                                        <p:tgtEl>
                                          <p:spTgt spid="86"/>
                                        </p:tgtEl>
                                        <p:attrNameLst>
                                          <p:attrName>ppt_y</p:attrName>
                                        </p:attrNameLst>
                                      </p:cBhvr>
                                      <p:tavLst>
                                        <p:tav tm="0">
                                          <p:val>
                                            <p:strVal val="0-#ppt_h/2"/>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300"/>
                                        <p:tgtEl>
                                          <p:spTgt spid="90"/>
                                        </p:tgtEl>
                                      </p:cBhvr>
                                    </p:animEffect>
                                  </p:childTnLst>
                                </p:cTn>
                              </p:par>
                              <p:par>
                                <p:cTn id="31" presetID="2" presetClass="entr" presetSubtype="8" decel="100000" fill="hold" nodeType="withEffect">
                                  <p:stCondLst>
                                    <p:cond delay="750"/>
                                  </p:stCondLst>
                                  <p:iterate type="lt">
                                    <p:tmPct val="10000"/>
                                  </p:iterate>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1000" fill="hold"/>
                                        <p:tgtEl>
                                          <p:spTgt spid="23"/>
                                        </p:tgtEl>
                                        <p:attrNameLst>
                                          <p:attrName>ppt_x</p:attrName>
                                        </p:attrNameLst>
                                      </p:cBhvr>
                                      <p:tavLst>
                                        <p:tav tm="0">
                                          <p:val>
                                            <p:strVal val="0-#ppt_w/2"/>
                                          </p:val>
                                        </p:tav>
                                        <p:tav tm="100000">
                                          <p:val>
                                            <p:strVal val="#ppt_x"/>
                                          </p:val>
                                        </p:tav>
                                      </p:tavLst>
                                    </p:anim>
                                    <p:anim calcmode="lin" valueType="num">
                                      <p:cBhvr additive="base">
                                        <p:cTn id="34"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5" grpId="0"/>
      <p:bldP spid="86" grpId="0"/>
      <p:bldP spid="87" grpId="0"/>
      <p:bldP spid="88" grpId="0"/>
      <p:bldP spid="9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Oval 29">
            <a:extLst>
              <a:ext uri="{FF2B5EF4-FFF2-40B4-BE49-F238E27FC236}">
                <a16:creationId xmlns:a16="http://schemas.microsoft.com/office/drawing/2014/main" id="{6DD2DD2B-8C2B-4517-ACFC-D4A06810D35F}"/>
              </a:ext>
            </a:extLst>
          </p:cNvPr>
          <p:cNvSpPr/>
          <p:nvPr/>
        </p:nvSpPr>
        <p:spPr>
          <a:xfrm>
            <a:off x="-879617" y="5088730"/>
            <a:ext cx="10641058" cy="1064105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3" name="TextBox 122">
            <a:extLst>
              <a:ext uri="{FF2B5EF4-FFF2-40B4-BE49-F238E27FC236}">
                <a16:creationId xmlns:a16="http://schemas.microsoft.com/office/drawing/2014/main" id="{AC332168-065E-422B-AE58-321AF1D8FD20}"/>
              </a:ext>
            </a:extLst>
          </p:cNvPr>
          <p:cNvSpPr txBox="1"/>
          <p:nvPr/>
        </p:nvSpPr>
        <p:spPr>
          <a:xfrm>
            <a:off x="1422345" y="1707194"/>
            <a:ext cx="8446500" cy="104644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US" sz="6200" b="1" i="0" u="none" strike="noStrike" kern="1200" cap="none" spc="300" normalizeH="0" baseline="0" noProof="0">
                <a:ln>
                  <a:noFill/>
                </a:ln>
                <a:solidFill>
                  <a:schemeClr val="tx2"/>
                </a:solidFill>
                <a:effectLst/>
                <a:uLnTx/>
                <a:uFillTx/>
                <a:latin typeface="Lato Black" panose="020F0A02020204030203" pitchFamily="34" charset="0"/>
                <a:ea typeface="+mn-ea"/>
                <a:cs typeface="Poppins SemiBold" panose="00000700000000000000" pitchFamily="2" charset="0"/>
              </a:rPr>
              <a:t>LAPTOP MOCKUP</a:t>
            </a:r>
            <a:endParaRPr kumimoji="0" lang="en-US" sz="6200" b="1" i="0" u="none" strike="noStrike" kern="1200" cap="none" spc="300" normalizeH="0" baseline="0" noProof="0" dirty="0">
              <a:ln>
                <a:noFill/>
              </a:ln>
              <a:solidFill>
                <a:schemeClr val="tx2"/>
              </a:solidFill>
              <a:effectLst/>
              <a:uLnTx/>
              <a:uFillTx/>
              <a:latin typeface="Lato Black" panose="020F0A02020204030203" pitchFamily="34" charset="0"/>
              <a:ea typeface="+mn-ea"/>
              <a:cs typeface="Poppins SemiBold" panose="00000700000000000000" pitchFamily="2" charset="0"/>
            </a:endParaRPr>
          </a:p>
        </p:txBody>
      </p:sp>
      <p:sp>
        <p:nvSpPr>
          <p:cNvPr id="228" name="TextBox 227">
            <a:extLst>
              <a:ext uri="{FF2B5EF4-FFF2-40B4-BE49-F238E27FC236}">
                <a16:creationId xmlns:a16="http://schemas.microsoft.com/office/drawing/2014/main" id="{BB87AC72-3641-4906-9A59-7E477A984B3E}"/>
              </a:ext>
            </a:extLst>
          </p:cNvPr>
          <p:cNvSpPr txBox="1"/>
          <p:nvPr/>
        </p:nvSpPr>
        <p:spPr>
          <a:xfrm>
            <a:off x="1927208" y="2929140"/>
            <a:ext cx="6216818" cy="430887"/>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800" normalizeH="0" noProof="0">
                <a:ln>
                  <a:noFill/>
                </a:ln>
                <a:solidFill>
                  <a:schemeClr val="tx2"/>
                </a:solidFill>
                <a:effectLst/>
                <a:uLnTx/>
                <a:uFillTx/>
                <a:latin typeface="Poppins" panose="00000500000000000000" pitchFamily="2" charset="0"/>
                <a:ea typeface="+mn-ea"/>
                <a:cs typeface="Poppins" panose="00000500000000000000" pitchFamily="2" charset="0"/>
              </a:rPr>
              <a:t>ARTMONKIZ COMPANY</a:t>
            </a:r>
            <a:endParaRPr kumimoji="0" lang="en-US" sz="2200" b="1" i="0" u="none" strike="noStrike" kern="1200" cap="none" spc="800" normalizeH="0" noProof="0" dirty="0">
              <a:ln>
                <a:noFill/>
              </a:ln>
              <a:solidFill>
                <a:schemeClr val="tx2"/>
              </a:solidFill>
              <a:effectLst/>
              <a:uLnTx/>
              <a:uFillTx/>
              <a:latin typeface="Poppins" panose="00000500000000000000" pitchFamily="2" charset="0"/>
              <a:ea typeface="+mn-ea"/>
              <a:cs typeface="Poppins" panose="00000500000000000000" pitchFamily="2" charset="0"/>
            </a:endParaRPr>
          </a:p>
        </p:txBody>
      </p:sp>
      <p:sp>
        <p:nvSpPr>
          <p:cNvPr id="65" name="TextBox 64">
            <a:extLst>
              <a:ext uri="{FF2B5EF4-FFF2-40B4-BE49-F238E27FC236}">
                <a16:creationId xmlns:a16="http://schemas.microsoft.com/office/drawing/2014/main" id="{1D51A38E-BE54-453B-8F9B-ACF7992E8ECA}"/>
              </a:ext>
            </a:extLst>
          </p:cNvPr>
          <p:cNvSpPr txBox="1"/>
          <p:nvPr/>
        </p:nvSpPr>
        <p:spPr>
          <a:xfrm>
            <a:off x="13086822" y="2590036"/>
            <a:ext cx="8790271" cy="3046988"/>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defTabSz="1828800" rtl="0" eaLnBrk="1" fontAlgn="auto" latinLnBrk="0" hangingPunct="1">
              <a:lnSpc>
                <a:spcPct val="100000"/>
              </a:lnSpc>
              <a:spcBef>
                <a:spcPts val="0"/>
              </a:spcBef>
              <a:spcAft>
                <a:spcPts val="0"/>
              </a:spcAft>
              <a:buClrTx/>
              <a:buSzTx/>
              <a:buFontTx/>
              <a:buNone/>
              <a:tabLst/>
              <a:defRPr/>
            </a:pPr>
            <a:r>
              <a:rPr kumimoji="0" lang="en-ID" sz="9600" b="1" i="0" u="none" strike="noStrike" kern="1200" cap="none" spc="30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DEVICE</a:t>
            </a:r>
            <a:r>
              <a:rPr kumimoji="0" lang="en-ID" sz="9600" b="1" i="0" u="none" strike="noStrike" kern="1200" cap="none" spc="300" normalizeH="0" baseline="0" noProof="0">
                <a:ln>
                  <a:noFill/>
                </a:ln>
                <a:effectLst/>
                <a:uLnTx/>
                <a:uFillTx/>
                <a:latin typeface="Montserrat Black" panose="00000A00000000000000" pitchFamily="2" charset="0"/>
                <a:ea typeface="+mn-ea"/>
                <a:cs typeface="Poppins" panose="00000500000000000000" pitchFamily="2" charset="0"/>
              </a:rPr>
              <a:t> MOCKUPS</a:t>
            </a:r>
            <a:endParaRPr kumimoji="0" lang="en-US" sz="9600" b="1" i="0" u="none" strike="noStrike" kern="1200" cap="none" spc="300" normalizeH="0" baseline="0" noProof="0">
              <a:ln>
                <a:noFill/>
              </a:ln>
              <a:effectLst/>
              <a:uLnTx/>
              <a:uFillTx/>
              <a:latin typeface="Montserrat" panose="00000500000000000000" pitchFamily="2" charset="0"/>
              <a:ea typeface="+mn-ea"/>
              <a:cs typeface="Poppins" panose="00000500000000000000" pitchFamily="2" charset="0"/>
            </a:endParaRPr>
          </a:p>
        </p:txBody>
      </p:sp>
      <p:sp>
        <p:nvSpPr>
          <p:cNvPr id="66" name="TextBox 65">
            <a:extLst>
              <a:ext uri="{FF2B5EF4-FFF2-40B4-BE49-F238E27FC236}">
                <a16:creationId xmlns:a16="http://schemas.microsoft.com/office/drawing/2014/main" id="{C6902A4A-E617-4292-B83D-D70C1C10846F}"/>
              </a:ext>
            </a:extLst>
          </p:cNvPr>
          <p:cNvSpPr txBox="1"/>
          <p:nvPr/>
        </p:nvSpPr>
        <p:spPr>
          <a:xfrm flipH="1">
            <a:off x="14693756" y="8968726"/>
            <a:ext cx="3555854" cy="461665"/>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260" normalizeH="0" baseline="0" noProof="0">
                <a:ln>
                  <a:noFill/>
                </a:ln>
                <a:solidFill>
                  <a:schemeClr val="tx2"/>
                </a:solidFill>
                <a:effectLst/>
                <a:uLnTx/>
                <a:uFillTx/>
                <a:latin typeface="Lato Black" panose="020F0A02020204030203" pitchFamily="34" charset="0"/>
                <a:ea typeface="+mn-ea"/>
                <a:cs typeface="+mn-cs"/>
              </a:rPr>
              <a:t>Example Text</a:t>
            </a:r>
            <a:endParaRPr kumimoji="0" lang="en-US" sz="2400" b="0" i="0" u="none" strike="noStrike" kern="1200" cap="none" spc="260" normalizeH="0" baseline="0" noProof="0">
              <a:ln>
                <a:noFill/>
              </a:ln>
              <a:solidFill>
                <a:schemeClr val="tx2"/>
              </a:solidFill>
              <a:effectLst/>
              <a:uLnTx/>
              <a:uFillTx/>
              <a:latin typeface="Calibri" panose="020F0502020204030204"/>
              <a:ea typeface="+mn-ea"/>
              <a:cs typeface="+mn-cs"/>
            </a:endParaRPr>
          </a:p>
        </p:txBody>
      </p:sp>
      <p:sp>
        <p:nvSpPr>
          <p:cNvPr id="67" name="Rectangle 66">
            <a:extLst>
              <a:ext uri="{FF2B5EF4-FFF2-40B4-BE49-F238E27FC236}">
                <a16:creationId xmlns:a16="http://schemas.microsoft.com/office/drawing/2014/main" id="{23AE66F8-AE10-4798-A929-1AF10B237F47}"/>
              </a:ext>
            </a:extLst>
          </p:cNvPr>
          <p:cNvSpPr/>
          <p:nvPr/>
        </p:nvSpPr>
        <p:spPr>
          <a:xfrm>
            <a:off x="14685166" y="9492666"/>
            <a:ext cx="3304170" cy="857479"/>
          </a:xfrm>
          <a:prstGeom prst="rect">
            <a:avLst/>
          </a:prstGeom>
        </p:spPr>
        <p:txBody>
          <a:bodyPr wrap="square">
            <a:spAutoFit/>
          </a:bodyPr>
          <a:lstStyle/>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75000"/>
                  </a:schemeClr>
                </a:solidFill>
                <a:effectLst/>
                <a:uLnTx/>
                <a:uFillTx/>
                <a:latin typeface="Lato" panose="020F0502020204030203" pitchFamily="34" charset="0"/>
                <a:ea typeface="+mn-ea"/>
                <a:cs typeface="+mn-cs"/>
              </a:rPr>
              <a:t>Morbi quis pretium eros. Vestibulum vel est massa. </a:t>
            </a:r>
            <a:endParaRPr kumimoji="0" lang="en-US" sz="2000" b="0" i="0" u="none" strike="noStrike" kern="1200" cap="none" spc="0" normalizeH="0" baseline="0" noProof="0">
              <a:ln>
                <a:noFill/>
              </a:ln>
              <a:solidFill>
                <a:schemeClr val="bg1">
                  <a:lumMod val="75000"/>
                </a:schemeClr>
              </a:solidFill>
              <a:effectLst/>
              <a:uLnTx/>
              <a:uFillTx/>
              <a:latin typeface="Calibri" panose="020F0502020204030204"/>
              <a:ea typeface="+mn-ea"/>
              <a:cs typeface="+mn-cs"/>
            </a:endParaRPr>
          </a:p>
        </p:txBody>
      </p:sp>
      <p:sp>
        <p:nvSpPr>
          <p:cNvPr id="68" name="Rectangle: Rounded Corners 67">
            <a:extLst>
              <a:ext uri="{FF2B5EF4-FFF2-40B4-BE49-F238E27FC236}">
                <a16:creationId xmlns:a16="http://schemas.microsoft.com/office/drawing/2014/main" id="{E07E5D7B-9CDF-431A-80F8-22DB0FBED85D}"/>
              </a:ext>
            </a:extLst>
          </p:cNvPr>
          <p:cNvSpPr/>
          <p:nvPr/>
        </p:nvSpPr>
        <p:spPr>
          <a:xfrm>
            <a:off x="13113613" y="8948997"/>
            <a:ext cx="1460262" cy="146026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9" name="Graphic 49" descr="Marker">
            <a:extLst>
              <a:ext uri="{FF2B5EF4-FFF2-40B4-BE49-F238E27FC236}">
                <a16:creationId xmlns:a16="http://schemas.microsoft.com/office/drawing/2014/main" id="{3862AF66-BF3C-4FB0-87F1-8377FFBB5F84}"/>
              </a:ext>
            </a:extLst>
          </p:cNvPr>
          <p:cNvSpPr/>
          <p:nvPr/>
        </p:nvSpPr>
        <p:spPr>
          <a:xfrm>
            <a:off x="13613786" y="9305597"/>
            <a:ext cx="459916" cy="747062"/>
          </a:xfrm>
          <a:custGeom>
            <a:avLst/>
            <a:gdLst>
              <a:gd name="connsiteX0" fmla="*/ 199373 w 398745"/>
              <a:gd name="connsiteY0" fmla="*/ 285750 h 647700"/>
              <a:gd name="connsiteX1" fmla="*/ 113648 w 398745"/>
              <a:gd name="connsiteY1" fmla="*/ 200025 h 647700"/>
              <a:gd name="connsiteX2" fmla="*/ 199373 w 398745"/>
              <a:gd name="connsiteY2" fmla="*/ 114300 h 647700"/>
              <a:gd name="connsiteX3" fmla="*/ 285098 w 398745"/>
              <a:gd name="connsiteY3" fmla="*/ 200025 h 647700"/>
              <a:gd name="connsiteX4" fmla="*/ 199373 w 398745"/>
              <a:gd name="connsiteY4" fmla="*/ 285750 h 647700"/>
              <a:gd name="connsiteX5" fmla="*/ 199373 w 398745"/>
              <a:gd name="connsiteY5" fmla="*/ 0 h 647700"/>
              <a:gd name="connsiteX6" fmla="*/ 34590 w 398745"/>
              <a:gd name="connsiteY6" fmla="*/ 87630 h 647700"/>
              <a:gd name="connsiteX7" fmla="*/ 13635 w 398745"/>
              <a:gd name="connsiteY7" fmla="*/ 273368 h 647700"/>
              <a:gd name="connsiteX8" fmla="*/ 104123 w 398745"/>
              <a:gd name="connsiteY8" fmla="*/ 473393 h 647700"/>
              <a:gd name="connsiteX9" fmla="*/ 182228 w 398745"/>
              <a:gd name="connsiteY9" fmla="*/ 637223 h 647700"/>
              <a:gd name="connsiteX10" fmla="*/ 199373 w 398745"/>
              <a:gd name="connsiteY10" fmla="*/ 647700 h 647700"/>
              <a:gd name="connsiteX11" fmla="*/ 216518 w 398745"/>
              <a:gd name="connsiteY11" fmla="*/ 637223 h 647700"/>
              <a:gd name="connsiteX12" fmla="*/ 294623 w 398745"/>
              <a:gd name="connsiteY12" fmla="*/ 473393 h 647700"/>
              <a:gd name="connsiteX13" fmla="*/ 385110 w 398745"/>
              <a:gd name="connsiteY13" fmla="*/ 273368 h 647700"/>
              <a:gd name="connsiteX14" fmla="*/ 364155 w 398745"/>
              <a:gd name="connsiteY14" fmla="*/ 87630 h 647700"/>
              <a:gd name="connsiteX15" fmla="*/ 199373 w 398745"/>
              <a:gd name="connsiteY15" fmla="*/ 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8745" h="647700">
                <a:moveTo>
                  <a:pt x="199373" y="285750"/>
                </a:moveTo>
                <a:cubicBezTo>
                  <a:pt x="151748" y="285750"/>
                  <a:pt x="113648" y="247650"/>
                  <a:pt x="113648" y="200025"/>
                </a:cubicBezTo>
                <a:cubicBezTo>
                  <a:pt x="113648" y="152400"/>
                  <a:pt x="151748" y="114300"/>
                  <a:pt x="199373" y="114300"/>
                </a:cubicBezTo>
                <a:cubicBezTo>
                  <a:pt x="246998" y="114300"/>
                  <a:pt x="285098" y="152400"/>
                  <a:pt x="285098" y="200025"/>
                </a:cubicBezTo>
                <a:cubicBezTo>
                  <a:pt x="285098" y="247650"/>
                  <a:pt x="246998" y="285750"/>
                  <a:pt x="199373" y="285750"/>
                </a:cubicBezTo>
                <a:close/>
                <a:moveTo>
                  <a:pt x="199373" y="0"/>
                </a:moveTo>
                <a:cubicBezTo>
                  <a:pt x="133650" y="0"/>
                  <a:pt x="71738" y="32385"/>
                  <a:pt x="34590" y="87630"/>
                </a:cubicBezTo>
                <a:cubicBezTo>
                  <a:pt x="-2557" y="141923"/>
                  <a:pt x="-10177" y="211455"/>
                  <a:pt x="13635" y="273368"/>
                </a:cubicBezTo>
                <a:lnTo>
                  <a:pt x="104123" y="473393"/>
                </a:lnTo>
                <a:lnTo>
                  <a:pt x="182228" y="637223"/>
                </a:lnTo>
                <a:cubicBezTo>
                  <a:pt x="185085" y="643890"/>
                  <a:pt x="191753" y="647700"/>
                  <a:pt x="199373" y="647700"/>
                </a:cubicBezTo>
                <a:cubicBezTo>
                  <a:pt x="206993" y="647700"/>
                  <a:pt x="213660" y="643890"/>
                  <a:pt x="216518" y="637223"/>
                </a:cubicBezTo>
                <a:lnTo>
                  <a:pt x="294623" y="473393"/>
                </a:lnTo>
                <a:lnTo>
                  <a:pt x="385110" y="273368"/>
                </a:lnTo>
                <a:cubicBezTo>
                  <a:pt x="408923" y="211455"/>
                  <a:pt x="401303" y="141923"/>
                  <a:pt x="364155" y="87630"/>
                </a:cubicBezTo>
                <a:cubicBezTo>
                  <a:pt x="327008" y="32385"/>
                  <a:pt x="265095" y="0"/>
                  <a:pt x="199373" y="0"/>
                </a:cubicBezTo>
                <a:close/>
              </a:path>
            </a:pathLst>
          </a:custGeom>
          <a:solidFill>
            <a:schemeClr val="bg1"/>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sp>
        <p:nvSpPr>
          <p:cNvPr id="70" name="Rectangle: Rounded Corners 69">
            <a:extLst>
              <a:ext uri="{FF2B5EF4-FFF2-40B4-BE49-F238E27FC236}">
                <a16:creationId xmlns:a16="http://schemas.microsoft.com/office/drawing/2014/main" id="{1A841571-AF88-4D89-B600-0625BEC23CF6}"/>
              </a:ext>
            </a:extLst>
          </p:cNvPr>
          <p:cNvSpPr/>
          <p:nvPr/>
        </p:nvSpPr>
        <p:spPr>
          <a:xfrm>
            <a:off x="18242571" y="8913828"/>
            <a:ext cx="1458258" cy="145825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71" name="Graphic 52" descr="Email">
            <a:extLst>
              <a:ext uri="{FF2B5EF4-FFF2-40B4-BE49-F238E27FC236}">
                <a16:creationId xmlns:a16="http://schemas.microsoft.com/office/drawing/2014/main" id="{9129E8DA-A13A-4AA8-AD2E-03BE9D80DDB3}"/>
              </a:ext>
            </a:extLst>
          </p:cNvPr>
          <p:cNvGrpSpPr/>
          <p:nvPr/>
        </p:nvGrpSpPr>
        <p:grpSpPr>
          <a:xfrm>
            <a:off x="18671018" y="9312201"/>
            <a:ext cx="601364" cy="661500"/>
            <a:chOff x="5715000" y="3009900"/>
            <a:chExt cx="762000" cy="838200"/>
          </a:xfrm>
          <a:solidFill>
            <a:schemeClr val="bg1"/>
          </a:solidFill>
        </p:grpSpPr>
        <p:sp>
          <p:nvSpPr>
            <p:cNvPr id="72" name="Freeform: Shape 71">
              <a:extLst>
                <a:ext uri="{FF2B5EF4-FFF2-40B4-BE49-F238E27FC236}">
                  <a16:creationId xmlns:a16="http://schemas.microsoft.com/office/drawing/2014/main" id="{C49E81F8-6A3A-4749-9CD8-F6D998D37872}"/>
                </a:ext>
              </a:extLst>
            </p:cNvPr>
            <p:cNvSpPr/>
            <p:nvPr/>
          </p:nvSpPr>
          <p:spPr>
            <a:xfrm>
              <a:off x="5715000" y="3009900"/>
              <a:ext cx="762000" cy="838200"/>
            </a:xfrm>
            <a:custGeom>
              <a:avLst/>
              <a:gdLst>
                <a:gd name="connsiteX0" fmla="*/ 704850 w 762000"/>
                <a:gd name="connsiteY0" fmla="*/ 758190 h 838200"/>
                <a:gd name="connsiteX1" fmla="*/ 514350 w 762000"/>
                <a:gd name="connsiteY1" fmla="*/ 577215 h 838200"/>
                <a:gd name="connsiteX2" fmla="*/ 704850 w 762000"/>
                <a:gd name="connsiteY2" fmla="*/ 396240 h 838200"/>
                <a:gd name="connsiteX3" fmla="*/ 704850 w 762000"/>
                <a:gd name="connsiteY3" fmla="*/ 758190 h 838200"/>
                <a:gd name="connsiteX4" fmla="*/ 87630 w 762000"/>
                <a:gd name="connsiteY4" fmla="*/ 781050 h 838200"/>
                <a:gd name="connsiteX5" fmla="*/ 276225 w 762000"/>
                <a:gd name="connsiteY5" fmla="*/ 602933 h 838200"/>
                <a:gd name="connsiteX6" fmla="*/ 289560 w 762000"/>
                <a:gd name="connsiteY6" fmla="*/ 590550 h 838200"/>
                <a:gd name="connsiteX7" fmla="*/ 473393 w 762000"/>
                <a:gd name="connsiteY7" fmla="*/ 590550 h 838200"/>
                <a:gd name="connsiteX8" fmla="*/ 486728 w 762000"/>
                <a:gd name="connsiteY8" fmla="*/ 602933 h 838200"/>
                <a:gd name="connsiteX9" fmla="*/ 674370 w 762000"/>
                <a:gd name="connsiteY9" fmla="*/ 781050 h 838200"/>
                <a:gd name="connsiteX10" fmla="*/ 87630 w 762000"/>
                <a:gd name="connsiteY10" fmla="*/ 781050 h 838200"/>
                <a:gd name="connsiteX11" fmla="*/ 57150 w 762000"/>
                <a:gd name="connsiteY11" fmla="*/ 395288 h 838200"/>
                <a:gd name="connsiteX12" fmla="*/ 247650 w 762000"/>
                <a:gd name="connsiteY12" fmla="*/ 576263 h 838200"/>
                <a:gd name="connsiteX13" fmla="*/ 57150 w 762000"/>
                <a:gd name="connsiteY13" fmla="*/ 757238 h 838200"/>
                <a:gd name="connsiteX14" fmla="*/ 57150 w 762000"/>
                <a:gd name="connsiteY14" fmla="*/ 395288 h 838200"/>
                <a:gd name="connsiteX15" fmla="*/ 190500 w 762000"/>
                <a:gd name="connsiteY15" fmla="*/ 152400 h 838200"/>
                <a:gd name="connsiteX16" fmla="*/ 571500 w 762000"/>
                <a:gd name="connsiteY16" fmla="*/ 152400 h 838200"/>
                <a:gd name="connsiteX17" fmla="*/ 571500 w 762000"/>
                <a:gd name="connsiteY17" fmla="*/ 469583 h 838200"/>
                <a:gd name="connsiteX18" fmla="*/ 485775 w 762000"/>
                <a:gd name="connsiteY18" fmla="*/ 551498 h 838200"/>
                <a:gd name="connsiteX19" fmla="*/ 276225 w 762000"/>
                <a:gd name="connsiteY19" fmla="*/ 551498 h 838200"/>
                <a:gd name="connsiteX20" fmla="*/ 190500 w 762000"/>
                <a:gd name="connsiteY20" fmla="*/ 469583 h 838200"/>
                <a:gd name="connsiteX21" fmla="*/ 190500 w 762000"/>
                <a:gd name="connsiteY21" fmla="*/ 152400 h 838200"/>
                <a:gd name="connsiteX22" fmla="*/ 628650 w 762000"/>
                <a:gd name="connsiteY22" fmla="*/ 178118 h 838200"/>
                <a:gd name="connsiteX23" fmla="*/ 628650 w 762000"/>
                <a:gd name="connsiteY23" fmla="*/ 95250 h 838200"/>
                <a:gd name="connsiteX24" fmla="*/ 495300 w 762000"/>
                <a:gd name="connsiteY24" fmla="*/ 95250 h 838200"/>
                <a:gd name="connsiteX25" fmla="*/ 381000 w 762000"/>
                <a:gd name="connsiteY25" fmla="*/ 0 h 838200"/>
                <a:gd name="connsiteX26" fmla="*/ 266700 w 762000"/>
                <a:gd name="connsiteY26" fmla="*/ 95250 h 838200"/>
                <a:gd name="connsiteX27" fmla="*/ 133350 w 762000"/>
                <a:gd name="connsiteY27" fmla="*/ 95250 h 838200"/>
                <a:gd name="connsiteX28" fmla="*/ 133350 w 762000"/>
                <a:gd name="connsiteY28" fmla="*/ 179070 h 838200"/>
                <a:gd name="connsiteX29" fmla="*/ 0 w 762000"/>
                <a:gd name="connsiteY29" fmla="*/ 305753 h 838200"/>
                <a:gd name="connsiteX30" fmla="*/ 0 w 762000"/>
                <a:gd name="connsiteY30" fmla="*/ 838200 h 838200"/>
                <a:gd name="connsiteX31" fmla="*/ 762000 w 762000"/>
                <a:gd name="connsiteY31" fmla="*/ 838200 h 838200"/>
                <a:gd name="connsiteX32" fmla="*/ 762000 w 762000"/>
                <a:gd name="connsiteY32" fmla="*/ 305753 h 838200"/>
                <a:gd name="connsiteX33" fmla="*/ 628650 w 762000"/>
                <a:gd name="connsiteY33" fmla="*/ 178118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2000" h="838200">
                  <a:moveTo>
                    <a:pt x="704850" y="758190"/>
                  </a:moveTo>
                  <a:lnTo>
                    <a:pt x="514350" y="577215"/>
                  </a:lnTo>
                  <a:lnTo>
                    <a:pt x="704850" y="396240"/>
                  </a:lnTo>
                  <a:lnTo>
                    <a:pt x="704850" y="758190"/>
                  </a:lnTo>
                  <a:close/>
                  <a:moveTo>
                    <a:pt x="87630" y="781050"/>
                  </a:moveTo>
                  <a:lnTo>
                    <a:pt x="276225" y="602933"/>
                  </a:lnTo>
                  <a:lnTo>
                    <a:pt x="289560" y="590550"/>
                  </a:lnTo>
                  <a:cubicBezTo>
                    <a:pt x="340995" y="541973"/>
                    <a:pt x="421958" y="541973"/>
                    <a:pt x="473393" y="590550"/>
                  </a:cubicBezTo>
                  <a:lnTo>
                    <a:pt x="486728" y="602933"/>
                  </a:lnTo>
                  <a:lnTo>
                    <a:pt x="674370" y="781050"/>
                  </a:lnTo>
                  <a:lnTo>
                    <a:pt x="87630" y="781050"/>
                  </a:lnTo>
                  <a:close/>
                  <a:moveTo>
                    <a:pt x="57150" y="395288"/>
                  </a:moveTo>
                  <a:lnTo>
                    <a:pt x="247650" y="576263"/>
                  </a:lnTo>
                  <a:lnTo>
                    <a:pt x="57150" y="757238"/>
                  </a:lnTo>
                  <a:lnTo>
                    <a:pt x="57150" y="395288"/>
                  </a:lnTo>
                  <a:close/>
                  <a:moveTo>
                    <a:pt x="190500" y="152400"/>
                  </a:moveTo>
                  <a:lnTo>
                    <a:pt x="571500" y="152400"/>
                  </a:lnTo>
                  <a:lnTo>
                    <a:pt x="571500" y="469583"/>
                  </a:lnTo>
                  <a:lnTo>
                    <a:pt x="485775" y="551498"/>
                  </a:lnTo>
                  <a:cubicBezTo>
                    <a:pt x="423863" y="503873"/>
                    <a:pt x="338138" y="503873"/>
                    <a:pt x="276225" y="551498"/>
                  </a:cubicBezTo>
                  <a:lnTo>
                    <a:pt x="190500" y="469583"/>
                  </a:lnTo>
                  <a:lnTo>
                    <a:pt x="190500" y="152400"/>
                  </a:lnTo>
                  <a:close/>
                  <a:moveTo>
                    <a:pt x="628650" y="178118"/>
                  </a:moveTo>
                  <a:lnTo>
                    <a:pt x="628650" y="95250"/>
                  </a:lnTo>
                  <a:lnTo>
                    <a:pt x="495300" y="95250"/>
                  </a:lnTo>
                  <a:lnTo>
                    <a:pt x="381000" y="0"/>
                  </a:lnTo>
                  <a:lnTo>
                    <a:pt x="266700" y="95250"/>
                  </a:lnTo>
                  <a:lnTo>
                    <a:pt x="133350" y="95250"/>
                  </a:lnTo>
                  <a:lnTo>
                    <a:pt x="133350" y="179070"/>
                  </a:lnTo>
                  <a:lnTo>
                    <a:pt x="0" y="305753"/>
                  </a:lnTo>
                  <a:lnTo>
                    <a:pt x="0" y="838200"/>
                  </a:lnTo>
                  <a:lnTo>
                    <a:pt x="762000" y="838200"/>
                  </a:lnTo>
                  <a:lnTo>
                    <a:pt x="762000" y="305753"/>
                  </a:lnTo>
                  <a:lnTo>
                    <a:pt x="628650" y="178118"/>
                  </a:lnTo>
                  <a:close/>
                </a:path>
              </a:pathLst>
            </a:custGeom>
            <a:grp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sp>
          <p:nvSpPr>
            <p:cNvPr id="73" name="Freeform: Shape 72">
              <a:extLst>
                <a:ext uri="{FF2B5EF4-FFF2-40B4-BE49-F238E27FC236}">
                  <a16:creationId xmlns:a16="http://schemas.microsoft.com/office/drawing/2014/main" id="{8EEE13E1-37D9-4EA8-A660-CBE024A691D7}"/>
                </a:ext>
              </a:extLst>
            </p:cNvPr>
            <p:cNvSpPr/>
            <p:nvPr/>
          </p:nvSpPr>
          <p:spPr>
            <a:xfrm>
              <a:off x="5973115" y="3217544"/>
              <a:ext cx="247662" cy="249555"/>
            </a:xfrm>
            <a:custGeom>
              <a:avLst/>
              <a:gdLst>
                <a:gd name="connsiteX0" fmla="*/ 122885 w 247662"/>
                <a:gd name="connsiteY0" fmla="*/ 157163 h 249555"/>
                <a:gd name="connsiteX1" fmla="*/ 92405 w 247662"/>
                <a:gd name="connsiteY1" fmla="*/ 126682 h 249555"/>
                <a:gd name="connsiteX2" fmla="*/ 122885 w 247662"/>
                <a:gd name="connsiteY2" fmla="*/ 96203 h 249555"/>
                <a:gd name="connsiteX3" fmla="*/ 153365 w 247662"/>
                <a:gd name="connsiteY3" fmla="*/ 126682 h 249555"/>
                <a:gd name="connsiteX4" fmla="*/ 122885 w 247662"/>
                <a:gd name="connsiteY4" fmla="*/ 157163 h 249555"/>
                <a:gd name="connsiteX5" fmla="*/ 122885 w 247662"/>
                <a:gd name="connsiteY5" fmla="*/ 249555 h 249555"/>
                <a:gd name="connsiteX6" fmla="*/ 184797 w 247662"/>
                <a:gd name="connsiteY6" fmla="*/ 234315 h 249555"/>
                <a:gd name="connsiteX7" fmla="*/ 191465 w 247662"/>
                <a:gd name="connsiteY7" fmla="*/ 212408 h 249555"/>
                <a:gd name="connsiteX8" fmla="*/ 169557 w 247662"/>
                <a:gd name="connsiteY8" fmla="*/ 205740 h 249555"/>
                <a:gd name="connsiteX9" fmla="*/ 122885 w 247662"/>
                <a:gd name="connsiteY9" fmla="*/ 217170 h 249555"/>
                <a:gd name="connsiteX10" fmla="*/ 31445 w 247662"/>
                <a:gd name="connsiteY10" fmla="*/ 124778 h 249555"/>
                <a:gd name="connsiteX11" fmla="*/ 123837 w 247662"/>
                <a:gd name="connsiteY11" fmla="*/ 32385 h 249555"/>
                <a:gd name="connsiteX12" fmla="*/ 216230 w 247662"/>
                <a:gd name="connsiteY12" fmla="*/ 124778 h 249555"/>
                <a:gd name="connsiteX13" fmla="*/ 216230 w 247662"/>
                <a:gd name="connsiteY13" fmla="*/ 155258 h 249555"/>
                <a:gd name="connsiteX14" fmla="*/ 185750 w 247662"/>
                <a:gd name="connsiteY14" fmla="*/ 124778 h 249555"/>
                <a:gd name="connsiteX15" fmla="*/ 135267 w 247662"/>
                <a:gd name="connsiteY15" fmla="*/ 62865 h 249555"/>
                <a:gd name="connsiteX16" fmla="*/ 65735 w 247662"/>
                <a:gd name="connsiteY16" fmla="*/ 100965 h 249555"/>
                <a:gd name="connsiteX17" fmla="*/ 91452 w 247662"/>
                <a:gd name="connsiteY17" fmla="*/ 176213 h 249555"/>
                <a:gd name="connsiteX18" fmla="*/ 170510 w 247662"/>
                <a:gd name="connsiteY18" fmla="*/ 163830 h 249555"/>
                <a:gd name="connsiteX19" fmla="*/ 217182 w 247662"/>
                <a:gd name="connsiteY19" fmla="*/ 184785 h 249555"/>
                <a:gd name="connsiteX20" fmla="*/ 247662 w 247662"/>
                <a:gd name="connsiteY20" fmla="*/ 154305 h 249555"/>
                <a:gd name="connsiteX21" fmla="*/ 247662 w 247662"/>
                <a:gd name="connsiteY21" fmla="*/ 123825 h 249555"/>
                <a:gd name="connsiteX22" fmla="*/ 123837 w 247662"/>
                <a:gd name="connsiteY22" fmla="*/ 0 h 249555"/>
                <a:gd name="connsiteX23" fmla="*/ 12 w 247662"/>
                <a:gd name="connsiteY23" fmla="*/ 123825 h 249555"/>
                <a:gd name="connsiteX24" fmla="*/ 122885 w 247662"/>
                <a:gd name="connsiteY24" fmla="*/ 249555 h 24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7662" h="249555">
                  <a:moveTo>
                    <a:pt x="122885" y="157163"/>
                  </a:moveTo>
                  <a:cubicBezTo>
                    <a:pt x="105740" y="157163"/>
                    <a:pt x="92405" y="142875"/>
                    <a:pt x="92405" y="126682"/>
                  </a:cubicBezTo>
                  <a:cubicBezTo>
                    <a:pt x="92405" y="109538"/>
                    <a:pt x="106692" y="96203"/>
                    <a:pt x="122885" y="96203"/>
                  </a:cubicBezTo>
                  <a:cubicBezTo>
                    <a:pt x="140030" y="96203"/>
                    <a:pt x="153365" y="109538"/>
                    <a:pt x="153365" y="126682"/>
                  </a:cubicBezTo>
                  <a:cubicBezTo>
                    <a:pt x="153365" y="143828"/>
                    <a:pt x="140030" y="157163"/>
                    <a:pt x="122885" y="157163"/>
                  </a:cubicBezTo>
                  <a:close/>
                  <a:moveTo>
                    <a:pt x="122885" y="249555"/>
                  </a:moveTo>
                  <a:cubicBezTo>
                    <a:pt x="144792" y="249555"/>
                    <a:pt x="165747" y="243840"/>
                    <a:pt x="184797" y="234315"/>
                  </a:cubicBezTo>
                  <a:cubicBezTo>
                    <a:pt x="192417" y="229553"/>
                    <a:pt x="195275" y="220028"/>
                    <a:pt x="191465" y="212408"/>
                  </a:cubicBezTo>
                  <a:cubicBezTo>
                    <a:pt x="186702" y="204788"/>
                    <a:pt x="177177" y="201930"/>
                    <a:pt x="169557" y="205740"/>
                  </a:cubicBezTo>
                  <a:cubicBezTo>
                    <a:pt x="155270" y="213360"/>
                    <a:pt x="139077" y="217170"/>
                    <a:pt x="122885" y="217170"/>
                  </a:cubicBezTo>
                  <a:cubicBezTo>
                    <a:pt x="72402" y="217170"/>
                    <a:pt x="30492" y="175260"/>
                    <a:pt x="31445" y="124778"/>
                  </a:cubicBezTo>
                  <a:cubicBezTo>
                    <a:pt x="31445" y="74295"/>
                    <a:pt x="73355" y="32385"/>
                    <a:pt x="123837" y="32385"/>
                  </a:cubicBezTo>
                  <a:cubicBezTo>
                    <a:pt x="174320" y="32385"/>
                    <a:pt x="216230" y="73343"/>
                    <a:pt x="216230" y="124778"/>
                  </a:cubicBezTo>
                  <a:lnTo>
                    <a:pt x="216230" y="155258"/>
                  </a:lnTo>
                  <a:cubicBezTo>
                    <a:pt x="199085" y="155258"/>
                    <a:pt x="185750" y="141923"/>
                    <a:pt x="185750" y="124778"/>
                  </a:cubicBezTo>
                  <a:cubicBezTo>
                    <a:pt x="185750" y="94298"/>
                    <a:pt x="164795" y="68580"/>
                    <a:pt x="135267" y="62865"/>
                  </a:cubicBezTo>
                  <a:cubicBezTo>
                    <a:pt x="105740" y="57150"/>
                    <a:pt x="76212" y="73343"/>
                    <a:pt x="65735" y="100965"/>
                  </a:cubicBezTo>
                  <a:cubicBezTo>
                    <a:pt x="55257" y="128588"/>
                    <a:pt x="65735" y="160973"/>
                    <a:pt x="91452" y="176213"/>
                  </a:cubicBezTo>
                  <a:cubicBezTo>
                    <a:pt x="117170" y="191453"/>
                    <a:pt x="150507" y="186690"/>
                    <a:pt x="170510" y="163830"/>
                  </a:cubicBezTo>
                  <a:cubicBezTo>
                    <a:pt x="181940" y="177165"/>
                    <a:pt x="199085" y="184785"/>
                    <a:pt x="217182" y="184785"/>
                  </a:cubicBezTo>
                  <a:cubicBezTo>
                    <a:pt x="234327" y="184785"/>
                    <a:pt x="247662" y="171450"/>
                    <a:pt x="247662" y="154305"/>
                  </a:cubicBezTo>
                  <a:lnTo>
                    <a:pt x="247662" y="123825"/>
                  </a:lnTo>
                  <a:cubicBezTo>
                    <a:pt x="247662" y="55245"/>
                    <a:pt x="192417" y="0"/>
                    <a:pt x="123837" y="0"/>
                  </a:cubicBezTo>
                  <a:cubicBezTo>
                    <a:pt x="55257" y="0"/>
                    <a:pt x="12" y="55245"/>
                    <a:pt x="12" y="123825"/>
                  </a:cubicBezTo>
                  <a:cubicBezTo>
                    <a:pt x="-940" y="193358"/>
                    <a:pt x="54305" y="248603"/>
                    <a:pt x="122885" y="249555"/>
                  </a:cubicBezTo>
                  <a:close/>
                </a:path>
              </a:pathLst>
            </a:custGeom>
            <a:grp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grpSp>
      <p:sp>
        <p:nvSpPr>
          <p:cNvPr id="74" name="TextBox 73">
            <a:extLst>
              <a:ext uri="{FF2B5EF4-FFF2-40B4-BE49-F238E27FC236}">
                <a16:creationId xmlns:a16="http://schemas.microsoft.com/office/drawing/2014/main" id="{931FC0E1-F615-408B-BCA3-D08BDE0E0440}"/>
              </a:ext>
            </a:extLst>
          </p:cNvPr>
          <p:cNvSpPr txBox="1"/>
          <p:nvPr/>
        </p:nvSpPr>
        <p:spPr>
          <a:xfrm flipH="1">
            <a:off x="19839624" y="8968726"/>
            <a:ext cx="3555854" cy="461665"/>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260" normalizeH="0" baseline="0" noProof="0">
                <a:ln>
                  <a:noFill/>
                </a:ln>
                <a:solidFill>
                  <a:schemeClr val="tx2"/>
                </a:solidFill>
                <a:effectLst/>
                <a:uLnTx/>
                <a:uFillTx/>
                <a:latin typeface="Lato Black" panose="020F0A02020204030203" pitchFamily="34" charset="0"/>
                <a:ea typeface="+mn-ea"/>
                <a:cs typeface="+mn-cs"/>
              </a:rPr>
              <a:t>Example Text</a:t>
            </a:r>
            <a:endParaRPr kumimoji="0" lang="en-US" sz="2400" b="0" i="0" u="none" strike="noStrike" kern="1200" cap="none" spc="260" normalizeH="0" baseline="0" noProof="0">
              <a:ln>
                <a:noFill/>
              </a:ln>
              <a:solidFill>
                <a:schemeClr val="tx2"/>
              </a:solidFill>
              <a:effectLst/>
              <a:uLnTx/>
              <a:uFillTx/>
              <a:latin typeface="Calibri" panose="020F0502020204030204"/>
              <a:ea typeface="+mn-ea"/>
              <a:cs typeface="+mn-cs"/>
            </a:endParaRPr>
          </a:p>
        </p:txBody>
      </p:sp>
      <p:sp>
        <p:nvSpPr>
          <p:cNvPr id="75" name="Rectangle 74">
            <a:extLst>
              <a:ext uri="{FF2B5EF4-FFF2-40B4-BE49-F238E27FC236}">
                <a16:creationId xmlns:a16="http://schemas.microsoft.com/office/drawing/2014/main" id="{8C94A645-4AAA-4468-B265-898393382CA6}"/>
              </a:ext>
            </a:extLst>
          </p:cNvPr>
          <p:cNvSpPr/>
          <p:nvPr/>
        </p:nvSpPr>
        <p:spPr>
          <a:xfrm>
            <a:off x="19859170" y="9492666"/>
            <a:ext cx="3304170" cy="857479"/>
          </a:xfrm>
          <a:prstGeom prst="rect">
            <a:avLst/>
          </a:prstGeom>
        </p:spPr>
        <p:txBody>
          <a:bodyPr wrap="square">
            <a:spAutoFit/>
          </a:bodyPr>
          <a:lstStyle/>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75000"/>
                  </a:schemeClr>
                </a:solidFill>
                <a:effectLst/>
                <a:uLnTx/>
                <a:uFillTx/>
                <a:latin typeface="Lato" panose="020F0502020204030203" pitchFamily="34" charset="0"/>
                <a:ea typeface="+mn-ea"/>
                <a:cs typeface="+mn-cs"/>
              </a:rPr>
              <a:t>Morbi quis pretium eros. Vestibulum vel est massa. </a:t>
            </a:r>
            <a:endParaRPr kumimoji="0" lang="en-US" sz="2000" b="0" i="0" u="none" strike="noStrike" kern="1200" cap="none" spc="0" normalizeH="0" baseline="0" noProof="0">
              <a:ln>
                <a:noFill/>
              </a:ln>
              <a:solidFill>
                <a:schemeClr val="bg1">
                  <a:lumMod val="75000"/>
                </a:schemeClr>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9995F472-241D-43B1-AA32-1E63ADFFBB1F}"/>
              </a:ext>
            </a:extLst>
          </p:cNvPr>
          <p:cNvSpPr txBox="1"/>
          <p:nvPr/>
        </p:nvSpPr>
        <p:spPr>
          <a:xfrm>
            <a:off x="13113612" y="5367140"/>
            <a:ext cx="9465033" cy="2047484"/>
          </a:xfrm>
          <a:prstGeom prst="rect">
            <a:avLst/>
          </a:prstGeom>
        </p:spPr>
        <p:txBody>
          <a:bodyPr wrap="square">
            <a:spAutoFit/>
          </a:bodyPr>
          <a:lstStyle>
            <a:defPPr>
              <a:defRPr lang="en-US"/>
            </a:defPPr>
            <a:lvl1pPr>
              <a:lnSpc>
                <a:spcPct val="130000"/>
              </a:lnSpc>
              <a:defRPr sz="1000">
                <a:solidFill>
                  <a:schemeClr val="bg1">
                    <a:lumMod val="95000"/>
                  </a:schemeClr>
                </a:solidFill>
                <a:latin typeface="Lato" panose="020F0502020204030203" pitchFamily="34" charset="0"/>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endParaRPr>
          </a:p>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85000"/>
                  </a:schemeClr>
                </a:solidFill>
                <a:effectLst/>
                <a:uLnTx/>
                <a:uFillTx/>
                <a:latin typeface="Lato" panose="020F0502020204030203" pitchFamily="34" charset="0"/>
                <a:ea typeface="+mn-ea"/>
                <a:cs typeface="+mn-cs"/>
              </a:rPr>
              <a:t>Lorem ipsum dolor sit amet consectetur adipiscing elit. Aliquam posuere volutpat arcu id interdum. Aenean dapibus dolor tortor, sed sagittis nisl maximus ut.Morbi quis pretium eros. Vestibulum vel est massa. Fusce tristique tortor ac nulla volutpat. Morbi quis pretium eros. Vestibulum vel est massa. Morbi quis pretium eros. </a:t>
            </a:r>
          </a:p>
        </p:txBody>
      </p:sp>
      <p:grpSp>
        <p:nvGrpSpPr>
          <p:cNvPr id="20" name="Group 19">
            <a:extLst>
              <a:ext uri="{FF2B5EF4-FFF2-40B4-BE49-F238E27FC236}">
                <a16:creationId xmlns:a16="http://schemas.microsoft.com/office/drawing/2014/main" id="{F943843D-2B5B-4732-B54C-F69352A5443F}"/>
              </a:ext>
            </a:extLst>
          </p:cNvPr>
          <p:cNvGrpSpPr/>
          <p:nvPr/>
        </p:nvGrpSpPr>
        <p:grpSpPr>
          <a:xfrm>
            <a:off x="21486714" y="940290"/>
            <a:ext cx="1733320" cy="380594"/>
            <a:chOff x="-2808348" y="655438"/>
            <a:chExt cx="14185914" cy="3114879"/>
          </a:xfrm>
          <a:solidFill>
            <a:schemeClr val="tx2"/>
          </a:solidFill>
        </p:grpSpPr>
        <p:sp>
          <p:nvSpPr>
            <p:cNvPr id="21" name="Freeform 88">
              <a:extLst>
                <a:ext uri="{FF2B5EF4-FFF2-40B4-BE49-F238E27FC236}">
                  <a16:creationId xmlns:a16="http://schemas.microsoft.com/office/drawing/2014/main" id="{F00896D9-BF52-4B84-940A-9BFB1D78898A}"/>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22" name="Freeform: Shape 21">
              <a:extLst>
                <a:ext uri="{FF2B5EF4-FFF2-40B4-BE49-F238E27FC236}">
                  <a16:creationId xmlns:a16="http://schemas.microsoft.com/office/drawing/2014/main" id="{0F705AC8-A069-428B-A3E7-5480F08738AA}"/>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3" name="Group 22">
              <a:extLst>
                <a:ext uri="{FF2B5EF4-FFF2-40B4-BE49-F238E27FC236}">
                  <a16:creationId xmlns:a16="http://schemas.microsoft.com/office/drawing/2014/main" id="{EF71A1EC-3DAC-4A83-9993-493F759F6F0C}"/>
                </a:ext>
              </a:extLst>
            </p:cNvPr>
            <p:cNvGrpSpPr/>
            <p:nvPr/>
          </p:nvGrpSpPr>
          <p:grpSpPr>
            <a:xfrm>
              <a:off x="2868343" y="938734"/>
              <a:ext cx="2565529" cy="2678828"/>
              <a:chOff x="8223954" y="1597322"/>
              <a:chExt cx="232377" cy="259774"/>
            </a:xfrm>
            <a:grpFill/>
          </p:grpSpPr>
          <p:sp>
            <p:nvSpPr>
              <p:cNvPr id="24" name="Rectangle 119">
                <a:extLst>
                  <a:ext uri="{FF2B5EF4-FFF2-40B4-BE49-F238E27FC236}">
                    <a16:creationId xmlns:a16="http://schemas.microsoft.com/office/drawing/2014/main" id="{49DB2D42-AA7C-4E16-AE8A-2DF10279F092}"/>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5" name="Rectangle 120">
                <a:extLst>
                  <a:ext uri="{FF2B5EF4-FFF2-40B4-BE49-F238E27FC236}">
                    <a16:creationId xmlns:a16="http://schemas.microsoft.com/office/drawing/2014/main" id="{259A2E92-1E7F-44A6-BEA8-E56B8E73BB07}"/>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6" name="Freeform 121">
                <a:extLst>
                  <a:ext uri="{FF2B5EF4-FFF2-40B4-BE49-F238E27FC236}">
                    <a16:creationId xmlns:a16="http://schemas.microsoft.com/office/drawing/2014/main" id="{F1EEE0DD-FE26-4FA4-8A23-AA73BCFF1284}"/>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 name="Picture Placeholder 2">
            <a:extLst>
              <a:ext uri="{FF2B5EF4-FFF2-40B4-BE49-F238E27FC236}">
                <a16:creationId xmlns:a16="http://schemas.microsoft.com/office/drawing/2014/main" id="{D3DC7E45-1FC2-48D2-BBCA-EBD27E076838}"/>
              </a:ext>
            </a:extLst>
          </p:cNvPr>
          <p:cNvSpPr>
            <a:spLocks noGrp="1"/>
          </p:cNvSpPr>
          <p:nvPr>
            <p:ph type="pic" sz="quarter" idx="12"/>
          </p:nvPr>
        </p:nvSpPr>
        <p:spPr/>
      </p:sp>
      <p:pic>
        <p:nvPicPr>
          <p:cNvPr id="156" name="Picture 155">
            <a:extLst>
              <a:ext uri="{FF2B5EF4-FFF2-40B4-BE49-F238E27FC236}">
                <a16:creationId xmlns:a16="http://schemas.microsoft.com/office/drawing/2014/main" id="{1FD09CEC-E395-4EF4-BB1A-A6F3371C66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0082" y="5446910"/>
            <a:ext cx="8187874" cy="4739348"/>
          </a:xfrm>
          <a:prstGeom prst="rect">
            <a:avLst/>
          </a:prstGeom>
        </p:spPr>
      </p:pic>
    </p:spTree>
    <p:extLst>
      <p:ext uri="{BB962C8B-B14F-4D97-AF65-F5344CB8AC3E}">
        <p14:creationId xmlns:p14="http://schemas.microsoft.com/office/powerpoint/2010/main" val="19301709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23"/>
                                            </p:tgtEl>
                                            <p:attrNameLst>
                                              <p:attrName>style.visibility</p:attrName>
                                            </p:attrNameLst>
                                          </p:cBhvr>
                                          <p:to>
                                            <p:strVal val="visible"/>
                                          </p:to>
                                        </p:set>
                                        <p:anim calcmode="lin" valueType="num">
                                          <p:cBhvr additive="base">
                                            <p:cTn id="7" dur="500" fill="hold"/>
                                            <p:tgtEl>
                                              <p:spTgt spid="123"/>
                                            </p:tgtEl>
                                            <p:attrNameLst>
                                              <p:attrName>ppt_x</p:attrName>
                                            </p:attrNameLst>
                                          </p:cBhvr>
                                          <p:tavLst>
                                            <p:tav tm="0">
                                              <p:val>
                                                <p:strVal val="0-#ppt_w/2"/>
                                              </p:val>
                                            </p:tav>
                                            <p:tav tm="100000">
                                              <p:val>
                                                <p:strVal val="#ppt_x"/>
                                              </p:val>
                                            </p:tav>
                                          </p:tavLst>
                                        </p:anim>
                                        <p:anim calcmode="lin" valueType="num">
                                          <p:cBhvr additive="base">
                                            <p:cTn id="8" dur="500" fill="hold"/>
                                            <p:tgtEl>
                                              <p:spTgt spid="123"/>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iterate type="lt">
                                        <p:tmPct val="10000"/>
                                      </p:iterate>
                                      <p:childTnLst>
                                        <p:set>
                                          <p:cBhvr>
                                            <p:cTn id="10" dur="1" fill="hold">
                                              <p:stCondLst>
                                                <p:cond delay="0"/>
                                              </p:stCondLst>
                                            </p:cTn>
                                            <p:tgtEl>
                                              <p:spTgt spid="228"/>
                                            </p:tgtEl>
                                            <p:attrNameLst>
                                              <p:attrName>style.visibility</p:attrName>
                                            </p:attrNameLst>
                                          </p:cBhvr>
                                          <p:to>
                                            <p:strVal val="visible"/>
                                          </p:to>
                                        </p:set>
                                        <p:anim calcmode="lin" valueType="num">
                                          <p:cBhvr additive="base">
                                            <p:cTn id="11" dur="500" fill="hold"/>
                                            <p:tgtEl>
                                              <p:spTgt spid="228"/>
                                            </p:tgtEl>
                                            <p:attrNameLst>
                                              <p:attrName>ppt_x</p:attrName>
                                            </p:attrNameLst>
                                          </p:cBhvr>
                                          <p:tavLst>
                                            <p:tav tm="0">
                                              <p:val>
                                                <p:strVal val="#ppt_x"/>
                                              </p:val>
                                            </p:tav>
                                            <p:tav tm="100000">
                                              <p:val>
                                                <p:strVal val="#ppt_x"/>
                                              </p:val>
                                            </p:tav>
                                          </p:tavLst>
                                        </p:anim>
                                        <p:anim calcmode="lin" valueType="num">
                                          <p:cBhvr additive="base">
                                            <p:cTn id="12" dur="500" fill="hold"/>
                                            <p:tgtEl>
                                              <p:spTgt spid="228"/>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0"/>
                                      </p:stCondLst>
                                      <p:iterate type="lt">
                                        <p:tmPct val="10000"/>
                                      </p:iterate>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500" fill="hold"/>
                                            <p:tgtEl>
                                              <p:spTgt spid="156"/>
                                            </p:tgtEl>
                                            <p:attrNameLst>
                                              <p:attrName>ppt_x</p:attrName>
                                            </p:attrNameLst>
                                          </p:cBhvr>
                                          <p:tavLst>
                                            <p:tav tm="0">
                                              <p:val>
                                                <p:strVal val="0-#ppt_w/2"/>
                                              </p:val>
                                            </p:tav>
                                            <p:tav tm="100000">
                                              <p:val>
                                                <p:strVal val="#ppt_x"/>
                                              </p:val>
                                            </p:tav>
                                          </p:tavLst>
                                        </p:anim>
                                        <p:anim calcmode="lin" valueType="num">
                                          <p:cBhvr additive="base">
                                            <p:cTn id="16" dur="50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1000" fill="hold"/>
                                            <p:tgtEl>
                                              <p:spTgt spid="65"/>
                                            </p:tgtEl>
                                            <p:attrNameLst>
                                              <p:attrName>ppt_x</p:attrName>
                                            </p:attrNameLst>
                                          </p:cBhvr>
                                          <p:tavLst>
                                            <p:tav tm="0">
                                              <p:val>
                                                <p:strVal val="0-#ppt_w/2"/>
                                              </p:val>
                                            </p:tav>
                                            <p:tav tm="100000">
                                              <p:val>
                                                <p:strVal val="#ppt_x"/>
                                              </p:val>
                                            </p:tav>
                                          </p:tavLst>
                                        </p:anim>
                                        <p:anim calcmode="lin" valueType="num">
                                          <p:cBhvr additive="base">
                                            <p:cTn id="20" dur="10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80000">
                                      <p:stCondLst>
                                        <p:cond delay="750"/>
                                      </p:stCondLst>
                                      <p:childTnLst>
                                        <p:set>
                                          <p:cBhvr>
                                            <p:cTn id="22" dur="1" fill="hold">
                                              <p:stCondLst>
                                                <p:cond delay="0"/>
                                              </p:stCondLst>
                                            </p:cTn>
                                            <p:tgtEl>
                                              <p:spTgt spid="66"/>
                                            </p:tgtEl>
                                            <p:attrNameLst>
                                              <p:attrName>style.visibility</p:attrName>
                                            </p:attrNameLst>
                                          </p:cBhvr>
                                          <p:to>
                                            <p:strVal val="visible"/>
                                          </p:to>
                                        </p:set>
                                        <p:anim calcmode="lin" valueType="num" p14:bounceEnd="80000">
                                          <p:cBhvr additive="base">
                                            <p:cTn id="23" dur="3250" fill="hold"/>
                                            <p:tgtEl>
                                              <p:spTgt spid="66"/>
                                            </p:tgtEl>
                                            <p:attrNameLst>
                                              <p:attrName>ppt_x</p:attrName>
                                            </p:attrNameLst>
                                          </p:cBhvr>
                                          <p:tavLst>
                                            <p:tav tm="0">
                                              <p:val>
                                                <p:strVal val="#ppt_x"/>
                                              </p:val>
                                            </p:tav>
                                            <p:tav tm="100000">
                                              <p:val>
                                                <p:strVal val="#ppt_x"/>
                                              </p:val>
                                            </p:tav>
                                          </p:tavLst>
                                        </p:anim>
                                        <p:anim calcmode="lin" valueType="num" p14:bounceEnd="80000">
                                          <p:cBhvr additive="base">
                                            <p:cTn id="24" dur="3250" fill="hold"/>
                                            <p:tgtEl>
                                              <p:spTgt spid="6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80000">
                                      <p:stCondLst>
                                        <p:cond delay="750"/>
                                      </p:stCondLst>
                                      <p:childTnLst>
                                        <p:set>
                                          <p:cBhvr>
                                            <p:cTn id="26" dur="1" fill="hold">
                                              <p:stCondLst>
                                                <p:cond delay="0"/>
                                              </p:stCondLst>
                                            </p:cTn>
                                            <p:tgtEl>
                                              <p:spTgt spid="67"/>
                                            </p:tgtEl>
                                            <p:attrNameLst>
                                              <p:attrName>style.visibility</p:attrName>
                                            </p:attrNameLst>
                                          </p:cBhvr>
                                          <p:to>
                                            <p:strVal val="visible"/>
                                          </p:to>
                                        </p:set>
                                        <p:anim calcmode="lin" valueType="num" p14:bounceEnd="80000">
                                          <p:cBhvr additive="base">
                                            <p:cTn id="27" dur="3250" fill="hold"/>
                                            <p:tgtEl>
                                              <p:spTgt spid="67"/>
                                            </p:tgtEl>
                                            <p:attrNameLst>
                                              <p:attrName>ppt_x</p:attrName>
                                            </p:attrNameLst>
                                          </p:cBhvr>
                                          <p:tavLst>
                                            <p:tav tm="0">
                                              <p:val>
                                                <p:strVal val="#ppt_x"/>
                                              </p:val>
                                            </p:tav>
                                            <p:tav tm="100000">
                                              <p:val>
                                                <p:strVal val="#ppt_x"/>
                                              </p:val>
                                            </p:tav>
                                          </p:tavLst>
                                        </p:anim>
                                        <p:anim calcmode="lin" valueType="num" p14:bounceEnd="80000">
                                          <p:cBhvr additive="base">
                                            <p:cTn id="28" dur="3250" fill="hold"/>
                                            <p:tgtEl>
                                              <p:spTgt spid="6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750"/>
                                      </p:stCondLst>
                                      <p:childTnLst>
                                        <p:set>
                                          <p:cBhvr>
                                            <p:cTn id="30" dur="1" fill="hold">
                                              <p:stCondLst>
                                                <p:cond delay="0"/>
                                              </p:stCondLst>
                                            </p:cTn>
                                            <p:tgtEl>
                                              <p:spTgt spid="74"/>
                                            </p:tgtEl>
                                            <p:attrNameLst>
                                              <p:attrName>style.visibility</p:attrName>
                                            </p:attrNameLst>
                                          </p:cBhvr>
                                          <p:to>
                                            <p:strVal val="visible"/>
                                          </p:to>
                                        </p:set>
                                        <p:anim calcmode="lin" valueType="num" p14:bounceEnd="80000">
                                          <p:cBhvr additive="base">
                                            <p:cTn id="31" dur="3250" fill="hold"/>
                                            <p:tgtEl>
                                              <p:spTgt spid="74"/>
                                            </p:tgtEl>
                                            <p:attrNameLst>
                                              <p:attrName>ppt_x</p:attrName>
                                            </p:attrNameLst>
                                          </p:cBhvr>
                                          <p:tavLst>
                                            <p:tav tm="0">
                                              <p:val>
                                                <p:strVal val="#ppt_x"/>
                                              </p:val>
                                            </p:tav>
                                            <p:tav tm="100000">
                                              <p:val>
                                                <p:strVal val="#ppt_x"/>
                                              </p:val>
                                            </p:tav>
                                          </p:tavLst>
                                        </p:anim>
                                        <p:anim calcmode="lin" valueType="num" p14:bounceEnd="80000">
                                          <p:cBhvr additive="base">
                                            <p:cTn id="32" dur="3250" fill="hold"/>
                                            <p:tgtEl>
                                              <p:spTgt spid="7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80000">
                                      <p:stCondLst>
                                        <p:cond delay="750"/>
                                      </p:stCondLst>
                                      <p:childTnLst>
                                        <p:set>
                                          <p:cBhvr>
                                            <p:cTn id="34" dur="1" fill="hold">
                                              <p:stCondLst>
                                                <p:cond delay="0"/>
                                              </p:stCondLst>
                                            </p:cTn>
                                            <p:tgtEl>
                                              <p:spTgt spid="75"/>
                                            </p:tgtEl>
                                            <p:attrNameLst>
                                              <p:attrName>style.visibility</p:attrName>
                                            </p:attrNameLst>
                                          </p:cBhvr>
                                          <p:to>
                                            <p:strVal val="visible"/>
                                          </p:to>
                                        </p:set>
                                        <p:anim calcmode="lin" valueType="num" p14:bounceEnd="80000">
                                          <p:cBhvr additive="base">
                                            <p:cTn id="35" dur="3250" fill="hold"/>
                                            <p:tgtEl>
                                              <p:spTgt spid="75"/>
                                            </p:tgtEl>
                                            <p:attrNameLst>
                                              <p:attrName>ppt_x</p:attrName>
                                            </p:attrNameLst>
                                          </p:cBhvr>
                                          <p:tavLst>
                                            <p:tav tm="0">
                                              <p:val>
                                                <p:strVal val="#ppt_x"/>
                                              </p:val>
                                            </p:tav>
                                            <p:tav tm="100000">
                                              <p:val>
                                                <p:strVal val="#ppt_x"/>
                                              </p:val>
                                            </p:tav>
                                          </p:tavLst>
                                        </p:anim>
                                        <p:anim calcmode="lin" valueType="num" p14:bounceEnd="80000">
                                          <p:cBhvr additive="base">
                                            <p:cTn id="36" dur="3250" fill="hold"/>
                                            <p:tgtEl>
                                              <p:spTgt spid="75"/>
                                            </p:tgtEl>
                                            <p:attrNameLst>
                                              <p:attrName>ppt_y</p:attrName>
                                            </p:attrNameLst>
                                          </p:cBhvr>
                                          <p:tavLst>
                                            <p:tav tm="0">
                                              <p:val>
                                                <p:strVal val="1+#ppt_h/2"/>
                                              </p:val>
                                            </p:tav>
                                            <p:tav tm="100000">
                                              <p:val>
                                                <p:strVal val="#ppt_y"/>
                                              </p:val>
                                            </p:tav>
                                          </p:tavLst>
                                        </p:anim>
                                      </p:childTnLst>
                                    </p:cTn>
                                  </p:par>
                                  <p:par>
                                    <p:cTn id="37" presetID="49" presetClass="entr" presetSubtype="0" decel="100000" fill="hold" nodeType="withEffect">
                                      <p:stCondLst>
                                        <p:cond delay="1750"/>
                                      </p:stCondLst>
                                      <p:childTnLst>
                                        <p:set>
                                          <p:cBhvr>
                                            <p:cTn id="38" dur="1" fill="hold">
                                              <p:stCondLst>
                                                <p:cond delay="0"/>
                                              </p:stCondLst>
                                            </p:cTn>
                                            <p:tgtEl>
                                              <p:spTgt spid="71"/>
                                            </p:tgtEl>
                                            <p:attrNameLst>
                                              <p:attrName>style.visibility</p:attrName>
                                            </p:attrNameLst>
                                          </p:cBhvr>
                                          <p:to>
                                            <p:strVal val="visible"/>
                                          </p:to>
                                        </p:set>
                                        <p:anim calcmode="lin" valueType="num">
                                          <p:cBhvr>
                                            <p:cTn id="39" dur="1000" fill="hold"/>
                                            <p:tgtEl>
                                              <p:spTgt spid="71"/>
                                            </p:tgtEl>
                                            <p:attrNameLst>
                                              <p:attrName>ppt_w</p:attrName>
                                            </p:attrNameLst>
                                          </p:cBhvr>
                                          <p:tavLst>
                                            <p:tav tm="0">
                                              <p:val>
                                                <p:fltVal val="0"/>
                                              </p:val>
                                            </p:tav>
                                            <p:tav tm="100000">
                                              <p:val>
                                                <p:strVal val="#ppt_w"/>
                                              </p:val>
                                            </p:tav>
                                          </p:tavLst>
                                        </p:anim>
                                        <p:anim calcmode="lin" valueType="num">
                                          <p:cBhvr>
                                            <p:cTn id="40" dur="1000" fill="hold"/>
                                            <p:tgtEl>
                                              <p:spTgt spid="71"/>
                                            </p:tgtEl>
                                            <p:attrNameLst>
                                              <p:attrName>ppt_h</p:attrName>
                                            </p:attrNameLst>
                                          </p:cBhvr>
                                          <p:tavLst>
                                            <p:tav tm="0">
                                              <p:val>
                                                <p:fltVal val="0"/>
                                              </p:val>
                                            </p:tav>
                                            <p:tav tm="100000">
                                              <p:val>
                                                <p:strVal val="#ppt_h"/>
                                              </p:val>
                                            </p:tav>
                                          </p:tavLst>
                                        </p:anim>
                                        <p:anim calcmode="lin" valueType="num">
                                          <p:cBhvr>
                                            <p:cTn id="41" dur="1000" fill="hold"/>
                                            <p:tgtEl>
                                              <p:spTgt spid="71"/>
                                            </p:tgtEl>
                                            <p:attrNameLst>
                                              <p:attrName>style.rotation</p:attrName>
                                            </p:attrNameLst>
                                          </p:cBhvr>
                                          <p:tavLst>
                                            <p:tav tm="0">
                                              <p:val>
                                                <p:fltVal val="360"/>
                                              </p:val>
                                            </p:tav>
                                            <p:tav tm="100000">
                                              <p:val>
                                                <p:fltVal val="0"/>
                                              </p:val>
                                            </p:tav>
                                          </p:tavLst>
                                        </p:anim>
                                        <p:animEffect transition="in" filter="fade">
                                          <p:cBhvr>
                                            <p:cTn id="42" dur="1000"/>
                                            <p:tgtEl>
                                              <p:spTgt spid="71"/>
                                            </p:tgtEl>
                                          </p:cBhvr>
                                        </p:animEffect>
                                      </p:childTnLst>
                                    </p:cTn>
                                  </p:par>
                                  <p:par>
                                    <p:cTn id="43" presetID="2" presetClass="entr" presetSubtype="4" fill="hold" grpId="0" nodeType="withEffect" p14:presetBounceEnd="80000">
                                      <p:stCondLst>
                                        <p:cond delay="250"/>
                                      </p:stCondLst>
                                      <p:childTnLst>
                                        <p:set>
                                          <p:cBhvr>
                                            <p:cTn id="44" dur="1" fill="hold">
                                              <p:stCondLst>
                                                <p:cond delay="0"/>
                                              </p:stCondLst>
                                            </p:cTn>
                                            <p:tgtEl>
                                              <p:spTgt spid="70"/>
                                            </p:tgtEl>
                                            <p:attrNameLst>
                                              <p:attrName>style.visibility</p:attrName>
                                            </p:attrNameLst>
                                          </p:cBhvr>
                                          <p:to>
                                            <p:strVal val="visible"/>
                                          </p:to>
                                        </p:set>
                                        <p:anim calcmode="lin" valueType="num" p14:bounceEnd="80000">
                                          <p:cBhvr additive="base">
                                            <p:cTn id="45" dur="3250" fill="hold"/>
                                            <p:tgtEl>
                                              <p:spTgt spid="70"/>
                                            </p:tgtEl>
                                            <p:attrNameLst>
                                              <p:attrName>ppt_x</p:attrName>
                                            </p:attrNameLst>
                                          </p:cBhvr>
                                          <p:tavLst>
                                            <p:tav tm="0">
                                              <p:val>
                                                <p:strVal val="#ppt_x"/>
                                              </p:val>
                                            </p:tav>
                                            <p:tav tm="100000">
                                              <p:val>
                                                <p:strVal val="#ppt_x"/>
                                              </p:val>
                                            </p:tav>
                                          </p:tavLst>
                                        </p:anim>
                                        <p:anim calcmode="lin" valueType="num" p14:bounceEnd="80000">
                                          <p:cBhvr additive="base">
                                            <p:cTn id="46" dur="3250" fill="hold"/>
                                            <p:tgtEl>
                                              <p:spTgt spid="7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14:presetBounceEnd="80000">
                                      <p:stCondLst>
                                        <p:cond delay="250"/>
                                      </p:stCondLst>
                                      <p:childTnLst>
                                        <p:set>
                                          <p:cBhvr>
                                            <p:cTn id="48" dur="1" fill="hold">
                                              <p:stCondLst>
                                                <p:cond delay="0"/>
                                              </p:stCondLst>
                                            </p:cTn>
                                            <p:tgtEl>
                                              <p:spTgt spid="68"/>
                                            </p:tgtEl>
                                            <p:attrNameLst>
                                              <p:attrName>style.visibility</p:attrName>
                                            </p:attrNameLst>
                                          </p:cBhvr>
                                          <p:to>
                                            <p:strVal val="visible"/>
                                          </p:to>
                                        </p:set>
                                        <p:anim calcmode="lin" valueType="num" p14:bounceEnd="80000">
                                          <p:cBhvr additive="base">
                                            <p:cTn id="49" dur="3250" fill="hold"/>
                                            <p:tgtEl>
                                              <p:spTgt spid="68"/>
                                            </p:tgtEl>
                                            <p:attrNameLst>
                                              <p:attrName>ppt_x</p:attrName>
                                            </p:attrNameLst>
                                          </p:cBhvr>
                                          <p:tavLst>
                                            <p:tav tm="0">
                                              <p:val>
                                                <p:strVal val="#ppt_x"/>
                                              </p:val>
                                            </p:tav>
                                            <p:tav tm="100000">
                                              <p:val>
                                                <p:strVal val="#ppt_x"/>
                                              </p:val>
                                            </p:tav>
                                          </p:tavLst>
                                        </p:anim>
                                        <p:anim calcmode="lin" valueType="num" p14:bounceEnd="80000">
                                          <p:cBhvr additive="base">
                                            <p:cTn id="50" dur="3250" fill="hold"/>
                                            <p:tgtEl>
                                              <p:spTgt spid="68"/>
                                            </p:tgtEl>
                                            <p:attrNameLst>
                                              <p:attrName>ppt_y</p:attrName>
                                            </p:attrNameLst>
                                          </p:cBhvr>
                                          <p:tavLst>
                                            <p:tav tm="0">
                                              <p:val>
                                                <p:strVal val="1+#ppt_h/2"/>
                                              </p:val>
                                            </p:tav>
                                            <p:tav tm="100000">
                                              <p:val>
                                                <p:strVal val="#ppt_y"/>
                                              </p:val>
                                            </p:tav>
                                          </p:tavLst>
                                        </p:anim>
                                      </p:childTnLst>
                                    </p:cTn>
                                  </p:par>
                                  <p:par>
                                    <p:cTn id="51" presetID="49" presetClass="entr" presetSubtype="0" decel="100000" fill="hold" grpId="0" nodeType="withEffect">
                                      <p:stCondLst>
                                        <p:cond delay="1750"/>
                                      </p:stCondLst>
                                      <p:childTnLst>
                                        <p:set>
                                          <p:cBhvr>
                                            <p:cTn id="52" dur="1" fill="hold">
                                              <p:stCondLst>
                                                <p:cond delay="0"/>
                                              </p:stCondLst>
                                            </p:cTn>
                                            <p:tgtEl>
                                              <p:spTgt spid="69"/>
                                            </p:tgtEl>
                                            <p:attrNameLst>
                                              <p:attrName>style.visibility</p:attrName>
                                            </p:attrNameLst>
                                          </p:cBhvr>
                                          <p:to>
                                            <p:strVal val="visible"/>
                                          </p:to>
                                        </p:set>
                                        <p:anim calcmode="lin" valueType="num">
                                          <p:cBhvr>
                                            <p:cTn id="53" dur="1000" fill="hold"/>
                                            <p:tgtEl>
                                              <p:spTgt spid="69"/>
                                            </p:tgtEl>
                                            <p:attrNameLst>
                                              <p:attrName>ppt_w</p:attrName>
                                            </p:attrNameLst>
                                          </p:cBhvr>
                                          <p:tavLst>
                                            <p:tav tm="0">
                                              <p:val>
                                                <p:fltVal val="0"/>
                                              </p:val>
                                            </p:tav>
                                            <p:tav tm="100000">
                                              <p:val>
                                                <p:strVal val="#ppt_w"/>
                                              </p:val>
                                            </p:tav>
                                          </p:tavLst>
                                        </p:anim>
                                        <p:anim calcmode="lin" valueType="num">
                                          <p:cBhvr>
                                            <p:cTn id="54" dur="1000" fill="hold"/>
                                            <p:tgtEl>
                                              <p:spTgt spid="69"/>
                                            </p:tgtEl>
                                            <p:attrNameLst>
                                              <p:attrName>ppt_h</p:attrName>
                                            </p:attrNameLst>
                                          </p:cBhvr>
                                          <p:tavLst>
                                            <p:tav tm="0">
                                              <p:val>
                                                <p:fltVal val="0"/>
                                              </p:val>
                                            </p:tav>
                                            <p:tav tm="100000">
                                              <p:val>
                                                <p:strVal val="#ppt_h"/>
                                              </p:val>
                                            </p:tav>
                                          </p:tavLst>
                                        </p:anim>
                                        <p:anim calcmode="lin" valueType="num">
                                          <p:cBhvr>
                                            <p:cTn id="55" dur="1000" fill="hold"/>
                                            <p:tgtEl>
                                              <p:spTgt spid="69"/>
                                            </p:tgtEl>
                                            <p:attrNameLst>
                                              <p:attrName>style.rotation</p:attrName>
                                            </p:attrNameLst>
                                          </p:cBhvr>
                                          <p:tavLst>
                                            <p:tav tm="0">
                                              <p:val>
                                                <p:fltVal val="360"/>
                                              </p:val>
                                            </p:tav>
                                            <p:tav tm="100000">
                                              <p:val>
                                                <p:fltVal val="0"/>
                                              </p:val>
                                            </p:tav>
                                          </p:tavLst>
                                        </p:anim>
                                        <p:animEffect transition="in" filter="fade">
                                          <p:cBhvr>
                                            <p:cTn id="56"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228" grpId="0"/>
          <p:bldP spid="65" grpId="0"/>
          <p:bldP spid="66" grpId="0"/>
          <p:bldP spid="67" grpId="0"/>
          <p:bldP spid="68" grpId="0" animBg="1"/>
          <p:bldP spid="69" grpId="0" animBg="1"/>
          <p:bldP spid="70" grpId="0" animBg="1"/>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23"/>
                                            </p:tgtEl>
                                            <p:attrNameLst>
                                              <p:attrName>style.visibility</p:attrName>
                                            </p:attrNameLst>
                                          </p:cBhvr>
                                          <p:to>
                                            <p:strVal val="visible"/>
                                          </p:to>
                                        </p:set>
                                        <p:anim calcmode="lin" valueType="num">
                                          <p:cBhvr additive="base">
                                            <p:cTn id="7" dur="500" fill="hold"/>
                                            <p:tgtEl>
                                              <p:spTgt spid="123"/>
                                            </p:tgtEl>
                                            <p:attrNameLst>
                                              <p:attrName>ppt_x</p:attrName>
                                            </p:attrNameLst>
                                          </p:cBhvr>
                                          <p:tavLst>
                                            <p:tav tm="0">
                                              <p:val>
                                                <p:strVal val="0-#ppt_w/2"/>
                                              </p:val>
                                            </p:tav>
                                            <p:tav tm="100000">
                                              <p:val>
                                                <p:strVal val="#ppt_x"/>
                                              </p:val>
                                            </p:tav>
                                          </p:tavLst>
                                        </p:anim>
                                        <p:anim calcmode="lin" valueType="num">
                                          <p:cBhvr additive="base">
                                            <p:cTn id="8" dur="500" fill="hold"/>
                                            <p:tgtEl>
                                              <p:spTgt spid="123"/>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iterate type="lt">
                                        <p:tmPct val="10000"/>
                                      </p:iterate>
                                      <p:childTnLst>
                                        <p:set>
                                          <p:cBhvr>
                                            <p:cTn id="10" dur="1" fill="hold">
                                              <p:stCondLst>
                                                <p:cond delay="0"/>
                                              </p:stCondLst>
                                            </p:cTn>
                                            <p:tgtEl>
                                              <p:spTgt spid="228"/>
                                            </p:tgtEl>
                                            <p:attrNameLst>
                                              <p:attrName>style.visibility</p:attrName>
                                            </p:attrNameLst>
                                          </p:cBhvr>
                                          <p:to>
                                            <p:strVal val="visible"/>
                                          </p:to>
                                        </p:set>
                                        <p:anim calcmode="lin" valueType="num">
                                          <p:cBhvr additive="base">
                                            <p:cTn id="11" dur="500" fill="hold"/>
                                            <p:tgtEl>
                                              <p:spTgt spid="228"/>
                                            </p:tgtEl>
                                            <p:attrNameLst>
                                              <p:attrName>ppt_x</p:attrName>
                                            </p:attrNameLst>
                                          </p:cBhvr>
                                          <p:tavLst>
                                            <p:tav tm="0">
                                              <p:val>
                                                <p:strVal val="#ppt_x"/>
                                              </p:val>
                                            </p:tav>
                                            <p:tav tm="100000">
                                              <p:val>
                                                <p:strVal val="#ppt_x"/>
                                              </p:val>
                                            </p:tav>
                                          </p:tavLst>
                                        </p:anim>
                                        <p:anim calcmode="lin" valueType="num">
                                          <p:cBhvr additive="base">
                                            <p:cTn id="12" dur="500" fill="hold"/>
                                            <p:tgtEl>
                                              <p:spTgt spid="228"/>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0"/>
                                      </p:stCondLst>
                                      <p:iterate type="lt">
                                        <p:tmPct val="10000"/>
                                      </p:iterate>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500" fill="hold"/>
                                            <p:tgtEl>
                                              <p:spTgt spid="156"/>
                                            </p:tgtEl>
                                            <p:attrNameLst>
                                              <p:attrName>ppt_x</p:attrName>
                                            </p:attrNameLst>
                                          </p:cBhvr>
                                          <p:tavLst>
                                            <p:tav tm="0">
                                              <p:val>
                                                <p:strVal val="0-#ppt_w/2"/>
                                              </p:val>
                                            </p:tav>
                                            <p:tav tm="100000">
                                              <p:val>
                                                <p:strVal val="#ppt_x"/>
                                              </p:val>
                                            </p:tav>
                                          </p:tavLst>
                                        </p:anim>
                                        <p:anim calcmode="lin" valueType="num">
                                          <p:cBhvr additive="base">
                                            <p:cTn id="16" dur="500" fill="hold"/>
                                            <p:tgtEl>
                                              <p:spTgt spid="156"/>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left)">
                                          <p:cBhvr>
                                            <p:cTn id="22" dur="500"/>
                                            <p:tgtEl>
                                              <p:spTgt spid="5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500"/>
                                            <p:tgtEl>
                                              <p:spTgt spid="60"/>
                                            </p:tgtEl>
                                          </p:cBhvr>
                                        </p:animEffect>
                                      </p:childTnLst>
                                    </p:cTn>
                                  </p:par>
                                  <p:par>
                                    <p:cTn id="26" presetID="2" presetClass="entr" presetSubtype="8" decel="100000" fill="hold" grpId="0" nodeType="withEffect">
                                      <p:stCondLst>
                                        <p:cond delay="0"/>
                                      </p:stCondLst>
                                      <p:iterate type="lt">
                                        <p:tmPct val="10000"/>
                                      </p:iterate>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1000" fill="hold"/>
                                            <p:tgtEl>
                                              <p:spTgt spid="56"/>
                                            </p:tgtEl>
                                            <p:attrNameLst>
                                              <p:attrName>ppt_x</p:attrName>
                                            </p:attrNameLst>
                                          </p:cBhvr>
                                          <p:tavLst>
                                            <p:tav tm="0">
                                              <p:val>
                                                <p:strVal val="0-#ppt_w/2"/>
                                              </p:val>
                                            </p:tav>
                                            <p:tav tm="100000">
                                              <p:val>
                                                <p:strVal val="#ppt_x"/>
                                              </p:val>
                                            </p:tav>
                                          </p:tavLst>
                                        </p:anim>
                                        <p:anim calcmode="lin" valueType="num">
                                          <p:cBhvr additive="base">
                                            <p:cTn id="29" dur="1000" fill="hold"/>
                                            <p:tgtEl>
                                              <p:spTgt spid="56"/>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iterate type="lt">
                                        <p:tmPct val="10000"/>
                                      </p:iterate>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1000" fill="hold"/>
                                            <p:tgtEl>
                                              <p:spTgt spid="61"/>
                                            </p:tgtEl>
                                            <p:attrNameLst>
                                              <p:attrName>ppt_x</p:attrName>
                                            </p:attrNameLst>
                                          </p:cBhvr>
                                          <p:tavLst>
                                            <p:tav tm="0">
                                              <p:val>
                                                <p:strVal val="0-#ppt_w/2"/>
                                              </p:val>
                                            </p:tav>
                                            <p:tav tm="100000">
                                              <p:val>
                                                <p:strVal val="#ppt_x"/>
                                              </p:val>
                                            </p:tav>
                                          </p:tavLst>
                                        </p:anim>
                                        <p:anim calcmode="lin" valueType="num">
                                          <p:cBhvr additive="base">
                                            <p:cTn id="33" dur="1000" fill="hold"/>
                                            <p:tgtEl>
                                              <p:spTgt spid="61"/>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iterate type="lt">
                                        <p:tmPct val="10000"/>
                                      </p:iterate>
                                      <p:childTnLst>
                                        <p:set>
                                          <p:cBhvr>
                                            <p:cTn id="35" dur="1" fill="hold">
                                              <p:stCondLst>
                                                <p:cond delay="0"/>
                                              </p:stCondLst>
                                            </p:cTn>
                                            <p:tgtEl>
                                              <p:spTgt spid="62"/>
                                            </p:tgtEl>
                                            <p:attrNameLst>
                                              <p:attrName>style.visibility</p:attrName>
                                            </p:attrNameLst>
                                          </p:cBhvr>
                                          <p:to>
                                            <p:strVal val="visible"/>
                                          </p:to>
                                        </p:set>
                                        <p:anim calcmode="lin" valueType="num">
                                          <p:cBhvr additive="base">
                                            <p:cTn id="36" dur="1000" fill="hold"/>
                                            <p:tgtEl>
                                              <p:spTgt spid="62"/>
                                            </p:tgtEl>
                                            <p:attrNameLst>
                                              <p:attrName>ppt_x</p:attrName>
                                            </p:attrNameLst>
                                          </p:cBhvr>
                                          <p:tavLst>
                                            <p:tav tm="0">
                                              <p:val>
                                                <p:strVal val="0-#ppt_w/2"/>
                                              </p:val>
                                            </p:tav>
                                            <p:tav tm="100000">
                                              <p:val>
                                                <p:strVal val="#ppt_x"/>
                                              </p:val>
                                            </p:tav>
                                          </p:tavLst>
                                        </p:anim>
                                        <p:anim calcmode="lin" valueType="num">
                                          <p:cBhvr additive="base">
                                            <p:cTn id="37" dur="1000" fill="hold"/>
                                            <p:tgtEl>
                                              <p:spTgt spid="62"/>
                                            </p:tgtEl>
                                            <p:attrNameLst>
                                              <p:attrName>ppt_y</p:attrName>
                                            </p:attrNameLst>
                                          </p:cBhvr>
                                          <p:tavLst>
                                            <p:tav tm="0">
                                              <p:val>
                                                <p:strVal val="#ppt_y"/>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63"/>
                                            </p:tgtEl>
                                            <p:attrNameLst>
                                              <p:attrName>style.visibility</p:attrName>
                                            </p:attrNameLst>
                                          </p:cBhvr>
                                          <p:to>
                                            <p:strVal val="visible"/>
                                          </p:to>
                                        </p:set>
                                        <p:anim calcmode="lin" valueType="num">
                                          <p:cBhvr additive="base">
                                            <p:cTn id="40" dur="4500" fill="hold"/>
                                            <p:tgtEl>
                                              <p:spTgt spid="63"/>
                                            </p:tgtEl>
                                            <p:attrNameLst>
                                              <p:attrName>ppt_x</p:attrName>
                                            </p:attrNameLst>
                                          </p:cBhvr>
                                          <p:tavLst>
                                            <p:tav tm="0">
                                              <p:val>
                                                <p:strVal val="#ppt_x"/>
                                              </p:val>
                                            </p:tav>
                                            <p:tav tm="100000">
                                              <p:val>
                                                <p:strVal val="#ppt_x"/>
                                              </p:val>
                                            </p:tav>
                                          </p:tavLst>
                                        </p:anim>
                                        <p:anim calcmode="lin" valueType="num">
                                          <p:cBhvr additive="base">
                                            <p:cTn id="41" dur="4500" fill="hold"/>
                                            <p:tgtEl>
                                              <p:spTgt spid="63"/>
                                            </p:tgtEl>
                                            <p:attrNameLst>
                                              <p:attrName>ppt_y</p:attrName>
                                            </p:attrNameLst>
                                          </p:cBhvr>
                                          <p:tavLst>
                                            <p:tav tm="0">
                                              <p:val>
                                                <p:strVal val="1+#ppt_h/2"/>
                                              </p:val>
                                            </p:tav>
                                            <p:tav tm="100000">
                                              <p:val>
                                                <p:strVal val="#ppt_y"/>
                                              </p:val>
                                            </p:tav>
                                          </p:tavLst>
                                        </p:anim>
                                      </p:childTnLst>
                                    </p:cTn>
                                  </p:par>
                                  <p:par>
                                    <p:cTn id="42" presetID="2" presetClass="entr" presetSubtype="8" decel="100000" fill="hold" grpId="0" nodeType="withEffect">
                                      <p:stCondLst>
                                        <p:cond delay="0"/>
                                      </p:stCondLst>
                                      <p:iterate type="lt">
                                        <p:tmPct val="10000"/>
                                      </p:iterate>
                                      <p:childTnLst>
                                        <p:set>
                                          <p:cBhvr>
                                            <p:cTn id="43" dur="1" fill="hold">
                                              <p:stCondLst>
                                                <p:cond delay="0"/>
                                              </p:stCondLst>
                                            </p:cTn>
                                            <p:tgtEl>
                                              <p:spTgt spid="65"/>
                                            </p:tgtEl>
                                            <p:attrNameLst>
                                              <p:attrName>style.visibility</p:attrName>
                                            </p:attrNameLst>
                                          </p:cBhvr>
                                          <p:to>
                                            <p:strVal val="visible"/>
                                          </p:to>
                                        </p:set>
                                        <p:anim calcmode="lin" valueType="num">
                                          <p:cBhvr additive="base">
                                            <p:cTn id="44" dur="1000" fill="hold"/>
                                            <p:tgtEl>
                                              <p:spTgt spid="65"/>
                                            </p:tgtEl>
                                            <p:attrNameLst>
                                              <p:attrName>ppt_x</p:attrName>
                                            </p:attrNameLst>
                                          </p:cBhvr>
                                          <p:tavLst>
                                            <p:tav tm="0">
                                              <p:val>
                                                <p:strVal val="0-#ppt_w/2"/>
                                              </p:val>
                                            </p:tav>
                                            <p:tav tm="100000">
                                              <p:val>
                                                <p:strVal val="#ppt_x"/>
                                              </p:val>
                                            </p:tav>
                                          </p:tavLst>
                                        </p:anim>
                                        <p:anim calcmode="lin" valueType="num">
                                          <p:cBhvr additive="base">
                                            <p:cTn id="45" dur="1000" fill="hold"/>
                                            <p:tgtEl>
                                              <p:spTgt spid="65"/>
                                            </p:tgtEl>
                                            <p:attrNameLst>
                                              <p:attrName>ppt_y</p:attrName>
                                            </p:attrNameLst>
                                          </p:cBhvr>
                                          <p:tavLst>
                                            <p:tav tm="0">
                                              <p:val>
                                                <p:strVal val="#ppt_y"/>
                                              </p:val>
                                            </p:tav>
                                            <p:tav tm="100000">
                                              <p:val>
                                                <p:strVal val="#ppt_y"/>
                                              </p:val>
                                            </p:tav>
                                          </p:tavLst>
                                        </p:anim>
                                      </p:childTnLst>
                                    </p:cTn>
                                  </p:par>
                                  <p:par>
                                    <p:cTn id="46" presetID="49" presetClass="entr" presetSubtype="0" decel="100000" fill="hold" grpId="0"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1000" fill="hold"/>
                                            <p:tgtEl>
                                              <p:spTgt spid="64"/>
                                            </p:tgtEl>
                                            <p:attrNameLst>
                                              <p:attrName>ppt_w</p:attrName>
                                            </p:attrNameLst>
                                          </p:cBhvr>
                                          <p:tavLst>
                                            <p:tav tm="0">
                                              <p:val>
                                                <p:fltVal val="0"/>
                                              </p:val>
                                            </p:tav>
                                            <p:tav tm="100000">
                                              <p:val>
                                                <p:strVal val="#ppt_w"/>
                                              </p:val>
                                            </p:tav>
                                          </p:tavLst>
                                        </p:anim>
                                        <p:anim calcmode="lin" valueType="num">
                                          <p:cBhvr>
                                            <p:cTn id="49" dur="1000" fill="hold"/>
                                            <p:tgtEl>
                                              <p:spTgt spid="64"/>
                                            </p:tgtEl>
                                            <p:attrNameLst>
                                              <p:attrName>ppt_h</p:attrName>
                                            </p:attrNameLst>
                                          </p:cBhvr>
                                          <p:tavLst>
                                            <p:tav tm="0">
                                              <p:val>
                                                <p:fltVal val="0"/>
                                              </p:val>
                                            </p:tav>
                                            <p:tav tm="100000">
                                              <p:val>
                                                <p:strVal val="#ppt_h"/>
                                              </p:val>
                                            </p:tav>
                                          </p:tavLst>
                                        </p:anim>
                                        <p:anim calcmode="lin" valueType="num">
                                          <p:cBhvr>
                                            <p:cTn id="50" dur="1000" fill="hold"/>
                                            <p:tgtEl>
                                              <p:spTgt spid="64"/>
                                            </p:tgtEl>
                                            <p:attrNameLst>
                                              <p:attrName>style.rotation</p:attrName>
                                            </p:attrNameLst>
                                          </p:cBhvr>
                                          <p:tavLst>
                                            <p:tav tm="0">
                                              <p:val>
                                                <p:fltVal val="360"/>
                                              </p:val>
                                            </p:tav>
                                            <p:tav tm="100000">
                                              <p:val>
                                                <p:fltVal val="0"/>
                                              </p:val>
                                            </p:tav>
                                          </p:tavLst>
                                        </p:anim>
                                        <p:animEffect transition="in" filter="fade">
                                          <p:cBhvr>
                                            <p:cTn id="51" dur="1000"/>
                                            <p:tgtEl>
                                              <p:spTgt spid="64"/>
                                            </p:tgtEl>
                                          </p:cBhvr>
                                        </p:animEffect>
                                      </p:childTnLst>
                                    </p:cTn>
                                  </p:par>
                                  <p:par>
                                    <p:cTn id="52" presetID="2" presetClass="entr" presetSubtype="4" fill="hold" grpId="0" nodeType="withEffect">
                                      <p:stCondLst>
                                        <p:cond delay="75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3250" fill="hold"/>
                                            <p:tgtEl>
                                              <p:spTgt spid="66"/>
                                            </p:tgtEl>
                                            <p:attrNameLst>
                                              <p:attrName>ppt_x</p:attrName>
                                            </p:attrNameLst>
                                          </p:cBhvr>
                                          <p:tavLst>
                                            <p:tav tm="0">
                                              <p:val>
                                                <p:strVal val="#ppt_x"/>
                                              </p:val>
                                            </p:tav>
                                            <p:tav tm="100000">
                                              <p:val>
                                                <p:strVal val="#ppt_x"/>
                                              </p:val>
                                            </p:tav>
                                          </p:tavLst>
                                        </p:anim>
                                        <p:anim calcmode="lin" valueType="num">
                                          <p:cBhvr additive="base">
                                            <p:cTn id="55" dur="3250" fill="hold"/>
                                            <p:tgtEl>
                                              <p:spTgt spid="6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750"/>
                                      </p:stCondLst>
                                      <p:childTnLst>
                                        <p:set>
                                          <p:cBhvr>
                                            <p:cTn id="57" dur="1" fill="hold">
                                              <p:stCondLst>
                                                <p:cond delay="0"/>
                                              </p:stCondLst>
                                            </p:cTn>
                                            <p:tgtEl>
                                              <p:spTgt spid="67"/>
                                            </p:tgtEl>
                                            <p:attrNameLst>
                                              <p:attrName>style.visibility</p:attrName>
                                            </p:attrNameLst>
                                          </p:cBhvr>
                                          <p:to>
                                            <p:strVal val="visible"/>
                                          </p:to>
                                        </p:set>
                                        <p:anim calcmode="lin" valueType="num">
                                          <p:cBhvr additive="base">
                                            <p:cTn id="58" dur="3250" fill="hold"/>
                                            <p:tgtEl>
                                              <p:spTgt spid="67"/>
                                            </p:tgtEl>
                                            <p:attrNameLst>
                                              <p:attrName>ppt_x</p:attrName>
                                            </p:attrNameLst>
                                          </p:cBhvr>
                                          <p:tavLst>
                                            <p:tav tm="0">
                                              <p:val>
                                                <p:strVal val="#ppt_x"/>
                                              </p:val>
                                            </p:tav>
                                            <p:tav tm="100000">
                                              <p:val>
                                                <p:strVal val="#ppt_x"/>
                                              </p:val>
                                            </p:tav>
                                          </p:tavLst>
                                        </p:anim>
                                        <p:anim calcmode="lin" valueType="num">
                                          <p:cBhvr additive="base">
                                            <p:cTn id="59" dur="3250" fill="hold"/>
                                            <p:tgtEl>
                                              <p:spTgt spid="6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750"/>
                                      </p:stCondLst>
                                      <p:childTnLst>
                                        <p:set>
                                          <p:cBhvr>
                                            <p:cTn id="61" dur="1" fill="hold">
                                              <p:stCondLst>
                                                <p:cond delay="0"/>
                                              </p:stCondLst>
                                            </p:cTn>
                                            <p:tgtEl>
                                              <p:spTgt spid="74"/>
                                            </p:tgtEl>
                                            <p:attrNameLst>
                                              <p:attrName>style.visibility</p:attrName>
                                            </p:attrNameLst>
                                          </p:cBhvr>
                                          <p:to>
                                            <p:strVal val="visible"/>
                                          </p:to>
                                        </p:set>
                                        <p:anim calcmode="lin" valueType="num">
                                          <p:cBhvr additive="base">
                                            <p:cTn id="62" dur="3250" fill="hold"/>
                                            <p:tgtEl>
                                              <p:spTgt spid="74"/>
                                            </p:tgtEl>
                                            <p:attrNameLst>
                                              <p:attrName>ppt_x</p:attrName>
                                            </p:attrNameLst>
                                          </p:cBhvr>
                                          <p:tavLst>
                                            <p:tav tm="0">
                                              <p:val>
                                                <p:strVal val="#ppt_x"/>
                                              </p:val>
                                            </p:tav>
                                            <p:tav tm="100000">
                                              <p:val>
                                                <p:strVal val="#ppt_x"/>
                                              </p:val>
                                            </p:tav>
                                          </p:tavLst>
                                        </p:anim>
                                        <p:anim calcmode="lin" valueType="num">
                                          <p:cBhvr additive="base">
                                            <p:cTn id="63" dur="3250" fill="hold"/>
                                            <p:tgtEl>
                                              <p:spTgt spid="74"/>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750"/>
                                      </p:stCondLst>
                                      <p:childTnLst>
                                        <p:set>
                                          <p:cBhvr>
                                            <p:cTn id="65" dur="1" fill="hold">
                                              <p:stCondLst>
                                                <p:cond delay="0"/>
                                              </p:stCondLst>
                                            </p:cTn>
                                            <p:tgtEl>
                                              <p:spTgt spid="75"/>
                                            </p:tgtEl>
                                            <p:attrNameLst>
                                              <p:attrName>style.visibility</p:attrName>
                                            </p:attrNameLst>
                                          </p:cBhvr>
                                          <p:to>
                                            <p:strVal val="visible"/>
                                          </p:to>
                                        </p:set>
                                        <p:anim calcmode="lin" valueType="num">
                                          <p:cBhvr additive="base">
                                            <p:cTn id="66" dur="3250" fill="hold"/>
                                            <p:tgtEl>
                                              <p:spTgt spid="75"/>
                                            </p:tgtEl>
                                            <p:attrNameLst>
                                              <p:attrName>ppt_x</p:attrName>
                                            </p:attrNameLst>
                                          </p:cBhvr>
                                          <p:tavLst>
                                            <p:tav tm="0">
                                              <p:val>
                                                <p:strVal val="#ppt_x"/>
                                              </p:val>
                                            </p:tav>
                                            <p:tav tm="100000">
                                              <p:val>
                                                <p:strVal val="#ppt_x"/>
                                              </p:val>
                                            </p:tav>
                                          </p:tavLst>
                                        </p:anim>
                                        <p:anim calcmode="lin" valueType="num">
                                          <p:cBhvr additive="base">
                                            <p:cTn id="67" dur="3250" fill="hold"/>
                                            <p:tgtEl>
                                              <p:spTgt spid="75"/>
                                            </p:tgtEl>
                                            <p:attrNameLst>
                                              <p:attrName>ppt_y</p:attrName>
                                            </p:attrNameLst>
                                          </p:cBhvr>
                                          <p:tavLst>
                                            <p:tav tm="0">
                                              <p:val>
                                                <p:strVal val="1+#ppt_h/2"/>
                                              </p:val>
                                            </p:tav>
                                            <p:tav tm="100000">
                                              <p:val>
                                                <p:strVal val="#ppt_y"/>
                                              </p:val>
                                            </p:tav>
                                          </p:tavLst>
                                        </p:anim>
                                      </p:childTnLst>
                                    </p:cTn>
                                  </p:par>
                                  <p:par>
                                    <p:cTn id="68" presetID="49" presetClass="entr" presetSubtype="0" decel="100000" fill="hold" nodeType="withEffect">
                                      <p:stCondLst>
                                        <p:cond delay="1750"/>
                                      </p:stCondLst>
                                      <p:childTnLst>
                                        <p:set>
                                          <p:cBhvr>
                                            <p:cTn id="69" dur="1" fill="hold">
                                              <p:stCondLst>
                                                <p:cond delay="0"/>
                                              </p:stCondLst>
                                            </p:cTn>
                                            <p:tgtEl>
                                              <p:spTgt spid="71"/>
                                            </p:tgtEl>
                                            <p:attrNameLst>
                                              <p:attrName>style.visibility</p:attrName>
                                            </p:attrNameLst>
                                          </p:cBhvr>
                                          <p:to>
                                            <p:strVal val="visible"/>
                                          </p:to>
                                        </p:set>
                                        <p:anim calcmode="lin" valueType="num">
                                          <p:cBhvr>
                                            <p:cTn id="70" dur="1000" fill="hold"/>
                                            <p:tgtEl>
                                              <p:spTgt spid="71"/>
                                            </p:tgtEl>
                                            <p:attrNameLst>
                                              <p:attrName>ppt_w</p:attrName>
                                            </p:attrNameLst>
                                          </p:cBhvr>
                                          <p:tavLst>
                                            <p:tav tm="0">
                                              <p:val>
                                                <p:fltVal val="0"/>
                                              </p:val>
                                            </p:tav>
                                            <p:tav tm="100000">
                                              <p:val>
                                                <p:strVal val="#ppt_w"/>
                                              </p:val>
                                            </p:tav>
                                          </p:tavLst>
                                        </p:anim>
                                        <p:anim calcmode="lin" valueType="num">
                                          <p:cBhvr>
                                            <p:cTn id="71" dur="1000" fill="hold"/>
                                            <p:tgtEl>
                                              <p:spTgt spid="71"/>
                                            </p:tgtEl>
                                            <p:attrNameLst>
                                              <p:attrName>ppt_h</p:attrName>
                                            </p:attrNameLst>
                                          </p:cBhvr>
                                          <p:tavLst>
                                            <p:tav tm="0">
                                              <p:val>
                                                <p:fltVal val="0"/>
                                              </p:val>
                                            </p:tav>
                                            <p:tav tm="100000">
                                              <p:val>
                                                <p:strVal val="#ppt_h"/>
                                              </p:val>
                                            </p:tav>
                                          </p:tavLst>
                                        </p:anim>
                                        <p:anim calcmode="lin" valueType="num">
                                          <p:cBhvr>
                                            <p:cTn id="72" dur="1000" fill="hold"/>
                                            <p:tgtEl>
                                              <p:spTgt spid="71"/>
                                            </p:tgtEl>
                                            <p:attrNameLst>
                                              <p:attrName>style.rotation</p:attrName>
                                            </p:attrNameLst>
                                          </p:cBhvr>
                                          <p:tavLst>
                                            <p:tav tm="0">
                                              <p:val>
                                                <p:fltVal val="360"/>
                                              </p:val>
                                            </p:tav>
                                            <p:tav tm="100000">
                                              <p:val>
                                                <p:fltVal val="0"/>
                                              </p:val>
                                            </p:tav>
                                          </p:tavLst>
                                        </p:anim>
                                        <p:animEffect transition="in" filter="fade">
                                          <p:cBhvr>
                                            <p:cTn id="73" dur="1000"/>
                                            <p:tgtEl>
                                              <p:spTgt spid="71"/>
                                            </p:tgtEl>
                                          </p:cBhvr>
                                        </p:animEffect>
                                      </p:childTnLst>
                                    </p:cTn>
                                  </p:par>
                                  <p:par>
                                    <p:cTn id="74" presetID="2" presetClass="entr" presetSubtype="4" fill="hold" grpId="0" nodeType="withEffect">
                                      <p:stCondLst>
                                        <p:cond delay="250"/>
                                      </p:stCondLst>
                                      <p:childTnLst>
                                        <p:set>
                                          <p:cBhvr>
                                            <p:cTn id="75" dur="1" fill="hold">
                                              <p:stCondLst>
                                                <p:cond delay="0"/>
                                              </p:stCondLst>
                                            </p:cTn>
                                            <p:tgtEl>
                                              <p:spTgt spid="70"/>
                                            </p:tgtEl>
                                            <p:attrNameLst>
                                              <p:attrName>style.visibility</p:attrName>
                                            </p:attrNameLst>
                                          </p:cBhvr>
                                          <p:to>
                                            <p:strVal val="visible"/>
                                          </p:to>
                                        </p:set>
                                        <p:anim calcmode="lin" valueType="num">
                                          <p:cBhvr additive="base">
                                            <p:cTn id="76" dur="3250" fill="hold"/>
                                            <p:tgtEl>
                                              <p:spTgt spid="70"/>
                                            </p:tgtEl>
                                            <p:attrNameLst>
                                              <p:attrName>ppt_x</p:attrName>
                                            </p:attrNameLst>
                                          </p:cBhvr>
                                          <p:tavLst>
                                            <p:tav tm="0">
                                              <p:val>
                                                <p:strVal val="#ppt_x"/>
                                              </p:val>
                                            </p:tav>
                                            <p:tav tm="100000">
                                              <p:val>
                                                <p:strVal val="#ppt_x"/>
                                              </p:val>
                                            </p:tav>
                                          </p:tavLst>
                                        </p:anim>
                                        <p:anim calcmode="lin" valueType="num">
                                          <p:cBhvr additive="base">
                                            <p:cTn id="77" dur="3250" fill="hold"/>
                                            <p:tgtEl>
                                              <p:spTgt spid="70"/>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250"/>
                                      </p:stCondLst>
                                      <p:childTnLst>
                                        <p:set>
                                          <p:cBhvr>
                                            <p:cTn id="79" dur="1" fill="hold">
                                              <p:stCondLst>
                                                <p:cond delay="0"/>
                                              </p:stCondLst>
                                            </p:cTn>
                                            <p:tgtEl>
                                              <p:spTgt spid="68"/>
                                            </p:tgtEl>
                                            <p:attrNameLst>
                                              <p:attrName>style.visibility</p:attrName>
                                            </p:attrNameLst>
                                          </p:cBhvr>
                                          <p:to>
                                            <p:strVal val="visible"/>
                                          </p:to>
                                        </p:set>
                                        <p:anim calcmode="lin" valueType="num">
                                          <p:cBhvr additive="base">
                                            <p:cTn id="80" dur="3250" fill="hold"/>
                                            <p:tgtEl>
                                              <p:spTgt spid="68"/>
                                            </p:tgtEl>
                                            <p:attrNameLst>
                                              <p:attrName>ppt_x</p:attrName>
                                            </p:attrNameLst>
                                          </p:cBhvr>
                                          <p:tavLst>
                                            <p:tav tm="0">
                                              <p:val>
                                                <p:strVal val="#ppt_x"/>
                                              </p:val>
                                            </p:tav>
                                            <p:tav tm="100000">
                                              <p:val>
                                                <p:strVal val="#ppt_x"/>
                                              </p:val>
                                            </p:tav>
                                          </p:tavLst>
                                        </p:anim>
                                        <p:anim calcmode="lin" valueType="num">
                                          <p:cBhvr additive="base">
                                            <p:cTn id="81" dur="3250" fill="hold"/>
                                            <p:tgtEl>
                                              <p:spTgt spid="68"/>
                                            </p:tgtEl>
                                            <p:attrNameLst>
                                              <p:attrName>ppt_y</p:attrName>
                                            </p:attrNameLst>
                                          </p:cBhvr>
                                          <p:tavLst>
                                            <p:tav tm="0">
                                              <p:val>
                                                <p:strVal val="1+#ppt_h/2"/>
                                              </p:val>
                                            </p:tav>
                                            <p:tav tm="100000">
                                              <p:val>
                                                <p:strVal val="#ppt_y"/>
                                              </p:val>
                                            </p:tav>
                                          </p:tavLst>
                                        </p:anim>
                                      </p:childTnLst>
                                    </p:cTn>
                                  </p:par>
                                  <p:par>
                                    <p:cTn id="82" presetID="49" presetClass="entr" presetSubtype="0" decel="100000" fill="hold" grpId="0" nodeType="withEffect">
                                      <p:stCondLst>
                                        <p:cond delay="1750"/>
                                      </p:stCondLst>
                                      <p:childTnLst>
                                        <p:set>
                                          <p:cBhvr>
                                            <p:cTn id="83" dur="1" fill="hold">
                                              <p:stCondLst>
                                                <p:cond delay="0"/>
                                              </p:stCondLst>
                                            </p:cTn>
                                            <p:tgtEl>
                                              <p:spTgt spid="69"/>
                                            </p:tgtEl>
                                            <p:attrNameLst>
                                              <p:attrName>style.visibility</p:attrName>
                                            </p:attrNameLst>
                                          </p:cBhvr>
                                          <p:to>
                                            <p:strVal val="visible"/>
                                          </p:to>
                                        </p:set>
                                        <p:anim calcmode="lin" valueType="num">
                                          <p:cBhvr>
                                            <p:cTn id="84" dur="1000" fill="hold"/>
                                            <p:tgtEl>
                                              <p:spTgt spid="69"/>
                                            </p:tgtEl>
                                            <p:attrNameLst>
                                              <p:attrName>ppt_w</p:attrName>
                                            </p:attrNameLst>
                                          </p:cBhvr>
                                          <p:tavLst>
                                            <p:tav tm="0">
                                              <p:val>
                                                <p:fltVal val="0"/>
                                              </p:val>
                                            </p:tav>
                                            <p:tav tm="100000">
                                              <p:val>
                                                <p:strVal val="#ppt_w"/>
                                              </p:val>
                                            </p:tav>
                                          </p:tavLst>
                                        </p:anim>
                                        <p:anim calcmode="lin" valueType="num">
                                          <p:cBhvr>
                                            <p:cTn id="85" dur="1000" fill="hold"/>
                                            <p:tgtEl>
                                              <p:spTgt spid="69"/>
                                            </p:tgtEl>
                                            <p:attrNameLst>
                                              <p:attrName>ppt_h</p:attrName>
                                            </p:attrNameLst>
                                          </p:cBhvr>
                                          <p:tavLst>
                                            <p:tav tm="0">
                                              <p:val>
                                                <p:fltVal val="0"/>
                                              </p:val>
                                            </p:tav>
                                            <p:tav tm="100000">
                                              <p:val>
                                                <p:strVal val="#ppt_h"/>
                                              </p:val>
                                            </p:tav>
                                          </p:tavLst>
                                        </p:anim>
                                        <p:anim calcmode="lin" valueType="num">
                                          <p:cBhvr>
                                            <p:cTn id="86" dur="1000" fill="hold"/>
                                            <p:tgtEl>
                                              <p:spTgt spid="69"/>
                                            </p:tgtEl>
                                            <p:attrNameLst>
                                              <p:attrName>style.rotation</p:attrName>
                                            </p:attrNameLst>
                                          </p:cBhvr>
                                          <p:tavLst>
                                            <p:tav tm="0">
                                              <p:val>
                                                <p:fltVal val="360"/>
                                              </p:val>
                                            </p:tav>
                                            <p:tav tm="100000">
                                              <p:val>
                                                <p:fltVal val="0"/>
                                              </p:val>
                                            </p:tav>
                                          </p:tavLst>
                                        </p:anim>
                                        <p:animEffect transition="in" filter="fade">
                                          <p:cBhvr>
                                            <p:cTn id="87"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228" grpId="0"/>
          <p:bldP spid="55" grpId="0" animBg="1"/>
          <p:bldP spid="56" grpId="0"/>
          <p:bldP spid="58" grpId="0" animBg="1"/>
          <p:bldP spid="60" grpId="0" animBg="1"/>
          <p:bldP spid="61" grpId="0"/>
          <p:bldP spid="62" grpId="0"/>
          <p:bldP spid="63" grpId="0"/>
          <p:bldP spid="64" grpId="0"/>
          <p:bldP spid="65" grpId="0"/>
          <p:bldP spid="66" grpId="0"/>
          <p:bldP spid="67" grpId="0"/>
          <p:bldP spid="68" grpId="0" animBg="1"/>
          <p:bldP spid="69" grpId="0" animBg="1"/>
          <p:bldP spid="70" grpId="0" animBg="1"/>
          <p:bldP spid="74" grpId="0"/>
          <p:bldP spid="7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8FBC122-4938-4666-ADF2-2DDDEA5B9F58}"/>
              </a:ext>
            </a:extLst>
          </p:cNvPr>
          <p:cNvSpPr>
            <a:spLocks noGrp="1"/>
          </p:cNvSpPr>
          <p:nvPr>
            <p:ph type="pic" sz="quarter" idx="12"/>
          </p:nvPr>
        </p:nvSpPr>
        <p:spPr/>
      </p:sp>
      <p:pic>
        <p:nvPicPr>
          <p:cNvPr id="29" name="Picture 28">
            <a:extLst>
              <a:ext uri="{FF2B5EF4-FFF2-40B4-BE49-F238E27FC236}">
                <a16:creationId xmlns:a16="http://schemas.microsoft.com/office/drawing/2014/main" id="{A89D2B18-5C8F-44F3-96FD-6FFB150D2D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12110" y="2802597"/>
            <a:ext cx="4690586" cy="8669190"/>
          </a:xfrm>
          <a:prstGeom prst="rect">
            <a:avLst/>
          </a:prstGeom>
        </p:spPr>
      </p:pic>
      <p:sp>
        <p:nvSpPr>
          <p:cNvPr id="16" name="TextBox 15">
            <a:extLst>
              <a:ext uri="{FF2B5EF4-FFF2-40B4-BE49-F238E27FC236}">
                <a16:creationId xmlns:a16="http://schemas.microsoft.com/office/drawing/2014/main" id="{63BCDFFE-EA3E-4545-B0A0-78C0A240A616}"/>
              </a:ext>
            </a:extLst>
          </p:cNvPr>
          <p:cNvSpPr txBox="1"/>
          <p:nvPr/>
        </p:nvSpPr>
        <p:spPr>
          <a:xfrm>
            <a:off x="2898030" y="3326975"/>
            <a:ext cx="7568574" cy="1647374"/>
          </a:xfrm>
          <a:prstGeom prst="rect">
            <a:avLst/>
          </a:prstGeom>
          <a:noFill/>
          <a:ln>
            <a:noFill/>
          </a:ln>
        </p:spPr>
        <p:txBody>
          <a:bodyPr wrap="square" rtlCol="0">
            <a:spAutoFit/>
          </a:bodyPr>
          <a:lstStyle/>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75000"/>
                  </a:schemeClr>
                </a:solidFill>
                <a:effectLst/>
                <a:uLnTx/>
                <a:uFillTx/>
                <a:latin typeface="Lato" panose="020F0502020204030203" pitchFamily="34" charset="0"/>
                <a:ea typeface="+mn-ea"/>
                <a:cs typeface="+mn-cs"/>
              </a:rPr>
              <a:t>Morbi quis pretium eros estibulum vel est massa. Fusce tristique tortor ac nulla volutpat. Morbi quis pretium eros. Vestibulum vel est massa. Morbi quis pretium eros. Vestibulum vel est massa. Fusce tristique tortor ac nulla volutpat.</a:t>
            </a:r>
          </a:p>
        </p:txBody>
      </p:sp>
      <p:sp>
        <p:nvSpPr>
          <p:cNvPr id="17" name="TextBox 16">
            <a:extLst>
              <a:ext uri="{FF2B5EF4-FFF2-40B4-BE49-F238E27FC236}">
                <a16:creationId xmlns:a16="http://schemas.microsoft.com/office/drawing/2014/main" id="{D4CBC39F-700E-4F73-95F2-942FFF471042}"/>
              </a:ext>
            </a:extLst>
          </p:cNvPr>
          <p:cNvSpPr txBox="1"/>
          <p:nvPr/>
        </p:nvSpPr>
        <p:spPr>
          <a:xfrm>
            <a:off x="2898030" y="2112356"/>
            <a:ext cx="6987756" cy="830997"/>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ID" sz="4800" b="1" i="0" u="none" strike="noStrike" kern="1200" cap="none" spc="30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DEVICE MOCKUPS</a:t>
            </a:r>
            <a:endParaRPr kumimoji="0" lang="en-US" sz="4800" b="1" i="0" u="none" strike="noStrike" kern="1200" cap="none" spc="30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18" name="Rectangle: Rounded Corners 17">
            <a:extLst>
              <a:ext uri="{FF2B5EF4-FFF2-40B4-BE49-F238E27FC236}">
                <a16:creationId xmlns:a16="http://schemas.microsoft.com/office/drawing/2014/main" id="{E2053E51-9B23-43FA-A954-D31CC2DD08EB}"/>
              </a:ext>
            </a:extLst>
          </p:cNvPr>
          <p:cNvSpPr/>
          <p:nvPr/>
        </p:nvSpPr>
        <p:spPr>
          <a:xfrm>
            <a:off x="2934579" y="5700206"/>
            <a:ext cx="1566616" cy="1566616"/>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2757524A-DAF7-40AC-8495-FA5EB15659D2}"/>
              </a:ext>
            </a:extLst>
          </p:cNvPr>
          <p:cNvSpPr/>
          <p:nvPr/>
        </p:nvSpPr>
        <p:spPr>
          <a:xfrm>
            <a:off x="2978333" y="8171310"/>
            <a:ext cx="1496596" cy="1496596"/>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Rectangle: Rounded Corners 20">
            <a:extLst>
              <a:ext uri="{FF2B5EF4-FFF2-40B4-BE49-F238E27FC236}">
                <a16:creationId xmlns:a16="http://schemas.microsoft.com/office/drawing/2014/main" id="{595ABB1A-1614-4554-A252-790B3D0C80BD}"/>
              </a:ext>
            </a:extLst>
          </p:cNvPr>
          <p:cNvSpPr/>
          <p:nvPr/>
        </p:nvSpPr>
        <p:spPr>
          <a:xfrm>
            <a:off x="3047651" y="10417382"/>
            <a:ext cx="1457076" cy="1457076"/>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3B007981-4D4F-4089-AB14-7EC786753FF7}"/>
              </a:ext>
            </a:extLst>
          </p:cNvPr>
          <p:cNvSpPr txBox="1"/>
          <p:nvPr/>
        </p:nvSpPr>
        <p:spPr>
          <a:xfrm flipH="1">
            <a:off x="4871344" y="5702213"/>
            <a:ext cx="3555854" cy="461665"/>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260" normalizeH="0" baseline="0" noProof="0">
                <a:ln>
                  <a:noFill/>
                </a:ln>
                <a:effectLst/>
                <a:uLnTx/>
                <a:uFillTx/>
                <a:latin typeface="Lato Black" panose="020F0A02020204030203" pitchFamily="34" charset="0"/>
                <a:ea typeface="+mn-ea"/>
                <a:cs typeface="+mn-cs"/>
              </a:rPr>
              <a:t>Example Text</a:t>
            </a:r>
            <a:endParaRPr kumimoji="0" lang="en-US" sz="2400" b="0" i="0" u="none" strike="noStrike" kern="1200" cap="none" spc="260" normalizeH="0" baseline="0" noProof="0">
              <a:ln>
                <a:noFill/>
              </a:ln>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ED80D80E-6376-4856-89A6-8EDF8FA187F4}"/>
              </a:ext>
            </a:extLst>
          </p:cNvPr>
          <p:cNvSpPr/>
          <p:nvPr/>
        </p:nvSpPr>
        <p:spPr>
          <a:xfrm>
            <a:off x="4871348" y="6188968"/>
            <a:ext cx="4938418" cy="857479"/>
          </a:xfrm>
          <a:prstGeom prst="rect">
            <a:avLst/>
          </a:prstGeom>
        </p:spPr>
        <p:txBody>
          <a:bodyPr wrap="square">
            <a:spAutoFit/>
          </a:bodyPr>
          <a:lstStyle/>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75000"/>
                  </a:schemeClr>
                </a:solidFill>
                <a:effectLst/>
                <a:uLnTx/>
                <a:uFillTx/>
                <a:latin typeface="Lato" panose="020F0502020204030203" pitchFamily="34" charset="0"/>
                <a:ea typeface="+mn-ea"/>
                <a:cs typeface="+mn-cs"/>
              </a:rPr>
              <a:t>Morbi quis pretium eros. Vestibulum vel est massa. Vestibulum vel est massa. </a:t>
            </a:r>
            <a:endParaRPr kumimoji="0" lang="en-US" sz="2000" b="0" i="0" u="none" strike="noStrike" kern="1200" cap="none" spc="0" normalizeH="0" baseline="0" noProof="0">
              <a:ln>
                <a:noFill/>
              </a:ln>
              <a:solidFill>
                <a:schemeClr val="bg1">
                  <a:lumMod val="75000"/>
                </a:schemeClr>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225DEFF6-5D54-473C-BDA5-06EF2FD90450}"/>
              </a:ext>
            </a:extLst>
          </p:cNvPr>
          <p:cNvSpPr txBox="1"/>
          <p:nvPr/>
        </p:nvSpPr>
        <p:spPr>
          <a:xfrm flipH="1">
            <a:off x="4871344" y="8132793"/>
            <a:ext cx="3555854" cy="461665"/>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260" normalizeH="0" baseline="0" noProof="0">
                <a:ln>
                  <a:noFill/>
                </a:ln>
                <a:effectLst/>
                <a:uLnTx/>
                <a:uFillTx/>
                <a:latin typeface="Lato Black" panose="020F0A02020204030203" pitchFamily="34" charset="0"/>
                <a:ea typeface="+mn-ea"/>
                <a:cs typeface="+mn-cs"/>
              </a:rPr>
              <a:t>Example Text</a:t>
            </a:r>
            <a:endParaRPr kumimoji="0" lang="en-US" sz="2400" b="0" i="0" u="none" strike="noStrike" kern="1200" cap="none" spc="260" normalizeH="0" baseline="0" noProof="0">
              <a:ln>
                <a:noFill/>
              </a:ln>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EB609739-B4FB-488D-941A-9320688D0261}"/>
              </a:ext>
            </a:extLst>
          </p:cNvPr>
          <p:cNvSpPr txBox="1"/>
          <p:nvPr/>
        </p:nvSpPr>
        <p:spPr>
          <a:xfrm flipH="1">
            <a:off x="4876052" y="10314533"/>
            <a:ext cx="3555854" cy="461665"/>
          </a:xfrm>
          <a:prstGeom prst="rect">
            <a:avLst/>
          </a:prstGeom>
          <a:noFill/>
        </p:spPr>
        <p:txBody>
          <a:bodyPr wrap="square" rtlCol="0">
            <a:sp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260" normalizeH="0" baseline="0" noProof="0">
                <a:ln>
                  <a:noFill/>
                </a:ln>
                <a:effectLst/>
                <a:uLnTx/>
                <a:uFillTx/>
                <a:latin typeface="Lato Black" panose="020F0A02020204030203" pitchFamily="34" charset="0"/>
                <a:ea typeface="+mn-ea"/>
                <a:cs typeface="+mn-cs"/>
              </a:rPr>
              <a:t>Example Text</a:t>
            </a:r>
            <a:endParaRPr kumimoji="0" lang="en-US" sz="2400" b="0" i="0" u="none" strike="noStrike" kern="1200" cap="none" spc="260" normalizeH="0" baseline="0" noProof="0">
              <a:ln>
                <a:noFill/>
              </a:ln>
              <a:effectLst/>
              <a:uLnTx/>
              <a:uFillTx/>
              <a:latin typeface="Calibri" panose="020F0502020204030204"/>
              <a:ea typeface="+mn-ea"/>
              <a:cs typeface="+mn-cs"/>
            </a:endParaRPr>
          </a:p>
        </p:txBody>
      </p:sp>
      <p:sp>
        <p:nvSpPr>
          <p:cNvPr id="28" name="Graphic 49" descr="Marker">
            <a:extLst>
              <a:ext uri="{FF2B5EF4-FFF2-40B4-BE49-F238E27FC236}">
                <a16:creationId xmlns:a16="http://schemas.microsoft.com/office/drawing/2014/main" id="{73C3F293-6391-430D-8862-C0DE1546F7DD}"/>
              </a:ext>
            </a:extLst>
          </p:cNvPr>
          <p:cNvSpPr/>
          <p:nvPr/>
        </p:nvSpPr>
        <p:spPr>
          <a:xfrm>
            <a:off x="3471181" y="6082778"/>
            <a:ext cx="493412" cy="801472"/>
          </a:xfrm>
          <a:custGeom>
            <a:avLst/>
            <a:gdLst>
              <a:gd name="connsiteX0" fmla="*/ 199373 w 398745"/>
              <a:gd name="connsiteY0" fmla="*/ 285750 h 647700"/>
              <a:gd name="connsiteX1" fmla="*/ 113648 w 398745"/>
              <a:gd name="connsiteY1" fmla="*/ 200025 h 647700"/>
              <a:gd name="connsiteX2" fmla="*/ 199373 w 398745"/>
              <a:gd name="connsiteY2" fmla="*/ 114300 h 647700"/>
              <a:gd name="connsiteX3" fmla="*/ 285098 w 398745"/>
              <a:gd name="connsiteY3" fmla="*/ 200025 h 647700"/>
              <a:gd name="connsiteX4" fmla="*/ 199373 w 398745"/>
              <a:gd name="connsiteY4" fmla="*/ 285750 h 647700"/>
              <a:gd name="connsiteX5" fmla="*/ 199373 w 398745"/>
              <a:gd name="connsiteY5" fmla="*/ 0 h 647700"/>
              <a:gd name="connsiteX6" fmla="*/ 34590 w 398745"/>
              <a:gd name="connsiteY6" fmla="*/ 87630 h 647700"/>
              <a:gd name="connsiteX7" fmla="*/ 13635 w 398745"/>
              <a:gd name="connsiteY7" fmla="*/ 273368 h 647700"/>
              <a:gd name="connsiteX8" fmla="*/ 104123 w 398745"/>
              <a:gd name="connsiteY8" fmla="*/ 473393 h 647700"/>
              <a:gd name="connsiteX9" fmla="*/ 182228 w 398745"/>
              <a:gd name="connsiteY9" fmla="*/ 637223 h 647700"/>
              <a:gd name="connsiteX10" fmla="*/ 199373 w 398745"/>
              <a:gd name="connsiteY10" fmla="*/ 647700 h 647700"/>
              <a:gd name="connsiteX11" fmla="*/ 216518 w 398745"/>
              <a:gd name="connsiteY11" fmla="*/ 637223 h 647700"/>
              <a:gd name="connsiteX12" fmla="*/ 294623 w 398745"/>
              <a:gd name="connsiteY12" fmla="*/ 473393 h 647700"/>
              <a:gd name="connsiteX13" fmla="*/ 385110 w 398745"/>
              <a:gd name="connsiteY13" fmla="*/ 273368 h 647700"/>
              <a:gd name="connsiteX14" fmla="*/ 364155 w 398745"/>
              <a:gd name="connsiteY14" fmla="*/ 87630 h 647700"/>
              <a:gd name="connsiteX15" fmla="*/ 199373 w 398745"/>
              <a:gd name="connsiteY15" fmla="*/ 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8745" h="647700">
                <a:moveTo>
                  <a:pt x="199373" y="285750"/>
                </a:moveTo>
                <a:cubicBezTo>
                  <a:pt x="151748" y="285750"/>
                  <a:pt x="113648" y="247650"/>
                  <a:pt x="113648" y="200025"/>
                </a:cubicBezTo>
                <a:cubicBezTo>
                  <a:pt x="113648" y="152400"/>
                  <a:pt x="151748" y="114300"/>
                  <a:pt x="199373" y="114300"/>
                </a:cubicBezTo>
                <a:cubicBezTo>
                  <a:pt x="246998" y="114300"/>
                  <a:pt x="285098" y="152400"/>
                  <a:pt x="285098" y="200025"/>
                </a:cubicBezTo>
                <a:cubicBezTo>
                  <a:pt x="285098" y="247650"/>
                  <a:pt x="246998" y="285750"/>
                  <a:pt x="199373" y="285750"/>
                </a:cubicBezTo>
                <a:close/>
                <a:moveTo>
                  <a:pt x="199373" y="0"/>
                </a:moveTo>
                <a:cubicBezTo>
                  <a:pt x="133650" y="0"/>
                  <a:pt x="71738" y="32385"/>
                  <a:pt x="34590" y="87630"/>
                </a:cubicBezTo>
                <a:cubicBezTo>
                  <a:pt x="-2557" y="141923"/>
                  <a:pt x="-10177" y="211455"/>
                  <a:pt x="13635" y="273368"/>
                </a:cubicBezTo>
                <a:lnTo>
                  <a:pt x="104123" y="473393"/>
                </a:lnTo>
                <a:lnTo>
                  <a:pt x="182228" y="637223"/>
                </a:lnTo>
                <a:cubicBezTo>
                  <a:pt x="185085" y="643890"/>
                  <a:pt x="191753" y="647700"/>
                  <a:pt x="199373" y="647700"/>
                </a:cubicBezTo>
                <a:cubicBezTo>
                  <a:pt x="206993" y="647700"/>
                  <a:pt x="213660" y="643890"/>
                  <a:pt x="216518" y="637223"/>
                </a:cubicBezTo>
                <a:lnTo>
                  <a:pt x="294623" y="473393"/>
                </a:lnTo>
                <a:lnTo>
                  <a:pt x="385110" y="273368"/>
                </a:lnTo>
                <a:cubicBezTo>
                  <a:pt x="408923" y="211455"/>
                  <a:pt x="401303" y="141923"/>
                  <a:pt x="364155" y="87630"/>
                </a:cubicBezTo>
                <a:cubicBezTo>
                  <a:pt x="327008" y="32385"/>
                  <a:pt x="265095" y="0"/>
                  <a:pt x="199373" y="0"/>
                </a:cubicBezTo>
                <a:close/>
              </a:path>
            </a:pathLst>
          </a:custGeom>
          <a:solidFill>
            <a:schemeClr val="bg1"/>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grpSp>
        <p:nvGrpSpPr>
          <p:cNvPr id="30" name="Graphic 52" descr="Email">
            <a:extLst>
              <a:ext uri="{FF2B5EF4-FFF2-40B4-BE49-F238E27FC236}">
                <a16:creationId xmlns:a16="http://schemas.microsoft.com/office/drawing/2014/main" id="{C6E47137-8514-4E85-AF36-1D64ADE23D34}"/>
              </a:ext>
            </a:extLst>
          </p:cNvPr>
          <p:cNvGrpSpPr/>
          <p:nvPr/>
        </p:nvGrpSpPr>
        <p:grpSpPr>
          <a:xfrm>
            <a:off x="3418046" y="8580162"/>
            <a:ext cx="617174" cy="678892"/>
            <a:chOff x="5715000" y="3009900"/>
            <a:chExt cx="762000" cy="838200"/>
          </a:xfrm>
          <a:solidFill>
            <a:schemeClr val="bg2"/>
          </a:solidFill>
        </p:grpSpPr>
        <p:sp>
          <p:nvSpPr>
            <p:cNvPr id="31" name="Freeform: Shape 30">
              <a:extLst>
                <a:ext uri="{FF2B5EF4-FFF2-40B4-BE49-F238E27FC236}">
                  <a16:creationId xmlns:a16="http://schemas.microsoft.com/office/drawing/2014/main" id="{D4FC96CF-0D5A-428F-BD0B-F03A73EB5B71}"/>
                </a:ext>
              </a:extLst>
            </p:cNvPr>
            <p:cNvSpPr/>
            <p:nvPr/>
          </p:nvSpPr>
          <p:spPr>
            <a:xfrm>
              <a:off x="5715000" y="3009900"/>
              <a:ext cx="762000" cy="838200"/>
            </a:xfrm>
            <a:custGeom>
              <a:avLst/>
              <a:gdLst>
                <a:gd name="connsiteX0" fmla="*/ 704850 w 762000"/>
                <a:gd name="connsiteY0" fmla="*/ 758190 h 838200"/>
                <a:gd name="connsiteX1" fmla="*/ 514350 w 762000"/>
                <a:gd name="connsiteY1" fmla="*/ 577215 h 838200"/>
                <a:gd name="connsiteX2" fmla="*/ 704850 w 762000"/>
                <a:gd name="connsiteY2" fmla="*/ 396240 h 838200"/>
                <a:gd name="connsiteX3" fmla="*/ 704850 w 762000"/>
                <a:gd name="connsiteY3" fmla="*/ 758190 h 838200"/>
                <a:gd name="connsiteX4" fmla="*/ 87630 w 762000"/>
                <a:gd name="connsiteY4" fmla="*/ 781050 h 838200"/>
                <a:gd name="connsiteX5" fmla="*/ 276225 w 762000"/>
                <a:gd name="connsiteY5" fmla="*/ 602933 h 838200"/>
                <a:gd name="connsiteX6" fmla="*/ 289560 w 762000"/>
                <a:gd name="connsiteY6" fmla="*/ 590550 h 838200"/>
                <a:gd name="connsiteX7" fmla="*/ 473393 w 762000"/>
                <a:gd name="connsiteY7" fmla="*/ 590550 h 838200"/>
                <a:gd name="connsiteX8" fmla="*/ 486728 w 762000"/>
                <a:gd name="connsiteY8" fmla="*/ 602933 h 838200"/>
                <a:gd name="connsiteX9" fmla="*/ 674370 w 762000"/>
                <a:gd name="connsiteY9" fmla="*/ 781050 h 838200"/>
                <a:gd name="connsiteX10" fmla="*/ 87630 w 762000"/>
                <a:gd name="connsiteY10" fmla="*/ 781050 h 838200"/>
                <a:gd name="connsiteX11" fmla="*/ 57150 w 762000"/>
                <a:gd name="connsiteY11" fmla="*/ 395288 h 838200"/>
                <a:gd name="connsiteX12" fmla="*/ 247650 w 762000"/>
                <a:gd name="connsiteY12" fmla="*/ 576263 h 838200"/>
                <a:gd name="connsiteX13" fmla="*/ 57150 w 762000"/>
                <a:gd name="connsiteY13" fmla="*/ 757238 h 838200"/>
                <a:gd name="connsiteX14" fmla="*/ 57150 w 762000"/>
                <a:gd name="connsiteY14" fmla="*/ 395288 h 838200"/>
                <a:gd name="connsiteX15" fmla="*/ 190500 w 762000"/>
                <a:gd name="connsiteY15" fmla="*/ 152400 h 838200"/>
                <a:gd name="connsiteX16" fmla="*/ 571500 w 762000"/>
                <a:gd name="connsiteY16" fmla="*/ 152400 h 838200"/>
                <a:gd name="connsiteX17" fmla="*/ 571500 w 762000"/>
                <a:gd name="connsiteY17" fmla="*/ 469583 h 838200"/>
                <a:gd name="connsiteX18" fmla="*/ 485775 w 762000"/>
                <a:gd name="connsiteY18" fmla="*/ 551498 h 838200"/>
                <a:gd name="connsiteX19" fmla="*/ 276225 w 762000"/>
                <a:gd name="connsiteY19" fmla="*/ 551498 h 838200"/>
                <a:gd name="connsiteX20" fmla="*/ 190500 w 762000"/>
                <a:gd name="connsiteY20" fmla="*/ 469583 h 838200"/>
                <a:gd name="connsiteX21" fmla="*/ 190500 w 762000"/>
                <a:gd name="connsiteY21" fmla="*/ 152400 h 838200"/>
                <a:gd name="connsiteX22" fmla="*/ 628650 w 762000"/>
                <a:gd name="connsiteY22" fmla="*/ 178118 h 838200"/>
                <a:gd name="connsiteX23" fmla="*/ 628650 w 762000"/>
                <a:gd name="connsiteY23" fmla="*/ 95250 h 838200"/>
                <a:gd name="connsiteX24" fmla="*/ 495300 w 762000"/>
                <a:gd name="connsiteY24" fmla="*/ 95250 h 838200"/>
                <a:gd name="connsiteX25" fmla="*/ 381000 w 762000"/>
                <a:gd name="connsiteY25" fmla="*/ 0 h 838200"/>
                <a:gd name="connsiteX26" fmla="*/ 266700 w 762000"/>
                <a:gd name="connsiteY26" fmla="*/ 95250 h 838200"/>
                <a:gd name="connsiteX27" fmla="*/ 133350 w 762000"/>
                <a:gd name="connsiteY27" fmla="*/ 95250 h 838200"/>
                <a:gd name="connsiteX28" fmla="*/ 133350 w 762000"/>
                <a:gd name="connsiteY28" fmla="*/ 179070 h 838200"/>
                <a:gd name="connsiteX29" fmla="*/ 0 w 762000"/>
                <a:gd name="connsiteY29" fmla="*/ 305753 h 838200"/>
                <a:gd name="connsiteX30" fmla="*/ 0 w 762000"/>
                <a:gd name="connsiteY30" fmla="*/ 838200 h 838200"/>
                <a:gd name="connsiteX31" fmla="*/ 762000 w 762000"/>
                <a:gd name="connsiteY31" fmla="*/ 838200 h 838200"/>
                <a:gd name="connsiteX32" fmla="*/ 762000 w 762000"/>
                <a:gd name="connsiteY32" fmla="*/ 305753 h 838200"/>
                <a:gd name="connsiteX33" fmla="*/ 628650 w 762000"/>
                <a:gd name="connsiteY33" fmla="*/ 178118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2000" h="838200">
                  <a:moveTo>
                    <a:pt x="704850" y="758190"/>
                  </a:moveTo>
                  <a:lnTo>
                    <a:pt x="514350" y="577215"/>
                  </a:lnTo>
                  <a:lnTo>
                    <a:pt x="704850" y="396240"/>
                  </a:lnTo>
                  <a:lnTo>
                    <a:pt x="704850" y="758190"/>
                  </a:lnTo>
                  <a:close/>
                  <a:moveTo>
                    <a:pt x="87630" y="781050"/>
                  </a:moveTo>
                  <a:lnTo>
                    <a:pt x="276225" y="602933"/>
                  </a:lnTo>
                  <a:lnTo>
                    <a:pt x="289560" y="590550"/>
                  </a:lnTo>
                  <a:cubicBezTo>
                    <a:pt x="340995" y="541973"/>
                    <a:pt x="421958" y="541973"/>
                    <a:pt x="473393" y="590550"/>
                  </a:cubicBezTo>
                  <a:lnTo>
                    <a:pt x="486728" y="602933"/>
                  </a:lnTo>
                  <a:lnTo>
                    <a:pt x="674370" y="781050"/>
                  </a:lnTo>
                  <a:lnTo>
                    <a:pt x="87630" y="781050"/>
                  </a:lnTo>
                  <a:close/>
                  <a:moveTo>
                    <a:pt x="57150" y="395288"/>
                  </a:moveTo>
                  <a:lnTo>
                    <a:pt x="247650" y="576263"/>
                  </a:lnTo>
                  <a:lnTo>
                    <a:pt x="57150" y="757238"/>
                  </a:lnTo>
                  <a:lnTo>
                    <a:pt x="57150" y="395288"/>
                  </a:lnTo>
                  <a:close/>
                  <a:moveTo>
                    <a:pt x="190500" y="152400"/>
                  </a:moveTo>
                  <a:lnTo>
                    <a:pt x="571500" y="152400"/>
                  </a:lnTo>
                  <a:lnTo>
                    <a:pt x="571500" y="469583"/>
                  </a:lnTo>
                  <a:lnTo>
                    <a:pt x="485775" y="551498"/>
                  </a:lnTo>
                  <a:cubicBezTo>
                    <a:pt x="423863" y="503873"/>
                    <a:pt x="338138" y="503873"/>
                    <a:pt x="276225" y="551498"/>
                  </a:cubicBezTo>
                  <a:lnTo>
                    <a:pt x="190500" y="469583"/>
                  </a:lnTo>
                  <a:lnTo>
                    <a:pt x="190500" y="152400"/>
                  </a:lnTo>
                  <a:close/>
                  <a:moveTo>
                    <a:pt x="628650" y="178118"/>
                  </a:moveTo>
                  <a:lnTo>
                    <a:pt x="628650" y="95250"/>
                  </a:lnTo>
                  <a:lnTo>
                    <a:pt x="495300" y="95250"/>
                  </a:lnTo>
                  <a:lnTo>
                    <a:pt x="381000" y="0"/>
                  </a:lnTo>
                  <a:lnTo>
                    <a:pt x="266700" y="95250"/>
                  </a:lnTo>
                  <a:lnTo>
                    <a:pt x="133350" y="95250"/>
                  </a:lnTo>
                  <a:lnTo>
                    <a:pt x="133350" y="179070"/>
                  </a:lnTo>
                  <a:lnTo>
                    <a:pt x="0" y="305753"/>
                  </a:lnTo>
                  <a:lnTo>
                    <a:pt x="0" y="838200"/>
                  </a:lnTo>
                  <a:lnTo>
                    <a:pt x="762000" y="838200"/>
                  </a:lnTo>
                  <a:lnTo>
                    <a:pt x="762000" y="305753"/>
                  </a:lnTo>
                  <a:lnTo>
                    <a:pt x="628650" y="178118"/>
                  </a:lnTo>
                  <a:close/>
                </a:path>
              </a:pathLst>
            </a:custGeom>
            <a:grp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sp>
          <p:nvSpPr>
            <p:cNvPr id="32" name="Freeform: Shape 31">
              <a:extLst>
                <a:ext uri="{FF2B5EF4-FFF2-40B4-BE49-F238E27FC236}">
                  <a16:creationId xmlns:a16="http://schemas.microsoft.com/office/drawing/2014/main" id="{21A809E9-C230-4BA7-ADCA-DDA6AE5197D0}"/>
                </a:ext>
              </a:extLst>
            </p:cNvPr>
            <p:cNvSpPr/>
            <p:nvPr/>
          </p:nvSpPr>
          <p:spPr>
            <a:xfrm>
              <a:off x="5973115" y="3217544"/>
              <a:ext cx="247662" cy="249555"/>
            </a:xfrm>
            <a:custGeom>
              <a:avLst/>
              <a:gdLst>
                <a:gd name="connsiteX0" fmla="*/ 122885 w 247662"/>
                <a:gd name="connsiteY0" fmla="*/ 157163 h 249555"/>
                <a:gd name="connsiteX1" fmla="*/ 92405 w 247662"/>
                <a:gd name="connsiteY1" fmla="*/ 126682 h 249555"/>
                <a:gd name="connsiteX2" fmla="*/ 122885 w 247662"/>
                <a:gd name="connsiteY2" fmla="*/ 96203 h 249555"/>
                <a:gd name="connsiteX3" fmla="*/ 153365 w 247662"/>
                <a:gd name="connsiteY3" fmla="*/ 126682 h 249555"/>
                <a:gd name="connsiteX4" fmla="*/ 122885 w 247662"/>
                <a:gd name="connsiteY4" fmla="*/ 157163 h 249555"/>
                <a:gd name="connsiteX5" fmla="*/ 122885 w 247662"/>
                <a:gd name="connsiteY5" fmla="*/ 249555 h 249555"/>
                <a:gd name="connsiteX6" fmla="*/ 184797 w 247662"/>
                <a:gd name="connsiteY6" fmla="*/ 234315 h 249555"/>
                <a:gd name="connsiteX7" fmla="*/ 191465 w 247662"/>
                <a:gd name="connsiteY7" fmla="*/ 212408 h 249555"/>
                <a:gd name="connsiteX8" fmla="*/ 169557 w 247662"/>
                <a:gd name="connsiteY8" fmla="*/ 205740 h 249555"/>
                <a:gd name="connsiteX9" fmla="*/ 122885 w 247662"/>
                <a:gd name="connsiteY9" fmla="*/ 217170 h 249555"/>
                <a:gd name="connsiteX10" fmla="*/ 31445 w 247662"/>
                <a:gd name="connsiteY10" fmla="*/ 124778 h 249555"/>
                <a:gd name="connsiteX11" fmla="*/ 123837 w 247662"/>
                <a:gd name="connsiteY11" fmla="*/ 32385 h 249555"/>
                <a:gd name="connsiteX12" fmla="*/ 216230 w 247662"/>
                <a:gd name="connsiteY12" fmla="*/ 124778 h 249555"/>
                <a:gd name="connsiteX13" fmla="*/ 216230 w 247662"/>
                <a:gd name="connsiteY13" fmla="*/ 155258 h 249555"/>
                <a:gd name="connsiteX14" fmla="*/ 185750 w 247662"/>
                <a:gd name="connsiteY14" fmla="*/ 124778 h 249555"/>
                <a:gd name="connsiteX15" fmla="*/ 135267 w 247662"/>
                <a:gd name="connsiteY15" fmla="*/ 62865 h 249555"/>
                <a:gd name="connsiteX16" fmla="*/ 65735 w 247662"/>
                <a:gd name="connsiteY16" fmla="*/ 100965 h 249555"/>
                <a:gd name="connsiteX17" fmla="*/ 91452 w 247662"/>
                <a:gd name="connsiteY17" fmla="*/ 176213 h 249555"/>
                <a:gd name="connsiteX18" fmla="*/ 170510 w 247662"/>
                <a:gd name="connsiteY18" fmla="*/ 163830 h 249555"/>
                <a:gd name="connsiteX19" fmla="*/ 217182 w 247662"/>
                <a:gd name="connsiteY19" fmla="*/ 184785 h 249555"/>
                <a:gd name="connsiteX20" fmla="*/ 247662 w 247662"/>
                <a:gd name="connsiteY20" fmla="*/ 154305 h 249555"/>
                <a:gd name="connsiteX21" fmla="*/ 247662 w 247662"/>
                <a:gd name="connsiteY21" fmla="*/ 123825 h 249555"/>
                <a:gd name="connsiteX22" fmla="*/ 123837 w 247662"/>
                <a:gd name="connsiteY22" fmla="*/ 0 h 249555"/>
                <a:gd name="connsiteX23" fmla="*/ 12 w 247662"/>
                <a:gd name="connsiteY23" fmla="*/ 123825 h 249555"/>
                <a:gd name="connsiteX24" fmla="*/ 122885 w 247662"/>
                <a:gd name="connsiteY24" fmla="*/ 249555 h 24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7662" h="249555">
                  <a:moveTo>
                    <a:pt x="122885" y="157163"/>
                  </a:moveTo>
                  <a:cubicBezTo>
                    <a:pt x="105740" y="157163"/>
                    <a:pt x="92405" y="142875"/>
                    <a:pt x="92405" y="126682"/>
                  </a:cubicBezTo>
                  <a:cubicBezTo>
                    <a:pt x="92405" y="109538"/>
                    <a:pt x="106692" y="96203"/>
                    <a:pt x="122885" y="96203"/>
                  </a:cubicBezTo>
                  <a:cubicBezTo>
                    <a:pt x="140030" y="96203"/>
                    <a:pt x="153365" y="109538"/>
                    <a:pt x="153365" y="126682"/>
                  </a:cubicBezTo>
                  <a:cubicBezTo>
                    <a:pt x="153365" y="143828"/>
                    <a:pt x="140030" y="157163"/>
                    <a:pt x="122885" y="157163"/>
                  </a:cubicBezTo>
                  <a:close/>
                  <a:moveTo>
                    <a:pt x="122885" y="249555"/>
                  </a:moveTo>
                  <a:cubicBezTo>
                    <a:pt x="144792" y="249555"/>
                    <a:pt x="165747" y="243840"/>
                    <a:pt x="184797" y="234315"/>
                  </a:cubicBezTo>
                  <a:cubicBezTo>
                    <a:pt x="192417" y="229553"/>
                    <a:pt x="195275" y="220028"/>
                    <a:pt x="191465" y="212408"/>
                  </a:cubicBezTo>
                  <a:cubicBezTo>
                    <a:pt x="186702" y="204788"/>
                    <a:pt x="177177" y="201930"/>
                    <a:pt x="169557" y="205740"/>
                  </a:cubicBezTo>
                  <a:cubicBezTo>
                    <a:pt x="155270" y="213360"/>
                    <a:pt x="139077" y="217170"/>
                    <a:pt x="122885" y="217170"/>
                  </a:cubicBezTo>
                  <a:cubicBezTo>
                    <a:pt x="72402" y="217170"/>
                    <a:pt x="30492" y="175260"/>
                    <a:pt x="31445" y="124778"/>
                  </a:cubicBezTo>
                  <a:cubicBezTo>
                    <a:pt x="31445" y="74295"/>
                    <a:pt x="73355" y="32385"/>
                    <a:pt x="123837" y="32385"/>
                  </a:cubicBezTo>
                  <a:cubicBezTo>
                    <a:pt x="174320" y="32385"/>
                    <a:pt x="216230" y="73343"/>
                    <a:pt x="216230" y="124778"/>
                  </a:cubicBezTo>
                  <a:lnTo>
                    <a:pt x="216230" y="155258"/>
                  </a:lnTo>
                  <a:cubicBezTo>
                    <a:pt x="199085" y="155258"/>
                    <a:pt x="185750" y="141923"/>
                    <a:pt x="185750" y="124778"/>
                  </a:cubicBezTo>
                  <a:cubicBezTo>
                    <a:pt x="185750" y="94298"/>
                    <a:pt x="164795" y="68580"/>
                    <a:pt x="135267" y="62865"/>
                  </a:cubicBezTo>
                  <a:cubicBezTo>
                    <a:pt x="105740" y="57150"/>
                    <a:pt x="76212" y="73343"/>
                    <a:pt x="65735" y="100965"/>
                  </a:cubicBezTo>
                  <a:cubicBezTo>
                    <a:pt x="55257" y="128588"/>
                    <a:pt x="65735" y="160973"/>
                    <a:pt x="91452" y="176213"/>
                  </a:cubicBezTo>
                  <a:cubicBezTo>
                    <a:pt x="117170" y="191453"/>
                    <a:pt x="150507" y="186690"/>
                    <a:pt x="170510" y="163830"/>
                  </a:cubicBezTo>
                  <a:cubicBezTo>
                    <a:pt x="181940" y="177165"/>
                    <a:pt x="199085" y="184785"/>
                    <a:pt x="217182" y="184785"/>
                  </a:cubicBezTo>
                  <a:cubicBezTo>
                    <a:pt x="234327" y="184785"/>
                    <a:pt x="247662" y="171450"/>
                    <a:pt x="247662" y="154305"/>
                  </a:cubicBezTo>
                  <a:lnTo>
                    <a:pt x="247662" y="123825"/>
                  </a:lnTo>
                  <a:cubicBezTo>
                    <a:pt x="247662" y="55245"/>
                    <a:pt x="192417" y="0"/>
                    <a:pt x="123837" y="0"/>
                  </a:cubicBezTo>
                  <a:cubicBezTo>
                    <a:pt x="55257" y="0"/>
                    <a:pt x="12" y="55245"/>
                    <a:pt x="12" y="123825"/>
                  </a:cubicBezTo>
                  <a:cubicBezTo>
                    <a:pt x="-940" y="193358"/>
                    <a:pt x="54305" y="248603"/>
                    <a:pt x="122885" y="249555"/>
                  </a:cubicBezTo>
                  <a:close/>
                </a:path>
              </a:pathLst>
            </a:custGeom>
            <a:grp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grpSp>
      <p:grpSp>
        <p:nvGrpSpPr>
          <p:cNvPr id="33" name="Graphic 57" descr="Laptop">
            <a:extLst>
              <a:ext uri="{FF2B5EF4-FFF2-40B4-BE49-F238E27FC236}">
                <a16:creationId xmlns:a16="http://schemas.microsoft.com/office/drawing/2014/main" id="{0632A1ED-9B38-49F2-8733-93947CD08DBD}"/>
              </a:ext>
            </a:extLst>
          </p:cNvPr>
          <p:cNvGrpSpPr/>
          <p:nvPr/>
        </p:nvGrpSpPr>
        <p:grpSpPr>
          <a:xfrm>
            <a:off x="3344124" y="10713855"/>
            <a:ext cx="864134" cy="864134"/>
            <a:chOff x="523882" y="3116207"/>
            <a:chExt cx="3370584" cy="3370584"/>
          </a:xfrm>
          <a:solidFill>
            <a:schemeClr val="bg1"/>
          </a:solidFill>
        </p:grpSpPr>
        <p:sp>
          <p:nvSpPr>
            <p:cNvPr id="34" name="Freeform: Shape 33">
              <a:extLst>
                <a:ext uri="{FF2B5EF4-FFF2-40B4-BE49-F238E27FC236}">
                  <a16:creationId xmlns:a16="http://schemas.microsoft.com/office/drawing/2014/main" id="{4368DE9C-4C90-42FF-BB51-651369012483}"/>
                </a:ext>
              </a:extLst>
            </p:cNvPr>
            <p:cNvSpPr/>
            <p:nvPr/>
          </p:nvSpPr>
          <p:spPr>
            <a:xfrm>
              <a:off x="1015425" y="3818412"/>
              <a:ext cx="2387497" cy="1615071"/>
            </a:xfrm>
            <a:custGeom>
              <a:avLst/>
              <a:gdLst>
                <a:gd name="connsiteX0" fmla="*/ 2176836 w 2387497"/>
                <a:gd name="connsiteY0" fmla="*/ 1404410 h 1615071"/>
                <a:gd name="connsiteX1" fmla="*/ 210662 w 2387497"/>
                <a:gd name="connsiteY1" fmla="*/ 1404410 h 1615071"/>
                <a:gd name="connsiteX2" fmla="*/ 210662 w 2387497"/>
                <a:gd name="connsiteY2" fmla="*/ 210662 h 1615071"/>
                <a:gd name="connsiteX3" fmla="*/ 2176836 w 2387497"/>
                <a:gd name="connsiteY3" fmla="*/ 210662 h 1615071"/>
                <a:gd name="connsiteX4" fmla="*/ 2176836 w 2387497"/>
                <a:gd name="connsiteY4" fmla="*/ 1404410 h 1615071"/>
                <a:gd name="connsiteX5" fmla="*/ 2387497 w 2387497"/>
                <a:gd name="connsiteY5" fmla="*/ 140441 h 1615071"/>
                <a:gd name="connsiteX6" fmla="*/ 2247056 w 2387497"/>
                <a:gd name="connsiteY6" fmla="*/ 0 h 1615071"/>
                <a:gd name="connsiteX7" fmla="*/ 140441 w 2387497"/>
                <a:gd name="connsiteY7" fmla="*/ 0 h 1615071"/>
                <a:gd name="connsiteX8" fmla="*/ 0 w 2387497"/>
                <a:gd name="connsiteY8" fmla="*/ 140441 h 1615071"/>
                <a:gd name="connsiteX9" fmla="*/ 0 w 2387497"/>
                <a:gd name="connsiteY9" fmla="*/ 1615072 h 1615071"/>
                <a:gd name="connsiteX10" fmla="*/ 2387497 w 2387497"/>
                <a:gd name="connsiteY10" fmla="*/ 1615072 h 1615071"/>
                <a:gd name="connsiteX11" fmla="*/ 2387497 w 2387497"/>
                <a:gd name="connsiteY11" fmla="*/ 140441 h 1615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7497" h="1615071">
                  <a:moveTo>
                    <a:pt x="2176836" y="1404410"/>
                  </a:moveTo>
                  <a:lnTo>
                    <a:pt x="210662" y="1404410"/>
                  </a:lnTo>
                  <a:lnTo>
                    <a:pt x="210662" y="210662"/>
                  </a:lnTo>
                  <a:lnTo>
                    <a:pt x="2176836" y="210662"/>
                  </a:lnTo>
                  <a:lnTo>
                    <a:pt x="2176836" y="1404410"/>
                  </a:lnTo>
                  <a:close/>
                  <a:moveTo>
                    <a:pt x="2387497" y="140441"/>
                  </a:moveTo>
                  <a:cubicBezTo>
                    <a:pt x="2387497" y="63198"/>
                    <a:pt x="2324299" y="0"/>
                    <a:pt x="2247056" y="0"/>
                  </a:cubicBezTo>
                  <a:lnTo>
                    <a:pt x="140441" y="0"/>
                  </a:lnTo>
                  <a:cubicBezTo>
                    <a:pt x="63198" y="0"/>
                    <a:pt x="0" y="63198"/>
                    <a:pt x="0" y="140441"/>
                  </a:cubicBezTo>
                  <a:lnTo>
                    <a:pt x="0" y="1615072"/>
                  </a:lnTo>
                  <a:lnTo>
                    <a:pt x="2387497" y="1615072"/>
                  </a:lnTo>
                  <a:lnTo>
                    <a:pt x="2387497" y="140441"/>
                  </a:lnTo>
                  <a:close/>
                </a:path>
              </a:pathLst>
            </a:custGeom>
            <a:grpFill/>
            <a:ln w="35024"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497C5992-B93B-49F9-AC23-3296AA0D474F}"/>
                </a:ext>
              </a:extLst>
            </p:cNvPr>
            <p:cNvSpPr/>
            <p:nvPr/>
          </p:nvSpPr>
          <p:spPr>
            <a:xfrm>
              <a:off x="594102" y="5573924"/>
              <a:ext cx="3230143" cy="210661"/>
            </a:xfrm>
            <a:custGeom>
              <a:avLst/>
              <a:gdLst>
                <a:gd name="connsiteX0" fmla="*/ 1825733 w 3230143"/>
                <a:gd name="connsiteY0" fmla="*/ 0 h 210661"/>
                <a:gd name="connsiteX1" fmla="*/ 1825733 w 3230143"/>
                <a:gd name="connsiteY1" fmla="*/ 35110 h 210661"/>
                <a:gd name="connsiteX2" fmla="*/ 1790623 w 3230143"/>
                <a:gd name="connsiteY2" fmla="*/ 70221 h 210661"/>
                <a:gd name="connsiteX3" fmla="*/ 1439520 w 3230143"/>
                <a:gd name="connsiteY3" fmla="*/ 70221 h 210661"/>
                <a:gd name="connsiteX4" fmla="*/ 1404410 w 3230143"/>
                <a:gd name="connsiteY4" fmla="*/ 35110 h 210661"/>
                <a:gd name="connsiteX5" fmla="*/ 1404410 w 3230143"/>
                <a:gd name="connsiteY5" fmla="*/ 0 h 210661"/>
                <a:gd name="connsiteX6" fmla="*/ 0 w 3230143"/>
                <a:gd name="connsiteY6" fmla="*/ 0 h 210661"/>
                <a:gd name="connsiteX7" fmla="*/ 0 w 3230143"/>
                <a:gd name="connsiteY7" fmla="*/ 70221 h 210661"/>
                <a:gd name="connsiteX8" fmla="*/ 140441 w 3230143"/>
                <a:gd name="connsiteY8" fmla="*/ 210662 h 210661"/>
                <a:gd name="connsiteX9" fmla="*/ 3089702 w 3230143"/>
                <a:gd name="connsiteY9" fmla="*/ 210662 h 210661"/>
                <a:gd name="connsiteX10" fmla="*/ 3230143 w 3230143"/>
                <a:gd name="connsiteY10" fmla="*/ 70221 h 210661"/>
                <a:gd name="connsiteX11" fmla="*/ 3230143 w 3230143"/>
                <a:gd name="connsiteY11" fmla="*/ 0 h 210661"/>
                <a:gd name="connsiteX12" fmla="*/ 1825733 w 3230143"/>
                <a:gd name="connsiteY12" fmla="*/ 0 h 21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30143" h="210661">
                  <a:moveTo>
                    <a:pt x="1825733" y="0"/>
                  </a:moveTo>
                  <a:lnTo>
                    <a:pt x="1825733" y="35110"/>
                  </a:lnTo>
                  <a:cubicBezTo>
                    <a:pt x="1825733" y="56176"/>
                    <a:pt x="1811689" y="70221"/>
                    <a:pt x="1790623" y="70221"/>
                  </a:cubicBezTo>
                  <a:lnTo>
                    <a:pt x="1439520" y="70221"/>
                  </a:lnTo>
                  <a:cubicBezTo>
                    <a:pt x="1418454" y="70221"/>
                    <a:pt x="1404410" y="56176"/>
                    <a:pt x="1404410" y="35110"/>
                  </a:cubicBezTo>
                  <a:lnTo>
                    <a:pt x="1404410" y="0"/>
                  </a:lnTo>
                  <a:lnTo>
                    <a:pt x="0" y="0"/>
                  </a:lnTo>
                  <a:lnTo>
                    <a:pt x="0" y="70221"/>
                  </a:lnTo>
                  <a:cubicBezTo>
                    <a:pt x="0" y="147463"/>
                    <a:pt x="63198" y="210662"/>
                    <a:pt x="140441" y="210662"/>
                  </a:cubicBezTo>
                  <a:lnTo>
                    <a:pt x="3089702" y="210662"/>
                  </a:lnTo>
                  <a:cubicBezTo>
                    <a:pt x="3166945" y="210662"/>
                    <a:pt x="3230143" y="147463"/>
                    <a:pt x="3230143" y="70221"/>
                  </a:cubicBezTo>
                  <a:lnTo>
                    <a:pt x="3230143" y="0"/>
                  </a:lnTo>
                  <a:lnTo>
                    <a:pt x="1825733" y="0"/>
                  </a:lnTo>
                  <a:close/>
                </a:path>
              </a:pathLst>
            </a:custGeom>
            <a:grpFill/>
            <a:ln w="35024"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121212"/>
                </a:solidFill>
                <a:effectLst/>
                <a:uLnTx/>
                <a:uFillTx/>
                <a:latin typeface="Calibri" panose="020F0502020204030204"/>
                <a:ea typeface="+mn-ea"/>
                <a:cs typeface="+mn-cs"/>
              </a:endParaRPr>
            </a:p>
          </p:txBody>
        </p:sp>
      </p:grpSp>
      <p:sp>
        <p:nvSpPr>
          <p:cNvPr id="36" name="Rectangle 35">
            <a:extLst>
              <a:ext uri="{FF2B5EF4-FFF2-40B4-BE49-F238E27FC236}">
                <a16:creationId xmlns:a16="http://schemas.microsoft.com/office/drawing/2014/main" id="{E67E55DE-A4CE-47A8-972D-079C85590538}"/>
              </a:ext>
            </a:extLst>
          </p:cNvPr>
          <p:cNvSpPr/>
          <p:nvPr/>
        </p:nvSpPr>
        <p:spPr>
          <a:xfrm>
            <a:off x="4871344" y="8580163"/>
            <a:ext cx="4938418" cy="857479"/>
          </a:xfrm>
          <a:prstGeom prst="rect">
            <a:avLst/>
          </a:prstGeom>
        </p:spPr>
        <p:txBody>
          <a:bodyPr wrap="square">
            <a:spAutoFit/>
          </a:bodyPr>
          <a:lstStyle/>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75000"/>
                  </a:schemeClr>
                </a:solidFill>
                <a:effectLst/>
                <a:uLnTx/>
                <a:uFillTx/>
                <a:latin typeface="Lato" panose="020F0502020204030203" pitchFamily="34" charset="0"/>
                <a:ea typeface="+mn-ea"/>
                <a:cs typeface="+mn-cs"/>
              </a:rPr>
              <a:t>Morbi quis pretium eros. Vestibulum vel est massa. Vestibulum vel est massa. </a:t>
            </a:r>
            <a:endParaRPr kumimoji="0" lang="en-US" sz="2000" b="0" i="0" u="none" strike="noStrike" kern="1200" cap="none" spc="0" normalizeH="0" baseline="0" noProof="0">
              <a:ln>
                <a:noFill/>
              </a:ln>
              <a:solidFill>
                <a:schemeClr val="bg1">
                  <a:lumMod val="75000"/>
                </a:schemeClr>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54E0DBC2-C727-4ECB-A68D-18D2E64DC871}"/>
              </a:ext>
            </a:extLst>
          </p:cNvPr>
          <p:cNvSpPr/>
          <p:nvPr/>
        </p:nvSpPr>
        <p:spPr>
          <a:xfrm>
            <a:off x="4871344" y="10764627"/>
            <a:ext cx="4938418" cy="857479"/>
          </a:xfrm>
          <a:prstGeom prst="rect">
            <a:avLst/>
          </a:prstGeom>
        </p:spPr>
        <p:txBody>
          <a:bodyPr wrap="square">
            <a:spAutoFit/>
          </a:bodyPr>
          <a:lstStyle/>
          <a:p>
            <a:pPr marL="0" marR="0" lvl="0" indent="0" algn="l" defTabSz="1828800" rtl="0" eaLnBrk="1" fontAlgn="auto" latinLnBrk="0" hangingPunct="1">
              <a:lnSpc>
                <a:spcPct val="13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lumMod val="75000"/>
                  </a:schemeClr>
                </a:solidFill>
                <a:effectLst/>
                <a:uLnTx/>
                <a:uFillTx/>
                <a:latin typeface="Lato" panose="020F0502020204030203" pitchFamily="34" charset="0"/>
                <a:ea typeface="+mn-ea"/>
                <a:cs typeface="+mn-cs"/>
              </a:rPr>
              <a:t>Morbi quis pretium eros. Vestibulum vel est massa. Vestibulum vel est massa. </a:t>
            </a:r>
            <a:endParaRPr kumimoji="0" lang="en-US" sz="2000" b="0" i="0" u="none" strike="noStrike" kern="1200" cap="none" spc="0" normalizeH="0" baseline="0" noProof="0">
              <a:ln>
                <a:noFill/>
              </a:ln>
              <a:solidFill>
                <a:schemeClr val="bg1">
                  <a:lumMod val="75000"/>
                </a:schemeClr>
              </a:solidFill>
              <a:effectLst/>
              <a:uLnTx/>
              <a:uFillTx/>
              <a:latin typeface="Calibri" panose="020F0502020204030204"/>
              <a:ea typeface="+mn-ea"/>
              <a:cs typeface="+mn-cs"/>
            </a:endParaRPr>
          </a:p>
        </p:txBody>
      </p:sp>
      <p:grpSp>
        <p:nvGrpSpPr>
          <p:cNvPr id="25" name="Group 24">
            <a:extLst>
              <a:ext uri="{FF2B5EF4-FFF2-40B4-BE49-F238E27FC236}">
                <a16:creationId xmlns:a16="http://schemas.microsoft.com/office/drawing/2014/main" id="{B83A70D4-0A55-4118-9096-2F2789BA1199}"/>
              </a:ext>
            </a:extLst>
          </p:cNvPr>
          <p:cNvGrpSpPr/>
          <p:nvPr/>
        </p:nvGrpSpPr>
        <p:grpSpPr>
          <a:xfrm>
            <a:off x="21486714" y="940290"/>
            <a:ext cx="1733320" cy="380594"/>
            <a:chOff x="-2808348" y="655438"/>
            <a:chExt cx="14185914" cy="3114879"/>
          </a:xfrm>
          <a:solidFill>
            <a:schemeClr val="tx2"/>
          </a:solidFill>
        </p:grpSpPr>
        <p:sp>
          <p:nvSpPr>
            <p:cNvPr id="27" name="Freeform 88">
              <a:extLst>
                <a:ext uri="{FF2B5EF4-FFF2-40B4-BE49-F238E27FC236}">
                  <a16:creationId xmlns:a16="http://schemas.microsoft.com/office/drawing/2014/main" id="{4A228A6D-9E1E-42C9-B082-054A95A1A6FE}"/>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38" name="Freeform: Shape 37">
              <a:extLst>
                <a:ext uri="{FF2B5EF4-FFF2-40B4-BE49-F238E27FC236}">
                  <a16:creationId xmlns:a16="http://schemas.microsoft.com/office/drawing/2014/main" id="{02A75347-7FAF-4A97-9456-C3E49327510F}"/>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39" name="Group 38">
              <a:extLst>
                <a:ext uri="{FF2B5EF4-FFF2-40B4-BE49-F238E27FC236}">
                  <a16:creationId xmlns:a16="http://schemas.microsoft.com/office/drawing/2014/main" id="{D2290C1A-408C-4555-9A47-9F9E94707971}"/>
                </a:ext>
              </a:extLst>
            </p:cNvPr>
            <p:cNvGrpSpPr/>
            <p:nvPr/>
          </p:nvGrpSpPr>
          <p:grpSpPr>
            <a:xfrm>
              <a:off x="2868343" y="938734"/>
              <a:ext cx="2565529" cy="2678828"/>
              <a:chOff x="8223954" y="1597322"/>
              <a:chExt cx="232377" cy="259774"/>
            </a:xfrm>
            <a:grpFill/>
          </p:grpSpPr>
          <p:sp>
            <p:nvSpPr>
              <p:cNvPr id="40" name="Rectangle 119">
                <a:extLst>
                  <a:ext uri="{FF2B5EF4-FFF2-40B4-BE49-F238E27FC236}">
                    <a16:creationId xmlns:a16="http://schemas.microsoft.com/office/drawing/2014/main" id="{F0675B48-ABE1-4C3B-8B42-ABE5D1918C66}"/>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41" name="Rectangle 120">
                <a:extLst>
                  <a:ext uri="{FF2B5EF4-FFF2-40B4-BE49-F238E27FC236}">
                    <a16:creationId xmlns:a16="http://schemas.microsoft.com/office/drawing/2014/main" id="{5A158B53-2B00-47FC-9D23-9522C59F6E14}"/>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42" name="Freeform 121">
                <a:extLst>
                  <a:ext uri="{FF2B5EF4-FFF2-40B4-BE49-F238E27FC236}">
                    <a16:creationId xmlns:a16="http://schemas.microsoft.com/office/drawing/2014/main" id="{385941FE-1E51-47F8-A867-B71633A5D739}"/>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67594108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80000">
                                          <p:cBhvr additive="base">
                                            <p:cTn id="7" dur="4500" fill="hold"/>
                                            <p:tgtEl>
                                              <p:spTgt spid="16"/>
                                            </p:tgtEl>
                                            <p:attrNameLst>
                                              <p:attrName>ppt_x</p:attrName>
                                            </p:attrNameLst>
                                          </p:cBhvr>
                                          <p:tavLst>
                                            <p:tav tm="0">
                                              <p:val>
                                                <p:strVal val="#ppt_x"/>
                                              </p:val>
                                            </p:tav>
                                            <p:tav tm="100000">
                                              <p:val>
                                                <p:strVal val="#ppt_x"/>
                                              </p:val>
                                            </p:tav>
                                          </p:tavLst>
                                        </p:anim>
                                        <p:anim calcmode="lin" valueType="num" p14:bounceEnd="80000">
                                          <p:cBhvr additive="base">
                                            <p:cTn id="8" dur="4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80000">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14:bounceEnd="80000">
                                          <p:cBhvr additive="base">
                                            <p:cTn id="15" dur="3250" fill="hold"/>
                                            <p:tgtEl>
                                              <p:spTgt spid="22"/>
                                            </p:tgtEl>
                                            <p:attrNameLst>
                                              <p:attrName>ppt_x</p:attrName>
                                            </p:attrNameLst>
                                          </p:cBhvr>
                                          <p:tavLst>
                                            <p:tav tm="0">
                                              <p:val>
                                                <p:strVal val="#ppt_x"/>
                                              </p:val>
                                            </p:tav>
                                            <p:tav tm="100000">
                                              <p:val>
                                                <p:strVal val="#ppt_x"/>
                                              </p:val>
                                            </p:tav>
                                          </p:tavLst>
                                        </p:anim>
                                        <p:anim calcmode="lin" valueType="num" p14:bounceEnd="80000">
                                          <p:cBhvr additive="base">
                                            <p:cTn id="16" dur="325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80000">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14:bounceEnd="80000">
                                          <p:cBhvr additive="base">
                                            <p:cTn id="19" dur="3250" fill="hold"/>
                                            <p:tgtEl>
                                              <p:spTgt spid="24"/>
                                            </p:tgtEl>
                                            <p:attrNameLst>
                                              <p:attrName>ppt_x</p:attrName>
                                            </p:attrNameLst>
                                          </p:cBhvr>
                                          <p:tavLst>
                                            <p:tav tm="0">
                                              <p:val>
                                                <p:strVal val="#ppt_x"/>
                                              </p:val>
                                            </p:tav>
                                            <p:tav tm="100000">
                                              <p:val>
                                                <p:strVal val="#ppt_x"/>
                                              </p:val>
                                            </p:tav>
                                          </p:tavLst>
                                        </p:anim>
                                        <p:anim calcmode="lin" valueType="num" p14:bounceEnd="80000">
                                          <p:cBhvr additive="base">
                                            <p:cTn id="20" dur="325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80000">
                                      <p:stCondLst>
                                        <p:cond delay="500"/>
                                      </p:stCondLst>
                                      <p:childTnLst>
                                        <p:set>
                                          <p:cBhvr>
                                            <p:cTn id="22" dur="1" fill="hold">
                                              <p:stCondLst>
                                                <p:cond delay="0"/>
                                              </p:stCondLst>
                                            </p:cTn>
                                            <p:tgtEl>
                                              <p:spTgt spid="26"/>
                                            </p:tgtEl>
                                            <p:attrNameLst>
                                              <p:attrName>style.visibility</p:attrName>
                                            </p:attrNameLst>
                                          </p:cBhvr>
                                          <p:to>
                                            <p:strVal val="visible"/>
                                          </p:to>
                                        </p:set>
                                        <p:anim calcmode="lin" valueType="num" p14:bounceEnd="80000">
                                          <p:cBhvr additive="base">
                                            <p:cTn id="23" dur="3250" fill="hold"/>
                                            <p:tgtEl>
                                              <p:spTgt spid="26"/>
                                            </p:tgtEl>
                                            <p:attrNameLst>
                                              <p:attrName>ppt_x</p:attrName>
                                            </p:attrNameLst>
                                          </p:cBhvr>
                                          <p:tavLst>
                                            <p:tav tm="0">
                                              <p:val>
                                                <p:strVal val="#ppt_x"/>
                                              </p:val>
                                            </p:tav>
                                            <p:tav tm="100000">
                                              <p:val>
                                                <p:strVal val="#ppt_x"/>
                                              </p:val>
                                            </p:tav>
                                          </p:tavLst>
                                        </p:anim>
                                        <p:anim calcmode="lin" valueType="num" p14:bounceEnd="80000">
                                          <p:cBhvr additive="base">
                                            <p:cTn id="24" dur="325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80000">
                                      <p:stCondLst>
                                        <p:cond delay="500"/>
                                      </p:stCondLst>
                                      <p:childTnLst>
                                        <p:set>
                                          <p:cBhvr>
                                            <p:cTn id="26" dur="1" fill="hold">
                                              <p:stCondLst>
                                                <p:cond delay="0"/>
                                              </p:stCondLst>
                                            </p:cTn>
                                            <p:tgtEl>
                                              <p:spTgt spid="23"/>
                                            </p:tgtEl>
                                            <p:attrNameLst>
                                              <p:attrName>style.visibility</p:attrName>
                                            </p:attrNameLst>
                                          </p:cBhvr>
                                          <p:to>
                                            <p:strVal val="visible"/>
                                          </p:to>
                                        </p:set>
                                        <p:anim calcmode="lin" valueType="num" p14:bounceEnd="80000">
                                          <p:cBhvr additive="base">
                                            <p:cTn id="27" dur="3250" fill="hold"/>
                                            <p:tgtEl>
                                              <p:spTgt spid="23"/>
                                            </p:tgtEl>
                                            <p:attrNameLst>
                                              <p:attrName>ppt_x</p:attrName>
                                            </p:attrNameLst>
                                          </p:cBhvr>
                                          <p:tavLst>
                                            <p:tav tm="0">
                                              <p:val>
                                                <p:strVal val="#ppt_x"/>
                                              </p:val>
                                            </p:tav>
                                            <p:tav tm="100000">
                                              <p:val>
                                                <p:strVal val="#ppt_x"/>
                                              </p:val>
                                            </p:tav>
                                          </p:tavLst>
                                        </p:anim>
                                        <p:anim calcmode="lin" valueType="num" p14:bounceEnd="80000">
                                          <p:cBhvr additive="base">
                                            <p:cTn id="28" dur="325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80000">
                                      <p:stCondLst>
                                        <p:cond delay="250"/>
                                      </p:stCondLst>
                                      <p:childTnLst>
                                        <p:set>
                                          <p:cBhvr>
                                            <p:cTn id="30" dur="1" fill="hold">
                                              <p:stCondLst>
                                                <p:cond delay="0"/>
                                              </p:stCondLst>
                                            </p:cTn>
                                            <p:tgtEl>
                                              <p:spTgt spid="18"/>
                                            </p:tgtEl>
                                            <p:attrNameLst>
                                              <p:attrName>style.visibility</p:attrName>
                                            </p:attrNameLst>
                                          </p:cBhvr>
                                          <p:to>
                                            <p:strVal val="visible"/>
                                          </p:to>
                                        </p:set>
                                        <p:anim calcmode="lin" valueType="num" p14:bounceEnd="80000">
                                          <p:cBhvr additive="base">
                                            <p:cTn id="31" dur="325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32" dur="325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80000">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14:bounceEnd="80000">
                                          <p:cBhvr additive="base">
                                            <p:cTn id="35" dur="325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36" dur="32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80000">
                                      <p:stCondLst>
                                        <p:cond delay="750"/>
                                      </p:stCondLst>
                                      <p:childTnLst>
                                        <p:set>
                                          <p:cBhvr>
                                            <p:cTn id="38" dur="1" fill="hold">
                                              <p:stCondLst>
                                                <p:cond delay="0"/>
                                              </p:stCondLst>
                                            </p:cTn>
                                            <p:tgtEl>
                                              <p:spTgt spid="21"/>
                                            </p:tgtEl>
                                            <p:attrNameLst>
                                              <p:attrName>style.visibility</p:attrName>
                                            </p:attrNameLst>
                                          </p:cBhvr>
                                          <p:to>
                                            <p:strVal val="visible"/>
                                          </p:to>
                                        </p:set>
                                        <p:anim calcmode="lin" valueType="num" p14:bounceEnd="80000">
                                          <p:cBhvr additive="base">
                                            <p:cTn id="39" dur="3250" fill="hold"/>
                                            <p:tgtEl>
                                              <p:spTgt spid="21"/>
                                            </p:tgtEl>
                                            <p:attrNameLst>
                                              <p:attrName>ppt_x</p:attrName>
                                            </p:attrNameLst>
                                          </p:cBhvr>
                                          <p:tavLst>
                                            <p:tav tm="0">
                                              <p:val>
                                                <p:strVal val="#ppt_x"/>
                                              </p:val>
                                            </p:tav>
                                            <p:tav tm="100000">
                                              <p:val>
                                                <p:strVal val="#ppt_x"/>
                                              </p:val>
                                            </p:tav>
                                          </p:tavLst>
                                        </p:anim>
                                        <p:anim calcmode="lin" valueType="num" p14:bounceEnd="80000">
                                          <p:cBhvr additive="base">
                                            <p:cTn id="40" dur="3250" fill="hold"/>
                                            <p:tgtEl>
                                              <p:spTgt spid="21"/>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750"/>
                                      </p:stCondLst>
                                      <p:childTnLst>
                                        <p:set>
                                          <p:cBhvr>
                                            <p:cTn id="42" dur="1" fill="hold">
                                              <p:stCondLst>
                                                <p:cond delay="0"/>
                                              </p:stCondLst>
                                            </p:cTn>
                                            <p:tgtEl>
                                              <p:spTgt spid="28"/>
                                            </p:tgtEl>
                                            <p:attrNameLst>
                                              <p:attrName>style.visibility</p:attrName>
                                            </p:attrNameLst>
                                          </p:cBhvr>
                                          <p:to>
                                            <p:strVal val="visible"/>
                                          </p:to>
                                        </p:set>
                                        <p:anim calcmode="lin" valueType="num">
                                          <p:cBhvr>
                                            <p:cTn id="43" dur="1000" fill="hold"/>
                                            <p:tgtEl>
                                              <p:spTgt spid="28"/>
                                            </p:tgtEl>
                                            <p:attrNameLst>
                                              <p:attrName>ppt_w</p:attrName>
                                            </p:attrNameLst>
                                          </p:cBhvr>
                                          <p:tavLst>
                                            <p:tav tm="0">
                                              <p:val>
                                                <p:fltVal val="0"/>
                                              </p:val>
                                            </p:tav>
                                            <p:tav tm="100000">
                                              <p:val>
                                                <p:strVal val="#ppt_w"/>
                                              </p:val>
                                            </p:tav>
                                          </p:tavLst>
                                        </p:anim>
                                        <p:anim calcmode="lin" valueType="num">
                                          <p:cBhvr>
                                            <p:cTn id="44" dur="1000" fill="hold"/>
                                            <p:tgtEl>
                                              <p:spTgt spid="28"/>
                                            </p:tgtEl>
                                            <p:attrNameLst>
                                              <p:attrName>ppt_h</p:attrName>
                                            </p:attrNameLst>
                                          </p:cBhvr>
                                          <p:tavLst>
                                            <p:tav tm="0">
                                              <p:val>
                                                <p:fltVal val="0"/>
                                              </p:val>
                                            </p:tav>
                                            <p:tav tm="100000">
                                              <p:val>
                                                <p:strVal val="#ppt_h"/>
                                              </p:val>
                                            </p:tav>
                                          </p:tavLst>
                                        </p:anim>
                                        <p:anim calcmode="lin" valueType="num">
                                          <p:cBhvr>
                                            <p:cTn id="45" dur="1000" fill="hold"/>
                                            <p:tgtEl>
                                              <p:spTgt spid="28"/>
                                            </p:tgtEl>
                                            <p:attrNameLst>
                                              <p:attrName>style.rotation</p:attrName>
                                            </p:attrNameLst>
                                          </p:cBhvr>
                                          <p:tavLst>
                                            <p:tav tm="0">
                                              <p:val>
                                                <p:fltVal val="360"/>
                                              </p:val>
                                            </p:tav>
                                            <p:tav tm="100000">
                                              <p:val>
                                                <p:fltVal val="0"/>
                                              </p:val>
                                            </p:tav>
                                          </p:tavLst>
                                        </p:anim>
                                        <p:animEffect transition="in" filter="fade">
                                          <p:cBhvr>
                                            <p:cTn id="46" dur="1000"/>
                                            <p:tgtEl>
                                              <p:spTgt spid="28"/>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30"/>
                                            </p:tgtEl>
                                            <p:attrNameLst>
                                              <p:attrName>style.visibility</p:attrName>
                                            </p:attrNameLst>
                                          </p:cBhvr>
                                          <p:to>
                                            <p:strVal val="visible"/>
                                          </p:to>
                                        </p:set>
                                        <p:anim calcmode="lin" valueType="num">
                                          <p:cBhvr>
                                            <p:cTn id="49" dur="1000" fill="hold"/>
                                            <p:tgtEl>
                                              <p:spTgt spid="30"/>
                                            </p:tgtEl>
                                            <p:attrNameLst>
                                              <p:attrName>ppt_w</p:attrName>
                                            </p:attrNameLst>
                                          </p:cBhvr>
                                          <p:tavLst>
                                            <p:tav tm="0">
                                              <p:val>
                                                <p:fltVal val="0"/>
                                              </p:val>
                                            </p:tav>
                                            <p:tav tm="100000">
                                              <p:val>
                                                <p:strVal val="#ppt_w"/>
                                              </p:val>
                                            </p:tav>
                                          </p:tavLst>
                                        </p:anim>
                                        <p:anim calcmode="lin" valueType="num">
                                          <p:cBhvr>
                                            <p:cTn id="50" dur="1000" fill="hold"/>
                                            <p:tgtEl>
                                              <p:spTgt spid="30"/>
                                            </p:tgtEl>
                                            <p:attrNameLst>
                                              <p:attrName>ppt_h</p:attrName>
                                            </p:attrNameLst>
                                          </p:cBhvr>
                                          <p:tavLst>
                                            <p:tav tm="0">
                                              <p:val>
                                                <p:fltVal val="0"/>
                                              </p:val>
                                            </p:tav>
                                            <p:tav tm="100000">
                                              <p:val>
                                                <p:strVal val="#ppt_h"/>
                                              </p:val>
                                            </p:tav>
                                          </p:tavLst>
                                        </p:anim>
                                        <p:anim calcmode="lin" valueType="num">
                                          <p:cBhvr>
                                            <p:cTn id="51" dur="1000" fill="hold"/>
                                            <p:tgtEl>
                                              <p:spTgt spid="30"/>
                                            </p:tgtEl>
                                            <p:attrNameLst>
                                              <p:attrName>style.rotation</p:attrName>
                                            </p:attrNameLst>
                                          </p:cBhvr>
                                          <p:tavLst>
                                            <p:tav tm="0">
                                              <p:val>
                                                <p:fltVal val="360"/>
                                              </p:val>
                                            </p:tav>
                                            <p:tav tm="100000">
                                              <p:val>
                                                <p:fltVal val="0"/>
                                              </p:val>
                                            </p:tav>
                                          </p:tavLst>
                                        </p:anim>
                                        <p:animEffect transition="in" filter="fade">
                                          <p:cBhvr>
                                            <p:cTn id="52" dur="1000"/>
                                            <p:tgtEl>
                                              <p:spTgt spid="30"/>
                                            </p:tgtEl>
                                          </p:cBhvr>
                                        </p:animEffect>
                                      </p:childTnLst>
                                    </p:cTn>
                                  </p:par>
                                  <p:par>
                                    <p:cTn id="53" presetID="49" presetClass="entr" presetSubtype="0" decel="100000" fill="hold" nodeType="withEffect">
                                      <p:stCondLst>
                                        <p:cond delay="1750"/>
                                      </p:stCondLst>
                                      <p:childTnLst>
                                        <p:set>
                                          <p:cBhvr>
                                            <p:cTn id="54" dur="1" fill="hold">
                                              <p:stCondLst>
                                                <p:cond delay="0"/>
                                              </p:stCondLst>
                                            </p:cTn>
                                            <p:tgtEl>
                                              <p:spTgt spid="33"/>
                                            </p:tgtEl>
                                            <p:attrNameLst>
                                              <p:attrName>style.visibility</p:attrName>
                                            </p:attrNameLst>
                                          </p:cBhvr>
                                          <p:to>
                                            <p:strVal val="visible"/>
                                          </p:to>
                                        </p:set>
                                        <p:anim calcmode="lin" valueType="num">
                                          <p:cBhvr>
                                            <p:cTn id="55" dur="1000" fill="hold"/>
                                            <p:tgtEl>
                                              <p:spTgt spid="33"/>
                                            </p:tgtEl>
                                            <p:attrNameLst>
                                              <p:attrName>ppt_w</p:attrName>
                                            </p:attrNameLst>
                                          </p:cBhvr>
                                          <p:tavLst>
                                            <p:tav tm="0">
                                              <p:val>
                                                <p:fltVal val="0"/>
                                              </p:val>
                                            </p:tav>
                                            <p:tav tm="100000">
                                              <p:val>
                                                <p:strVal val="#ppt_w"/>
                                              </p:val>
                                            </p:tav>
                                          </p:tavLst>
                                        </p:anim>
                                        <p:anim calcmode="lin" valueType="num">
                                          <p:cBhvr>
                                            <p:cTn id="56" dur="1000" fill="hold"/>
                                            <p:tgtEl>
                                              <p:spTgt spid="33"/>
                                            </p:tgtEl>
                                            <p:attrNameLst>
                                              <p:attrName>ppt_h</p:attrName>
                                            </p:attrNameLst>
                                          </p:cBhvr>
                                          <p:tavLst>
                                            <p:tav tm="0">
                                              <p:val>
                                                <p:fltVal val="0"/>
                                              </p:val>
                                            </p:tav>
                                            <p:tav tm="100000">
                                              <p:val>
                                                <p:strVal val="#ppt_h"/>
                                              </p:val>
                                            </p:tav>
                                          </p:tavLst>
                                        </p:anim>
                                        <p:anim calcmode="lin" valueType="num">
                                          <p:cBhvr>
                                            <p:cTn id="57" dur="1000" fill="hold"/>
                                            <p:tgtEl>
                                              <p:spTgt spid="33"/>
                                            </p:tgtEl>
                                            <p:attrNameLst>
                                              <p:attrName>style.rotation</p:attrName>
                                            </p:attrNameLst>
                                          </p:cBhvr>
                                          <p:tavLst>
                                            <p:tav tm="0">
                                              <p:val>
                                                <p:fltVal val="360"/>
                                              </p:val>
                                            </p:tav>
                                            <p:tav tm="100000">
                                              <p:val>
                                                <p:fltVal val="0"/>
                                              </p:val>
                                            </p:tav>
                                          </p:tavLst>
                                        </p:anim>
                                        <p:animEffect transition="in" filter="fade">
                                          <p:cBhvr>
                                            <p:cTn id="58" dur="1000"/>
                                            <p:tgtEl>
                                              <p:spTgt spid="33"/>
                                            </p:tgtEl>
                                          </p:cBhvr>
                                        </p:animEffect>
                                      </p:childTnLst>
                                    </p:cTn>
                                  </p:par>
                                  <p:par>
                                    <p:cTn id="59" presetID="2" presetClass="entr" presetSubtype="4" fill="hold" grpId="0" nodeType="withEffect" p14:presetBounceEnd="80000">
                                      <p:stCondLst>
                                        <p:cond delay="500"/>
                                      </p:stCondLst>
                                      <p:childTnLst>
                                        <p:set>
                                          <p:cBhvr>
                                            <p:cTn id="60" dur="1" fill="hold">
                                              <p:stCondLst>
                                                <p:cond delay="0"/>
                                              </p:stCondLst>
                                            </p:cTn>
                                            <p:tgtEl>
                                              <p:spTgt spid="36"/>
                                            </p:tgtEl>
                                            <p:attrNameLst>
                                              <p:attrName>style.visibility</p:attrName>
                                            </p:attrNameLst>
                                          </p:cBhvr>
                                          <p:to>
                                            <p:strVal val="visible"/>
                                          </p:to>
                                        </p:set>
                                        <p:anim calcmode="lin" valueType="num" p14:bounceEnd="80000">
                                          <p:cBhvr additive="base">
                                            <p:cTn id="61" dur="3250" fill="hold"/>
                                            <p:tgtEl>
                                              <p:spTgt spid="36"/>
                                            </p:tgtEl>
                                            <p:attrNameLst>
                                              <p:attrName>ppt_x</p:attrName>
                                            </p:attrNameLst>
                                          </p:cBhvr>
                                          <p:tavLst>
                                            <p:tav tm="0">
                                              <p:val>
                                                <p:strVal val="#ppt_x"/>
                                              </p:val>
                                            </p:tav>
                                            <p:tav tm="100000">
                                              <p:val>
                                                <p:strVal val="#ppt_x"/>
                                              </p:val>
                                            </p:tav>
                                          </p:tavLst>
                                        </p:anim>
                                        <p:anim calcmode="lin" valueType="num" p14:bounceEnd="80000">
                                          <p:cBhvr additive="base">
                                            <p:cTn id="62" dur="3250" fill="hold"/>
                                            <p:tgtEl>
                                              <p:spTgt spid="3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80000">
                                      <p:stCondLst>
                                        <p:cond delay="500"/>
                                      </p:stCondLst>
                                      <p:childTnLst>
                                        <p:set>
                                          <p:cBhvr>
                                            <p:cTn id="64" dur="1" fill="hold">
                                              <p:stCondLst>
                                                <p:cond delay="0"/>
                                              </p:stCondLst>
                                            </p:cTn>
                                            <p:tgtEl>
                                              <p:spTgt spid="37"/>
                                            </p:tgtEl>
                                            <p:attrNameLst>
                                              <p:attrName>style.visibility</p:attrName>
                                            </p:attrNameLst>
                                          </p:cBhvr>
                                          <p:to>
                                            <p:strVal val="visible"/>
                                          </p:to>
                                        </p:set>
                                        <p:anim calcmode="lin" valueType="num" p14:bounceEnd="80000">
                                          <p:cBhvr additive="base">
                                            <p:cTn id="65" dur="3250" fill="hold"/>
                                            <p:tgtEl>
                                              <p:spTgt spid="37"/>
                                            </p:tgtEl>
                                            <p:attrNameLst>
                                              <p:attrName>ppt_x</p:attrName>
                                            </p:attrNameLst>
                                          </p:cBhvr>
                                          <p:tavLst>
                                            <p:tav tm="0">
                                              <p:val>
                                                <p:strVal val="#ppt_x"/>
                                              </p:val>
                                            </p:tav>
                                            <p:tav tm="100000">
                                              <p:val>
                                                <p:strVal val="#ppt_x"/>
                                              </p:val>
                                            </p:tav>
                                          </p:tavLst>
                                        </p:anim>
                                        <p:anim calcmode="lin" valueType="num" p14:bounceEnd="80000">
                                          <p:cBhvr additive="base">
                                            <p:cTn id="66" dur="325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1" grpId="0" animBg="1"/>
          <p:bldP spid="22" grpId="0"/>
          <p:bldP spid="23" grpId="0"/>
          <p:bldP spid="24" grpId="0"/>
          <p:bldP spid="26" grpId="0"/>
          <p:bldP spid="28" grpId="0" animBg="1"/>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4500" fill="hold"/>
                                            <p:tgtEl>
                                              <p:spTgt spid="16"/>
                                            </p:tgtEl>
                                            <p:attrNameLst>
                                              <p:attrName>ppt_x</p:attrName>
                                            </p:attrNameLst>
                                          </p:cBhvr>
                                          <p:tavLst>
                                            <p:tav tm="0">
                                              <p:val>
                                                <p:strVal val="#ppt_x"/>
                                              </p:val>
                                            </p:tav>
                                            <p:tav tm="100000">
                                              <p:val>
                                                <p:strVal val="#ppt_x"/>
                                              </p:val>
                                            </p:tav>
                                          </p:tavLst>
                                        </p:anim>
                                        <p:anim calcmode="lin" valueType="num">
                                          <p:cBhvr additive="base">
                                            <p:cTn id="8" dur="4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3250" fill="hold"/>
                                            <p:tgtEl>
                                              <p:spTgt spid="22"/>
                                            </p:tgtEl>
                                            <p:attrNameLst>
                                              <p:attrName>ppt_x</p:attrName>
                                            </p:attrNameLst>
                                          </p:cBhvr>
                                          <p:tavLst>
                                            <p:tav tm="0">
                                              <p:val>
                                                <p:strVal val="#ppt_x"/>
                                              </p:val>
                                            </p:tav>
                                            <p:tav tm="100000">
                                              <p:val>
                                                <p:strVal val="#ppt_x"/>
                                              </p:val>
                                            </p:tav>
                                          </p:tavLst>
                                        </p:anim>
                                        <p:anim calcmode="lin" valueType="num">
                                          <p:cBhvr additive="base">
                                            <p:cTn id="16" dur="325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3250" fill="hold"/>
                                            <p:tgtEl>
                                              <p:spTgt spid="24"/>
                                            </p:tgtEl>
                                            <p:attrNameLst>
                                              <p:attrName>ppt_x</p:attrName>
                                            </p:attrNameLst>
                                          </p:cBhvr>
                                          <p:tavLst>
                                            <p:tav tm="0">
                                              <p:val>
                                                <p:strVal val="#ppt_x"/>
                                              </p:val>
                                            </p:tav>
                                            <p:tav tm="100000">
                                              <p:val>
                                                <p:strVal val="#ppt_x"/>
                                              </p:val>
                                            </p:tav>
                                          </p:tavLst>
                                        </p:anim>
                                        <p:anim calcmode="lin" valueType="num">
                                          <p:cBhvr additive="base">
                                            <p:cTn id="20" dur="325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3250" fill="hold"/>
                                            <p:tgtEl>
                                              <p:spTgt spid="26"/>
                                            </p:tgtEl>
                                            <p:attrNameLst>
                                              <p:attrName>ppt_x</p:attrName>
                                            </p:attrNameLst>
                                          </p:cBhvr>
                                          <p:tavLst>
                                            <p:tav tm="0">
                                              <p:val>
                                                <p:strVal val="#ppt_x"/>
                                              </p:val>
                                            </p:tav>
                                            <p:tav tm="100000">
                                              <p:val>
                                                <p:strVal val="#ppt_x"/>
                                              </p:val>
                                            </p:tav>
                                          </p:tavLst>
                                        </p:anim>
                                        <p:anim calcmode="lin" valueType="num">
                                          <p:cBhvr additive="base">
                                            <p:cTn id="24" dur="325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3250" fill="hold"/>
                                            <p:tgtEl>
                                              <p:spTgt spid="23"/>
                                            </p:tgtEl>
                                            <p:attrNameLst>
                                              <p:attrName>ppt_x</p:attrName>
                                            </p:attrNameLst>
                                          </p:cBhvr>
                                          <p:tavLst>
                                            <p:tav tm="0">
                                              <p:val>
                                                <p:strVal val="#ppt_x"/>
                                              </p:val>
                                            </p:tav>
                                            <p:tav tm="100000">
                                              <p:val>
                                                <p:strVal val="#ppt_x"/>
                                              </p:val>
                                            </p:tav>
                                          </p:tavLst>
                                        </p:anim>
                                        <p:anim calcmode="lin" valueType="num">
                                          <p:cBhvr additive="base">
                                            <p:cTn id="28" dur="325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3250" fill="hold"/>
                                            <p:tgtEl>
                                              <p:spTgt spid="18"/>
                                            </p:tgtEl>
                                            <p:attrNameLst>
                                              <p:attrName>ppt_x</p:attrName>
                                            </p:attrNameLst>
                                          </p:cBhvr>
                                          <p:tavLst>
                                            <p:tav tm="0">
                                              <p:val>
                                                <p:strVal val="#ppt_x"/>
                                              </p:val>
                                            </p:tav>
                                            <p:tav tm="100000">
                                              <p:val>
                                                <p:strVal val="#ppt_x"/>
                                              </p:val>
                                            </p:tav>
                                          </p:tavLst>
                                        </p:anim>
                                        <p:anim calcmode="lin" valueType="num">
                                          <p:cBhvr additive="base">
                                            <p:cTn id="32" dur="325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3250" fill="hold"/>
                                            <p:tgtEl>
                                              <p:spTgt spid="19"/>
                                            </p:tgtEl>
                                            <p:attrNameLst>
                                              <p:attrName>ppt_x</p:attrName>
                                            </p:attrNameLst>
                                          </p:cBhvr>
                                          <p:tavLst>
                                            <p:tav tm="0">
                                              <p:val>
                                                <p:strVal val="#ppt_x"/>
                                              </p:val>
                                            </p:tav>
                                            <p:tav tm="100000">
                                              <p:val>
                                                <p:strVal val="#ppt_x"/>
                                              </p:val>
                                            </p:tav>
                                          </p:tavLst>
                                        </p:anim>
                                        <p:anim calcmode="lin" valueType="num">
                                          <p:cBhvr additive="base">
                                            <p:cTn id="36" dur="32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75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3250" fill="hold"/>
                                            <p:tgtEl>
                                              <p:spTgt spid="21"/>
                                            </p:tgtEl>
                                            <p:attrNameLst>
                                              <p:attrName>ppt_x</p:attrName>
                                            </p:attrNameLst>
                                          </p:cBhvr>
                                          <p:tavLst>
                                            <p:tav tm="0">
                                              <p:val>
                                                <p:strVal val="#ppt_x"/>
                                              </p:val>
                                            </p:tav>
                                            <p:tav tm="100000">
                                              <p:val>
                                                <p:strVal val="#ppt_x"/>
                                              </p:val>
                                            </p:tav>
                                          </p:tavLst>
                                        </p:anim>
                                        <p:anim calcmode="lin" valueType="num">
                                          <p:cBhvr additive="base">
                                            <p:cTn id="40" dur="3250" fill="hold"/>
                                            <p:tgtEl>
                                              <p:spTgt spid="21"/>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750"/>
                                      </p:stCondLst>
                                      <p:childTnLst>
                                        <p:set>
                                          <p:cBhvr>
                                            <p:cTn id="42" dur="1" fill="hold">
                                              <p:stCondLst>
                                                <p:cond delay="0"/>
                                              </p:stCondLst>
                                            </p:cTn>
                                            <p:tgtEl>
                                              <p:spTgt spid="28"/>
                                            </p:tgtEl>
                                            <p:attrNameLst>
                                              <p:attrName>style.visibility</p:attrName>
                                            </p:attrNameLst>
                                          </p:cBhvr>
                                          <p:to>
                                            <p:strVal val="visible"/>
                                          </p:to>
                                        </p:set>
                                        <p:anim calcmode="lin" valueType="num">
                                          <p:cBhvr>
                                            <p:cTn id="43" dur="1000" fill="hold"/>
                                            <p:tgtEl>
                                              <p:spTgt spid="28"/>
                                            </p:tgtEl>
                                            <p:attrNameLst>
                                              <p:attrName>ppt_w</p:attrName>
                                            </p:attrNameLst>
                                          </p:cBhvr>
                                          <p:tavLst>
                                            <p:tav tm="0">
                                              <p:val>
                                                <p:fltVal val="0"/>
                                              </p:val>
                                            </p:tav>
                                            <p:tav tm="100000">
                                              <p:val>
                                                <p:strVal val="#ppt_w"/>
                                              </p:val>
                                            </p:tav>
                                          </p:tavLst>
                                        </p:anim>
                                        <p:anim calcmode="lin" valueType="num">
                                          <p:cBhvr>
                                            <p:cTn id="44" dur="1000" fill="hold"/>
                                            <p:tgtEl>
                                              <p:spTgt spid="28"/>
                                            </p:tgtEl>
                                            <p:attrNameLst>
                                              <p:attrName>ppt_h</p:attrName>
                                            </p:attrNameLst>
                                          </p:cBhvr>
                                          <p:tavLst>
                                            <p:tav tm="0">
                                              <p:val>
                                                <p:fltVal val="0"/>
                                              </p:val>
                                            </p:tav>
                                            <p:tav tm="100000">
                                              <p:val>
                                                <p:strVal val="#ppt_h"/>
                                              </p:val>
                                            </p:tav>
                                          </p:tavLst>
                                        </p:anim>
                                        <p:anim calcmode="lin" valueType="num">
                                          <p:cBhvr>
                                            <p:cTn id="45" dur="1000" fill="hold"/>
                                            <p:tgtEl>
                                              <p:spTgt spid="28"/>
                                            </p:tgtEl>
                                            <p:attrNameLst>
                                              <p:attrName>style.rotation</p:attrName>
                                            </p:attrNameLst>
                                          </p:cBhvr>
                                          <p:tavLst>
                                            <p:tav tm="0">
                                              <p:val>
                                                <p:fltVal val="360"/>
                                              </p:val>
                                            </p:tav>
                                            <p:tav tm="100000">
                                              <p:val>
                                                <p:fltVal val="0"/>
                                              </p:val>
                                            </p:tav>
                                          </p:tavLst>
                                        </p:anim>
                                        <p:animEffect transition="in" filter="fade">
                                          <p:cBhvr>
                                            <p:cTn id="46" dur="1000"/>
                                            <p:tgtEl>
                                              <p:spTgt spid="28"/>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30"/>
                                            </p:tgtEl>
                                            <p:attrNameLst>
                                              <p:attrName>style.visibility</p:attrName>
                                            </p:attrNameLst>
                                          </p:cBhvr>
                                          <p:to>
                                            <p:strVal val="visible"/>
                                          </p:to>
                                        </p:set>
                                        <p:anim calcmode="lin" valueType="num">
                                          <p:cBhvr>
                                            <p:cTn id="49" dur="1000" fill="hold"/>
                                            <p:tgtEl>
                                              <p:spTgt spid="30"/>
                                            </p:tgtEl>
                                            <p:attrNameLst>
                                              <p:attrName>ppt_w</p:attrName>
                                            </p:attrNameLst>
                                          </p:cBhvr>
                                          <p:tavLst>
                                            <p:tav tm="0">
                                              <p:val>
                                                <p:fltVal val="0"/>
                                              </p:val>
                                            </p:tav>
                                            <p:tav tm="100000">
                                              <p:val>
                                                <p:strVal val="#ppt_w"/>
                                              </p:val>
                                            </p:tav>
                                          </p:tavLst>
                                        </p:anim>
                                        <p:anim calcmode="lin" valueType="num">
                                          <p:cBhvr>
                                            <p:cTn id="50" dur="1000" fill="hold"/>
                                            <p:tgtEl>
                                              <p:spTgt spid="30"/>
                                            </p:tgtEl>
                                            <p:attrNameLst>
                                              <p:attrName>ppt_h</p:attrName>
                                            </p:attrNameLst>
                                          </p:cBhvr>
                                          <p:tavLst>
                                            <p:tav tm="0">
                                              <p:val>
                                                <p:fltVal val="0"/>
                                              </p:val>
                                            </p:tav>
                                            <p:tav tm="100000">
                                              <p:val>
                                                <p:strVal val="#ppt_h"/>
                                              </p:val>
                                            </p:tav>
                                          </p:tavLst>
                                        </p:anim>
                                        <p:anim calcmode="lin" valueType="num">
                                          <p:cBhvr>
                                            <p:cTn id="51" dur="1000" fill="hold"/>
                                            <p:tgtEl>
                                              <p:spTgt spid="30"/>
                                            </p:tgtEl>
                                            <p:attrNameLst>
                                              <p:attrName>style.rotation</p:attrName>
                                            </p:attrNameLst>
                                          </p:cBhvr>
                                          <p:tavLst>
                                            <p:tav tm="0">
                                              <p:val>
                                                <p:fltVal val="360"/>
                                              </p:val>
                                            </p:tav>
                                            <p:tav tm="100000">
                                              <p:val>
                                                <p:fltVal val="0"/>
                                              </p:val>
                                            </p:tav>
                                          </p:tavLst>
                                        </p:anim>
                                        <p:animEffect transition="in" filter="fade">
                                          <p:cBhvr>
                                            <p:cTn id="52" dur="1000"/>
                                            <p:tgtEl>
                                              <p:spTgt spid="30"/>
                                            </p:tgtEl>
                                          </p:cBhvr>
                                        </p:animEffect>
                                      </p:childTnLst>
                                    </p:cTn>
                                  </p:par>
                                  <p:par>
                                    <p:cTn id="53" presetID="49" presetClass="entr" presetSubtype="0" decel="100000" fill="hold" nodeType="withEffect">
                                      <p:stCondLst>
                                        <p:cond delay="1750"/>
                                      </p:stCondLst>
                                      <p:childTnLst>
                                        <p:set>
                                          <p:cBhvr>
                                            <p:cTn id="54" dur="1" fill="hold">
                                              <p:stCondLst>
                                                <p:cond delay="0"/>
                                              </p:stCondLst>
                                            </p:cTn>
                                            <p:tgtEl>
                                              <p:spTgt spid="33"/>
                                            </p:tgtEl>
                                            <p:attrNameLst>
                                              <p:attrName>style.visibility</p:attrName>
                                            </p:attrNameLst>
                                          </p:cBhvr>
                                          <p:to>
                                            <p:strVal val="visible"/>
                                          </p:to>
                                        </p:set>
                                        <p:anim calcmode="lin" valueType="num">
                                          <p:cBhvr>
                                            <p:cTn id="55" dur="1000" fill="hold"/>
                                            <p:tgtEl>
                                              <p:spTgt spid="33"/>
                                            </p:tgtEl>
                                            <p:attrNameLst>
                                              <p:attrName>ppt_w</p:attrName>
                                            </p:attrNameLst>
                                          </p:cBhvr>
                                          <p:tavLst>
                                            <p:tav tm="0">
                                              <p:val>
                                                <p:fltVal val="0"/>
                                              </p:val>
                                            </p:tav>
                                            <p:tav tm="100000">
                                              <p:val>
                                                <p:strVal val="#ppt_w"/>
                                              </p:val>
                                            </p:tav>
                                          </p:tavLst>
                                        </p:anim>
                                        <p:anim calcmode="lin" valueType="num">
                                          <p:cBhvr>
                                            <p:cTn id="56" dur="1000" fill="hold"/>
                                            <p:tgtEl>
                                              <p:spTgt spid="33"/>
                                            </p:tgtEl>
                                            <p:attrNameLst>
                                              <p:attrName>ppt_h</p:attrName>
                                            </p:attrNameLst>
                                          </p:cBhvr>
                                          <p:tavLst>
                                            <p:tav tm="0">
                                              <p:val>
                                                <p:fltVal val="0"/>
                                              </p:val>
                                            </p:tav>
                                            <p:tav tm="100000">
                                              <p:val>
                                                <p:strVal val="#ppt_h"/>
                                              </p:val>
                                            </p:tav>
                                          </p:tavLst>
                                        </p:anim>
                                        <p:anim calcmode="lin" valueType="num">
                                          <p:cBhvr>
                                            <p:cTn id="57" dur="1000" fill="hold"/>
                                            <p:tgtEl>
                                              <p:spTgt spid="33"/>
                                            </p:tgtEl>
                                            <p:attrNameLst>
                                              <p:attrName>style.rotation</p:attrName>
                                            </p:attrNameLst>
                                          </p:cBhvr>
                                          <p:tavLst>
                                            <p:tav tm="0">
                                              <p:val>
                                                <p:fltVal val="360"/>
                                              </p:val>
                                            </p:tav>
                                            <p:tav tm="100000">
                                              <p:val>
                                                <p:fltVal val="0"/>
                                              </p:val>
                                            </p:tav>
                                          </p:tavLst>
                                        </p:anim>
                                        <p:animEffect transition="in" filter="fade">
                                          <p:cBhvr>
                                            <p:cTn id="58" dur="1000"/>
                                            <p:tgtEl>
                                              <p:spTgt spid="33"/>
                                            </p:tgtEl>
                                          </p:cBhvr>
                                        </p:animEffect>
                                      </p:childTnLst>
                                    </p:cTn>
                                  </p:par>
                                  <p:par>
                                    <p:cTn id="59" presetID="2" presetClass="entr" presetSubtype="4" fill="hold" grpId="0" nodeType="withEffect">
                                      <p:stCondLst>
                                        <p:cond delay="50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3250" fill="hold"/>
                                            <p:tgtEl>
                                              <p:spTgt spid="36"/>
                                            </p:tgtEl>
                                            <p:attrNameLst>
                                              <p:attrName>ppt_x</p:attrName>
                                            </p:attrNameLst>
                                          </p:cBhvr>
                                          <p:tavLst>
                                            <p:tav tm="0">
                                              <p:val>
                                                <p:strVal val="#ppt_x"/>
                                              </p:val>
                                            </p:tav>
                                            <p:tav tm="100000">
                                              <p:val>
                                                <p:strVal val="#ppt_x"/>
                                              </p:val>
                                            </p:tav>
                                          </p:tavLst>
                                        </p:anim>
                                        <p:anim calcmode="lin" valueType="num">
                                          <p:cBhvr additive="base">
                                            <p:cTn id="62" dur="3250" fill="hold"/>
                                            <p:tgtEl>
                                              <p:spTgt spid="3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3250" fill="hold"/>
                                            <p:tgtEl>
                                              <p:spTgt spid="37"/>
                                            </p:tgtEl>
                                            <p:attrNameLst>
                                              <p:attrName>ppt_x</p:attrName>
                                            </p:attrNameLst>
                                          </p:cBhvr>
                                          <p:tavLst>
                                            <p:tav tm="0">
                                              <p:val>
                                                <p:strVal val="#ppt_x"/>
                                              </p:val>
                                            </p:tav>
                                            <p:tav tm="100000">
                                              <p:val>
                                                <p:strVal val="#ppt_x"/>
                                              </p:val>
                                            </p:tav>
                                          </p:tavLst>
                                        </p:anim>
                                        <p:anim calcmode="lin" valueType="num">
                                          <p:cBhvr additive="base">
                                            <p:cTn id="66" dur="325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1" grpId="0" animBg="1"/>
          <p:bldP spid="22" grpId="0"/>
          <p:bldP spid="23" grpId="0"/>
          <p:bldP spid="24" grpId="0"/>
          <p:bldP spid="26" grpId="0"/>
          <p:bldP spid="28" grpId="0" animBg="1"/>
          <p:bldP spid="36" grpId="0"/>
          <p:bldP spid="3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3B78093-2560-4599-BA85-769F27EA2A27}"/>
              </a:ext>
            </a:extLst>
          </p:cNvPr>
          <p:cNvSpPr/>
          <p:nvPr/>
        </p:nvSpPr>
        <p:spPr>
          <a:xfrm>
            <a:off x="7943168" y="11038818"/>
            <a:ext cx="5783024" cy="1676336"/>
          </a:xfrm>
          <a:custGeom>
            <a:avLst/>
            <a:gdLst>
              <a:gd name="connsiteX0" fmla="*/ 3537473 w 3537473"/>
              <a:gd name="connsiteY0" fmla="*/ 0 h 1025414"/>
              <a:gd name="connsiteX1" fmla="*/ 525748 w 3537473"/>
              <a:gd name="connsiteY1" fmla="*/ 0 h 1025414"/>
              <a:gd name="connsiteX2" fmla="*/ 510648 w 3537473"/>
              <a:gd name="connsiteY2" fmla="*/ 57654 h 1025414"/>
              <a:gd name="connsiteX3" fmla="*/ 509275 w 3537473"/>
              <a:gd name="connsiteY3" fmla="*/ 60399 h 1025414"/>
              <a:gd name="connsiteX4" fmla="*/ 509275 w 3537473"/>
              <a:gd name="connsiteY4" fmla="*/ 61772 h 1025414"/>
              <a:gd name="connsiteX5" fmla="*/ 0 w 3537473"/>
              <a:gd name="connsiteY5" fmla="*/ 1025414 h 1025414"/>
              <a:gd name="connsiteX6" fmla="*/ 2910145 w 3537473"/>
              <a:gd name="connsiteY6" fmla="*/ 1025414 h 1025414"/>
              <a:gd name="connsiteX7" fmla="*/ 3084479 w 3537473"/>
              <a:gd name="connsiteY7" fmla="*/ 741263 h 1025414"/>
              <a:gd name="connsiteX8" fmla="*/ 3216259 w 3537473"/>
              <a:gd name="connsiteY8" fmla="*/ 584774 h 1025414"/>
              <a:gd name="connsiteX9" fmla="*/ 3537473 w 3537473"/>
              <a:gd name="connsiteY9" fmla="*/ 0 h 102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37473" h="1025414">
                <a:moveTo>
                  <a:pt x="3537473" y="0"/>
                </a:moveTo>
                <a:lnTo>
                  <a:pt x="525748" y="0"/>
                </a:lnTo>
                <a:lnTo>
                  <a:pt x="510648" y="57654"/>
                </a:lnTo>
                <a:lnTo>
                  <a:pt x="509275" y="60399"/>
                </a:lnTo>
                <a:lnTo>
                  <a:pt x="509275" y="61772"/>
                </a:lnTo>
                <a:cubicBezTo>
                  <a:pt x="382986" y="514766"/>
                  <a:pt x="152371" y="855198"/>
                  <a:pt x="0" y="1025414"/>
                </a:cubicBezTo>
                <a:lnTo>
                  <a:pt x="2910145" y="1025414"/>
                </a:lnTo>
                <a:cubicBezTo>
                  <a:pt x="2959562" y="925206"/>
                  <a:pt x="3011725" y="826371"/>
                  <a:pt x="3084479" y="741263"/>
                </a:cubicBezTo>
                <a:cubicBezTo>
                  <a:pt x="3128405" y="689100"/>
                  <a:pt x="3180568" y="642428"/>
                  <a:pt x="3216259" y="584774"/>
                </a:cubicBezTo>
                <a:cubicBezTo>
                  <a:pt x="3457856" y="192179"/>
                  <a:pt x="3170960" y="49418"/>
                  <a:pt x="3537473" y="0"/>
                </a:cubicBezTo>
                <a:close/>
              </a:path>
            </a:pathLst>
          </a:custGeom>
          <a:solidFill>
            <a:schemeClr val="accent6"/>
          </a:solidFill>
          <a:ln w="13725" cap="flat">
            <a:noFill/>
            <a:prstDash val="solid"/>
            <a:miter/>
          </a:ln>
        </p:spPr>
        <p:txBody>
          <a:bodyPr rtlCol="0" anchor="ctr"/>
          <a:lstStyle/>
          <a:p>
            <a:endParaRPr lang="en-ID"/>
          </a:p>
        </p:txBody>
      </p:sp>
      <p:grpSp>
        <p:nvGrpSpPr>
          <p:cNvPr id="4" name="Group 3">
            <a:extLst>
              <a:ext uri="{FF2B5EF4-FFF2-40B4-BE49-F238E27FC236}">
                <a16:creationId xmlns:a16="http://schemas.microsoft.com/office/drawing/2014/main" id="{AC3A39F6-3C35-4CD6-B188-91572E4ABBA6}"/>
              </a:ext>
            </a:extLst>
          </p:cNvPr>
          <p:cNvGrpSpPr/>
          <p:nvPr/>
        </p:nvGrpSpPr>
        <p:grpSpPr>
          <a:xfrm>
            <a:off x="8780214" y="9357995"/>
            <a:ext cx="7092889" cy="2187987"/>
            <a:chOff x="1035034" y="4928924"/>
            <a:chExt cx="4095059" cy="1263228"/>
          </a:xfrm>
        </p:grpSpPr>
        <p:sp>
          <p:nvSpPr>
            <p:cNvPr id="5" name="Freeform: Shape 4">
              <a:extLst>
                <a:ext uri="{FF2B5EF4-FFF2-40B4-BE49-F238E27FC236}">
                  <a16:creationId xmlns:a16="http://schemas.microsoft.com/office/drawing/2014/main" id="{0AB56422-7546-4971-A221-483B03056CB6}"/>
                </a:ext>
              </a:extLst>
            </p:cNvPr>
            <p:cNvSpPr/>
            <p:nvPr/>
          </p:nvSpPr>
          <p:spPr>
            <a:xfrm>
              <a:off x="1035034" y="4956132"/>
              <a:ext cx="4093763" cy="1236020"/>
            </a:xfrm>
            <a:custGeom>
              <a:avLst/>
              <a:gdLst>
                <a:gd name="connsiteX0" fmla="*/ 4274618 w 4337344"/>
                <a:gd name="connsiteY0" fmla="*/ 0 h 1309564"/>
                <a:gd name="connsiteX1" fmla="*/ 131780 w 4337344"/>
                <a:gd name="connsiteY1" fmla="*/ 0 h 1309564"/>
                <a:gd name="connsiteX2" fmla="*/ 140016 w 4337344"/>
                <a:gd name="connsiteY2" fmla="*/ 468094 h 1309564"/>
                <a:gd name="connsiteX3" fmla="*/ 0 w 4337344"/>
                <a:gd name="connsiteY3" fmla="*/ 1029532 h 1309564"/>
                <a:gd name="connsiteX4" fmla="*/ 999333 w 4337344"/>
                <a:gd name="connsiteY4" fmla="*/ 1029532 h 1309564"/>
                <a:gd name="connsiteX5" fmla="*/ 1159940 w 4337344"/>
                <a:gd name="connsiteY5" fmla="*/ 1169548 h 1309564"/>
                <a:gd name="connsiteX6" fmla="*/ 1320547 w 4337344"/>
                <a:gd name="connsiteY6" fmla="*/ 1309565 h 1309564"/>
                <a:gd name="connsiteX7" fmla="*/ 1481154 w 4337344"/>
                <a:gd name="connsiteY7" fmla="*/ 1169548 h 1309564"/>
                <a:gd name="connsiteX8" fmla="*/ 1641761 w 4337344"/>
                <a:gd name="connsiteY8" fmla="*/ 1029532 h 1309564"/>
                <a:gd name="connsiteX9" fmla="*/ 2896418 w 4337344"/>
                <a:gd name="connsiteY9" fmla="*/ 1029532 h 1309564"/>
                <a:gd name="connsiteX10" fmla="*/ 3205277 w 4337344"/>
                <a:gd name="connsiteY10" fmla="*/ 984232 h 1309564"/>
                <a:gd name="connsiteX11" fmla="*/ 4053612 w 4337344"/>
                <a:gd name="connsiteY11" fmla="*/ 933442 h 1309564"/>
                <a:gd name="connsiteX12" fmla="*/ 4144211 w 4337344"/>
                <a:gd name="connsiteY12" fmla="*/ 910106 h 1309564"/>
                <a:gd name="connsiteX13" fmla="*/ 4222455 w 4337344"/>
                <a:gd name="connsiteY13" fmla="*/ 845589 h 1309564"/>
                <a:gd name="connsiteX14" fmla="*/ 4297954 w 4337344"/>
                <a:gd name="connsiteY14" fmla="*/ 424167 h 1309564"/>
                <a:gd name="connsiteX15" fmla="*/ 4212846 w 4337344"/>
                <a:gd name="connsiteY15" fmla="*/ 201788 h 1309564"/>
                <a:gd name="connsiteX16" fmla="*/ 4265009 w 4337344"/>
                <a:gd name="connsiteY16" fmla="*/ 59026 h 1309564"/>
                <a:gd name="connsiteX17" fmla="*/ 4274618 w 4337344"/>
                <a:gd name="connsiteY17" fmla="*/ 0 h 130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37344" h="1309564">
                  <a:moveTo>
                    <a:pt x="4274618" y="0"/>
                  </a:moveTo>
                  <a:lnTo>
                    <a:pt x="131780" y="0"/>
                  </a:lnTo>
                  <a:cubicBezTo>
                    <a:pt x="155116" y="157862"/>
                    <a:pt x="160607" y="314350"/>
                    <a:pt x="140016" y="468094"/>
                  </a:cubicBezTo>
                  <a:cubicBezTo>
                    <a:pt x="116680" y="571047"/>
                    <a:pt x="68635" y="781072"/>
                    <a:pt x="0" y="1029532"/>
                  </a:cubicBezTo>
                  <a:lnTo>
                    <a:pt x="999333" y="1029532"/>
                  </a:lnTo>
                  <a:lnTo>
                    <a:pt x="1159940" y="1169548"/>
                  </a:lnTo>
                  <a:lnTo>
                    <a:pt x="1320547" y="1309565"/>
                  </a:lnTo>
                  <a:lnTo>
                    <a:pt x="1481154" y="1169548"/>
                  </a:lnTo>
                  <a:lnTo>
                    <a:pt x="1641761" y="1029532"/>
                  </a:lnTo>
                  <a:lnTo>
                    <a:pt x="2896418" y="1029532"/>
                  </a:lnTo>
                  <a:cubicBezTo>
                    <a:pt x="2952699" y="1006196"/>
                    <a:pt x="3046043" y="992469"/>
                    <a:pt x="3205277" y="984232"/>
                  </a:cubicBezTo>
                  <a:cubicBezTo>
                    <a:pt x="3585518" y="965015"/>
                    <a:pt x="3766716" y="975996"/>
                    <a:pt x="4053612" y="933442"/>
                  </a:cubicBezTo>
                  <a:cubicBezTo>
                    <a:pt x="4083812" y="929324"/>
                    <a:pt x="4115384" y="923833"/>
                    <a:pt x="4144211" y="910106"/>
                  </a:cubicBezTo>
                  <a:cubicBezTo>
                    <a:pt x="4174410" y="895006"/>
                    <a:pt x="4200492" y="871671"/>
                    <a:pt x="4222455" y="845589"/>
                  </a:cubicBezTo>
                  <a:cubicBezTo>
                    <a:pt x="4333645" y="713809"/>
                    <a:pt x="4374826" y="579283"/>
                    <a:pt x="4297954" y="424167"/>
                  </a:cubicBezTo>
                  <a:cubicBezTo>
                    <a:pt x="4262264" y="351413"/>
                    <a:pt x="4204610" y="281405"/>
                    <a:pt x="4212846" y="201788"/>
                  </a:cubicBezTo>
                  <a:cubicBezTo>
                    <a:pt x="4218337" y="150998"/>
                    <a:pt x="4248537" y="107071"/>
                    <a:pt x="4265009" y="59026"/>
                  </a:cubicBezTo>
                  <a:cubicBezTo>
                    <a:pt x="4269128" y="39808"/>
                    <a:pt x="4273246" y="19218"/>
                    <a:pt x="4274618" y="0"/>
                  </a:cubicBezTo>
                  <a:close/>
                </a:path>
              </a:pathLst>
            </a:custGeom>
            <a:solidFill>
              <a:schemeClr val="accent5">
                <a:lumMod val="75000"/>
              </a:schemeClr>
            </a:solidFill>
            <a:ln w="137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86E0BAA-67E7-4CF8-8EDA-2A4F0C1DB545}"/>
                </a:ext>
              </a:extLst>
            </p:cNvPr>
            <p:cNvSpPr/>
            <p:nvPr/>
          </p:nvSpPr>
          <p:spPr>
            <a:xfrm>
              <a:off x="1042807" y="4928924"/>
              <a:ext cx="4087286" cy="1234724"/>
            </a:xfrm>
            <a:custGeom>
              <a:avLst/>
              <a:gdLst>
                <a:gd name="connsiteX0" fmla="*/ 0 w 4330481"/>
                <a:gd name="connsiteY0" fmla="*/ 1028159 h 1308191"/>
                <a:gd name="connsiteX1" fmla="*/ 1025414 w 4330481"/>
                <a:gd name="connsiteY1" fmla="*/ 1028159 h 1308191"/>
                <a:gd name="connsiteX2" fmla="*/ 1186021 w 4330481"/>
                <a:gd name="connsiteY2" fmla="*/ 1168176 h 1308191"/>
                <a:gd name="connsiteX3" fmla="*/ 1346628 w 4330481"/>
                <a:gd name="connsiteY3" fmla="*/ 1308192 h 1308191"/>
                <a:gd name="connsiteX4" fmla="*/ 1507235 w 4330481"/>
                <a:gd name="connsiteY4" fmla="*/ 1168176 h 1308191"/>
                <a:gd name="connsiteX5" fmla="*/ 1667842 w 4330481"/>
                <a:gd name="connsiteY5" fmla="*/ 1028159 h 1308191"/>
                <a:gd name="connsiteX6" fmla="*/ 3014471 w 4330481"/>
                <a:gd name="connsiteY6" fmla="*/ 1028159 h 1308191"/>
                <a:gd name="connsiteX7" fmla="*/ 3198414 w 4330481"/>
                <a:gd name="connsiteY7" fmla="*/ 1013059 h 1308191"/>
                <a:gd name="connsiteX8" fmla="*/ 4046748 w 4330481"/>
                <a:gd name="connsiteY8" fmla="*/ 962269 h 1308191"/>
                <a:gd name="connsiteX9" fmla="*/ 4137347 w 4330481"/>
                <a:gd name="connsiteY9" fmla="*/ 938933 h 1308191"/>
                <a:gd name="connsiteX10" fmla="*/ 4215592 w 4330481"/>
                <a:gd name="connsiteY10" fmla="*/ 874416 h 1308191"/>
                <a:gd name="connsiteX11" fmla="*/ 4291091 w 4330481"/>
                <a:gd name="connsiteY11" fmla="*/ 452994 h 1308191"/>
                <a:gd name="connsiteX12" fmla="*/ 4205983 w 4330481"/>
                <a:gd name="connsiteY12" fmla="*/ 230615 h 1308191"/>
                <a:gd name="connsiteX13" fmla="*/ 4258146 w 4330481"/>
                <a:gd name="connsiteY13" fmla="*/ 87853 h 1308191"/>
                <a:gd name="connsiteX14" fmla="*/ 4269127 w 4330481"/>
                <a:gd name="connsiteY14" fmla="*/ 0 h 1308191"/>
                <a:gd name="connsiteX15" fmla="*/ 119426 w 4330481"/>
                <a:gd name="connsiteY15" fmla="*/ 0 h 1308191"/>
                <a:gd name="connsiteX16" fmla="*/ 131780 w 4330481"/>
                <a:gd name="connsiteY16" fmla="*/ 496921 h 1308191"/>
                <a:gd name="connsiteX17" fmla="*/ 0 w 4330481"/>
                <a:gd name="connsiteY17" fmla="*/ 1028159 h 130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30481" h="1308191">
                  <a:moveTo>
                    <a:pt x="0" y="1028159"/>
                  </a:moveTo>
                  <a:lnTo>
                    <a:pt x="1025414" y="1028159"/>
                  </a:lnTo>
                  <a:lnTo>
                    <a:pt x="1186021" y="1168176"/>
                  </a:lnTo>
                  <a:lnTo>
                    <a:pt x="1346628" y="1308192"/>
                  </a:lnTo>
                  <a:lnTo>
                    <a:pt x="1507235" y="1168176"/>
                  </a:lnTo>
                  <a:lnTo>
                    <a:pt x="1667842" y="1028159"/>
                  </a:lnTo>
                  <a:lnTo>
                    <a:pt x="3014471" y="1028159"/>
                  </a:lnTo>
                  <a:cubicBezTo>
                    <a:pt x="3063888" y="1021296"/>
                    <a:pt x="3122915" y="1017178"/>
                    <a:pt x="3198414" y="1013059"/>
                  </a:cubicBezTo>
                  <a:cubicBezTo>
                    <a:pt x="3578654" y="993842"/>
                    <a:pt x="3759852" y="1004823"/>
                    <a:pt x="4046748" y="962269"/>
                  </a:cubicBezTo>
                  <a:cubicBezTo>
                    <a:pt x="4076948" y="958151"/>
                    <a:pt x="4108520" y="952660"/>
                    <a:pt x="4137347" y="938933"/>
                  </a:cubicBezTo>
                  <a:cubicBezTo>
                    <a:pt x="4167547" y="923833"/>
                    <a:pt x="4193628" y="900498"/>
                    <a:pt x="4215592" y="874416"/>
                  </a:cubicBezTo>
                  <a:cubicBezTo>
                    <a:pt x="4326781" y="742636"/>
                    <a:pt x="4367963" y="608110"/>
                    <a:pt x="4291091" y="452994"/>
                  </a:cubicBezTo>
                  <a:cubicBezTo>
                    <a:pt x="4255400" y="380240"/>
                    <a:pt x="4197747" y="310232"/>
                    <a:pt x="4205983" y="230615"/>
                  </a:cubicBezTo>
                  <a:cubicBezTo>
                    <a:pt x="4211474" y="179825"/>
                    <a:pt x="4241673" y="135898"/>
                    <a:pt x="4258146" y="87853"/>
                  </a:cubicBezTo>
                  <a:cubicBezTo>
                    <a:pt x="4267755" y="59026"/>
                    <a:pt x="4270500" y="30199"/>
                    <a:pt x="4269127" y="0"/>
                  </a:cubicBezTo>
                  <a:lnTo>
                    <a:pt x="119426" y="0"/>
                  </a:lnTo>
                  <a:cubicBezTo>
                    <a:pt x="146880" y="167470"/>
                    <a:pt x="153744" y="333568"/>
                    <a:pt x="131780" y="496921"/>
                  </a:cubicBezTo>
                  <a:cubicBezTo>
                    <a:pt x="109817" y="595756"/>
                    <a:pt x="64517" y="792053"/>
                    <a:pt x="0" y="1028159"/>
                  </a:cubicBezTo>
                  <a:close/>
                </a:path>
              </a:pathLst>
            </a:custGeom>
            <a:solidFill>
              <a:schemeClr val="accent5"/>
            </a:solidFill>
            <a:ln w="13725" cap="flat">
              <a:noFill/>
              <a:prstDash val="solid"/>
              <a:miter/>
            </a:ln>
          </p:spPr>
          <p:txBody>
            <a:bodyPr rtlCol="0" anchor="ctr"/>
            <a:lstStyle/>
            <a:p>
              <a:endParaRPr lang="en-ID"/>
            </a:p>
          </p:txBody>
        </p:sp>
      </p:grpSp>
      <p:grpSp>
        <p:nvGrpSpPr>
          <p:cNvPr id="7" name="Group 6">
            <a:extLst>
              <a:ext uri="{FF2B5EF4-FFF2-40B4-BE49-F238E27FC236}">
                <a16:creationId xmlns:a16="http://schemas.microsoft.com/office/drawing/2014/main" id="{1C26E71C-7BBE-4932-BD6C-BE375543B960}"/>
              </a:ext>
            </a:extLst>
          </p:cNvPr>
          <p:cNvGrpSpPr/>
          <p:nvPr/>
        </p:nvGrpSpPr>
        <p:grpSpPr>
          <a:xfrm>
            <a:off x="8295490" y="7674924"/>
            <a:ext cx="8179645" cy="2185744"/>
            <a:chOff x="755180" y="3957208"/>
            <a:chExt cx="4722494" cy="1261933"/>
          </a:xfrm>
        </p:grpSpPr>
        <p:sp>
          <p:nvSpPr>
            <p:cNvPr id="8" name="Freeform: Shape 7">
              <a:extLst>
                <a:ext uri="{FF2B5EF4-FFF2-40B4-BE49-F238E27FC236}">
                  <a16:creationId xmlns:a16="http://schemas.microsoft.com/office/drawing/2014/main" id="{DCCA9228-2A78-467D-8B96-7315A0E9794A}"/>
                </a:ext>
              </a:extLst>
            </p:cNvPr>
            <p:cNvSpPr/>
            <p:nvPr/>
          </p:nvSpPr>
          <p:spPr>
            <a:xfrm>
              <a:off x="769432" y="3984416"/>
              <a:ext cx="4708242" cy="1234725"/>
            </a:xfrm>
            <a:custGeom>
              <a:avLst/>
              <a:gdLst>
                <a:gd name="connsiteX0" fmla="*/ 4926655 w 4988384"/>
                <a:gd name="connsiteY0" fmla="*/ 0 h 1308192"/>
                <a:gd name="connsiteX1" fmla="*/ 0 w 4988384"/>
                <a:gd name="connsiteY1" fmla="*/ 0 h 1308192"/>
                <a:gd name="connsiteX2" fmla="*/ 231988 w 4988384"/>
                <a:gd name="connsiteY2" fmla="*/ 362395 h 1308192"/>
                <a:gd name="connsiteX3" fmla="*/ 413186 w 4988384"/>
                <a:gd name="connsiteY3" fmla="*/ 1029532 h 1308192"/>
                <a:gd name="connsiteX4" fmla="*/ 669882 w 4988384"/>
                <a:gd name="connsiteY4" fmla="*/ 1029532 h 1308192"/>
                <a:gd name="connsiteX5" fmla="*/ 830489 w 4988384"/>
                <a:gd name="connsiteY5" fmla="*/ 1169549 h 1308192"/>
                <a:gd name="connsiteX6" fmla="*/ 991096 w 4988384"/>
                <a:gd name="connsiteY6" fmla="*/ 1308192 h 1308192"/>
                <a:gd name="connsiteX7" fmla="*/ 1151703 w 4988384"/>
                <a:gd name="connsiteY7" fmla="*/ 1168176 h 1308192"/>
                <a:gd name="connsiteX8" fmla="*/ 1312311 w 4988384"/>
                <a:gd name="connsiteY8" fmla="*/ 1028160 h 1308192"/>
                <a:gd name="connsiteX9" fmla="*/ 4557397 w 4988384"/>
                <a:gd name="connsiteY9" fmla="*/ 1028160 h 1308192"/>
                <a:gd name="connsiteX10" fmla="*/ 4486016 w 4988384"/>
                <a:gd name="connsiteY10" fmla="*/ 834607 h 1308192"/>
                <a:gd name="connsiteX11" fmla="*/ 4491506 w 4988384"/>
                <a:gd name="connsiteY11" fmla="*/ 823626 h 1308192"/>
                <a:gd name="connsiteX12" fmla="*/ 4654859 w 4988384"/>
                <a:gd name="connsiteY12" fmla="*/ 569675 h 1308192"/>
                <a:gd name="connsiteX13" fmla="*/ 4609559 w 4988384"/>
                <a:gd name="connsiteY13" fmla="*/ 418677 h 1308192"/>
                <a:gd name="connsiteX14" fmla="*/ 4616423 w 4988384"/>
                <a:gd name="connsiteY14" fmla="*/ 391222 h 1308192"/>
                <a:gd name="connsiteX15" fmla="*/ 4654859 w 4988384"/>
                <a:gd name="connsiteY15" fmla="*/ 382986 h 1308192"/>
                <a:gd name="connsiteX16" fmla="*/ 4977445 w 4988384"/>
                <a:gd name="connsiteY16" fmla="*/ 236106 h 1308192"/>
                <a:gd name="connsiteX17" fmla="*/ 4951364 w 4988384"/>
                <a:gd name="connsiteY17" fmla="*/ 38436 h 1308192"/>
                <a:gd name="connsiteX18" fmla="*/ 4926655 w 4988384"/>
                <a:gd name="connsiteY18" fmla="*/ 0 h 1308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988384" h="1308192">
                  <a:moveTo>
                    <a:pt x="4926655" y="0"/>
                  </a:moveTo>
                  <a:lnTo>
                    <a:pt x="0" y="0"/>
                  </a:lnTo>
                  <a:cubicBezTo>
                    <a:pt x="65890" y="127662"/>
                    <a:pt x="142762" y="248461"/>
                    <a:pt x="231988" y="362395"/>
                  </a:cubicBezTo>
                  <a:cubicBezTo>
                    <a:pt x="311605" y="584774"/>
                    <a:pt x="380241" y="808526"/>
                    <a:pt x="413186" y="1029532"/>
                  </a:cubicBezTo>
                  <a:lnTo>
                    <a:pt x="669882" y="1029532"/>
                  </a:lnTo>
                  <a:lnTo>
                    <a:pt x="830489" y="1169549"/>
                  </a:lnTo>
                  <a:lnTo>
                    <a:pt x="991096" y="1308192"/>
                  </a:lnTo>
                  <a:lnTo>
                    <a:pt x="1151703" y="1168176"/>
                  </a:lnTo>
                  <a:lnTo>
                    <a:pt x="1312311" y="1028160"/>
                  </a:lnTo>
                  <a:lnTo>
                    <a:pt x="4557397" y="1028160"/>
                  </a:lnTo>
                  <a:cubicBezTo>
                    <a:pt x="4561515" y="956779"/>
                    <a:pt x="4535433" y="884025"/>
                    <a:pt x="4486016" y="834607"/>
                  </a:cubicBezTo>
                  <a:cubicBezTo>
                    <a:pt x="4470916" y="834607"/>
                    <a:pt x="4483270" y="823626"/>
                    <a:pt x="4491506" y="823626"/>
                  </a:cubicBezTo>
                  <a:cubicBezTo>
                    <a:pt x="4601323" y="800290"/>
                    <a:pt x="4679568" y="678119"/>
                    <a:pt x="4654859" y="569675"/>
                  </a:cubicBezTo>
                  <a:cubicBezTo>
                    <a:pt x="4643877" y="517511"/>
                    <a:pt x="4612305" y="470839"/>
                    <a:pt x="4609559" y="418677"/>
                  </a:cubicBezTo>
                  <a:cubicBezTo>
                    <a:pt x="4609559" y="409067"/>
                    <a:pt x="4609559" y="398086"/>
                    <a:pt x="4616423" y="391222"/>
                  </a:cubicBezTo>
                  <a:cubicBezTo>
                    <a:pt x="4626032" y="381613"/>
                    <a:pt x="4641132" y="381613"/>
                    <a:pt x="4654859" y="382986"/>
                  </a:cubicBezTo>
                  <a:cubicBezTo>
                    <a:pt x="4782521" y="393968"/>
                    <a:pt x="4934892" y="355532"/>
                    <a:pt x="4977445" y="236106"/>
                  </a:cubicBezTo>
                  <a:cubicBezTo>
                    <a:pt x="5000782" y="171589"/>
                    <a:pt x="4984309" y="98835"/>
                    <a:pt x="4951364" y="38436"/>
                  </a:cubicBezTo>
                  <a:cubicBezTo>
                    <a:pt x="4943128" y="24709"/>
                    <a:pt x="4934892" y="12355"/>
                    <a:pt x="4926655" y="0"/>
                  </a:cubicBezTo>
                  <a:close/>
                </a:path>
              </a:pathLst>
            </a:custGeom>
            <a:solidFill>
              <a:schemeClr val="accent4">
                <a:lumMod val="75000"/>
              </a:schemeClr>
            </a:solidFill>
            <a:ln w="137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4E012A-E940-42D8-93D1-FA6C7AE01AFD}"/>
                </a:ext>
              </a:extLst>
            </p:cNvPr>
            <p:cNvSpPr/>
            <p:nvPr/>
          </p:nvSpPr>
          <p:spPr>
            <a:xfrm>
              <a:off x="755180" y="3957208"/>
              <a:ext cx="4721199" cy="1234724"/>
            </a:xfrm>
            <a:custGeom>
              <a:avLst/>
              <a:gdLst>
                <a:gd name="connsiteX0" fmla="*/ 424167 w 5002112"/>
                <a:gd name="connsiteY0" fmla="*/ 1028159 h 1308191"/>
                <a:gd name="connsiteX1" fmla="*/ 719300 w 5002112"/>
                <a:gd name="connsiteY1" fmla="*/ 1028159 h 1308191"/>
                <a:gd name="connsiteX2" fmla="*/ 879907 w 5002112"/>
                <a:gd name="connsiteY2" fmla="*/ 1168176 h 1308191"/>
                <a:gd name="connsiteX3" fmla="*/ 1040514 w 5002112"/>
                <a:gd name="connsiteY3" fmla="*/ 1308192 h 1308191"/>
                <a:gd name="connsiteX4" fmla="*/ 1201121 w 5002112"/>
                <a:gd name="connsiteY4" fmla="*/ 1168176 h 1308191"/>
                <a:gd name="connsiteX5" fmla="*/ 1361728 w 5002112"/>
                <a:gd name="connsiteY5" fmla="*/ 1028159 h 1308191"/>
                <a:gd name="connsiteX6" fmla="*/ 4572496 w 5002112"/>
                <a:gd name="connsiteY6" fmla="*/ 1028159 h 1308191"/>
                <a:gd name="connsiteX7" fmla="*/ 4499743 w 5002112"/>
                <a:gd name="connsiteY7" fmla="*/ 863434 h 1308191"/>
                <a:gd name="connsiteX8" fmla="*/ 4505233 w 5002112"/>
                <a:gd name="connsiteY8" fmla="*/ 852453 h 1308191"/>
                <a:gd name="connsiteX9" fmla="*/ 4668586 w 5002112"/>
                <a:gd name="connsiteY9" fmla="*/ 598501 h 1308191"/>
                <a:gd name="connsiteX10" fmla="*/ 4623286 w 5002112"/>
                <a:gd name="connsiteY10" fmla="*/ 447503 h 1308191"/>
                <a:gd name="connsiteX11" fmla="*/ 4630150 w 5002112"/>
                <a:gd name="connsiteY11" fmla="*/ 420049 h 1308191"/>
                <a:gd name="connsiteX12" fmla="*/ 4668586 w 5002112"/>
                <a:gd name="connsiteY12" fmla="*/ 411813 h 1308191"/>
                <a:gd name="connsiteX13" fmla="*/ 4991173 w 5002112"/>
                <a:gd name="connsiteY13" fmla="*/ 264933 h 1308191"/>
                <a:gd name="connsiteX14" fmla="*/ 4965091 w 5002112"/>
                <a:gd name="connsiteY14" fmla="*/ 67263 h 1308191"/>
                <a:gd name="connsiteX15" fmla="*/ 4921165 w 5002112"/>
                <a:gd name="connsiteY15" fmla="*/ 0 h 1308191"/>
                <a:gd name="connsiteX16" fmla="*/ 0 w 5002112"/>
                <a:gd name="connsiteY16" fmla="*/ 0 h 1308191"/>
                <a:gd name="connsiteX17" fmla="*/ 247088 w 5002112"/>
                <a:gd name="connsiteY17" fmla="*/ 391222 h 1308191"/>
                <a:gd name="connsiteX18" fmla="*/ 424167 w 5002112"/>
                <a:gd name="connsiteY18" fmla="*/ 1028159 h 130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02112" h="1308191">
                  <a:moveTo>
                    <a:pt x="424167" y="1028159"/>
                  </a:moveTo>
                  <a:lnTo>
                    <a:pt x="719300" y="1028159"/>
                  </a:lnTo>
                  <a:lnTo>
                    <a:pt x="879907" y="1168176"/>
                  </a:lnTo>
                  <a:lnTo>
                    <a:pt x="1040514" y="1308192"/>
                  </a:lnTo>
                  <a:lnTo>
                    <a:pt x="1201121" y="1168176"/>
                  </a:lnTo>
                  <a:lnTo>
                    <a:pt x="1361728" y="1028159"/>
                  </a:lnTo>
                  <a:lnTo>
                    <a:pt x="4572496" y="1028159"/>
                  </a:lnTo>
                  <a:cubicBezTo>
                    <a:pt x="4569751" y="966387"/>
                    <a:pt x="4543669" y="907361"/>
                    <a:pt x="4499743" y="863434"/>
                  </a:cubicBezTo>
                  <a:cubicBezTo>
                    <a:pt x="4484643" y="863434"/>
                    <a:pt x="4496997" y="852453"/>
                    <a:pt x="4505233" y="852453"/>
                  </a:cubicBezTo>
                  <a:cubicBezTo>
                    <a:pt x="4615050" y="829116"/>
                    <a:pt x="4693295" y="706945"/>
                    <a:pt x="4668586" y="598501"/>
                  </a:cubicBezTo>
                  <a:cubicBezTo>
                    <a:pt x="4657604" y="546338"/>
                    <a:pt x="4626032" y="499666"/>
                    <a:pt x="4623286" y="447503"/>
                  </a:cubicBezTo>
                  <a:cubicBezTo>
                    <a:pt x="4623286" y="437894"/>
                    <a:pt x="4623286" y="426913"/>
                    <a:pt x="4630150" y="420049"/>
                  </a:cubicBezTo>
                  <a:cubicBezTo>
                    <a:pt x="4639759" y="410440"/>
                    <a:pt x="4654859" y="410440"/>
                    <a:pt x="4668586" y="411813"/>
                  </a:cubicBezTo>
                  <a:cubicBezTo>
                    <a:pt x="4796248" y="422794"/>
                    <a:pt x="4948619" y="384359"/>
                    <a:pt x="4991173" y="264933"/>
                  </a:cubicBezTo>
                  <a:cubicBezTo>
                    <a:pt x="5014509" y="200415"/>
                    <a:pt x="4998036" y="127662"/>
                    <a:pt x="4965091" y="67263"/>
                  </a:cubicBezTo>
                  <a:cubicBezTo>
                    <a:pt x="4952737" y="43927"/>
                    <a:pt x="4937637" y="21963"/>
                    <a:pt x="4921165" y="0"/>
                  </a:cubicBezTo>
                  <a:lnTo>
                    <a:pt x="0" y="0"/>
                  </a:lnTo>
                  <a:cubicBezTo>
                    <a:pt x="68635" y="138644"/>
                    <a:pt x="150998" y="270424"/>
                    <a:pt x="247088" y="391222"/>
                  </a:cubicBezTo>
                  <a:cubicBezTo>
                    <a:pt x="323960" y="603992"/>
                    <a:pt x="389850" y="816762"/>
                    <a:pt x="424167" y="1028159"/>
                  </a:cubicBezTo>
                  <a:close/>
                </a:path>
              </a:pathLst>
            </a:custGeom>
            <a:solidFill>
              <a:schemeClr val="accent4"/>
            </a:solidFill>
            <a:ln w="13725" cap="flat">
              <a:noFill/>
              <a:prstDash val="solid"/>
              <a:miter/>
            </a:ln>
          </p:spPr>
          <p:txBody>
            <a:bodyPr rtlCol="0" anchor="ctr"/>
            <a:lstStyle/>
            <a:p>
              <a:endParaRPr lang="en-ID"/>
            </a:p>
          </p:txBody>
        </p:sp>
      </p:grpSp>
      <p:grpSp>
        <p:nvGrpSpPr>
          <p:cNvPr id="10" name="Group 9">
            <a:extLst>
              <a:ext uri="{FF2B5EF4-FFF2-40B4-BE49-F238E27FC236}">
                <a16:creationId xmlns:a16="http://schemas.microsoft.com/office/drawing/2014/main" id="{5087201B-1D7C-4A34-BB3A-DFDB28F0A281}"/>
              </a:ext>
            </a:extLst>
          </p:cNvPr>
          <p:cNvGrpSpPr/>
          <p:nvPr/>
        </p:nvGrpSpPr>
        <p:grpSpPr>
          <a:xfrm>
            <a:off x="7943168" y="5991857"/>
            <a:ext cx="8435539" cy="2190232"/>
            <a:chOff x="551768" y="2985494"/>
            <a:chExt cx="4870234" cy="1264524"/>
          </a:xfrm>
        </p:grpSpPr>
        <p:sp>
          <p:nvSpPr>
            <p:cNvPr id="11" name="Freeform: Shape 10">
              <a:extLst>
                <a:ext uri="{FF2B5EF4-FFF2-40B4-BE49-F238E27FC236}">
                  <a16:creationId xmlns:a16="http://schemas.microsoft.com/office/drawing/2014/main" id="{43A69FC0-CBE1-43B2-9E4E-F275856F5018}"/>
                </a:ext>
              </a:extLst>
            </p:cNvPr>
            <p:cNvSpPr/>
            <p:nvPr/>
          </p:nvSpPr>
          <p:spPr>
            <a:xfrm>
              <a:off x="551768" y="3013998"/>
              <a:ext cx="4870234" cy="1236020"/>
            </a:xfrm>
            <a:custGeom>
              <a:avLst/>
              <a:gdLst>
                <a:gd name="connsiteX0" fmla="*/ 4749576 w 5160015"/>
                <a:gd name="connsiteY0" fmla="*/ 0 h 1309564"/>
                <a:gd name="connsiteX1" fmla="*/ 1373 w 5160015"/>
                <a:gd name="connsiteY1" fmla="*/ 0 h 1309564"/>
                <a:gd name="connsiteX2" fmla="*/ 0 w 5160015"/>
                <a:gd name="connsiteY2" fmla="*/ 70008 h 1309564"/>
                <a:gd name="connsiteX3" fmla="*/ 230615 w 5160015"/>
                <a:gd name="connsiteY3" fmla="*/ 1029532 h 1309564"/>
                <a:gd name="connsiteX4" fmla="*/ 1563516 w 5160015"/>
                <a:gd name="connsiteY4" fmla="*/ 1029532 h 1309564"/>
                <a:gd name="connsiteX5" fmla="*/ 1724123 w 5160015"/>
                <a:gd name="connsiteY5" fmla="*/ 1169549 h 1309564"/>
                <a:gd name="connsiteX6" fmla="*/ 1884730 w 5160015"/>
                <a:gd name="connsiteY6" fmla="*/ 1309565 h 1309564"/>
                <a:gd name="connsiteX7" fmla="*/ 2045337 w 5160015"/>
                <a:gd name="connsiteY7" fmla="*/ 1169549 h 1309564"/>
                <a:gd name="connsiteX8" fmla="*/ 2205945 w 5160015"/>
                <a:gd name="connsiteY8" fmla="*/ 1029532 h 1309564"/>
                <a:gd name="connsiteX9" fmla="*/ 5160016 w 5160015"/>
                <a:gd name="connsiteY9" fmla="*/ 1029532 h 1309564"/>
                <a:gd name="connsiteX10" fmla="*/ 5057063 w 5160015"/>
                <a:gd name="connsiteY10" fmla="*/ 904616 h 1309564"/>
                <a:gd name="connsiteX11" fmla="*/ 4722122 w 5160015"/>
                <a:gd name="connsiteY11" fmla="*/ 358277 h 1309564"/>
                <a:gd name="connsiteX12" fmla="*/ 4702904 w 5160015"/>
                <a:gd name="connsiteY12" fmla="*/ 280033 h 1309564"/>
                <a:gd name="connsiteX13" fmla="*/ 4728985 w 5160015"/>
                <a:gd name="connsiteY13" fmla="*/ 185316 h 1309564"/>
                <a:gd name="connsiteX14" fmla="*/ 4749576 w 5160015"/>
                <a:gd name="connsiteY14" fmla="*/ 0 h 130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60015" h="1309564">
                  <a:moveTo>
                    <a:pt x="4749576" y="0"/>
                  </a:moveTo>
                  <a:lnTo>
                    <a:pt x="1373" y="0"/>
                  </a:lnTo>
                  <a:cubicBezTo>
                    <a:pt x="0" y="23336"/>
                    <a:pt x="0" y="46672"/>
                    <a:pt x="0" y="70008"/>
                  </a:cubicBezTo>
                  <a:cubicBezTo>
                    <a:pt x="0" y="413185"/>
                    <a:pt x="82363" y="739890"/>
                    <a:pt x="230615" y="1029532"/>
                  </a:cubicBezTo>
                  <a:lnTo>
                    <a:pt x="1563516" y="1029532"/>
                  </a:lnTo>
                  <a:lnTo>
                    <a:pt x="1724123" y="1169549"/>
                  </a:lnTo>
                  <a:lnTo>
                    <a:pt x="1884730" y="1309565"/>
                  </a:lnTo>
                  <a:lnTo>
                    <a:pt x="2045337" y="1169549"/>
                  </a:lnTo>
                  <a:lnTo>
                    <a:pt x="2205945" y="1029532"/>
                  </a:lnTo>
                  <a:lnTo>
                    <a:pt x="5160016" y="1029532"/>
                  </a:lnTo>
                  <a:cubicBezTo>
                    <a:pt x="5129817" y="985605"/>
                    <a:pt x="5092753" y="945797"/>
                    <a:pt x="5057063" y="904616"/>
                  </a:cubicBezTo>
                  <a:cubicBezTo>
                    <a:pt x="4917047" y="742636"/>
                    <a:pt x="4803111" y="557320"/>
                    <a:pt x="4722122" y="358277"/>
                  </a:cubicBezTo>
                  <a:cubicBezTo>
                    <a:pt x="4712513" y="333568"/>
                    <a:pt x="4701531" y="307487"/>
                    <a:pt x="4702904" y="280033"/>
                  </a:cubicBezTo>
                  <a:cubicBezTo>
                    <a:pt x="4702904" y="247088"/>
                    <a:pt x="4718004" y="216888"/>
                    <a:pt x="4728985" y="185316"/>
                  </a:cubicBezTo>
                  <a:cubicBezTo>
                    <a:pt x="4748203" y="124916"/>
                    <a:pt x="4753694" y="61772"/>
                    <a:pt x="4749576" y="0"/>
                  </a:cubicBezTo>
                  <a:close/>
                </a:path>
              </a:pathLst>
            </a:custGeom>
            <a:solidFill>
              <a:schemeClr val="accent3">
                <a:lumMod val="75000"/>
              </a:schemeClr>
            </a:solidFill>
            <a:ln w="137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3AD37722-1A30-45D5-A4D1-DC4462F7BBBB}"/>
                </a:ext>
              </a:extLst>
            </p:cNvPr>
            <p:cNvSpPr/>
            <p:nvPr/>
          </p:nvSpPr>
          <p:spPr>
            <a:xfrm>
              <a:off x="551768" y="2985494"/>
              <a:ext cx="4849504" cy="1236020"/>
            </a:xfrm>
            <a:custGeom>
              <a:avLst/>
              <a:gdLst>
                <a:gd name="connsiteX0" fmla="*/ 215515 w 5138052"/>
                <a:gd name="connsiteY0" fmla="*/ 1029532 h 1309564"/>
                <a:gd name="connsiteX1" fmla="*/ 1596461 w 5138052"/>
                <a:gd name="connsiteY1" fmla="*/ 1029532 h 1309564"/>
                <a:gd name="connsiteX2" fmla="*/ 1757068 w 5138052"/>
                <a:gd name="connsiteY2" fmla="*/ 1169549 h 1309564"/>
                <a:gd name="connsiteX3" fmla="*/ 1917676 w 5138052"/>
                <a:gd name="connsiteY3" fmla="*/ 1309565 h 1309564"/>
                <a:gd name="connsiteX4" fmla="*/ 2078283 w 5138052"/>
                <a:gd name="connsiteY4" fmla="*/ 1169549 h 1309564"/>
                <a:gd name="connsiteX5" fmla="*/ 2238890 w 5138052"/>
                <a:gd name="connsiteY5" fmla="*/ 1029532 h 1309564"/>
                <a:gd name="connsiteX6" fmla="*/ 5138053 w 5138052"/>
                <a:gd name="connsiteY6" fmla="*/ 1029532 h 1309564"/>
                <a:gd name="connsiteX7" fmla="*/ 5057063 w 5138052"/>
                <a:gd name="connsiteY7" fmla="*/ 933442 h 1309564"/>
                <a:gd name="connsiteX8" fmla="*/ 4722122 w 5138052"/>
                <a:gd name="connsiteY8" fmla="*/ 387104 h 1309564"/>
                <a:gd name="connsiteX9" fmla="*/ 4702904 w 5138052"/>
                <a:gd name="connsiteY9" fmla="*/ 308860 h 1309564"/>
                <a:gd name="connsiteX10" fmla="*/ 4728985 w 5138052"/>
                <a:gd name="connsiteY10" fmla="*/ 214143 h 1309564"/>
                <a:gd name="connsiteX11" fmla="*/ 4749576 w 5138052"/>
                <a:gd name="connsiteY11" fmla="*/ 0 h 1309564"/>
                <a:gd name="connsiteX12" fmla="*/ 2745 w 5138052"/>
                <a:gd name="connsiteY12" fmla="*/ 0 h 1309564"/>
                <a:gd name="connsiteX13" fmla="*/ 0 w 5138052"/>
                <a:gd name="connsiteY13" fmla="*/ 98835 h 1309564"/>
                <a:gd name="connsiteX14" fmla="*/ 215515 w 5138052"/>
                <a:gd name="connsiteY14" fmla="*/ 1029532 h 130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38052" h="1309564">
                  <a:moveTo>
                    <a:pt x="215515" y="1029532"/>
                  </a:moveTo>
                  <a:lnTo>
                    <a:pt x="1596461" y="1029532"/>
                  </a:lnTo>
                  <a:lnTo>
                    <a:pt x="1757068" y="1169549"/>
                  </a:lnTo>
                  <a:lnTo>
                    <a:pt x="1917676" y="1309565"/>
                  </a:lnTo>
                  <a:lnTo>
                    <a:pt x="2078283" y="1169549"/>
                  </a:lnTo>
                  <a:lnTo>
                    <a:pt x="2238890" y="1029532"/>
                  </a:lnTo>
                  <a:lnTo>
                    <a:pt x="5138053" y="1029532"/>
                  </a:lnTo>
                  <a:cubicBezTo>
                    <a:pt x="5111971" y="996587"/>
                    <a:pt x="5084517" y="965015"/>
                    <a:pt x="5057063" y="933442"/>
                  </a:cubicBezTo>
                  <a:cubicBezTo>
                    <a:pt x="4917047" y="771463"/>
                    <a:pt x="4803111" y="586147"/>
                    <a:pt x="4722122" y="387104"/>
                  </a:cubicBezTo>
                  <a:cubicBezTo>
                    <a:pt x="4712513" y="362395"/>
                    <a:pt x="4701531" y="336314"/>
                    <a:pt x="4702904" y="308860"/>
                  </a:cubicBezTo>
                  <a:cubicBezTo>
                    <a:pt x="4702904" y="275914"/>
                    <a:pt x="4718004" y="245715"/>
                    <a:pt x="4728985" y="214143"/>
                  </a:cubicBezTo>
                  <a:cubicBezTo>
                    <a:pt x="4753694" y="144135"/>
                    <a:pt x="4757812" y="71381"/>
                    <a:pt x="4749576" y="0"/>
                  </a:cubicBezTo>
                  <a:lnTo>
                    <a:pt x="2745" y="0"/>
                  </a:lnTo>
                  <a:cubicBezTo>
                    <a:pt x="1373" y="32945"/>
                    <a:pt x="0" y="65890"/>
                    <a:pt x="0" y="98835"/>
                  </a:cubicBezTo>
                  <a:cubicBezTo>
                    <a:pt x="0" y="432404"/>
                    <a:pt x="76872" y="746754"/>
                    <a:pt x="215515" y="1029532"/>
                  </a:cubicBezTo>
                  <a:close/>
                </a:path>
              </a:pathLst>
            </a:custGeom>
            <a:solidFill>
              <a:schemeClr val="accent3"/>
            </a:solidFill>
            <a:ln w="13725" cap="flat">
              <a:noFill/>
              <a:prstDash val="solid"/>
              <a:miter/>
            </a:ln>
          </p:spPr>
          <p:txBody>
            <a:bodyPr rtlCol="0" anchor="ctr"/>
            <a:lstStyle/>
            <a:p>
              <a:endParaRPr lang="en-ID"/>
            </a:p>
          </p:txBody>
        </p:sp>
      </p:grpSp>
      <p:grpSp>
        <p:nvGrpSpPr>
          <p:cNvPr id="13" name="Group 12">
            <a:extLst>
              <a:ext uri="{FF2B5EF4-FFF2-40B4-BE49-F238E27FC236}">
                <a16:creationId xmlns:a16="http://schemas.microsoft.com/office/drawing/2014/main" id="{BDBD5D1D-3AB3-42FF-A535-510A30F99A66}"/>
              </a:ext>
            </a:extLst>
          </p:cNvPr>
          <p:cNvGrpSpPr/>
          <p:nvPr/>
        </p:nvGrpSpPr>
        <p:grpSpPr>
          <a:xfrm>
            <a:off x="7945411" y="4308788"/>
            <a:ext cx="7766801" cy="2190232"/>
            <a:chOff x="553063" y="2013779"/>
            <a:chExt cx="4484140" cy="1264524"/>
          </a:xfrm>
        </p:grpSpPr>
        <p:sp>
          <p:nvSpPr>
            <p:cNvPr id="14" name="Freeform: Shape 13">
              <a:extLst>
                <a:ext uri="{FF2B5EF4-FFF2-40B4-BE49-F238E27FC236}">
                  <a16:creationId xmlns:a16="http://schemas.microsoft.com/office/drawing/2014/main" id="{E0DBE81A-EE1E-4462-BF82-0149FC9C3190}"/>
                </a:ext>
              </a:extLst>
            </p:cNvPr>
            <p:cNvSpPr/>
            <p:nvPr/>
          </p:nvSpPr>
          <p:spPr>
            <a:xfrm>
              <a:off x="553063" y="2042283"/>
              <a:ext cx="4484140" cy="1236020"/>
            </a:xfrm>
            <a:custGeom>
              <a:avLst/>
              <a:gdLst>
                <a:gd name="connsiteX0" fmla="*/ 4337763 w 4750948"/>
                <a:gd name="connsiteY0" fmla="*/ 0 h 1309564"/>
                <a:gd name="connsiteX1" fmla="*/ 307487 w 4750948"/>
                <a:gd name="connsiteY1" fmla="*/ 0 h 1309564"/>
                <a:gd name="connsiteX2" fmla="*/ 0 w 4750948"/>
                <a:gd name="connsiteY2" fmla="*/ 1029532 h 1309564"/>
                <a:gd name="connsiteX3" fmla="*/ 2306152 w 4750948"/>
                <a:gd name="connsiteY3" fmla="*/ 1029532 h 1309564"/>
                <a:gd name="connsiteX4" fmla="*/ 2466759 w 4750948"/>
                <a:gd name="connsiteY4" fmla="*/ 1169549 h 1309564"/>
                <a:gd name="connsiteX5" fmla="*/ 2627366 w 4750948"/>
                <a:gd name="connsiteY5" fmla="*/ 1309565 h 1309564"/>
                <a:gd name="connsiteX6" fmla="*/ 2787974 w 4750948"/>
                <a:gd name="connsiteY6" fmla="*/ 1169549 h 1309564"/>
                <a:gd name="connsiteX7" fmla="*/ 2948581 w 4750948"/>
                <a:gd name="connsiteY7" fmla="*/ 1029532 h 1309564"/>
                <a:gd name="connsiteX8" fmla="*/ 4750949 w 4750948"/>
                <a:gd name="connsiteY8" fmla="*/ 1029532 h 1309564"/>
                <a:gd name="connsiteX9" fmla="*/ 4620541 w 4750948"/>
                <a:gd name="connsiteY9" fmla="*/ 564184 h 1309564"/>
                <a:gd name="connsiteX10" fmla="*/ 4468170 w 4750948"/>
                <a:gd name="connsiteY10" fmla="*/ 238851 h 1309564"/>
                <a:gd name="connsiteX11" fmla="*/ 4395417 w 4750948"/>
                <a:gd name="connsiteY11" fmla="*/ 94717 h 1309564"/>
                <a:gd name="connsiteX12" fmla="*/ 4374826 w 4750948"/>
                <a:gd name="connsiteY12" fmla="*/ 57654 h 1309564"/>
                <a:gd name="connsiteX13" fmla="*/ 4337763 w 4750948"/>
                <a:gd name="connsiteY13" fmla="*/ 0 h 130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50948" h="1309564">
                  <a:moveTo>
                    <a:pt x="4337763" y="0"/>
                  </a:moveTo>
                  <a:lnTo>
                    <a:pt x="307487" y="0"/>
                  </a:lnTo>
                  <a:cubicBezTo>
                    <a:pt x="122171" y="304741"/>
                    <a:pt x="12354" y="656155"/>
                    <a:pt x="0" y="1029532"/>
                  </a:cubicBezTo>
                  <a:lnTo>
                    <a:pt x="2306152" y="1029532"/>
                  </a:lnTo>
                  <a:lnTo>
                    <a:pt x="2466759" y="1169549"/>
                  </a:lnTo>
                  <a:lnTo>
                    <a:pt x="2627366" y="1309565"/>
                  </a:lnTo>
                  <a:lnTo>
                    <a:pt x="2787974" y="1169549"/>
                  </a:lnTo>
                  <a:lnTo>
                    <a:pt x="2948581" y="1029532"/>
                  </a:lnTo>
                  <a:lnTo>
                    <a:pt x="4750949" y="1029532"/>
                  </a:lnTo>
                  <a:cubicBezTo>
                    <a:pt x="4739967" y="875789"/>
                    <a:pt x="4667213" y="717927"/>
                    <a:pt x="4620541" y="564184"/>
                  </a:cubicBezTo>
                  <a:cubicBezTo>
                    <a:pt x="4588969" y="462603"/>
                    <a:pt x="4525824" y="345923"/>
                    <a:pt x="4468170" y="238851"/>
                  </a:cubicBezTo>
                  <a:cubicBezTo>
                    <a:pt x="4446207" y="189434"/>
                    <a:pt x="4421498" y="141389"/>
                    <a:pt x="4395417" y="94717"/>
                  </a:cubicBezTo>
                  <a:cubicBezTo>
                    <a:pt x="4389926" y="82363"/>
                    <a:pt x="4383062" y="70008"/>
                    <a:pt x="4374826" y="57654"/>
                  </a:cubicBezTo>
                  <a:cubicBezTo>
                    <a:pt x="4359726" y="38436"/>
                    <a:pt x="4348744" y="19218"/>
                    <a:pt x="4337763" y="0"/>
                  </a:cubicBezTo>
                  <a:close/>
                </a:path>
              </a:pathLst>
            </a:custGeom>
            <a:solidFill>
              <a:schemeClr val="accent2">
                <a:lumMod val="75000"/>
              </a:schemeClr>
            </a:solidFill>
            <a:ln w="137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6839B08E-F672-4B63-A7E5-B2388C9F5D2F}"/>
                </a:ext>
              </a:extLst>
            </p:cNvPr>
            <p:cNvSpPr/>
            <p:nvPr/>
          </p:nvSpPr>
          <p:spPr>
            <a:xfrm>
              <a:off x="554359" y="2013779"/>
              <a:ext cx="4478957" cy="1236020"/>
            </a:xfrm>
            <a:custGeom>
              <a:avLst/>
              <a:gdLst>
                <a:gd name="connsiteX0" fmla="*/ 0 w 4745457"/>
                <a:gd name="connsiteY0" fmla="*/ 1029532 h 1309564"/>
                <a:gd name="connsiteX1" fmla="*/ 2337725 w 4745457"/>
                <a:gd name="connsiteY1" fmla="*/ 1029532 h 1309564"/>
                <a:gd name="connsiteX2" fmla="*/ 2498332 w 4745457"/>
                <a:gd name="connsiteY2" fmla="*/ 1169549 h 1309564"/>
                <a:gd name="connsiteX3" fmla="*/ 2658939 w 4745457"/>
                <a:gd name="connsiteY3" fmla="*/ 1309565 h 1309564"/>
                <a:gd name="connsiteX4" fmla="*/ 2819546 w 4745457"/>
                <a:gd name="connsiteY4" fmla="*/ 1169549 h 1309564"/>
                <a:gd name="connsiteX5" fmla="*/ 2980153 w 4745457"/>
                <a:gd name="connsiteY5" fmla="*/ 1029532 h 1309564"/>
                <a:gd name="connsiteX6" fmla="*/ 4745458 w 4745457"/>
                <a:gd name="connsiteY6" fmla="*/ 1029532 h 1309564"/>
                <a:gd name="connsiteX7" fmla="*/ 4617796 w 4745457"/>
                <a:gd name="connsiteY7" fmla="*/ 594383 h 1309564"/>
                <a:gd name="connsiteX8" fmla="*/ 4465425 w 4745457"/>
                <a:gd name="connsiteY8" fmla="*/ 269051 h 1309564"/>
                <a:gd name="connsiteX9" fmla="*/ 4392671 w 4745457"/>
                <a:gd name="connsiteY9" fmla="*/ 124917 h 1309564"/>
                <a:gd name="connsiteX10" fmla="*/ 4372081 w 4745457"/>
                <a:gd name="connsiteY10" fmla="*/ 87853 h 1309564"/>
                <a:gd name="connsiteX11" fmla="*/ 4319918 w 4745457"/>
                <a:gd name="connsiteY11" fmla="*/ 1373 h 1309564"/>
                <a:gd name="connsiteX12" fmla="*/ 3693962 w 4745457"/>
                <a:gd name="connsiteY12" fmla="*/ 1373 h 1309564"/>
                <a:gd name="connsiteX13" fmla="*/ 3533355 w 4745457"/>
                <a:gd name="connsiteY13" fmla="*/ 141389 h 1309564"/>
                <a:gd name="connsiteX14" fmla="*/ 3371375 w 4745457"/>
                <a:gd name="connsiteY14" fmla="*/ 280033 h 1309564"/>
                <a:gd name="connsiteX15" fmla="*/ 3210768 w 4745457"/>
                <a:gd name="connsiteY15" fmla="*/ 140016 h 1309564"/>
                <a:gd name="connsiteX16" fmla="*/ 3050161 w 4745457"/>
                <a:gd name="connsiteY16" fmla="*/ 0 h 1309564"/>
                <a:gd name="connsiteX17" fmla="*/ 323960 w 4745457"/>
                <a:gd name="connsiteY17" fmla="*/ 0 h 1309564"/>
                <a:gd name="connsiteX18" fmla="*/ 0 w 4745457"/>
                <a:gd name="connsiteY18" fmla="*/ 1029532 h 130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745457" h="1309564">
                  <a:moveTo>
                    <a:pt x="0" y="1029532"/>
                  </a:moveTo>
                  <a:lnTo>
                    <a:pt x="2337725" y="1029532"/>
                  </a:lnTo>
                  <a:lnTo>
                    <a:pt x="2498332" y="1169549"/>
                  </a:lnTo>
                  <a:lnTo>
                    <a:pt x="2658939" y="1309565"/>
                  </a:lnTo>
                  <a:lnTo>
                    <a:pt x="2819546" y="1169549"/>
                  </a:lnTo>
                  <a:lnTo>
                    <a:pt x="2980153" y="1029532"/>
                  </a:lnTo>
                  <a:lnTo>
                    <a:pt x="4745458" y="1029532"/>
                  </a:lnTo>
                  <a:cubicBezTo>
                    <a:pt x="4727612" y="884025"/>
                    <a:pt x="4661723" y="737145"/>
                    <a:pt x="4617796" y="594383"/>
                  </a:cubicBezTo>
                  <a:cubicBezTo>
                    <a:pt x="4586224" y="492803"/>
                    <a:pt x="4523079" y="376122"/>
                    <a:pt x="4465425" y="269051"/>
                  </a:cubicBezTo>
                  <a:cubicBezTo>
                    <a:pt x="4443461" y="219634"/>
                    <a:pt x="4418753" y="171589"/>
                    <a:pt x="4392671" y="124917"/>
                  </a:cubicBezTo>
                  <a:cubicBezTo>
                    <a:pt x="4387181" y="112562"/>
                    <a:pt x="4380317" y="100208"/>
                    <a:pt x="4372081" y="87853"/>
                  </a:cubicBezTo>
                  <a:cubicBezTo>
                    <a:pt x="4355608" y="59027"/>
                    <a:pt x="4337763" y="30200"/>
                    <a:pt x="4319918" y="1373"/>
                  </a:cubicBezTo>
                  <a:lnTo>
                    <a:pt x="3693962" y="1373"/>
                  </a:lnTo>
                  <a:lnTo>
                    <a:pt x="3533355" y="141389"/>
                  </a:lnTo>
                  <a:lnTo>
                    <a:pt x="3371375" y="280033"/>
                  </a:lnTo>
                  <a:lnTo>
                    <a:pt x="3210768" y="140016"/>
                  </a:lnTo>
                  <a:lnTo>
                    <a:pt x="3050161" y="0"/>
                  </a:lnTo>
                  <a:lnTo>
                    <a:pt x="323960" y="0"/>
                  </a:lnTo>
                  <a:cubicBezTo>
                    <a:pt x="133153" y="304742"/>
                    <a:pt x="17845" y="654783"/>
                    <a:pt x="0" y="1029532"/>
                  </a:cubicBezTo>
                  <a:close/>
                </a:path>
              </a:pathLst>
            </a:custGeom>
            <a:solidFill>
              <a:schemeClr val="accent2"/>
            </a:solidFill>
            <a:ln w="13725" cap="flat">
              <a:noFill/>
              <a:prstDash val="solid"/>
              <a:miter/>
            </a:ln>
          </p:spPr>
          <p:txBody>
            <a:bodyPr rtlCol="0" anchor="ctr"/>
            <a:lstStyle/>
            <a:p>
              <a:endParaRPr lang="en-ID"/>
            </a:p>
          </p:txBody>
        </p:sp>
      </p:grpSp>
      <p:grpSp>
        <p:nvGrpSpPr>
          <p:cNvPr id="16" name="Group 15">
            <a:extLst>
              <a:ext uri="{FF2B5EF4-FFF2-40B4-BE49-F238E27FC236}">
                <a16:creationId xmlns:a16="http://schemas.microsoft.com/office/drawing/2014/main" id="{67D32E38-A2DD-414B-ADE9-95EE2704DE23}"/>
              </a:ext>
            </a:extLst>
          </p:cNvPr>
          <p:cNvGrpSpPr/>
          <p:nvPr/>
        </p:nvGrpSpPr>
        <p:grpSpPr>
          <a:xfrm>
            <a:off x="8448088" y="2544934"/>
            <a:ext cx="6588652" cy="2271019"/>
            <a:chOff x="843282" y="995423"/>
            <a:chExt cx="3803939" cy="1311166"/>
          </a:xfrm>
        </p:grpSpPr>
        <p:sp>
          <p:nvSpPr>
            <p:cNvPr id="17" name="Freeform: Shape 16">
              <a:extLst>
                <a:ext uri="{FF2B5EF4-FFF2-40B4-BE49-F238E27FC236}">
                  <a16:creationId xmlns:a16="http://schemas.microsoft.com/office/drawing/2014/main" id="{DB0A72D6-2F38-49A1-A02F-02A3BB6D7B73}"/>
                </a:ext>
              </a:extLst>
            </p:cNvPr>
            <p:cNvSpPr/>
            <p:nvPr/>
          </p:nvSpPr>
          <p:spPr>
            <a:xfrm>
              <a:off x="843282" y="995423"/>
              <a:ext cx="3803939" cy="1311166"/>
            </a:xfrm>
            <a:custGeom>
              <a:avLst/>
              <a:gdLst>
                <a:gd name="connsiteX0" fmla="*/ 0 w 4030275"/>
                <a:gd name="connsiteY0" fmla="*/ 1109149 h 1389181"/>
                <a:gd name="connsiteX1" fmla="*/ 2711102 w 4030275"/>
                <a:gd name="connsiteY1" fmla="*/ 1109149 h 1389181"/>
                <a:gd name="connsiteX2" fmla="*/ 2871709 w 4030275"/>
                <a:gd name="connsiteY2" fmla="*/ 1249166 h 1389181"/>
                <a:gd name="connsiteX3" fmla="*/ 3032316 w 4030275"/>
                <a:gd name="connsiteY3" fmla="*/ 1389182 h 1389181"/>
                <a:gd name="connsiteX4" fmla="*/ 3191550 w 4030275"/>
                <a:gd name="connsiteY4" fmla="*/ 1249166 h 1389181"/>
                <a:gd name="connsiteX5" fmla="*/ 3352157 w 4030275"/>
                <a:gd name="connsiteY5" fmla="*/ 1109149 h 1389181"/>
                <a:gd name="connsiteX6" fmla="*/ 4030276 w 4030275"/>
                <a:gd name="connsiteY6" fmla="*/ 1109149 h 1389181"/>
                <a:gd name="connsiteX7" fmla="*/ 2020629 w 4030275"/>
                <a:gd name="connsiteY7" fmla="*/ 0 h 1389181"/>
                <a:gd name="connsiteX8" fmla="*/ 0 w 4030275"/>
                <a:gd name="connsiteY8" fmla="*/ 1109149 h 13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0275" h="1389181">
                  <a:moveTo>
                    <a:pt x="0" y="1109149"/>
                  </a:moveTo>
                  <a:lnTo>
                    <a:pt x="2711102" y="1109149"/>
                  </a:lnTo>
                  <a:lnTo>
                    <a:pt x="2871709" y="1249166"/>
                  </a:lnTo>
                  <a:lnTo>
                    <a:pt x="3032316" y="1389182"/>
                  </a:lnTo>
                  <a:lnTo>
                    <a:pt x="3191550" y="1249166"/>
                  </a:lnTo>
                  <a:lnTo>
                    <a:pt x="3352157" y="1109149"/>
                  </a:lnTo>
                  <a:lnTo>
                    <a:pt x="4030276" y="1109149"/>
                  </a:lnTo>
                  <a:cubicBezTo>
                    <a:pt x="3623954" y="450249"/>
                    <a:pt x="2875827" y="0"/>
                    <a:pt x="2020629" y="0"/>
                  </a:cubicBezTo>
                  <a:cubicBezTo>
                    <a:pt x="1155822" y="0"/>
                    <a:pt x="400831" y="446131"/>
                    <a:pt x="0" y="1109149"/>
                  </a:cubicBezTo>
                  <a:close/>
                </a:path>
              </a:pathLst>
            </a:custGeom>
            <a:solidFill>
              <a:schemeClr val="accent1">
                <a:lumMod val="75000"/>
              </a:schemeClr>
            </a:solidFill>
            <a:ln w="137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5D5B0F5D-993B-4C55-8E75-3A969F91F033}"/>
                </a:ext>
              </a:extLst>
            </p:cNvPr>
            <p:cNvSpPr/>
            <p:nvPr/>
          </p:nvSpPr>
          <p:spPr>
            <a:xfrm>
              <a:off x="860125" y="995423"/>
              <a:ext cx="3770253" cy="1282663"/>
            </a:xfrm>
            <a:custGeom>
              <a:avLst/>
              <a:gdLst>
                <a:gd name="connsiteX0" fmla="*/ 0 w 3994585"/>
                <a:gd name="connsiteY0" fmla="*/ 1080322 h 1358982"/>
                <a:gd name="connsiteX1" fmla="*/ 2727574 w 3994585"/>
                <a:gd name="connsiteY1" fmla="*/ 1080322 h 1358982"/>
                <a:gd name="connsiteX2" fmla="*/ 2888181 w 3994585"/>
                <a:gd name="connsiteY2" fmla="*/ 1220339 h 1358982"/>
                <a:gd name="connsiteX3" fmla="*/ 3047416 w 3994585"/>
                <a:gd name="connsiteY3" fmla="*/ 1358982 h 1358982"/>
                <a:gd name="connsiteX4" fmla="*/ 3208023 w 3994585"/>
                <a:gd name="connsiteY4" fmla="*/ 1218966 h 1358982"/>
                <a:gd name="connsiteX5" fmla="*/ 3368630 w 3994585"/>
                <a:gd name="connsiteY5" fmla="*/ 1078950 h 1358982"/>
                <a:gd name="connsiteX6" fmla="*/ 3994586 w 3994585"/>
                <a:gd name="connsiteY6" fmla="*/ 1078950 h 1358982"/>
                <a:gd name="connsiteX7" fmla="*/ 2002784 w 3994585"/>
                <a:gd name="connsiteY7" fmla="*/ 0 h 1358982"/>
                <a:gd name="connsiteX8" fmla="*/ 0 w 3994585"/>
                <a:gd name="connsiteY8" fmla="*/ 1080322 h 13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94585" h="1358982">
                  <a:moveTo>
                    <a:pt x="0" y="1080322"/>
                  </a:moveTo>
                  <a:lnTo>
                    <a:pt x="2727574" y="1080322"/>
                  </a:lnTo>
                  <a:lnTo>
                    <a:pt x="2888181" y="1220339"/>
                  </a:lnTo>
                  <a:lnTo>
                    <a:pt x="3047416" y="1358982"/>
                  </a:lnTo>
                  <a:lnTo>
                    <a:pt x="3208023" y="1218966"/>
                  </a:lnTo>
                  <a:lnTo>
                    <a:pt x="3368630" y="1078950"/>
                  </a:lnTo>
                  <a:lnTo>
                    <a:pt x="3994586" y="1078950"/>
                  </a:lnTo>
                  <a:cubicBezTo>
                    <a:pt x="3584145" y="436522"/>
                    <a:pt x="2844255" y="0"/>
                    <a:pt x="2002784" y="0"/>
                  </a:cubicBezTo>
                  <a:cubicBezTo>
                    <a:pt x="1150331" y="0"/>
                    <a:pt x="406322" y="433776"/>
                    <a:pt x="0" y="1080322"/>
                  </a:cubicBezTo>
                  <a:close/>
                </a:path>
              </a:pathLst>
            </a:custGeom>
            <a:solidFill>
              <a:schemeClr val="accent1"/>
            </a:solidFill>
            <a:ln w="13725" cap="flat">
              <a:noFill/>
              <a:prstDash val="solid"/>
              <a:miter/>
            </a:ln>
          </p:spPr>
          <p:txBody>
            <a:bodyPr rtlCol="0" anchor="ctr"/>
            <a:lstStyle/>
            <a:p>
              <a:endParaRPr lang="en-ID"/>
            </a:p>
          </p:txBody>
        </p:sp>
      </p:grpSp>
      <p:sp>
        <p:nvSpPr>
          <p:cNvPr id="51" name="TextBox 50">
            <a:extLst>
              <a:ext uri="{FF2B5EF4-FFF2-40B4-BE49-F238E27FC236}">
                <a16:creationId xmlns:a16="http://schemas.microsoft.com/office/drawing/2014/main" id="{20EEB48B-9D47-4FBD-9AEE-3BF9389BD406}"/>
              </a:ext>
            </a:extLst>
          </p:cNvPr>
          <p:cNvSpPr txBox="1"/>
          <p:nvPr/>
        </p:nvSpPr>
        <p:spPr>
          <a:xfrm flipH="1">
            <a:off x="16625292" y="3818281"/>
            <a:ext cx="3273785"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convallis.</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a:extLst>
              <a:ext uri="{FF2B5EF4-FFF2-40B4-BE49-F238E27FC236}">
                <a16:creationId xmlns:a16="http://schemas.microsoft.com/office/drawing/2014/main" id="{E0C5207F-A497-4A29-88C6-ED0FEE94B949}"/>
              </a:ext>
            </a:extLst>
          </p:cNvPr>
          <p:cNvSpPr txBox="1"/>
          <p:nvPr/>
        </p:nvSpPr>
        <p:spPr>
          <a:xfrm>
            <a:off x="16625292" y="3512925"/>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accent1"/>
                </a:solidFill>
                <a:latin typeface="Poppins" panose="00000500000000000000" pitchFamily="2" charset="0"/>
                <a:cs typeface="Poppins" panose="00000500000000000000" pitchFamily="2" charset="0"/>
              </a:rPr>
              <a:t>Brain Text Here</a:t>
            </a:r>
          </a:p>
        </p:txBody>
      </p:sp>
      <p:sp>
        <p:nvSpPr>
          <p:cNvPr id="53" name="Freeform: Shape 52">
            <a:extLst>
              <a:ext uri="{FF2B5EF4-FFF2-40B4-BE49-F238E27FC236}">
                <a16:creationId xmlns:a16="http://schemas.microsoft.com/office/drawing/2014/main" id="{C3867F58-086E-41E2-9CA0-84EDCB95413C}"/>
              </a:ext>
            </a:extLst>
          </p:cNvPr>
          <p:cNvSpPr/>
          <p:nvPr/>
        </p:nvSpPr>
        <p:spPr>
          <a:xfrm rot="16200000">
            <a:off x="15152629" y="2492607"/>
            <a:ext cx="0" cy="2380344"/>
          </a:xfrm>
          <a:custGeom>
            <a:avLst/>
            <a:gdLst>
              <a:gd name="connsiteX0" fmla="*/ 0 w 0"/>
              <a:gd name="connsiteY0" fmla="*/ 0 h 898902"/>
              <a:gd name="connsiteX1" fmla="*/ 0 w 0"/>
              <a:gd name="connsiteY1" fmla="*/ 898902 h 898902"/>
            </a:gdLst>
            <a:ahLst/>
            <a:cxnLst>
              <a:cxn ang="0">
                <a:pos x="connsiteX0" y="connsiteY0"/>
              </a:cxn>
              <a:cxn ang="0">
                <a:pos x="connsiteX1" y="connsiteY1"/>
              </a:cxn>
            </a:cxnLst>
            <a:rect l="l" t="t" r="r" b="b"/>
            <a:pathLst>
              <a:path h="898902">
                <a:moveTo>
                  <a:pt x="0" y="0"/>
                </a:moveTo>
                <a:lnTo>
                  <a:pt x="0" y="898902"/>
                </a:lnTo>
              </a:path>
            </a:pathLst>
          </a:custGeom>
          <a:noFill/>
          <a:ln w="15875">
            <a:solidFill>
              <a:schemeClr val="accent6"/>
            </a:solidFill>
            <a:prstDash val="solid"/>
            <a:headEnd type="oval" w="med" len="med"/>
            <a:tailEnd type="oval" w="med" len="med"/>
            <a:extLst>
              <a:ext uri="{C807C97D-BFC1-408E-A445-0C87EB9F89A2}">
                <ask:lineSketchStyleProps xmlns:ask="http://schemas.microsoft.com/office/drawing/2018/sketchyshapes">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54" name="Freeform: Shape 53">
            <a:extLst>
              <a:ext uri="{FF2B5EF4-FFF2-40B4-BE49-F238E27FC236}">
                <a16:creationId xmlns:a16="http://schemas.microsoft.com/office/drawing/2014/main" id="{0659A5AB-18EC-485F-9668-BB5DB6214ED5}"/>
              </a:ext>
            </a:extLst>
          </p:cNvPr>
          <p:cNvSpPr/>
          <p:nvPr/>
        </p:nvSpPr>
        <p:spPr>
          <a:xfrm rot="16200000">
            <a:off x="15719836" y="4397607"/>
            <a:ext cx="0" cy="2380344"/>
          </a:xfrm>
          <a:custGeom>
            <a:avLst/>
            <a:gdLst>
              <a:gd name="connsiteX0" fmla="*/ 0 w 0"/>
              <a:gd name="connsiteY0" fmla="*/ 0 h 898902"/>
              <a:gd name="connsiteX1" fmla="*/ 0 w 0"/>
              <a:gd name="connsiteY1" fmla="*/ 898902 h 898902"/>
            </a:gdLst>
            <a:ahLst/>
            <a:cxnLst>
              <a:cxn ang="0">
                <a:pos x="connsiteX0" y="connsiteY0"/>
              </a:cxn>
              <a:cxn ang="0">
                <a:pos x="connsiteX1" y="connsiteY1"/>
              </a:cxn>
            </a:cxnLst>
            <a:rect l="l" t="t" r="r" b="b"/>
            <a:pathLst>
              <a:path h="898902">
                <a:moveTo>
                  <a:pt x="0" y="0"/>
                </a:moveTo>
                <a:lnTo>
                  <a:pt x="0" y="898902"/>
                </a:lnTo>
              </a:path>
            </a:pathLst>
          </a:custGeom>
          <a:noFill/>
          <a:ln w="15875">
            <a:solidFill>
              <a:schemeClr val="accent2">
                <a:lumMod val="75000"/>
              </a:schemeClr>
            </a:solidFill>
            <a:prstDash val="solid"/>
            <a:headEnd type="oval" w="med" len="med"/>
            <a:tailEnd type="oval" w="med" len="med"/>
            <a:extLst>
              <a:ext uri="{C807C97D-BFC1-408E-A445-0C87EB9F89A2}">
                <ask:lineSketchStyleProps xmlns:ask="http://schemas.microsoft.com/office/drawing/2018/sketchyshapes">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55" name="TextBox 54">
            <a:extLst>
              <a:ext uri="{FF2B5EF4-FFF2-40B4-BE49-F238E27FC236}">
                <a16:creationId xmlns:a16="http://schemas.microsoft.com/office/drawing/2014/main" id="{006C43B8-7892-4783-B9F5-26F2923D4F65}"/>
              </a:ext>
            </a:extLst>
          </p:cNvPr>
          <p:cNvSpPr txBox="1"/>
          <p:nvPr/>
        </p:nvSpPr>
        <p:spPr>
          <a:xfrm flipH="1">
            <a:off x="17368743" y="5424392"/>
            <a:ext cx="3273785"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convallis.</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a:extLst>
              <a:ext uri="{FF2B5EF4-FFF2-40B4-BE49-F238E27FC236}">
                <a16:creationId xmlns:a16="http://schemas.microsoft.com/office/drawing/2014/main" id="{557A508A-9788-4EB1-B28A-5900760A9E0A}"/>
              </a:ext>
            </a:extLst>
          </p:cNvPr>
          <p:cNvSpPr txBox="1"/>
          <p:nvPr/>
        </p:nvSpPr>
        <p:spPr>
          <a:xfrm>
            <a:off x="17368743" y="5118291"/>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accent2"/>
                </a:solidFill>
                <a:latin typeface="Poppins" panose="00000500000000000000" pitchFamily="2" charset="0"/>
                <a:cs typeface="Poppins" panose="00000500000000000000" pitchFamily="2" charset="0"/>
              </a:rPr>
              <a:t>Brain Text Here</a:t>
            </a:r>
          </a:p>
        </p:txBody>
      </p:sp>
      <p:sp>
        <p:nvSpPr>
          <p:cNvPr id="57" name="Freeform: Shape 56">
            <a:extLst>
              <a:ext uri="{FF2B5EF4-FFF2-40B4-BE49-F238E27FC236}">
                <a16:creationId xmlns:a16="http://schemas.microsoft.com/office/drawing/2014/main" id="{72010E6F-E1C3-4DC6-9A43-F3B50FEBEDB6}"/>
              </a:ext>
            </a:extLst>
          </p:cNvPr>
          <p:cNvSpPr/>
          <p:nvPr/>
        </p:nvSpPr>
        <p:spPr>
          <a:xfrm rot="16200000">
            <a:off x="16321027" y="5886801"/>
            <a:ext cx="0" cy="2380344"/>
          </a:xfrm>
          <a:custGeom>
            <a:avLst/>
            <a:gdLst>
              <a:gd name="connsiteX0" fmla="*/ 0 w 0"/>
              <a:gd name="connsiteY0" fmla="*/ 0 h 898902"/>
              <a:gd name="connsiteX1" fmla="*/ 0 w 0"/>
              <a:gd name="connsiteY1" fmla="*/ 898902 h 898902"/>
            </a:gdLst>
            <a:ahLst/>
            <a:cxnLst>
              <a:cxn ang="0">
                <a:pos x="connsiteX0" y="connsiteY0"/>
              </a:cxn>
              <a:cxn ang="0">
                <a:pos x="connsiteX1" y="connsiteY1"/>
              </a:cxn>
            </a:cxnLst>
            <a:rect l="l" t="t" r="r" b="b"/>
            <a:pathLst>
              <a:path h="898902">
                <a:moveTo>
                  <a:pt x="0" y="0"/>
                </a:moveTo>
                <a:lnTo>
                  <a:pt x="0" y="898902"/>
                </a:lnTo>
              </a:path>
            </a:pathLst>
          </a:custGeom>
          <a:noFill/>
          <a:ln w="15875">
            <a:solidFill>
              <a:schemeClr val="accent3">
                <a:lumMod val="60000"/>
                <a:lumOff val="40000"/>
              </a:schemeClr>
            </a:solidFill>
            <a:prstDash val="solid"/>
            <a:headEnd type="oval" w="med" len="med"/>
            <a:tailEnd type="oval" w="med" len="med"/>
            <a:extLst>
              <a:ext uri="{C807C97D-BFC1-408E-A445-0C87EB9F89A2}">
                <ask:lineSketchStyleProps xmlns:ask="http://schemas.microsoft.com/office/drawing/2018/sketchyshapes">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58" name="TextBox 57">
            <a:extLst>
              <a:ext uri="{FF2B5EF4-FFF2-40B4-BE49-F238E27FC236}">
                <a16:creationId xmlns:a16="http://schemas.microsoft.com/office/drawing/2014/main" id="{8E298AC2-EF11-4D2B-8F02-E08AD03DA328}"/>
              </a:ext>
            </a:extLst>
          </p:cNvPr>
          <p:cNvSpPr txBox="1"/>
          <p:nvPr/>
        </p:nvSpPr>
        <p:spPr>
          <a:xfrm flipH="1">
            <a:off x="17969934" y="6913586"/>
            <a:ext cx="3273785"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convallis.</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D33E4BA9-B775-4DDD-8F20-5A7CE6138A56}"/>
              </a:ext>
            </a:extLst>
          </p:cNvPr>
          <p:cNvSpPr txBox="1"/>
          <p:nvPr/>
        </p:nvSpPr>
        <p:spPr>
          <a:xfrm>
            <a:off x="17969934" y="6608230"/>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accent3"/>
                </a:solidFill>
                <a:latin typeface="Poppins" panose="00000500000000000000" pitchFamily="2" charset="0"/>
                <a:cs typeface="Poppins" panose="00000500000000000000" pitchFamily="2" charset="0"/>
              </a:rPr>
              <a:t>Brain Text Here</a:t>
            </a:r>
          </a:p>
        </p:txBody>
      </p:sp>
      <p:sp>
        <p:nvSpPr>
          <p:cNvPr id="60" name="Freeform: Shape 59">
            <a:extLst>
              <a:ext uri="{FF2B5EF4-FFF2-40B4-BE49-F238E27FC236}">
                <a16:creationId xmlns:a16="http://schemas.microsoft.com/office/drawing/2014/main" id="{C5EF18FF-FB63-471B-8981-BB13E91BB208}"/>
              </a:ext>
            </a:extLst>
          </p:cNvPr>
          <p:cNvSpPr/>
          <p:nvPr/>
        </p:nvSpPr>
        <p:spPr>
          <a:xfrm rot="16200000">
            <a:off x="16263949" y="7609829"/>
            <a:ext cx="0" cy="2380344"/>
          </a:xfrm>
          <a:custGeom>
            <a:avLst/>
            <a:gdLst>
              <a:gd name="connsiteX0" fmla="*/ 0 w 0"/>
              <a:gd name="connsiteY0" fmla="*/ 0 h 898902"/>
              <a:gd name="connsiteX1" fmla="*/ 0 w 0"/>
              <a:gd name="connsiteY1" fmla="*/ 898902 h 898902"/>
            </a:gdLst>
            <a:ahLst/>
            <a:cxnLst>
              <a:cxn ang="0">
                <a:pos x="connsiteX0" y="connsiteY0"/>
              </a:cxn>
              <a:cxn ang="0">
                <a:pos x="connsiteX1" y="connsiteY1"/>
              </a:cxn>
            </a:cxnLst>
            <a:rect l="l" t="t" r="r" b="b"/>
            <a:pathLst>
              <a:path h="898902">
                <a:moveTo>
                  <a:pt x="0" y="0"/>
                </a:moveTo>
                <a:lnTo>
                  <a:pt x="0" y="898902"/>
                </a:lnTo>
              </a:path>
            </a:pathLst>
          </a:custGeom>
          <a:noFill/>
          <a:ln w="15875">
            <a:solidFill>
              <a:schemeClr val="accent4">
                <a:lumMod val="75000"/>
              </a:schemeClr>
            </a:solidFill>
            <a:prstDash val="solid"/>
            <a:headEnd type="oval" w="med" len="med"/>
            <a:tailEnd type="oval" w="med" len="med"/>
            <a:extLst>
              <a:ext uri="{C807C97D-BFC1-408E-A445-0C87EB9F89A2}">
                <ask:lineSketchStyleProps xmlns:ask="http://schemas.microsoft.com/office/drawing/2018/sketchyshapes">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61" name="TextBox 60">
            <a:extLst>
              <a:ext uri="{FF2B5EF4-FFF2-40B4-BE49-F238E27FC236}">
                <a16:creationId xmlns:a16="http://schemas.microsoft.com/office/drawing/2014/main" id="{5CBD092D-48FC-4636-8C94-7818C3CE6D37}"/>
              </a:ext>
            </a:extLst>
          </p:cNvPr>
          <p:cNvSpPr txBox="1"/>
          <p:nvPr/>
        </p:nvSpPr>
        <p:spPr>
          <a:xfrm flipH="1">
            <a:off x="17912856" y="8636614"/>
            <a:ext cx="3273785"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convallis.</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TextBox 61">
            <a:extLst>
              <a:ext uri="{FF2B5EF4-FFF2-40B4-BE49-F238E27FC236}">
                <a16:creationId xmlns:a16="http://schemas.microsoft.com/office/drawing/2014/main" id="{49FFBD38-ED0E-4109-B0C3-E331B0545E0A}"/>
              </a:ext>
            </a:extLst>
          </p:cNvPr>
          <p:cNvSpPr txBox="1"/>
          <p:nvPr/>
        </p:nvSpPr>
        <p:spPr>
          <a:xfrm>
            <a:off x="17910613" y="8329859"/>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accent4"/>
                </a:solidFill>
                <a:latin typeface="Poppins" panose="00000500000000000000" pitchFamily="2" charset="0"/>
                <a:cs typeface="Poppins" panose="00000500000000000000" pitchFamily="2" charset="0"/>
              </a:rPr>
              <a:t>Brain Text Here</a:t>
            </a:r>
          </a:p>
        </p:txBody>
      </p:sp>
      <p:sp>
        <p:nvSpPr>
          <p:cNvPr id="63" name="Freeform: Shape 62">
            <a:extLst>
              <a:ext uri="{FF2B5EF4-FFF2-40B4-BE49-F238E27FC236}">
                <a16:creationId xmlns:a16="http://schemas.microsoft.com/office/drawing/2014/main" id="{B1676BCF-71EC-41F6-954B-B45FAF9C2648}"/>
              </a:ext>
            </a:extLst>
          </p:cNvPr>
          <p:cNvSpPr/>
          <p:nvPr/>
        </p:nvSpPr>
        <p:spPr>
          <a:xfrm rot="16200000">
            <a:off x="15907514" y="9097144"/>
            <a:ext cx="0" cy="2380344"/>
          </a:xfrm>
          <a:custGeom>
            <a:avLst/>
            <a:gdLst>
              <a:gd name="connsiteX0" fmla="*/ 0 w 0"/>
              <a:gd name="connsiteY0" fmla="*/ 0 h 898902"/>
              <a:gd name="connsiteX1" fmla="*/ 0 w 0"/>
              <a:gd name="connsiteY1" fmla="*/ 898902 h 898902"/>
            </a:gdLst>
            <a:ahLst/>
            <a:cxnLst>
              <a:cxn ang="0">
                <a:pos x="connsiteX0" y="connsiteY0"/>
              </a:cxn>
              <a:cxn ang="0">
                <a:pos x="connsiteX1" y="connsiteY1"/>
              </a:cxn>
            </a:cxnLst>
            <a:rect l="l" t="t" r="r" b="b"/>
            <a:pathLst>
              <a:path h="898902">
                <a:moveTo>
                  <a:pt x="0" y="0"/>
                </a:moveTo>
                <a:lnTo>
                  <a:pt x="0" y="898902"/>
                </a:lnTo>
              </a:path>
            </a:pathLst>
          </a:custGeom>
          <a:noFill/>
          <a:ln w="15875">
            <a:solidFill>
              <a:schemeClr val="accent5">
                <a:lumMod val="75000"/>
              </a:schemeClr>
            </a:solidFill>
            <a:prstDash val="solid"/>
            <a:headEnd type="oval" w="med" len="med"/>
            <a:tailEnd type="oval" w="med" len="med"/>
            <a:extLst>
              <a:ext uri="{C807C97D-BFC1-408E-A445-0C87EB9F89A2}">
                <ask:lineSketchStyleProps xmlns:ask="http://schemas.microsoft.com/office/drawing/2018/sketchyshapes">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bg1"/>
              </a:solidFill>
            </a:endParaRPr>
          </a:p>
        </p:txBody>
      </p:sp>
      <p:sp>
        <p:nvSpPr>
          <p:cNvPr id="64" name="TextBox 63">
            <a:extLst>
              <a:ext uri="{FF2B5EF4-FFF2-40B4-BE49-F238E27FC236}">
                <a16:creationId xmlns:a16="http://schemas.microsoft.com/office/drawing/2014/main" id="{85223B4F-139F-4CFF-9E4C-494C736CAB43}"/>
              </a:ext>
            </a:extLst>
          </p:cNvPr>
          <p:cNvSpPr txBox="1"/>
          <p:nvPr/>
        </p:nvSpPr>
        <p:spPr>
          <a:xfrm flipH="1">
            <a:off x="17556421" y="10123929"/>
            <a:ext cx="3273785"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convallis.</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a:extLst>
              <a:ext uri="{FF2B5EF4-FFF2-40B4-BE49-F238E27FC236}">
                <a16:creationId xmlns:a16="http://schemas.microsoft.com/office/drawing/2014/main" id="{01520E88-91F5-4A44-8CBF-E49726FFFE5A}"/>
              </a:ext>
            </a:extLst>
          </p:cNvPr>
          <p:cNvSpPr txBox="1"/>
          <p:nvPr/>
        </p:nvSpPr>
        <p:spPr>
          <a:xfrm>
            <a:off x="17556421" y="9818573"/>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accent5"/>
                </a:solidFill>
                <a:latin typeface="Poppins" panose="00000500000000000000" pitchFamily="2" charset="0"/>
                <a:cs typeface="Poppins" panose="00000500000000000000" pitchFamily="2" charset="0"/>
              </a:rPr>
              <a:t>Brain Text Here</a:t>
            </a:r>
          </a:p>
        </p:txBody>
      </p:sp>
      <p:grpSp>
        <p:nvGrpSpPr>
          <p:cNvPr id="69" name="Group 68">
            <a:extLst>
              <a:ext uri="{FF2B5EF4-FFF2-40B4-BE49-F238E27FC236}">
                <a16:creationId xmlns:a16="http://schemas.microsoft.com/office/drawing/2014/main" id="{1A9D3B8C-F975-463A-B6A7-B57ACE84220E}"/>
              </a:ext>
            </a:extLst>
          </p:cNvPr>
          <p:cNvGrpSpPr/>
          <p:nvPr/>
        </p:nvGrpSpPr>
        <p:grpSpPr>
          <a:xfrm>
            <a:off x="14246406" y="8473821"/>
            <a:ext cx="556439" cy="556439"/>
            <a:chOff x="15319293" y="9797057"/>
            <a:chExt cx="1707322" cy="1707322"/>
          </a:xfrm>
        </p:grpSpPr>
        <p:sp>
          <p:nvSpPr>
            <p:cNvPr id="73" name="Rectangle: Rounded Corners 72">
              <a:extLst>
                <a:ext uri="{FF2B5EF4-FFF2-40B4-BE49-F238E27FC236}">
                  <a16:creationId xmlns:a16="http://schemas.microsoft.com/office/drawing/2014/main" id="{B32B5D1F-3524-4EC7-B73F-EA89B3F6FCA3}"/>
                </a:ext>
              </a:extLst>
            </p:cNvPr>
            <p:cNvSpPr/>
            <p:nvPr/>
          </p:nvSpPr>
          <p:spPr>
            <a:xfrm>
              <a:off x="15319293" y="9797057"/>
              <a:ext cx="1707322" cy="170732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aphic 15" descr="Cell Tower">
              <a:extLst>
                <a:ext uri="{FF2B5EF4-FFF2-40B4-BE49-F238E27FC236}">
                  <a16:creationId xmlns:a16="http://schemas.microsoft.com/office/drawing/2014/main" id="{B0F61FD3-8935-4A7D-9816-405CD98AF237}"/>
                </a:ext>
              </a:extLst>
            </p:cNvPr>
            <p:cNvGrpSpPr/>
            <p:nvPr/>
          </p:nvGrpSpPr>
          <p:grpSpPr>
            <a:xfrm>
              <a:off x="15770704" y="10121606"/>
              <a:ext cx="804497" cy="1058223"/>
              <a:chOff x="4873900" y="5417439"/>
              <a:chExt cx="561797" cy="738978"/>
            </a:xfrm>
            <a:solidFill>
              <a:schemeClr val="accent4"/>
            </a:solidFill>
          </p:grpSpPr>
          <p:sp>
            <p:nvSpPr>
              <p:cNvPr id="75" name="Freeform: Shape 74">
                <a:extLst>
                  <a:ext uri="{FF2B5EF4-FFF2-40B4-BE49-F238E27FC236}">
                    <a16:creationId xmlns:a16="http://schemas.microsoft.com/office/drawing/2014/main" id="{B33A3005-514B-46D0-9C28-2BB69FCA965B}"/>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D1AF1D8-41E9-4E64-BDC3-A174514EF728}"/>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D5272C33-4312-484E-A051-4E9C2BE846CC}"/>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A2E23210-F0AD-4AEA-A606-4DE509B7308F}"/>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ED3BACBD-39DF-4F11-8853-A05A6380647B}"/>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65E8DC2F-924A-49A2-B7F0-9274C811BC9B}"/>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8DA35CCF-E2A0-44E2-AB7C-778B2974B5D5}"/>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endParaRPr lang="en-US"/>
              </a:p>
            </p:txBody>
          </p:sp>
        </p:grpSp>
      </p:grpSp>
      <p:grpSp>
        <p:nvGrpSpPr>
          <p:cNvPr id="126" name="Group 125">
            <a:extLst>
              <a:ext uri="{FF2B5EF4-FFF2-40B4-BE49-F238E27FC236}">
                <a16:creationId xmlns:a16="http://schemas.microsoft.com/office/drawing/2014/main" id="{A4EFE66A-BEDF-4181-9531-1F63F9083DB1}"/>
              </a:ext>
            </a:extLst>
          </p:cNvPr>
          <p:cNvGrpSpPr/>
          <p:nvPr/>
        </p:nvGrpSpPr>
        <p:grpSpPr>
          <a:xfrm>
            <a:off x="13872603" y="9960933"/>
            <a:ext cx="584718" cy="584718"/>
            <a:chOff x="13872603" y="9960933"/>
            <a:chExt cx="584718" cy="584718"/>
          </a:xfrm>
        </p:grpSpPr>
        <p:sp>
          <p:nvSpPr>
            <p:cNvPr id="89" name="Rectangle: Rounded Corners 88">
              <a:extLst>
                <a:ext uri="{FF2B5EF4-FFF2-40B4-BE49-F238E27FC236}">
                  <a16:creationId xmlns:a16="http://schemas.microsoft.com/office/drawing/2014/main" id="{6B48CF65-5577-4872-AD20-F555F52D53C2}"/>
                </a:ext>
              </a:extLst>
            </p:cNvPr>
            <p:cNvSpPr/>
            <p:nvPr/>
          </p:nvSpPr>
          <p:spPr>
            <a:xfrm>
              <a:off x="13872603" y="9960933"/>
              <a:ext cx="584718" cy="58471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0" name="Graphic 32" descr="Server">
              <a:extLst>
                <a:ext uri="{FF2B5EF4-FFF2-40B4-BE49-F238E27FC236}">
                  <a16:creationId xmlns:a16="http://schemas.microsoft.com/office/drawing/2014/main" id="{1F618621-A26F-4145-855C-F40EE5539204}"/>
                </a:ext>
              </a:extLst>
            </p:cNvPr>
            <p:cNvGrpSpPr/>
            <p:nvPr/>
          </p:nvGrpSpPr>
          <p:grpSpPr>
            <a:xfrm>
              <a:off x="14046918" y="10140166"/>
              <a:ext cx="236089" cy="226252"/>
              <a:chOff x="5753100" y="3105150"/>
              <a:chExt cx="685800" cy="657225"/>
            </a:xfrm>
            <a:solidFill>
              <a:schemeClr val="accent5"/>
            </a:solidFill>
          </p:grpSpPr>
          <p:sp>
            <p:nvSpPr>
              <p:cNvPr id="91" name="Freeform: Shape 90">
                <a:extLst>
                  <a:ext uri="{FF2B5EF4-FFF2-40B4-BE49-F238E27FC236}">
                    <a16:creationId xmlns:a16="http://schemas.microsoft.com/office/drawing/2014/main" id="{3F7E9397-661E-411A-AB57-9FDB83C1120E}"/>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C3EA79EE-8F53-4D59-8DD9-4321F01C02E6}"/>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A475A235-C36A-4B6A-B489-FF3DB63EA816}"/>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0E08CFA9-20A3-4A54-9582-B557AD15E918}"/>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03D5F07E-C5BF-42A9-9033-91D7D3416DAA}"/>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A49F530D-AAF0-4628-B766-9229C0953F28}"/>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4A82B88F-BC7E-4B64-B001-DDF1F61BA7C8}"/>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DA987C2C-6365-412C-84C3-7DE5062A6A2D}"/>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842B4D0E-4C4C-44A3-99CC-ABADD7C4D61A}"/>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F483B6C7-4725-46FB-918F-7F5CA7F23971}"/>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grpSp>
      </p:grpSp>
      <p:grpSp>
        <p:nvGrpSpPr>
          <p:cNvPr id="104" name="Group 103">
            <a:extLst>
              <a:ext uri="{FF2B5EF4-FFF2-40B4-BE49-F238E27FC236}">
                <a16:creationId xmlns:a16="http://schemas.microsoft.com/office/drawing/2014/main" id="{3015C19D-6119-4C47-8E2A-BE270ACDD624}"/>
              </a:ext>
            </a:extLst>
          </p:cNvPr>
          <p:cNvGrpSpPr/>
          <p:nvPr/>
        </p:nvGrpSpPr>
        <p:grpSpPr>
          <a:xfrm>
            <a:off x="13616302" y="5242294"/>
            <a:ext cx="606074" cy="606074"/>
            <a:chOff x="15349058" y="678339"/>
            <a:chExt cx="1859617" cy="1859617"/>
          </a:xfrm>
        </p:grpSpPr>
        <p:sp>
          <p:nvSpPr>
            <p:cNvPr id="108" name="Rectangle: Rounded Corners 107">
              <a:extLst>
                <a:ext uri="{FF2B5EF4-FFF2-40B4-BE49-F238E27FC236}">
                  <a16:creationId xmlns:a16="http://schemas.microsoft.com/office/drawing/2014/main" id="{467A0D9E-5E63-47B5-B231-91D5C51050A2}"/>
                </a:ext>
              </a:extLst>
            </p:cNvPr>
            <p:cNvSpPr/>
            <p:nvPr/>
          </p:nvSpPr>
          <p:spPr>
            <a:xfrm>
              <a:off x="15349058" y="678339"/>
              <a:ext cx="1859617" cy="18596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aphic 8" descr="Internet">
              <a:extLst>
                <a:ext uri="{FF2B5EF4-FFF2-40B4-BE49-F238E27FC236}">
                  <a16:creationId xmlns:a16="http://schemas.microsoft.com/office/drawing/2014/main" id="{C42973B6-8DC7-484E-A9C6-0157DB0D042E}"/>
                </a:ext>
              </a:extLst>
            </p:cNvPr>
            <p:cNvGrpSpPr/>
            <p:nvPr/>
          </p:nvGrpSpPr>
          <p:grpSpPr>
            <a:xfrm>
              <a:off x="15777538" y="1282095"/>
              <a:ext cx="1002656" cy="599320"/>
              <a:chOff x="5657850" y="3171697"/>
              <a:chExt cx="876346" cy="523821"/>
            </a:xfrm>
            <a:solidFill>
              <a:schemeClr val="accent2"/>
            </a:solidFill>
          </p:grpSpPr>
          <p:sp>
            <p:nvSpPr>
              <p:cNvPr id="110" name="Freeform: Shape 109">
                <a:extLst>
                  <a:ext uri="{FF2B5EF4-FFF2-40B4-BE49-F238E27FC236}">
                    <a16:creationId xmlns:a16="http://schemas.microsoft.com/office/drawing/2014/main" id="{212B9146-B11A-4143-85AD-0CA2613426F6}"/>
                  </a:ext>
                </a:extLst>
              </p:cNvPr>
              <p:cNvSpPr/>
              <p:nvPr/>
            </p:nvSpPr>
            <p:spPr>
              <a:xfrm>
                <a:off x="5819784" y="3219338"/>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11" name="Freeform: Shape 110">
                <a:extLst>
                  <a:ext uri="{FF2B5EF4-FFF2-40B4-BE49-F238E27FC236}">
                    <a16:creationId xmlns:a16="http://schemas.microsoft.com/office/drawing/2014/main" id="{6EBABEB2-794D-4A19-9D65-D5758CE54C33}"/>
                  </a:ext>
                </a:extLst>
              </p:cNvPr>
              <p:cNvSpPr/>
              <p:nvPr/>
            </p:nvSpPr>
            <p:spPr>
              <a:xfrm>
                <a:off x="5772159" y="3171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12" name="Freeform: Shape 111">
                <a:extLst>
                  <a:ext uri="{FF2B5EF4-FFF2-40B4-BE49-F238E27FC236}">
                    <a16:creationId xmlns:a16="http://schemas.microsoft.com/office/drawing/2014/main" id="{6B1FE3B6-09A1-4894-A583-4C3019C8B6D4}"/>
                  </a:ext>
                </a:extLst>
              </p:cNvPr>
              <p:cNvSpPr/>
              <p:nvPr/>
            </p:nvSpPr>
            <p:spPr>
              <a:xfrm>
                <a:off x="5657850" y="3628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13" name="Freeform: Shape 112">
                <a:extLst>
                  <a:ext uri="{FF2B5EF4-FFF2-40B4-BE49-F238E27FC236}">
                    <a16:creationId xmlns:a16="http://schemas.microsoft.com/office/drawing/2014/main" id="{171D7462-93D7-40E1-A07B-0ACE3A7CDC72}"/>
                  </a:ext>
                </a:extLst>
              </p:cNvPr>
              <p:cNvSpPr/>
              <p:nvPr/>
            </p:nvSpPr>
            <p:spPr>
              <a:xfrm>
                <a:off x="5972175" y="3267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grpSp>
      </p:grpSp>
      <p:grpSp>
        <p:nvGrpSpPr>
          <p:cNvPr id="117" name="Group 116">
            <a:extLst>
              <a:ext uri="{FF2B5EF4-FFF2-40B4-BE49-F238E27FC236}">
                <a16:creationId xmlns:a16="http://schemas.microsoft.com/office/drawing/2014/main" id="{1D1B96C9-8229-4060-910C-DCAF89C1E114}"/>
              </a:ext>
            </a:extLst>
          </p:cNvPr>
          <p:cNvGrpSpPr/>
          <p:nvPr/>
        </p:nvGrpSpPr>
        <p:grpSpPr>
          <a:xfrm>
            <a:off x="13069016" y="3384249"/>
            <a:ext cx="613757" cy="613757"/>
            <a:chOff x="16359443" y="2740669"/>
            <a:chExt cx="1883191" cy="1883191"/>
          </a:xfrm>
        </p:grpSpPr>
        <p:sp>
          <p:nvSpPr>
            <p:cNvPr id="121" name="Rectangle: Rounded Corners 120">
              <a:extLst>
                <a:ext uri="{FF2B5EF4-FFF2-40B4-BE49-F238E27FC236}">
                  <a16:creationId xmlns:a16="http://schemas.microsoft.com/office/drawing/2014/main" id="{354E402B-F0F3-492E-9CD4-3539F231A722}"/>
                </a:ext>
              </a:extLst>
            </p:cNvPr>
            <p:cNvSpPr/>
            <p:nvPr/>
          </p:nvSpPr>
          <p:spPr>
            <a:xfrm>
              <a:off x="16359443" y="2740669"/>
              <a:ext cx="1883191" cy="188319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2" name="Graphic 45" descr="Upward trend">
              <a:extLst>
                <a:ext uri="{FF2B5EF4-FFF2-40B4-BE49-F238E27FC236}">
                  <a16:creationId xmlns:a16="http://schemas.microsoft.com/office/drawing/2014/main" id="{5CFF6A63-EEED-4174-9ACE-DDDE3B49B5E0}"/>
                </a:ext>
              </a:extLst>
            </p:cNvPr>
            <p:cNvGrpSpPr/>
            <p:nvPr/>
          </p:nvGrpSpPr>
          <p:grpSpPr>
            <a:xfrm>
              <a:off x="16927005" y="3328136"/>
              <a:ext cx="692986" cy="693292"/>
              <a:chOff x="5772550" y="3105150"/>
              <a:chExt cx="647414" cy="647700"/>
            </a:xfrm>
            <a:solidFill>
              <a:schemeClr val="accent1"/>
            </a:solidFill>
          </p:grpSpPr>
          <p:sp>
            <p:nvSpPr>
              <p:cNvPr id="123" name="Freeform: Shape 122">
                <a:extLst>
                  <a:ext uri="{FF2B5EF4-FFF2-40B4-BE49-F238E27FC236}">
                    <a16:creationId xmlns:a16="http://schemas.microsoft.com/office/drawing/2014/main" id="{ADDE9240-7135-4B43-8B07-3B8FC141582A}"/>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endParaRPr lang="en-US"/>
              </a:p>
            </p:txBody>
          </p:sp>
          <p:sp>
            <p:nvSpPr>
              <p:cNvPr id="124" name="Freeform: Shape 123">
                <a:extLst>
                  <a:ext uri="{FF2B5EF4-FFF2-40B4-BE49-F238E27FC236}">
                    <a16:creationId xmlns:a16="http://schemas.microsoft.com/office/drawing/2014/main" id="{0317EF30-FDD1-4B88-844A-9F49879DD6DD}"/>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endParaRPr lang="en-US"/>
              </a:p>
            </p:txBody>
          </p:sp>
        </p:grpSp>
      </p:grpSp>
      <p:grpSp>
        <p:nvGrpSpPr>
          <p:cNvPr id="130" name="Group 129">
            <a:extLst>
              <a:ext uri="{FF2B5EF4-FFF2-40B4-BE49-F238E27FC236}">
                <a16:creationId xmlns:a16="http://schemas.microsoft.com/office/drawing/2014/main" id="{F08BD62B-D05F-4E69-81D5-D1AA15D15E51}"/>
              </a:ext>
            </a:extLst>
          </p:cNvPr>
          <p:cNvGrpSpPr/>
          <p:nvPr/>
        </p:nvGrpSpPr>
        <p:grpSpPr>
          <a:xfrm>
            <a:off x="14215651" y="6762592"/>
            <a:ext cx="653985" cy="653985"/>
            <a:chOff x="17078723" y="7174467"/>
            <a:chExt cx="1794091" cy="1794091"/>
          </a:xfrm>
        </p:grpSpPr>
        <p:sp>
          <p:nvSpPr>
            <p:cNvPr id="134" name="Rectangle: Rounded Corners 133">
              <a:extLst>
                <a:ext uri="{FF2B5EF4-FFF2-40B4-BE49-F238E27FC236}">
                  <a16:creationId xmlns:a16="http://schemas.microsoft.com/office/drawing/2014/main" id="{26D18C43-C982-4E5B-92F4-4DA07E49F9E0}"/>
                </a:ext>
              </a:extLst>
            </p:cNvPr>
            <p:cNvSpPr/>
            <p:nvPr/>
          </p:nvSpPr>
          <p:spPr>
            <a:xfrm>
              <a:off x="17078723" y="7174467"/>
              <a:ext cx="1794091" cy="179409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5" name="Graphic 32" descr="Server">
              <a:extLst>
                <a:ext uri="{FF2B5EF4-FFF2-40B4-BE49-F238E27FC236}">
                  <a16:creationId xmlns:a16="http://schemas.microsoft.com/office/drawing/2014/main" id="{BCC82E7F-A9AD-44FC-8BB9-3E2F176737F2}"/>
                </a:ext>
              </a:extLst>
            </p:cNvPr>
            <p:cNvGrpSpPr/>
            <p:nvPr/>
          </p:nvGrpSpPr>
          <p:grpSpPr>
            <a:xfrm>
              <a:off x="17659858" y="7716127"/>
              <a:ext cx="724393" cy="694210"/>
              <a:chOff x="5753100" y="3105150"/>
              <a:chExt cx="685800" cy="657225"/>
            </a:xfrm>
            <a:solidFill>
              <a:schemeClr val="accent3"/>
            </a:solidFill>
          </p:grpSpPr>
          <p:sp>
            <p:nvSpPr>
              <p:cNvPr id="136" name="Freeform: Shape 135">
                <a:extLst>
                  <a:ext uri="{FF2B5EF4-FFF2-40B4-BE49-F238E27FC236}">
                    <a16:creationId xmlns:a16="http://schemas.microsoft.com/office/drawing/2014/main" id="{B48986FE-FD7F-4522-8DFD-7DFD26C71EDC}"/>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grp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928DC8B-DFA3-46F7-B4AD-465F141AEC80}"/>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9B3726AE-7ECF-4905-BFBD-2C0D06327218}"/>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C0B4A364-9F55-49E1-8FA6-B7B37856F857}"/>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84E473D3-5A8A-4500-ABF1-2BA17345ACB9}"/>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id="{8921E16A-438B-4E22-925F-970694ED207B}"/>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D9C7FADE-8EAB-4FB3-85AC-E3F98416394F}"/>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B1FF1F7E-0FF1-4C6A-B514-94AFFEF5D2CE}"/>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C69709D4-714E-4C03-93BD-828EE83F496C}"/>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05BCF213-6C93-424D-A954-E128D5DC6677}"/>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grpSp>
      </p:grpSp>
      <p:sp>
        <p:nvSpPr>
          <p:cNvPr id="146" name="TextBox 145">
            <a:extLst>
              <a:ext uri="{FF2B5EF4-FFF2-40B4-BE49-F238E27FC236}">
                <a16:creationId xmlns:a16="http://schemas.microsoft.com/office/drawing/2014/main" id="{09B122CF-D08C-4BA3-8E73-4CBF3FCF6103}"/>
              </a:ext>
            </a:extLst>
          </p:cNvPr>
          <p:cNvSpPr txBox="1"/>
          <p:nvPr/>
        </p:nvSpPr>
        <p:spPr>
          <a:xfrm flipH="1">
            <a:off x="1385787" y="9162341"/>
            <a:ext cx="6737713" cy="966483"/>
          </a:xfrm>
          <a:prstGeom prst="rect">
            <a:avLst/>
          </a:prstGeom>
          <a:noFill/>
        </p:spPr>
        <p:txBody>
          <a:bodyPr wrap="square" rtlCol="0">
            <a:spAutoFit/>
          </a:bodyPr>
          <a:lstStyle/>
          <a:p>
            <a:pPr>
              <a:lnSpc>
                <a:spcPct val="150000"/>
              </a:lnSpc>
              <a:defRPr/>
            </a:pP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convallis donec eget viverra.</a:t>
            </a:r>
          </a:p>
        </p:txBody>
      </p:sp>
      <p:sp>
        <p:nvSpPr>
          <p:cNvPr id="147" name="Rectangle 146">
            <a:extLst>
              <a:ext uri="{FF2B5EF4-FFF2-40B4-BE49-F238E27FC236}">
                <a16:creationId xmlns:a16="http://schemas.microsoft.com/office/drawing/2014/main" id="{B66B5F9E-9B3D-4E4C-AFD2-53B057AA81E4}"/>
              </a:ext>
            </a:extLst>
          </p:cNvPr>
          <p:cNvSpPr/>
          <p:nvPr/>
        </p:nvSpPr>
        <p:spPr>
          <a:xfrm>
            <a:off x="1340384" y="7305784"/>
            <a:ext cx="7615037" cy="1938992"/>
          </a:xfrm>
          <a:prstGeom prst="rect">
            <a:avLst/>
          </a:prstGeom>
        </p:spPr>
        <p:txBody>
          <a:bodyPr wrap="square">
            <a:spAutoFit/>
          </a:bodyPr>
          <a:lstStyle/>
          <a:p>
            <a:r>
              <a:rPr lang="en-US" sz="4000" b="1">
                <a:solidFill>
                  <a:schemeClr val="tx2"/>
                </a:solidFill>
                <a:latin typeface="Poppins" panose="00000500000000000000" pitchFamily="2" charset="0"/>
                <a:cs typeface="Poppins" panose="00000500000000000000" pitchFamily="2" charset="0"/>
              </a:rPr>
              <a:t>Brain</a:t>
            </a:r>
          </a:p>
          <a:p>
            <a:r>
              <a:rPr lang="en-US" sz="8000" b="1">
                <a:latin typeface="Poppins" panose="00000500000000000000" pitchFamily="2" charset="0"/>
                <a:cs typeface="Poppins" panose="00000500000000000000" pitchFamily="2" charset="0"/>
              </a:rPr>
              <a:t>Infographic</a:t>
            </a:r>
            <a:endParaRPr lang="en-US" sz="8000" b="1" dirty="0">
              <a:latin typeface="Poppins" panose="00000500000000000000" pitchFamily="2" charset="0"/>
              <a:cs typeface="Poppins" panose="00000500000000000000" pitchFamily="2" charset="0"/>
            </a:endParaRPr>
          </a:p>
        </p:txBody>
      </p:sp>
      <p:grpSp>
        <p:nvGrpSpPr>
          <p:cNvPr id="83" name="Group 82">
            <a:extLst>
              <a:ext uri="{FF2B5EF4-FFF2-40B4-BE49-F238E27FC236}">
                <a16:creationId xmlns:a16="http://schemas.microsoft.com/office/drawing/2014/main" id="{4459CDF0-E426-4789-AD3F-9D3A79BC29B3}"/>
              </a:ext>
            </a:extLst>
          </p:cNvPr>
          <p:cNvGrpSpPr/>
          <p:nvPr/>
        </p:nvGrpSpPr>
        <p:grpSpPr>
          <a:xfrm>
            <a:off x="21486714" y="940290"/>
            <a:ext cx="1733320" cy="380594"/>
            <a:chOff x="-2808348" y="655438"/>
            <a:chExt cx="14185914" cy="3114879"/>
          </a:xfrm>
          <a:solidFill>
            <a:schemeClr val="tx2"/>
          </a:solidFill>
        </p:grpSpPr>
        <p:sp>
          <p:nvSpPr>
            <p:cNvPr id="84" name="Freeform 88">
              <a:extLst>
                <a:ext uri="{FF2B5EF4-FFF2-40B4-BE49-F238E27FC236}">
                  <a16:creationId xmlns:a16="http://schemas.microsoft.com/office/drawing/2014/main" id="{5018D858-D9E9-4B94-8705-ED57482F042C}"/>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85" name="Freeform: Shape 84">
              <a:extLst>
                <a:ext uri="{FF2B5EF4-FFF2-40B4-BE49-F238E27FC236}">
                  <a16:creationId xmlns:a16="http://schemas.microsoft.com/office/drawing/2014/main" id="{06F9581D-2FF9-4284-B4F5-8EA927DF88A4}"/>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86" name="Group 85">
              <a:extLst>
                <a:ext uri="{FF2B5EF4-FFF2-40B4-BE49-F238E27FC236}">
                  <a16:creationId xmlns:a16="http://schemas.microsoft.com/office/drawing/2014/main" id="{B602452A-2383-4011-B094-304E684B075F}"/>
                </a:ext>
              </a:extLst>
            </p:cNvPr>
            <p:cNvGrpSpPr/>
            <p:nvPr/>
          </p:nvGrpSpPr>
          <p:grpSpPr>
            <a:xfrm>
              <a:off x="2868343" y="938734"/>
              <a:ext cx="2565529" cy="2678828"/>
              <a:chOff x="8223954" y="1597322"/>
              <a:chExt cx="232377" cy="259774"/>
            </a:xfrm>
            <a:grpFill/>
          </p:grpSpPr>
          <p:sp>
            <p:nvSpPr>
              <p:cNvPr id="87" name="Rectangle 119">
                <a:extLst>
                  <a:ext uri="{FF2B5EF4-FFF2-40B4-BE49-F238E27FC236}">
                    <a16:creationId xmlns:a16="http://schemas.microsoft.com/office/drawing/2014/main" id="{FBC67FE2-E14C-4CCF-9261-BBD995863D14}"/>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88" name="Rectangle 120">
                <a:extLst>
                  <a:ext uri="{FF2B5EF4-FFF2-40B4-BE49-F238E27FC236}">
                    <a16:creationId xmlns:a16="http://schemas.microsoft.com/office/drawing/2014/main" id="{227B7A08-C647-433C-A417-B49E2E91D7BF}"/>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01" name="Freeform 121">
                <a:extLst>
                  <a:ext uri="{FF2B5EF4-FFF2-40B4-BE49-F238E27FC236}">
                    <a16:creationId xmlns:a16="http://schemas.microsoft.com/office/drawing/2014/main" id="{EA4A4CA6-1E5F-4A1D-ABBA-B4FE9F0B1F3D}"/>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77502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50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1+#ppt_w/2"/>
                                          </p:val>
                                        </p:tav>
                                        <p:tav tm="100000">
                                          <p:val>
                                            <p:strVal val="#ppt_x"/>
                                          </p:val>
                                        </p:tav>
                                      </p:tavLst>
                                    </p:anim>
                                    <p:anim calcmode="lin" valueType="num">
                                      <p:cBhvr additive="base">
                                        <p:cTn id="8" dur="1000" fill="hold"/>
                                        <p:tgtEl>
                                          <p:spTgt spid="5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50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1+#ppt_w/2"/>
                                          </p:val>
                                        </p:tav>
                                        <p:tav tm="100000">
                                          <p:val>
                                            <p:strVal val="#ppt_x"/>
                                          </p:val>
                                        </p:tav>
                                      </p:tavLst>
                                    </p:anim>
                                    <p:anim calcmode="lin" valueType="num">
                                      <p:cBhvr additive="base">
                                        <p:cTn id="12" dur="100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1+#ppt_w/2"/>
                                          </p:val>
                                        </p:tav>
                                        <p:tav tm="100000">
                                          <p:val>
                                            <p:strVal val="#ppt_x"/>
                                          </p:val>
                                        </p:tav>
                                      </p:tavLst>
                                    </p:anim>
                                    <p:anim calcmode="lin" valueType="num">
                                      <p:cBhvr additive="base">
                                        <p:cTn id="16" dur="100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000" fill="hold"/>
                                        <p:tgtEl>
                                          <p:spTgt spid="56"/>
                                        </p:tgtEl>
                                        <p:attrNameLst>
                                          <p:attrName>ppt_x</p:attrName>
                                        </p:attrNameLst>
                                      </p:cBhvr>
                                      <p:tavLst>
                                        <p:tav tm="0">
                                          <p:val>
                                            <p:strVal val="1+#ppt_w/2"/>
                                          </p:val>
                                        </p:tav>
                                        <p:tav tm="100000">
                                          <p:val>
                                            <p:strVal val="#ppt_x"/>
                                          </p:val>
                                        </p:tav>
                                      </p:tavLst>
                                    </p:anim>
                                    <p:anim calcmode="lin" valueType="num">
                                      <p:cBhvr additive="base">
                                        <p:cTn id="20" dur="1000" fill="hold"/>
                                        <p:tgtEl>
                                          <p:spTgt spid="56"/>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75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1000" fill="hold"/>
                                        <p:tgtEl>
                                          <p:spTgt spid="58"/>
                                        </p:tgtEl>
                                        <p:attrNameLst>
                                          <p:attrName>ppt_x</p:attrName>
                                        </p:attrNameLst>
                                      </p:cBhvr>
                                      <p:tavLst>
                                        <p:tav tm="0">
                                          <p:val>
                                            <p:strVal val="1+#ppt_w/2"/>
                                          </p:val>
                                        </p:tav>
                                        <p:tav tm="100000">
                                          <p:val>
                                            <p:strVal val="#ppt_x"/>
                                          </p:val>
                                        </p:tav>
                                      </p:tavLst>
                                    </p:anim>
                                    <p:anim calcmode="lin" valueType="num">
                                      <p:cBhvr additive="base">
                                        <p:cTn id="24" dur="1000" fill="hold"/>
                                        <p:tgtEl>
                                          <p:spTgt spid="58"/>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75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1000" fill="hold"/>
                                        <p:tgtEl>
                                          <p:spTgt spid="59"/>
                                        </p:tgtEl>
                                        <p:attrNameLst>
                                          <p:attrName>ppt_x</p:attrName>
                                        </p:attrNameLst>
                                      </p:cBhvr>
                                      <p:tavLst>
                                        <p:tav tm="0">
                                          <p:val>
                                            <p:strVal val="1+#ppt_w/2"/>
                                          </p:val>
                                        </p:tav>
                                        <p:tav tm="100000">
                                          <p:val>
                                            <p:strVal val="#ppt_x"/>
                                          </p:val>
                                        </p:tav>
                                      </p:tavLst>
                                    </p:anim>
                                    <p:anim calcmode="lin" valueType="num">
                                      <p:cBhvr additive="base">
                                        <p:cTn id="28" dur="1000" fill="hold"/>
                                        <p:tgtEl>
                                          <p:spTgt spid="59"/>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50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1000" fill="hold"/>
                                        <p:tgtEl>
                                          <p:spTgt spid="61"/>
                                        </p:tgtEl>
                                        <p:attrNameLst>
                                          <p:attrName>ppt_x</p:attrName>
                                        </p:attrNameLst>
                                      </p:cBhvr>
                                      <p:tavLst>
                                        <p:tav tm="0">
                                          <p:val>
                                            <p:strVal val="1+#ppt_w/2"/>
                                          </p:val>
                                        </p:tav>
                                        <p:tav tm="100000">
                                          <p:val>
                                            <p:strVal val="#ppt_x"/>
                                          </p:val>
                                        </p:tav>
                                      </p:tavLst>
                                    </p:anim>
                                    <p:anim calcmode="lin" valueType="num">
                                      <p:cBhvr additive="base">
                                        <p:cTn id="32" dur="1000" fill="hold"/>
                                        <p:tgtEl>
                                          <p:spTgt spid="61"/>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50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1000" fill="hold"/>
                                        <p:tgtEl>
                                          <p:spTgt spid="62"/>
                                        </p:tgtEl>
                                        <p:attrNameLst>
                                          <p:attrName>ppt_x</p:attrName>
                                        </p:attrNameLst>
                                      </p:cBhvr>
                                      <p:tavLst>
                                        <p:tav tm="0">
                                          <p:val>
                                            <p:strVal val="1+#ppt_w/2"/>
                                          </p:val>
                                        </p:tav>
                                        <p:tav tm="100000">
                                          <p:val>
                                            <p:strVal val="#ppt_x"/>
                                          </p:val>
                                        </p:tav>
                                      </p:tavLst>
                                    </p:anim>
                                    <p:anim calcmode="lin" valueType="num">
                                      <p:cBhvr additive="base">
                                        <p:cTn id="36" dur="1000" fill="hold"/>
                                        <p:tgtEl>
                                          <p:spTgt spid="62"/>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
                                  </p:stCondLst>
                                  <p:childTnLst>
                                    <p:set>
                                      <p:cBhvr>
                                        <p:cTn id="38" dur="1" fill="hold">
                                          <p:stCondLst>
                                            <p:cond delay="0"/>
                                          </p:stCondLst>
                                        </p:cTn>
                                        <p:tgtEl>
                                          <p:spTgt spid="64"/>
                                        </p:tgtEl>
                                        <p:attrNameLst>
                                          <p:attrName>style.visibility</p:attrName>
                                        </p:attrNameLst>
                                      </p:cBhvr>
                                      <p:to>
                                        <p:strVal val="visible"/>
                                      </p:to>
                                    </p:set>
                                    <p:anim calcmode="lin" valueType="num">
                                      <p:cBhvr additive="base">
                                        <p:cTn id="39" dur="1000" fill="hold"/>
                                        <p:tgtEl>
                                          <p:spTgt spid="64"/>
                                        </p:tgtEl>
                                        <p:attrNameLst>
                                          <p:attrName>ppt_x</p:attrName>
                                        </p:attrNameLst>
                                      </p:cBhvr>
                                      <p:tavLst>
                                        <p:tav tm="0">
                                          <p:val>
                                            <p:strVal val="1+#ppt_w/2"/>
                                          </p:val>
                                        </p:tav>
                                        <p:tav tm="100000">
                                          <p:val>
                                            <p:strVal val="#ppt_x"/>
                                          </p:val>
                                        </p:tav>
                                      </p:tavLst>
                                    </p:anim>
                                    <p:anim calcmode="lin" valueType="num">
                                      <p:cBhvr additive="base">
                                        <p:cTn id="40" dur="1000" fill="hold"/>
                                        <p:tgtEl>
                                          <p:spTgt spid="6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1000" fill="hold"/>
                                        <p:tgtEl>
                                          <p:spTgt spid="65"/>
                                        </p:tgtEl>
                                        <p:attrNameLst>
                                          <p:attrName>ppt_x</p:attrName>
                                        </p:attrNameLst>
                                      </p:cBhvr>
                                      <p:tavLst>
                                        <p:tav tm="0">
                                          <p:val>
                                            <p:strVal val="1+#ppt_w/2"/>
                                          </p:val>
                                        </p:tav>
                                        <p:tav tm="100000">
                                          <p:val>
                                            <p:strVal val="#ppt_x"/>
                                          </p:val>
                                        </p:tav>
                                      </p:tavLst>
                                    </p:anim>
                                    <p:anim calcmode="lin" valueType="num">
                                      <p:cBhvr additive="base">
                                        <p:cTn id="44" dur="1000" fill="hold"/>
                                        <p:tgtEl>
                                          <p:spTgt spid="65"/>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900"/>
                                  </p:stCondLst>
                                  <p:childTnLst>
                                    <p:set>
                                      <p:cBhvr>
                                        <p:cTn id="46" dur="1" fill="hold">
                                          <p:stCondLst>
                                            <p:cond delay="0"/>
                                          </p:stCondLst>
                                        </p:cTn>
                                        <p:tgtEl>
                                          <p:spTgt spid="146"/>
                                        </p:tgtEl>
                                        <p:attrNameLst>
                                          <p:attrName>style.visibility</p:attrName>
                                        </p:attrNameLst>
                                      </p:cBhvr>
                                      <p:to>
                                        <p:strVal val="visible"/>
                                      </p:to>
                                    </p:set>
                                    <p:anim calcmode="lin" valueType="num">
                                      <p:cBhvr additive="base">
                                        <p:cTn id="47" dur="1000" fill="hold"/>
                                        <p:tgtEl>
                                          <p:spTgt spid="146"/>
                                        </p:tgtEl>
                                        <p:attrNameLst>
                                          <p:attrName>ppt_x</p:attrName>
                                        </p:attrNameLst>
                                      </p:cBhvr>
                                      <p:tavLst>
                                        <p:tav tm="0">
                                          <p:val>
                                            <p:strVal val="0-#ppt_w/2"/>
                                          </p:val>
                                        </p:tav>
                                        <p:tav tm="100000">
                                          <p:val>
                                            <p:strVal val="#ppt_x"/>
                                          </p:val>
                                        </p:tav>
                                      </p:tavLst>
                                    </p:anim>
                                    <p:anim calcmode="lin" valueType="num">
                                      <p:cBhvr additive="base">
                                        <p:cTn id="48" dur="1000" fill="hold"/>
                                        <p:tgtEl>
                                          <p:spTgt spid="146"/>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900"/>
                                  </p:stCondLst>
                                  <p:childTnLst>
                                    <p:set>
                                      <p:cBhvr>
                                        <p:cTn id="50" dur="1" fill="hold">
                                          <p:stCondLst>
                                            <p:cond delay="0"/>
                                          </p:stCondLst>
                                        </p:cTn>
                                        <p:tgtEl>
                                          <p:spTgt spid="147"/>
                                        </p:tgtEl>
                                        <p:attrNameLst>
                                          <p:attrName>style.visibility</p:attrName>
                                        </p:attrNameLst>
                                      </p:cBhvr>
                                      <p:to>
                                        <p:strVal val="visible"/>
                                      </p:to>
                                    </p:set>
                                    <p:anim calcmode="lin" valueType="num">
                                      <p:cBhvr additive="base">
                                        <p:cTn id="51" dur="1000" fill="hold"/>
                                        <p:tgtEl>
                                          <p:spTgt spid="147"/>
                                        </p:tgtEl>
                                        <p:attrNameLst>
                                          <p:attrName>ppt_x</p:attrName>
                                        </p:attrNameLst>
                                      </p:cBhvr>
                                      <p:tavLst>
                                        <p:tav tm="0">
                                          <p:val>
                                            <p:strVal val="0-#ppt_w/2"/>
                                          </p:val>
                                        </p:tav>
                                        <p:tav tm="100000">
                                          <p:val>
                                            <p:strVal val="#ppt_x"/>
                                          </p:val>
                                        </p:tav>
                                      </p:tavLst>
                                    </p:anim>
                                    <p:anim calcmode="lin" valueType="num">
                                      <p:cBhvr additive="base">
                                        <p:cTn id="52" dur="1000" fill="hold"/>
                                        <p:tgtEl>
                                          <p:spTgt spid="147"/>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
                                  </p:stCondLst>
                                  <p:childTnLst>
                                    <p:set>
                                      <p:cBhvr>
                                        <p:cTn id="54" dur="1" fill="hold">
                                          <p:stCondLst>
                                            <p:cond delay="0"/>
                                          </p:stCondLst>
                                        </p:cTn>
                                        <p:tgtEl>
                                          <p:spTgt spid="126"/>
                                        </p:tgtEl>
                                        <p:attrNameLst>
                                          <p:attrName>style.visibility</p:attrName>
                                        </p:attrNameLst>
                                      </p:cBhvr>
                                      <p:to>
                                        <p:strVal val="visible"/>
                                      </p:to>
                                    </p:set>
                                    <p:anim calcmode="lin" valueType="num">
                                      <p:cBhvr additive="base">
                                        <p:cTn id="55" dur="1000" fill="hold"/>
                                        <p:tgtEl>
                                          <p:spTgt spid="126"/>
                                        </p:tgtEl>
                                        <p:attrNameLst>
                                          <p:attrName>ppt_x</p:attrName>
                                        </p:attrNameLst>
                                      </p:cBhvr>
                                      <p:tavLst>
                                        <p:tav tm="0">
                                          <p:val>
                                            <p:strVal val="1+#ppt_w/2"/>
                                          </p:val>
                                        </p:tav>
                                        <p:tav tm="100000">
                                          <p:val>
                                            <p:strVal val="#ppt_x"/>
                                          </p:val>
                                        </p:tav>
                                      </p:tavLst>
                                    </p:anim>
                                    <p:anim calcmode="lin" valueType="num">
                                      <p:cBhvr additive="base">
                                        <p:cTn id="56" dur="1000" fill="hold"/>
                                        <p:tgtEl>
                                          <p:spTgt spid="126"/>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500"/>
                                  </p:stCondLst>
                                  <p:childTnLst>
                                    <p:set>
                                      <p:cBhvr>
                                        <p:cTn id="58" dur="1" fill="hold">
                                          <p:stCondLst>
                                            <p:cond delay="0"/>
                                          </p:stCondLst>
                                        </p:cTn>
                                        <p:tgtEl>
                                          <p:spTgt spid="69"/>
                                        </p:tgtEl>
                                        <p:attrNameLst>
                                          <p:attrName>style.visibility</p:attrName>
                                        </p:attrNameLst>
                                      </p:cBhvr>
                                      <p:to>
                                        <p:strVal val="visible"/>
                                      </p:to>
                                    </p:set>
                                    <p:anim calcmode="lin" valueType="num">
                                      <p:cBhvr additive="base">
                                        <p:cTn id="59" dur="1000" fill="hold"/>
                                        <p:tgtEl>
                                          <p:spTgt spid="69"/>
                                        </p:tgtEl>
                                        <p:attrNameLst>
                                          <p:attrName>ppt_x</p:attrName>
                                        </p:attrNameLst>
                                      </p:cBhvr>
                                      <p:tavLst>
                                        <p:tav tm="0">
                                          <p:val>
                                            <p:strVal val="1+#ppt_w/2"/>
                                          </p:val>
                                        </p:tav>
                                        <p:tav tm="100000">
                                          <p:val>
                                            <p:strVal val="#ppt_x"/>
                                          </p:val>
                                        </p:tav>
                                      </p:tavLst>
                                    </p:anim>
                                    <p:anim calcmode="lin" valueType="num">
                                      <p:cBhvr additive="base">
                                        <p:cTn id="60" dur="1000" fill="hold"/>
                                        <p:tgtEl>
                                          <p:spTgt spid="69"/>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750"/>
                                  </p:stCondLst>
                                  <p:childTnLst>
                                    <p:set>
                                      <p:cBhvr>
                                        <p:cTn id="62" dur="1" fill="hold">
                                          <p:stCondLst>
                                            <p:cond delay="0"/>
                                          </p:stCondLst>
                                        </p:cTn>
                                        <p:tgtEl>
                                          <p:spTgt spid="130"/>
                                        </p:tgtEl>
                                        <p:attrNameLst>
                                          <p:attrName>style.visibility</p:attrName>
                                        </p:attrNameLst>
                                      </p:cBhvr>
                                      <p:to>
                                        <p:strVal val="visible"/>
                                      </p:to>
                                    </p:set>
                                    <p:anim calcmode="lin" valueType="num">
                                      <p:cBhvr additive="base">
                                        <p:cTn id="63" dur="1000" fill="hold"/>
                                        <p:tgtEl>
                                          <p:spTgt spid="130"/>
                                        </p:tgtEl>
                                        <p:attrNameLst>
                                          <p:attrName>ppt_x</p:attrName>
                                        </p:attrNameLst>
                                      </p:cBhvr>
                                      <p:tavLst>
                                        <p:tav tm="0">
                                          <p:val>
                                            <p:strVal val="1+#ppt_w/2"/>
                                          </p:val>
                                        </p:tav>
                                        <p:tav tm="100000">
                                          <p:val>
                                            <p:strVal val="#ppt_x"/>
                                          </p:val>
                                        </p:tav>
                                      </p:tavLst>
                                    </p:anim>
                                    <p:anim calcmode="lin" valueType="num">
                                      <p:cBhvr additive="base">
                                        <p:cTn id="64" dur="1000" fill="hold"/>
                                        <p:tgtEl>
                                          <p:spTgt spid="130"/>
                                        </p:tgtEl>
                                        <p:attrNameLst>
                                          <p:attrName>ppt_y</p:attrName>
                                        </p:attrNameLst>
                                      </p:cBhvr>
                                      <p:tavLst>
                                        <p:tav tm="0">
                                          <p:val>
                                            <p:strVal val="#ppt_y"/>
                                          </p:val>
                                        </p:tav>
                                        <p:tav tm="100000">
                                          <p:val>
                                            <p:strVal val="#ppt_y"/>
                                          </p:val>
                                        </p:tav>
                                      </p:tavLst>
                                    </p:anim>
                                  </p:childTnLst>
                                </p:cTn>
                              </p:par>
                              <p:par>
                                <p:cTn id="65" presetID="2" presetClass="entr" presetSubtype="2" decel="100000" fill="hold" nodeType="withEffect">
                                  <p:stCondLst>
                                    <p:cond delay="1000"/>
                                  </p:stCondLst>
                                  <p:childTnLst>
                                    <p:set>
                                      <p:cBhvr>
                                        <p:cTn id="66" dur="1" fill="hold">
                                          <p:stCondLst>
                                            <p:cond delay="0"/>
                                          </p:stCondLst>
                                        </p:cTn>
                                        <p:tgtEl>
                                          <p:spTgt spid="104"/>
                                        </p:tgtEl>
                                        <p:attrNameLst>
                                          <p:attrName>style.visibility</p:attrName>
                                        </p:attrNameLst>
                                      </p:cBhvr>
                                      <p:to>
                                        <p:strVal val="visible"/>
                                      </p:to>
                                    </p:set>
                                    <p:anim calcmode="lin" valueType="num">
                                      <p:cBhvr additive="base">
                                        <p:cTn id="67" dur="1000" fill="hold"/>
                                        <p:tgtEl>
                                          <p:spTgt spid="104"/>
                                        </p:tgtEl>
                                        <p:attrNameLst>
                                          <p:attrName>ppt_x</p:attrName>
                                        </p:attrNameLst>
                                      </p:cBhvr>
                                      <p:tavLst>
                                        <p:tav tm="0">
                                          <p:val>
                                            <p:strVal val="1+#ppt_w/2"/>
                                          </p:val>
                                        </p:tav>
                                        <p:tav tm="100000">
                                          <p:val>
                                            <p:strVal val="#ppt_x"/>
                                          </p:val>
                                        </p:tav>
                                      </p:tavLst>
                                    </p:anim>
                                    <p:anim calcmode="lin" valueType="num">
                                      <p:cBhvr additive="base">
                                        <p:cTn id="68" dur="1000" fill="hold"/>
                                        <p:tgtEl>
                                          <p:spTgt spid="104"/>
                                        </p:tgtEl>
                                        <p:attrNameLst>
                                          <p:attrName>ppt_y</p:attrName>
                                        </p:attrNameLst>
                                      </p:cBhvr>
                                      <p:tavLst>
                                        <p:tav tm="0">
                                          <p:val>
                                            <p:strVal val="#ppt_y"/>
                                          </p:val>
                                        </p:tav>
                                        <p:tav tm="100000">
                                          <p:val>
                                            <p:strVal val="#ppt_y"/>
                                          </p:val>
                                        </p:tav>
                                      </p:tavLst>
                                    </p:anim>
                                  </p:childTnLst>
                                </p:cTn>
                              </p:par>
                              <p:par>
                                <p:cTn id="69" presetID="2" presetClass="entr" presetSubtype="2" decel="100000" fill="hold" nodeType="withEffect">
                                  <p:stCondLst>
                                    <p:cond delay="1500"/>
                                  </p:stCondLst>
                                  <p:childTnLst>
                                    <p:set>
                                      <p:cBhvr>
                                        <p:cTn id="70" dur="1" fill="hold">
                                          <p:stCondLst>
                                            <p:cond delay="0"/>
                                          </p:stCondLst>
                                        </p:cTn>
                                        <p:tgtEl>
                                          <p:spTgt spid="117"/>
                                        </p:tgtEl>
                                        <p:attrNameLst>
                                          <p:attrName>style.visibility</p:attrName>
                                        </p:attrNameLst>
                                      </p:cBhvr>
                                      <p:to>
                                        <p:strVal val="visible"/>
                                      </p:to>
                                    </p:set>
                                    <p:anim calcmode="lin" valueType="num">
                                      <p:cBhvr additive="base">
                                        <p:cTn id="71" dur="1000" fill="hold"/>
                                        <p:tgtEl>
                                          <p:spTgt spid="117"/>
                                        </p:tgtEl>
                                        <p:attrNameLst>
                                          <p:attrName>ppt_x</p:attrName>
                                        </p:attrNameLst>
                                      </p:cBhvr>
                                      <p:tavLst>
                                        <p:tav tm="0">
                                          <p:val>
                                            <p:strVal val="1+#ppt_w/2"/>
                                          </p:val>
                                        </p:tav>
                                        <p:tav tm="100000">
                                          <p:val>
                                            <p:strVal val="#ppt_x"/>
                                          </p:val>
                                        </p:tav>
                                      </p:tavLst>
                                    </p:anim>
                                    <p:anim calcmode="lin" valueType="num">
                                      <p:cBhvr additive="base">
                                        <p:cTn id="72" dur="1000" fill="hold"/>
                                        <p:tgtEl>
                                          <p:spTgt spid="117"/>
                                        </p:tgtEl>
                                        <p:attrNameLst>
                                          <p:attrName>ppt_y</p:attrName>
                                        </p:attrNameLst>
                                      </p:cBhvr>
                                      <p:tavLst>
                                        <p:tav tm="0">
                                          <p:val>
                                            <p:strVal val="#ppt_y"/>
                                          </p:val>
                                        </p:tav>
                                        <p:tav tm="100000">
                                          <p:val>
                                            <p:strVal val="#ppt_y"/>
                                          </p:val>
                                        </p:tav>
                                      </p:tavLst>
                                    </p:anim>
                                  </p:childTnLst>
                                </p:cTn>
                              </p:par>
                              <p:par>
                                <p:cTn id="73" presetID="22" presetClass="entr" presetSubtype="4" fill="hold" grpId="0" nodeType="withEffect">
                                  <p:stCondLst>
                                    <p:cond delay="1500"/>
                                  </p:stCondLst>
                                  <p:childTnLst>
                                    <p:set>
                                      <p:cBhvr>
                                        <p:cTn id="74" dur="1" fill="hold">
                                          <p:stCondLst>
                                            <p:cond delay="0"/>
                                          </p:stCondLst>
                                        </p:cTn>
                                        <p:tgtEl>
                                          <p:spTgt spid="63"/>
                                        </p:tgtEl>
                                        <p:attrNameLst>
                                          <p:attrName>style.visibility</p:attrName>
                                        </p:attrNameLst>
                                      </p:cBhvr>
                                      <p:to>
                                        <p:strVal val="visible"/>
                                      </p:to>
                                    </p:set>
                                    <p:animEffect transition="in" filter="wipe(down)">
                                      <p:cBhvr>
                                        <p:cTn id="75" dur="500"/>
                                        <p:tgtEl>
                                          <p:spTgt spid="63"/>
                                        </p:tgtEl>
                                      </p:cBhvr>
                                    </p:animEffect>
                                  </p:childTnLst>
                                </p:cTn>
                              </p:par>
                              <p:par>
                                <p:cTn id="76" presetID="22" presetClass="entr" presetSubtype="4" fill="hold" grpId="0" nodeType="withEffect">
                                  <p:stCondLst>
                                    <p:cond delay="1750"/>
                                  </p:stCondLst>
                                  <p:childTnLst>
                                    <p:set>
                                      <p:cBhvr>
                                        <p:cTn id="77" dur="1" fill="hold">
                                          <p:stCondLst>
                                            <p:cond delay="0"/>
                                          </p:stCondLst>
                                        </p:cTn>
                                        <p:tgtEl>
                                          <p:spTgt spid="60"/>
                                        </p:tgtEl>
                                        <p:attrNameLst>
                                          <p:attrName>style.visibility</p:attrName>
                                        </p:attrNameLst>
                                      </p:cBhvr>
                                      <p:to>
                                        <p:strVal val="visible"/>
                                      </p:to>
                                    </p:set>
                                    <p:animEffect transition="in" filter="wipe(down)">
                                      <p:cBhvr>
                                        <p:cTn id="78" dur="500"/>
                                        <p:tgtEl>
                                          <p:spTgt spid="60"/>
                                        </p:tgtEl>
                                      </p:cBhvr>
                                    </p:animEffect>
                                  </p:childTnLst>
                                </p:cTn>
                              </p:par>
                              <p:par>
                                <p:cTn id="79" presetID="22" presetClass="entr" presetSubtype="4" fill="hold" grpId="0" nodeType="withEffect">
                                  <p:stCondLst>
                                    <p:cond delay="2000"/>
                                  </p:stCondLst>
                                  <p:childTnLst>
                                    <p:set>
                                      <p:cBhvr>
                                        <p:cTn id="80" dur="1" fill="hold">
                                          <p:stCondLst>
                                            <p:cond delay="0"/>
                                          </p:stCondLst>
                                        </p:cTn>
                                        <p:tgtEl>
                                          <p:spTgt spid="57"/>
                                        </p:tgtEl>
                                        <p:attrNameLst>
                                          <p:attrName>style.visibility</p:attrName>
                                        </p:attrNameLst>
                                      </p:cBhvr>
                                      <p:to>
                                        <p:strVal val="visible"/>
                                      </p:to>
                                    </p:set>
                                    <p:animEffect transition="in" filter="wipe(down)">
                                      <p:cBhvr>
                                        <p:cTn id="81" dur="500"/>
                                        <p:tgtEl>
                                          <p:spTgt spid="57"/>
                                        </p:tgtEl>
                                      </p:cBhvr>
                                    </p:animEffect>
                                  </p:childTnLst>
                                </p:cTn>
                              </p:par>
                              <p:par>
                                <p:cTn id="82" presetID="22" presetClass="entr" presetSubtype="4" fill="hold" grpId="0" nodeType="withEffect">
                                  <p:stCondLst>
                                    <p:cond delay="2250"/>
                                  </p:stCondLst>
                                  <p:childTnLst>
                                    <p:set>
                                      <p:cBhvr>
                                        <p:cTn id="83" dur="1" fill="hold">
                                          <p:stCondLst>
                                            <p:cond delay="0"/>
                                          </p:stCondLst>
                                        </p:cTn>
                                        <p:tgtEl>
                                          <p:spTgt spid="54"/>
                                        </p:tgtEl>
                                        <p:attrNameLst>
                                          <p:attrName>style.visibility</p:attrName>
                                        </p:attrNameLst>
                                      </p:cBhvr>
                                      <p:to>
                                        <p:strVal val="visible"/>
                                      </p:to>
                                    </p:set>
                                    <p:animEffect transition="in" filter="wipe(down)">
                                      <p:cBhvr>
                                        <p:cTn id="84" dur="500"/>
                                        <p:tgtEl>
                                          <p:spTgt spid="54"/>
                                        </p:tgtEl>
                                      </p:cBhvr>
                                    </p:animEffect>
                                  </p:childTnLst>
                                </p:cTn>
                              </p:par>
                              <p:par>
                                <p:cTn id="85" presetID="22" presetClass="entr" presetSubtype="4" fill="hold" grpId="0" nodeType="withEffect">
                                  <p:stCondLst>
                                    <p:cond delay="2500"/>
                                  </p:stCondLst>
                                  <p:childTnLst>
                                    <p:set>
                                      <p:cBhvr>
                                        <p:cTn id="86" dur="1" fill="hold">
                                          <p:stCondLst>
                                            <p:cond delay="0"/>
                                          </p:stCondLst>
                                        </p:cTn>
                                        <p:tgtEl>
                                          <p:spTgt spid="53"/>
                                        </p:tgtEl>
                                        <p:attrNameLst>
                                          <p:attrName>style.visibility</p:attrName>
                                        </p:attrNameLst>
                                      </p:cBhvr>
                                      <p:to>
                                        <p:strVal val="visible"/>
                                      </p:to>
                                    </p:set>
                                    <p:animEffect transition="in" filter="wipe(down)">
                                      <p:cBhvr>
                                        <p:cTn id="87" dur="500"/>
                                        <p:tgtEl>
                                          <p:spTgt spid="53"/>
                                        </p:tgtEl>
                                      </p:cBhvr>
                                    </p:animEffect>
                                  </p:childTnLst>
                                </p:cTn>
                              </p:par>
                              <p:par>
                                <p:cTn id="88" presetID="2" presetClass="entr" presetSubtype="2" decel="100000" fill="hold" nodeType="withEffect">
                                  <p:stCondLst>
                                    <p:cond delay="500"/>
                                  </p:stCondLst>
                                  <p:childTnLst>
                                    <p:set>
                                      <p:cBhvr>
                                        <p:cTn id="89" dur="1" fill="hold">
                                          <p:stCondLst>
                                            <p:cond delay="0"/>
                                          </p:stCondLst>
                                        </p:cTn>
                                        <p:tgtEl>
                                          <p:spTgt spid="4"/>
                                        </p:tgtEl>
                                        <p:attrNameLst>
                                          <p:attrName>style.visibility</p:attrName>
                                        </p:attrNameLst>
                                      </p:cBhvr>
                                      <p:to>
                                        <p:strVal val="visible"/>
                                      </p:to>
                                    </p:set>
                                    <p:anim calcmode="lin" valueType="num">
                                      <p:cBhvr additive="base">
                                        <p:cTn id="90" dur="1000" fill="hold"/>
                                        <p:tgtEl>
                                          <p:spTgt spid="4"/>
                                        </p:tgtEl>
                                        <p:attrNameLst>
                                          <p:attrName>ppt_x</p:attrName>
                                        </p:attrNameLst>
                                      </p:cBhvr>
                                      <p:tavLst>
                                        <p:tav tm="0">
                                          <p:val>
                                            <p:strVal val="1+#ppt_w/2"/>
                                          </p:val>
                                        </p:tav>
                                        <p:tav tm="100000">
                                          <p:val>
                                            <p:strVal val="#ppt_x"/>
                                          </p:val>
                                        </p:tav>
                                      </p:tavLst>
                                    </p:anim>
                                    <p:anim calcmode="lin" valueType="num">
                                      <p:cBhvr additive="base">
                                        <p:cTn id="91" dur="1000" fill="hold"/>
                                        <p:tgtEl>
                                          <p:spTgt spid="4"/>
                                        </p:tgtEl>
                                        <p:attrNameLst>
                                          <p:attrName>ppt_y</p:attrName>
                                        </p:attrNameLst>
                                      </p:cBhvr>
                                      <p:tavLst>
                                        <p:tav tm="0">
                                          <p:val>
                                            <p:strVal val="#ppt_y"/>
                                          </p:val>
                                        </p:tav>
                                        <p:tav tm="100000">
                                          <p:val>
                                            <p:strVal val="#ppt_y"/>
                                          </p:val>
                                        </p:tav>
                                      </p:tavLst>
                                    </p:anim>
                                  </p:childTnLst>
                                </p:cTn>
                              </p:par>
                              <p:par>
                                <p:cTn id="92" presetID="2" presetClass="entr" presetSubtype="2" decel="100000" fill="hold" nodeType="withEffect">
                                  <p:stCondLst>
                                    <p:cond delay="750"/>
                                  </p:stCondLst>
                                  <p:childTnLst>
                                    <p:set>
                                      <p:cBhvr>
                                        <p:cTn id="93" dur="1" fill="hold">
                                          <p:stCondLst>
                                            <p:cond delay="0"/>
                                          </p:stCondLst>
                                        </p:cTn>
                                        <p:tgtEl>
                                          <p:spTgt spid="10"/>
                                        </p:tgtEl>
                                        <p:attrNameLst>
                                          <p:attrName>style.visibility</p:attrName>
                                        </p:attrNameLst>
                                      </p:cBhvr>
                                      <p:to>
                                        <p:strVal val="visible"/>
                                      </p:to>
                                    </p:set>
                                    <p:anim calcmode="lin" valueType="num">
                                      <p:cBhvr additive="base">
                                        <p:cTn id="94" dur="1000" fill="hold"/>
                                        <p:tgtEl>
                                          <p:spTgt spid="10"/>
                                        </p:tgtEl>
                                        <p:attrNameLst>
                                          <p:attrName>ppt_x</p:attrName>
                                        </p:attrNameLst>
                                      </p:cBhvr>
                                      <p:tavLst>
                                        <p:tav tm="0">
                                          <p:val>
                                            <p:strVal val="1+#ppt_w/2"/>
                                          </p:val>
                                        </p:tav>
                                        <p:tav tm="100000">
                                          <p:val>
                                            <p:strVal val="#ppt_x"/>
                                          </p:val>
                                        </p:tav>
                                      </p:tavLst>
                                    </p:anim>
                                    <p:anim calcmode="lin" valueType="num">
                                      <p:cBhvr additive="base">
                                        <p:cTn id="95" dur="1000" fill="hold"/>
                                        <p:tgtEl>
                                          <p:spTgt spid="10"/>
                                        </p:tgtEl>
                                        <p:attrNameLst>
                                          <p:attrName>ppt_y</p:attrName>
                                        </p:attrNameLst>
                                      </p:cBhvr>
                                      <p:tavLst>
                                        <p:tav tm="0">
                                          <p:val>
                                            <p:strVal val="#ppt_y"/>
                                          </p:val>
                                        </p:tav>
                                        <p:tav tm="100000">
                                          <p:val>
                                            <p:strVal val="#ppt_y"/>
                                          </p:val>
                                        </p:tav>
                                      </p:tavLst>
                                    </p:anim>
                                  </p:childTnLst>
                                </p:cTn>
                              </p:par>
                              <p:par>
                                <p:cTn id="96" presetID="2" presetClass="entr" presetSubtype="8" decel="100000" fill="hold" nodeType="withEffect">
                                  <p:stCondLst>
                                    <p:cond delay="1000"/>
                                  </p:stCondLst>
                                  <p:childTnLst>
                                    <p:set>
                                      <p:cBhvr>
                                        <p:cTn id="97" dur="1" fill="hold">
                                          <p:stCondLst>
                                            <p:cond delay="0"/>
                                          </p:stCondLst>
                                        </p:cTn>
                                        <p:tgtEl>
                                          <p:spTgt spid="13"/>
                                        </p:tgtEl>
                                        <p:attrNameLst>
                                          <p:attrName>style.visibility</p:attrName>
                                        </p:attrNameLst>
                                      </p:cBhvr>
                                      <p:to>
                                        <p:strVal val="visible"/>
                                      </p:to>
                                    </p:set>
                                    <p:anim calcmode="lin" valueType="num">
                                      <p:cBhvr additive="base">
                                        <p:cTn id="98" dur="1000" fill="hold"/>
                                        <p:tgtEl>
                                          <p:spTgt spid="13"/>
                                        </p:tgtEl>
                                        <p:attrNameLst>
                                          <p:attrName>ppt_x</p:attrName>
                                        </p:attrNameLst>
                                      </p:cBhvr>
                                      <p:tavLst>
                                        <p:tav tm="0">
                                          <p:val>
                                            <p:strVal val="0-#ppt_w/2"/>
                                          </p:val>
                                        </p:tav>
                                        <p:tav tm="100000">
                                          <p:val>
                                            <p:strVal val="#ppt_x"/>
                                          </p:val>
                                        </p:tav>
                                      </p:tavLst>
                                    </p:anim>
                                    <p:anim calcmode="lin" valueType="num">
                                      <p:cBhvr additive="base">
                                        <p:cTn id="99" dur="1000" fill="hold"/>
                                        <p:tgtEl>
                                          <p:spTgt spid="13"/>
                                        </p:tgtEl>
                                        <p:attrNameLst>
                                          <p:attrName>ppt_y</p:attrName>
                                        </p:attrNameLst>
                                      </p:cBhvr>
                                      <p:tavLst>
                                        <p:tav tm="0">
                                          <p:val>
                                            <p:strVal val="#ppt_y"/>
                                          </p:val>
                                        </p:tav>
                                        <p:tav tm="100000">
                                          <p:val>
                                            <p:strVal val="#ppt_y"/>
                                          </p:val>
                                        </p:tav>
                                      </p:tavLst>
                                    </p:anim>
                                  </p:childTnLst>
                                </p:cTn>
                              </p:par>
                              <p:par>
                                <p:cTn id="100" presetID="2" presetClass="entr" presetSubtype="2" decel="100000" fill="hold" nodeType="withEffect">
                                  <p:stCondLst>
                                    <p:cond delay="1500"/>
                                  </p:stCondLst>
                                  <p:childTnLst>
                                    <p:set>
                                      <p:cBhvr>
                                        <p:cTn id="101" dur="1" fill="hold">
                                          <p:stCondLst>
                                            <p:cond delay="0"/>
                                          </p:stCondLst>
                                        </p:cTn>
                                        <p:tgtEl>
                                          <p:spTgt spid="16"/>
                                        </p:tgtEl>
                                        <p:attrNameLst>
                                          <p:attrName>style.visibility</p:attrName>
                                        </p:attrNameLst>
                                      </p:cBhvr>
                                      <p:to>
                                        <p:strVal val="visible"/>
                                      </p:to>
                                    </p:set>
                                    <p:anim calcmode="lin" valueType="num">
                                      <p:cBhvr additive="base">
                                        <p:cTn id="102" dur="1000" fill="hold"/>
                                        <p:tgtEl>
                                          <p:spTgt spid="16"/>
                                        </p:tgtEl>
                                        <p:attrNameLst>
                                          <p:attrName>ppt_x</p:attrName>
                                        </p:attrNameLst>
                                      </p:cBhvr>
                                      <p:tavLst>
                                        <p:tav tm="0">
                                          <p:val>
                                            <p:strVal val="1+#ppt_w/2"/>
                                          </p:val>
                                        </p:tav>
                                        <p:tav tm="100000">
                                          <p:val>
                                            <p:strVal val="#ppt_x"/>
                                          </p:val>
                                        </p:tav>
                                      </p:tavLst>
                                    </p:anim>
                                    <p:anim calcmode="lin" valueType="num">
                                      <p:cBhvr additive="base">
                                        <p:cTn id="103" dur="1000" fill="hold"/>
                                        <p:tgtEl>
                                          <p:spTgt spid="16"/>
                                        </p:tgtEl>
                                        <p:attrNameLst>
                                          <p:attrName>ppt_y</p:attrName>
                                        </p:attrNameLst>
                                      </p:cBhvr>
                                      <p:tavLst>
                                        <p:tav tm="0">
                                          <p:val>
                                            <p:strVal val="#ppt_y"/>
                                          </p:val>
                                        </p:tav>
                                        <p:tav tm="100000">
                                          <p:val>
                                            <p:strVal val="#ppt_y"/>
                                          </p:val>
                                        </p:tav>
                                      </p:tavLst>
                                    </p:anim>
                                  </p:childTnLst>
                                </p:cTn>
                              </p:par>
                              <p:par>
                                <p:cTn id="104" presetID="2" presetClass="entr" presetSubtype="8" decel="100000" fill="hold" nodeType="withEffect">
                                  <p:stCondLst>
                                    <p:cond delay="500"/>
                                  </p:stCondLst>
                                  <p:childTnLst>
                                    <p:set>
                                      <p:cBhvr>
                                        <p:cTn id="105" dur="1" fill="hold">
                                          <p:stCondLst>
                                            <p:cond delay="0"/>
                                          </p:stCondLst>
                                        </p:cTn>
                                        <p:tgtEl>
                                          <p:spTgt spid="7"/>
                                        </p:tgtEl>
                                        <p:attrNameLst>
                                          <p:attrName>style.visibility</p:attrName>
                                        </p:attrNameLst>
                                      </p:cBhvr>
                                      <p:to>
                                        <p:strVal val="visible"/>
                                      </p:to>
                                    </p:set>
                                    <p:anim calcmode="lin" valueType="num">
                                      <p:cBhvr additive="base">
                                        <p:cTn id="106" dur="1000" fill="hold"/>
                                        <p:tgtEl>
                                          <p:spTgt spid="7"/>
                                        </p:tgtEl>
                                        <p:attrNameLst>
                                          <p:attrName>ppt_x</p:attrName>
                                        </p:attrNameLst>
                                      </p:cBhvr>
                                      <p:tavLst>
                                        <p:tav tm="0">
                                          <p:val>
                                            <p:strVal val="0-#ppt_w/2"/>
                                          </p:val>
                                        </p:tav>
                                        <p:tav tm="100000">
                                          <p:val>
                                            <p:strVal val="#ppt_x"/>
                                          </p:val>
                                        </p:tav>
                                      </p:tavLst>
                                    </p:anim>
                                    <p:anim calcmode="lin" valueType="num">
                                      <p:cBhvr additive="base">
                                        <p:cTn id="107" dur="1000" fill="hold"/>
                                        <p:tgtEl>
                                          <p:spTgt spid="7"/>
                                        </p:tgtEl>
                                        <p:attrNameLst>
                                          <p:attrName>ppt_y</p:attrName>
                                        </p:attrNameLst>
                                      </p:cBhvr>
                                      <p:tavLst>
                                        <p:tav tm="0">
                                          <p:val>
                                            <p:strVal val="#ppt_y"/>
                                          </p:val>
                                        </p:tav>
                                        <p:tav tm="100000">
                                          <p:val>
                                            <p:strVal val="#ppt_y"/>
                                          </p:val>
                                        </p:tav>
                                      </p:tavLst>
                                    </p:anim>
                                  </p:childTnLst>
                                </p:cTn>
                              </p:par>
                              <p:par>
                                <p:cTn id="108" presetID="2" presetClass="entr" presetSubtype="4" decel="100000" fill="hold" grpId="0" nodeType="withEffect">
                                  <p:stCondLst>
                                    <p:cond delay="900"/>
                                  </p:stCondLst>
                                  <p:childTnLst>
                                    <p:set>
                                      <p:cBhvr>
                                        <p:cTn id="109" dur="1" fill="hold">
                                          <p:stCondLst>
                                            <p:cond delay="0"/>
                                          </p:stCondLst>
                                        </p:cTn>
                                        <p:tgtEl>
                                          <p:spTgt spid="3"/>
                                        </p:tgtEl>
                                        <p:attrNameLst>
                                          <p:attrName>style.visibility</p:attrName>
                                        </p:attrNameLst>
                                      </p:cBhvr>
                                      <p:to>
                                        <p:strVal val="visible"/>
                                      </p:to>
                                    </p:set>
                                    <p:anim calcmode="lin" valueType="num">
                                      <p:cBhvr additive="base">
                                        <p:cTn id="110" dur="1000" fill="hold"/>
                                        <p:tgtEl>
                                          <p:spTgt spid="3"/>
                                        </p:tgtEl>
                                        <p:attrNameLst>
                                          <p:attrName>ppt_x</p:attrName>
                                        </p:attrNameLst>
                                      </p:cBhvr>
                                      <p:tavLst>
                                        <p:tav tm="0">
                                          <p:val>
                                            <p:strVal val="#ppt_x"/>
                                          </p:val>
                                        </p:tav>
                                        <p:tav tm="100000">
                                          <p:val>
                                            <p:strVal val="#ppt_x"/>
                                          </p:val>
                                        </p:tav>
                                      </p:tavLst>
                                    </p:anim>
                                    <p:anim calcmode="lin" valueType="num">
                                      <p:cBhvr additive="base">
                                        <p:cTn id="111"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1" grpId="0"/>
      <p:bldP spid="52" grpId="0"/>
      <p:bldP spid="53" grpId="0" animBg="1"/>
      <p:bldP spid="54" grpId="0" animBg="1"/>
      <p:bldP spid="55" grpId="0"/>
      <p:bldP spid="56" grpId="0"/>
      <p:bldP spid="57" grpId="0" animBg="1"/>
      <p:bldP spid="58" grpId="0"/>
      <p:bldP spid="59" grpId="0"/>
      <p:bldP spid="60" grpId="0" animBg="1"/>
      <p:bldP spid="61" grpId="0"/>
      <p:bldP spid="62" grpId="0"/>
      <p:bldP spid="63" grpId="0" animBg="1"/>
      <p:bldP spid="64" grpId="0"/>
      <p:bldP spid="65" grpId="0"/>
      <p:bldP spid="146" grpId="0"/>
      <p:bldP spid="1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Group 162">
            <a:extLst>
              <a:ext uri="{FF2B5EF4-FFF2-40B4-BE49-F238E27FC236}">
                <a16:creationId xmlns:a16="http://schemas.microsoft.com/office/drawing/2014/main" id="{5699CF8E-C423-4162-ABCD-C4FD854A87BE}"/>
              </a:ext>
            </a:extLst>
          </p:cNvPr>
          <p:cNvGrpSpPr/>
          <p:nvPr/>
        </p:nvGrpSpPr>
        <p:grpSpPr>
          <a:xfrm>
            <a:off x="1577890" y="2786249"/>
            <a:ext cx="11369870" cy="8670644"/>
            <a:chOff x="1577890" y="2786249"/>
            <a:chExt cx="11369870" cy="8670644"/>
          </a:xfrm>
        </p:grpSpPr>
        <p:sp>
          <p:nvSpPr>
            <p:cNvPr id="14" name="Oval 13">
              <a:extLst>
                <a:ext uri="{FF2B5EF4-FFF2-40B4-BE49-F238E27FC236}">
                  <a16:creationId xmlns:a16="http://schemas.microsoft.com/office/drawing/2014/main" id="{AB7FC598-4D38-4726-ADDA-A5E4ECDB4A9F}"/>
                </a:ext>
              </a:extLst>
            </p:cNvPr>
            <p:cNvSpPr/>
            <p:nvPr/>
          </p:nvSpPr>
          <p:spPr>
            <a:xfrm>
              <a:off x="1577890" y="2786249"/>
              <a:ext cx="8670645" cy="8670644"/>
            </a:xfrm>
            <a:prstGeom prst="ellipse">
              <a:avLst/>
            </a:prstGeom>
            <a:solidFill>
              <a:schemeClr val="accent4"/>
            </a:solidFill>
            <a:ln>
              <a:noFill/>
            </a:ln>
            <a:effectLst>
              <a:outerShdw blurRad="190500" dist="63500" dir="2040000" algn="ctr"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ounded Rectangle 14">
              <a:extLst>
                <a:ext uri="{FF2B5EF4-FFF2-40B4-BE49-F238E27FC236}">
                  <a16:creationId xmlns:a16="http://schemas.microsoft.com/office/drawing/2014/main" id="{E4D46531-D214-4566-ADB9-8DC22461D84A}"/>
                </a:ext>
              </a:extLst>
            </p:cNvPr>
            <p:cNvSpPr/>
            <p:nvPr/>
          </p:nvSpPr>
          <p:spPr>
            <a:xfrm>
              <a:off x="5499414" y="8897711"/>
              <a:ext cx="7448346" cy="1308609"/>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1EA3E23D-1B88-4BA4-9979-4CC2074BA663}"/>
                </a:ext>
              </a:extLst>
            </p:cNvPr>
            <p:cNvSpPr/>
            <p:nvPr/>
          </p:nvSpPr>
          <p:spPr>
            <a:xfrm>
              <a:off x="2138109" y="3346467"/>
              <a:ext cx="7550208" cy="7550207"/>
            </a:xfrm>
            <a:prstGeom prst="ellipse">
              <a:avLst/>
            </a:prstGeom>
            <a:solidFill>
              <a:schemeClr val="accent3"/>
            </a:solidFill>
            <a:ln>
              <a:noFill/>
            </a:ln>
            <a:effectLst>
              <a:outerShdw blurRad="190500" dist="63500" dir="2040000" algn="ctr"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ounded Rectangle 13">
              <a:extLst>
                <a:ext uri="{FF2B5EF4-FFF2-40B4-BE49-F238E27FC236}">
                  <a16:creationId xmlns:a16="http://schemas.microsoft.com/office/drawing/2014/main" id="{C70619A4-D896-4C39-B90B-233EAC5F16E5}"/>
                </a:ext>
              </a:extLst>
            </p:cNvPr>
            <p:cNvSpPr/>
            <p:nvPr/>
          </p:nvSpPr>
          <p:spPr>
            <a:xfrm>
              <a:off x="5499414" y="7420776"/>
              <a:ext cx="7448346" cy="1476935"/>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547039A9-882F-4537-80A0-8D69D07134A1}"/>
                </a:ext>
              </a:extLst>
            </p:cNvPr>
            <p:cNvSpPr/>
            <p:nvPr/>
          </p:nvSpPr>
          <p:spPr>
            <a:xfrm>
              <a:off x="2647396" y="3855755"/>
              <a:ext cx="6531633" cy="6531632"/>
            </a:xfrm>
            <a:prstGeom prst="ellipse">
              <a:avLst/>
            </a:prstGeom>
            <a:solidFill>
              <a:schemeClr val="accent2"/>
            </a:solidFill>
            <a:ln>
              <a:noFill/>
            </a:ln>
            <a:effectLst>
              <a:outerShdw blurRad="190500" dist="63500" dir="2040000" algn="ctr"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ounded Rectangle 12">
              <a:extLst>
                <a:ext uri="{FF2B5EF4-FFF2-40B4-BE49-F238E27FC236}">
                  <a16:creationId xmlns:a16="http://schemas.microsoft.com/office/drawing/2014/main" id="{05F874A1-2484-419A-A022-ADD0423453B7}"/>
                </a:ext>
              </a:extLst>
            </p:cNvPr>
            <p:cNvSpPr/>
            <p:nvPr/>
          </p:nvSpPr>
          <p:spPr>
            <a:xfrm>
              <a:off x="5499414" y="5943839"/>
              <a:ext cx="7448346" cy="1523288"/>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F3222278-2A9C-4112-B588-79F45B69AC80}"/>
                </a:ext>
              </a:extLst>
            </p:cNvPr>
            <p:cNvSpPr/>
            <p:nvPr/>
          </p:nvSpPr>
          <p:spPr>
            <a:xfrm>
              <a:off x="3258543" y="4466901"/>
              <a:ext cx="5309340" cy="5309339"/>
            </a:xfrm>
            <a:prstGeom prst="ellipse">
              <a:avLst/>
            </a:prstGeom>
            <a:solidFill>
              <a:schemeClr val="accent1"/>
            </a:solidFill>
            <a:ln>
              <a:noFill/>
            </a:ln>
            <a:effectLst>
              <a:outerShdw blurRad="190500" dist="63500" dir="2040000" algn="ctr"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ounded Rectangle 8">
              <a:extLst>
                <a:ext uri="{FF2B5EF4-FFF2-40B4-BE49-F238E27FC236}">
                  <a16:creationId xmlns:a16="http://schemas.microsoft.com/office/drawing/2014/main" id="{6F809F00-4A51-49E5-B0EE-F082637D53AA}"/>
                </a:ext>
              </a:extLst>
            </p:cNvPr>
            <p:cNvSpPr/>
            <p:nvPr/>
          </p:nvSpPr>
          <p:spPr>
            <a:xfrm>
              <a:off x="5499414" y="4466900"/>
              <a:ext cx="7448346" cy="153664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16F99272-76DD-4E02-A610-CDE1D6698AA2}"/>
                </a:ext>
              </a:extLst>
            </p:cNvPr>
            <p:cNvSpPr/>
            <p:nvPr/>
          </p:nvSpPr>
          <p:spPr>
            <a:xfrm>
              <a:off x="3910433" y="5118792"/>
              <a:ext cx="4005559" cy="4005559"/>
            </a:xfrm>
            <a:prstGeom prst="ellipse">
              <a:avLst/>
            </a:prstGeom>
            <a:solidFill>
              <a:schemeClr val="bg1"/>
            </a:solidFill>
            <a:ln>
              <a:noFill/>
            </a:ln>
            <a:effectLst>
              <a:outerShdw blurRad="190500" dist="63500" dir="2040000" algn="ctr"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EFE1036E-1E80-4546-867C-FE9C1F68BF6D}"/>
                </a:ext>
              </a:extLst>
            </p:cNvPr>
            <p:cNvSpPr txBox="1"/>
            <p:nvPr/>
          </p:nvSpPr>
          <p:spPr>
            <a:xfrm flipH="1">
              <a:off x="8584237" y="5083896"/>
              <a:ext cx="2739863"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EA894CDB-4C43-410B-B76E-FE2A971F345A}"/>
                </a:ext>
              </a:extLst>
            </p:cNvPr>
            <p:cNvSpPr txBox="1"/>
            <p:nvPr/>
          </p:nvSpPr>
          <p:spPr>
            <a:xfrm>
              <a:off x="8584238" y="4778540"/>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bg2"/>
                  </a:solidFill>
                  <a:latin typeface="Poppins" panose="00000500000000000000" pitchFamily="2" charset="0"/>
                  <a:cs typeface="Poppins" panose="00000500000000000000" pitchFamily="2" charset="0"/>
                </a:rPr>
                <a:t>Circle Text Here</a:t>
              </a:r>
            </a:p>
          </p:txBody>
        </p:sp>
        <p:sp>
          <p:nvSpPr>
            <p:cNvPr id="77" name="TextBox 76">
              <a:extLst>
                <a:ext uri="{FF2B5EF4-FFF2-40B4-BE49-F238E27FC236}">
                  <a16:creationId xmlns:a16="http://schemas.microsoft.com/office/drawing/2014/main" id="{40F42447-6BD5-4F07-9D5C-D00A2812DF2A}"/>
                </a:ext>
              </a:extLst>
            </p:cNvPr>
            <p:cNvSpPr txBox="1"/>
            <p:nvPr/>
          </p:nvSpPr>
          <p:spPr>
            <a:xfrm flipH="1">
              <a:off x="8774650" y="6562405"/>
              <a:ext cx="2765442"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8" name="TextBox 77">
              <a:extLst>
                <a:ext uri="{FF2B5EF4-FFF2-40B4-BE49-F238E27FC236}">
                  <a16:creationId xmlns:a16="http://schemas.microsoft.com/office/drawing/2014/main" id="{B929EBC1-0D31-41FF-B79F-93993E5A89DA}"/>
                </a:ext>
              </a:extLst>
            </p:cNvPr>
            <p:cNvSpPr txBox="1"/>
            <p:nvPr/>
          </p:nvSpPr>
          <p:spPr>
            <a:xfrm>
              <a:off x="8774650" y="6257049"/>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bg2"/>
                  </a:solidFill>
                  <a:latin typeface="Poppins" panose="00000500000000000000" pitchFamily="2" charset="0"/>
                  <a:cs typeface="Poppins" panose="00000500000000000000" pitchFamily="2" charset="0"/>
                </a:rPr>
                <a:t>Circle Text Here</a:t>
              </a:r>
            </a:p>
          </p:txBody>
        </p:sp>
        <p:sp>
          <p:nvSpPr>
            <p:cNvPr id="79" name="TextBox 78">
              <a:extLst>
                <a:ext uri="{FF2B5EF4-FFF2-40B4-BE49-F238E27FC236}">
                  <a16:creationId xmlns:a16="http://schemas.microsoft.com/office/drawing/2014/main" id="{9B91EA2E-EE02-497C-A0A8-E5BE7B6D6C2C}"/>
                </a:ext>
              </a:extLst>
            </p:cNvPr>
            <p:cNvSpPr txBox="1"/>
            <p:nvPr/>
          </p:nvSpPr>
          <p:spPr>
            <a:xfrm flipH="1">
              <a:off x="9268119" y="8010042"/>
              <a:ext cx="2252252"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noProof="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a:extLst>
                <a:ext uri="{FF2B5EF4-FFF2-40B4-BE49-F238E27FC236}">
                  <a16:creationId xmlns:a16="http://schemas.microsoft.com/office/drawing/2014/main" id="{F5C4DD8C-E73D-48F8-9D75-6F41412EE5C5}"/>
                </a:ext>
              </a:extLst>
            </p:cNvPr>
            <p:cNvSpPr txBox="1"/>
            <p:nvPr/>
          </p:nvSpPr>
          <p:spPr>
            <a:xfrm>
              <a:off x="9268119" y="7704686"/>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bg2"/>
                  </a:solidFill>
                  <a:latin typeface="Poppins" panose="00000500000000000000" pitchFamily="2" charset="0"/>
                  <a:cs typeface="Poppins" panose="00000500000000000000" pitchFamily="2" charset="0"/>
                </a:rPr>
                <a:t>Circle Text Here</a:t>
              </a:r>
            </a:p>
          </p:txBody>
        </p:sp>
        <p:sp>
          <p:nvSpPr>
            <p:cNvPr id="81" name="TextBox 80">
              <a:extLst>
                <a:ext uri="{FF2B5EF4-FFF2-40B4-BE49-F238E27FC236}">
                  <a16:creationId xmlns:a16="http://schemas.microsoft.com/office/drawing/2014/main" id="{572D695E-1C56-42BB-918B-27390AD69B95}"/>
                </a:ext>
              </a:extLst>
            </p:cNvPr>
            <p:cNvSpPr txBox="1"/>
            <p:nvPr/>
          </p:nvSpPr>
          <p:spPr>
            <a:xfrm flipH="1">
              <a:off x="9281026" y="9405576"/>
              <a:ext cx="2232593" cy="616836"/>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1200" noProof="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a:extLst>
                <a:ext uri="{FF2B5EF4-FFF2-40B4-BE49-F238E27FC236}">
                  <a16:creationId xmlns:a16="http://schemas.microsoft.com/office/drawing/2014/main" id="{73CB363D-D12C-4F62-A591-E9DC6F2CD153}"/>
                </a:ext>
              </a:extLst>
            </p:cNvPr>
            <p:cNvSpPr txBox="1"/>
            <p:nvPr/>
          </p:nvSpPr>
          <p:spPr>
            <a:xfrm>
              <a:off x="9281026" y="9100220"/>
              <a:ext cx="2380344" cy="3385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1600" b="1">
                  <a:solidFill>
                    <a:schemeClr val="bg2"/>
                  </a:solidFill>
                  <a:latin typeface="Poppins" panose="00000500000000000000" pitchFamily="2" charset="0"/>
                  <a:cs typeface="Poppins" panose="00000500000000000000" pitchFamily="2" charset="0"/>
                </a:rPr>
                <a:t>Circle Text Here</a:t>
              </a:r>
            </a:p>
          </p:txBody>
        </p:sp>
        <p:grpSp>
          <p:nvGrpSpPr>
            <p:cNvPr id="86" name="Group 85">
              <a:extLst>
                <a:ext uri="{FF2B5EF4-FFF2-40B4-BE49-F238E27FC236}">
                  <a16:creationId xmlns:a16="http://schemas.microsoft.com/office/drawing/2014/main" id="{65EA1EC3-413B-4175-A7FB-AB4695519B30}"/>
                </a:ext>
              </a:extLst>
            </p:cNvPr>
            <p:cNvGrpSpPr/>
            <p:nvPr/>
          </p:nvGrpSpPr>
          <p:grpSpPr>
            <a:xfrm>
              <a:off x="4995759" y="5748064"/>
              <a:ext cx="1707322" cy="1707322"/>
              <a:chOff x="15319293" y="9797057"/>
              <a:chExt cx="1707322" cy="1707322"/>
            </a:xfrm>
          </p:grpSpPr>
          <p:sp>
            <p:nvSpPr>
              <p:cNvPr id="90" name="Rectangle: Rounded Corners 89">
                <a:extLst>
                  <a:ext uri="{FF2B5EF4-FFF2-40B4-BE49-F238E27FC236}">
                    <a16:creationId xmlns:a16="http://schemas.microsoft.com/office/drawing/2014/main" id="{83D781DE-D065-44C0-8247-275497823A26}"/>
                  </a:ext>
                </a:extLst>
              </p:cNvPr>
              <p:cNvSpPr/>
              <p:nvPr/>
            </p:nvSpPr>
            <p:spPr>
              <a:xfrm>
                <a:off x="15319293" y="9797057"/>
                <a:ext cx="1707322" cy="170732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aphic 15" descr="Cell Tower">
                <a:extLst>
                  <a:ext uri="{FF2B5EF4-FFF2-40B4-BE49-F238E27FC236}">
                    <a16:creationId xmlns:a16="http://schemas.microsoft.com/office/drawing/2014/main" id="{561E4324-4564-4B82-AEF6-47CBDB4510CF}"/>
                  </a:ext>
                </a:extLst>
              </p:cNvPr>
              <p:cNvGrpSpPr/>
              <p:nvPr/>
            </p:nvGrpSpPr>
            <p:grpSpPr>
              <a:xfrm>
                <a:off x="15770704" y="10121606"/>
                <a:ext cx="804497" cy="1058223"/>
                <a:chOff x="4873900" y="5417439"/>
                <a:chExt cx="561797" cy="738978"/>
              </a:xfrm>
              <a:solidFill>
                <a:schemeClr val="accent4"/>
              </a:solidFill>
            </p:grpSpPr>
            <p:sp>
              <p:nvSpPr>
                <p:cNvPr id="92" name="Freeform: Shape 91">
                  <a:extLst>
                    <a:ext uri="{FF2B5EF4-FFF2-40B4-BE49-F238E27FC236}">
                      <a16:creationId xmlns:a16="http://schemas.microsoft.com/office/drawing/2014/main" id="{971DBA74-4A68-4F6A-9340-923735A4E6E6}"/>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535DE8D3-B79F-4088-B0D7-2176F8F086E0}"/>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F9C75362-14B0-4179-AFB8-EF023D7E62A9}"/>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EDEC6D36-B3B8-4BA0-AC96-20A3766FD6AA}"/>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6A37B898-3897-4C2F-8110-B238A3BC80D7}"/>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DDCA531-D7AF-43C7-98FB-E9685993B74B}"/>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FFC62706-3443-4C48-B18F-ADEAD15EB137}"/>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endParaRPr lang="en-US"/>
                </a:p>
              </p:txBody>
            </p:sp>
          </p:grpSp>
        </p:grpSp>
        <p:sp>
          <p:nvSpPr>
            <p:cNvPr id="99" name="TextBox 98">
              <a:extLst>
                <a:ext uri="{FF2B5EF4-FFF2-40B4-BE49-F238E27FC236}">
                  <a16:creationId xmlns:a16="http://schemas.microsoft.com/office/drawing/2014/main" id="{3C4D6FA2-F1EF-40FA-B77B-831527565ADD}"/>
                </a:ext>
              </a:extLst>
            </p:cNvPr>
            <p:cNvSpPr txBox="1"/>
            <p:nvPr/>
          </p:nvSpPr>
          <p:spPr>
            <a:xfrm flipH="1">
              <a:off x="4827369" y="7354138"/>
              <a:ext cx="2217602" cy="616836"/>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12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12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a:t>
              </a:r>
              <a:endParaRPr lang="en-US" sz="12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4" name="Group 103">
              <a:extLst>
                <a:ext uri="{FF2B5EF4-FFF2-40B4-BE49-F238E27FC236}">
                  <a16:creationId xmlns:a16="http://schemas.microsoft.com/office/drawing/2014/main" id="{E02082CE-43FA-44DC-97DB-026F71B7A8EF}"/>
                </a:ext>
              </a:extLst>
            </p:cNvPr>
            <p:cNvGrpSpPr/>
            <p:nvPr/>
          </p:nvGrpSpPr>
          <p:grpSpPr>
            <a:xfrm>
              <a:off x="11613569" y="9088632"/>
              <a:ext cx="926766" cy="926766"/>
              <a:chOff x="15319293" y="9797057"/>
              <a:chExt cx="1707322" cy="1707322"/>
            </a:xfrm>
          </p:grpSpPr>
          <p:sp>
            <p:nvSpPr>
              <p:cNvPr id="108" name="Rectangle: Rounded Corners 107">
                <a:extLst>
                  <a:ext uri="{FF2B5EF4-FFF2-40B4-BE49-F238E27FC236}">
                    <a16:creationId xmlns:a16="http://schemas.microsoft.com/office/drawing/2014/main" id="{D5026275-3366-49F7-8052-F130F21F54DC}"/>
                  </a:ext>
                </a:extLst>
              </p:cNvPr>
              <p:cNvSpPr/>
              <p:nvPr/>
            </p:nvSpPr>
            <p:spPr>
              <a:xfrm>
                <a:off x="15319293" y="9797057"/>
                <a:ext cx="1707322" cy="170732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9" name="Graphic 15" descr="Cell Tower">
                <a:extLst>
                  <a:ext uri="{FF2B5EF4-FFF2-40B4-BE49-F238E27FC236}">
                    <a16:creationId xmlns:a16="http://schemas.microsoft.com/office/drawing/2014/main" id="{DD835749-03FB-427F-AB57-30BB3C4AECB1}"/>
                  </a:ext>
                </a:extLst>
              </p:cNvPr>
              <p:cNvGrpSpPr/>
              <p:nvPr/>
            </p:nvGrpSpPr>
            <p:grpSpPr>
              <a:xfrm>
                <a:off x="15770704" y="10121606"/>
                <a:ext cx="804497" cy="1058223"/>
                <a:chOff x="4873900" y="5417439"/>
                <a:chExt cx="561797" cy="738978"/>
              </a:xfrm>
              <a:solidFill>
                <a:schemeClr val="accent4"/>
              </a:solidFill>
            </p:grpSpPr>
            <p:sp>
              <p:nvSpPr>
                <p:cNvPr id="110" name="Freeform: Shape 109">
                  <a:extLst>
                    <a:ext uri="{FF2B5EF4-FFF2-40B4-BE49-F238E27FC236}">
                      <a16:creationId xmlns:a16="http://schemas.microsoft.com/office/drawing/2014/main" id="{7520A7B8-F308-46F6-A012-EFA86E3796E5}"/>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77461676-47C3-427D-A215-C55BBB619612}"/>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endParaRPr lang="en-US"/>
                </a:p>
              </p:txBody>
            </p:sp>
            <p:sp>
              <p:nvSpPr>
                <p:cNvPr id="112" name="Freeform: Shape 111">
                  <a:extLst>
                    <a:ext uri="{FF2B5EF4-FFF2-40B4-BE49-F238E27FC236}">
                      <a16:creationId xmlns:a16="http://schemas.microsoft.com/office/drawing/2014/main" id="{C460E90D-486E-41A0-8D94-66E1B09CE501}"/>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4A7A1391-AFF8-4096-AD59-E126084E7DA5}"/>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endParaRPr lang="en-US"/>
                </a:p>
              </p:txBody>
            </p:sp>
            <p:sp>
              <p:nvSpPr>
                <p:cNvPr id="114" name="Freeform: Shape 113">
                  <a:extLst>
                    <a:ext uri="{FF2B5EF4-FFF2-40B4-BE49-F238E27FC236}">
                      <a16:creationId xmlns:a16="http://schemas.microsoft.com/office/drawing/2014/main" id="{10546F8A-3E95-49F2-AEF2-283D2F6C9727}"/>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F97919D8-3B13-424D-BA7F-D566A2A6D3EF}"/>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E78BE3FE-9B8E-4502-AE40-2AF7EAA25937}"/>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endParaRPr lang="en-US"/>
                </a:p>
              </p:txBody>
            </p:sp>
          </p:grpSp>
        </p:grpSp>
        <p:grpSp>
          <p:nvGrpSpPr>
            <p:cNvPr id="120" name="Group 119">
              <a:extLst>
                <a:ext uri="{FF2B5EF4-FFF2-40B4-BE49-F238E27FC236}">
                  <a16:creationId xmlns:a16="http://schemas.microsoft.com/office/drawing/2014/main" id="{4B38F1DB-56C8-41F2-B4A1-99A5A36EF26C}"/>
                </a:ext>
              </a:extLst>
            </p:cNvPr>
            <p:cNvGrpSpPr/>
            <p:nvPr/>
          </p:nvGrpSpPr>
          <p:grpSpPr>
            <a:xfrm>
              <a:off x="11583425" y="7662556"/>
              <a:ext cx="973866" cy="973866"/>
              <a:chOff x="17078723" y="7174467"/>
              <a:chExt cx="1794091" cy="1794091"/>
            </a:xfrm>
          </p:grpSpPr>
          <p:sp>
            <p:nvSpPr>
              <p:cNvPr id="124" name="Rectangle: Rounded Corners 123">
                <a:extLst>
                  <a:ext uri="{FF2B5EF4-FFF2-40B4-BE49-F238E27FC236}">
                    <a16:creationId xmlns:a16="http://schemas.microsoft.com/office/drawing/2014/main" id="{97B06999-F4E3-4CA8-A120-ABC57E611D81}"/>
                  </a:ext>
                </a:extLst>
              </p:cNvPr>
              <p:cNvSpPr/>
              <p:nvPr/>
            </p:nvSpPr>
            <p:spPr>
              <a:xfrm>
                <a:off x="17078723" y="7174467"/>
                <a:ext cx="1794091" cy="179409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aphic 32" descr="Server">
                <a:extLst>
                  <a:ext uri="{FF2B5EF4-FFF2-40B4-BE49-F238E27FC236}">
                    <a16:creationId xmlns:a16="http://schemas.microsoft.com/office/drawing/2014/main" id="{5E18A4C0-9E7F-4B34-876B-28645F78120E}"/>
                  </a:ext>
                </a:extLst>
              </p:cNvPr>
              <p:cNvGrpSpPr/>
              <p:nvPr/>
            </p:nvGrpSpPr>
            <p:grpSpPr>
              <a:xfrm>
                <a:off x="17659858" y="7716127"/>
                <a:ext cx="724393" cy="694210"/>
                <a:chOff x="5753100" y="3105150"/>
                <a:chExt cx="685800" cy="657225"/>
              </a:xfrm>
              <a:solidFill>
                <a:schemeClr val="accent3"/>
              </a:solidFill>
            </p:grpSpPr>
            <p:sp>
              <p:nvSpPr>
                <p:cNvPr id="126" name="Freeform: Shape 125">
                  <a:extLst>
                    <a:ext uri="{FF2B5EF4-FFF2-40B4-BE49-F238E27FC236}">
                      <a16:creationId xmlns:a16="http://schemas.microsoft.com/office/drawing/2014/main" id="{30FEFFB8-EF71-40F6-885D-B3A82BE0EF28}"/>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grp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id="{8401D264-C0B5-4DF3-8E31-B1294DF525F1}"/>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28" name="Freeform: Shape 127">
                  <a:extLst>
                    <a:ext uri="{FF2B5EF4-FFF2-40B4-BE49-F238E27FC236}">
                      <a16:creationId xmlns:a16="http://schemas.microsoft.com/office/drawing/2014/main" id="{5FC84037-DE3C-4BB9-BC5E-EE69489AFD7A}"/>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29" name="Freeform: Shape 128">
                  <a:extLst>
                    <a:ext uri="{FF2B5EF4-FFF2-40B4-BE49-F238E27FC236}">
                      <a16:creationId xmlns:a16="http://schemas.microsoft.com/office/drawing/2014/main" id="{09B7B52A-D3BD-455D-BD67-BDD3C9977786}"/>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4D0A117F-B3E3-4C93-BD2E-3B00DEA4D5ED}"/>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id="{49FE95C3-DC5A-4B1D-82E8-9FECD7A482CF}"/>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2" name="Freeform: Shape 131">
                  <a:extLst>
                    <a:ext uri="{FF2B5EF4-FFF2-40B4-BE49-F238E27FC236}">
                      <a16:creationId xmlns:a16="http://schemas.microsoft.com/office/drawing/2014/main" id="{942A80E7-5424-4D6A-A309-E6E1BF61C96A}"/>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B024070F-DF16-4BCB-8D74-CD16FA45AC14}"/>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4" name="Freeform: Shape 133">
                  <a:extLst>
                    <a:ext uri="{FF2B5EF4-FFF2-40B4-BE49-F238E27FC236}">
                      <a16:creationId xmlns:a16="http://schemas.microsoft.com/office/drawing/2014/main" id="{A0DF9896-8027-4A14-BFB1-7230409C3E5D}"/>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sp>
              <p:nvSpPr>
                <p:cNvPr id="135" name="Freeform: Shape 134">
                  <a:extLst>
                    <a:ext uri="{FF2B5EF4-FFF2-40B4-BE49-F238E27FC236}">
                      <a16:creationId xmlns:a16="http://schemas.microsoft.com/office/drawing/2014/main" id="{366B5C4C-5E06-4923-88F7-27BAB23D4CE7}"/>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endParaRPr lang="en-US"/>
                </a:p>
              </p:txBody>
            </p:sp>
          </p:grpSp>
        </p:grpSp>
        <p:grpSp>
          <p:nvGrpSpPr>
            <p:cNvPr id="139" name="Group 138">
              <a:extLst>
                <a:ext uri="{FF2B5EF4-FFF2-40B4-BE49-F238E27FC236}">
                  <a16:creationId xmlns:a16="http://schemas.microsoft.com/office/drawing/2014/main" id="{F488D084-B07D-4E5E-A0D7-2A4171C7091F}"/>
                </a:ext>
              </a:extLst>
            </p:cNvPr>
            <p:cNvGrpSpPr/>
            <p:nvPr/>
          </p:nvGrpSpPr>
          <p:grpSpPr>
            <a:xfrm>
              <a:off x="11520371" y="6214121"/>
              <a:ext cx="1009435" cy="1009435"/>
              <a:chOff x="15349058" y="678339"/>
              <a:chExt cx="1859617" cy="1859617"/>
            </a:xfrm>
          </p:grpSpPr>
          <p:sp>
            <p:nvSpPr>
              <p:cNvPr id="143" name="Rectangle: Rounded Corners 142">
                <a:extLst>
                  <a:ext uri="{FF2B5EF4-FFF2-40B4-BE49-F238E27FC236}">
                    <a16:creationId xmlns:a16="http://schemas.microsoft.com/office/drawing/2014/main" id="{CA5622B9-1AD8-4D08-B074-CCED2B6C4F9A}"/>
                  </a:ext>
                </a:extLst>
              </p:cNvPr>
              <p:cNvSpPr/>
              <p:nvPr/>
            </p:nvSpPr>
            <p:spPr>
              <a:xfrm>
                <a:off x="15349058" y="678339"/>
                <a:ext cx="1859617" cy="185961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4" name="Graphic 8" descr="Internet">
                <a:extLst>
                  <a:ext uri="{FF2B5EF4-FFF2-40B4-BE49-F238E27FC236}">
                    <a16:creationId xmlns:a16="http://schemas.microsoft.com/office/drawing/2014/main" id="{F0A499F9-58C9-4FCC-BD82-32DF54116413}"/>
                  </a:ext>
                </a:extLst>
              </p:cNvPr>
              <p:cNvGrpSpPr/>
              <p:nvPr/>
            </p:nvGrpSpPr>
            <p:grpSpPr>
              <a:xfrm>
                <a:off x="15777538" y="1282095"/>
                <a:ext cx="1002656" cy="599320"/>
                <a:chOff x="5657850" y="3171697"/>
                <a:chExt cx="876346" cy="523821"/>
              </a:xfrm>
              <a:solidFill>
                <a:schemeClr val="accent2"/>
              </a:solidFill>
            </p:grpSpPr>
            <p:sp>
              <p:nvSpPr>
                <p:cNvPr id="145" name="Freeform: Shape 144">
                  <a:extLst>
                    <a:ext uri="{FF2B5EF4-FFF2-40B4-BE49-F238E27FC236}">
                      <a16:creationId xmlns:a16="http://schemas.microsoft.com/office/drawing/2014/main" id="{2E90CF50-43BA-444A-B17E-783A55EE8F54}"/>
                    </a:ext>
                  </a:extLst>
                </p:cNvPr>
                <p:cNvSpPr/>
                <p:nvPr/>
              </p:nvSpPr>
              <p:spPr>
                <a:xfrm>
                  <a:off x="5819784" y="3219338"/>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46" name="Freeform: Shape 145">
                  <a:extLst>
                    <a:ext uri="{FF2B5EF4-FFF2-40B4-BE49-F238E27FC236}">
                      <a16:creationId xmlns:a16="http://schemas.microsoft.com/office/drawing/2014/main" id="{2C164153-C981-4A66-B928-5203D578A639}"/>
                    </a:ext>
                  </a:extLst>
                </p:cNvPr>
                <p:cNvSpPr/>
                <p:nvPr/>
              </p:nvSpPr>
              <p:spPr>
                <a:xfrm>
                  <a:off x="5772159" y="3171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47" name="Freeform: Shape 146">
                  <a:extLst>
                    <a:ext uri="{FF2B5EF4-FFF2-40B4-BE49-F238E27FC236}">
                      <a16:creationId xmlns:a16="http://schemas.microsoft.com/office/drawing/2014/main" id="{A65B7D52-AA6D-4D91-B8AD-46FABDEB3F10}"/>
                    </a:ext>
                  </a:extLst>
                </p:cNvPr>
                <p:cNvSpPr/>
                <p:nvPr/>
              </p:nvSpPr>
              <p:spPr>
                <a:xfrm>
                  <a:off x="5657850" y="3628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sp>
              <p:nvSpPr>
                <p:cNvPr id="148" name="Freeform: Shape 147">
                  <a:extLst>
                    <a:ext uri="{FF2B5EF4-FFF2-40B4-BE49-F238E27FC236}">
                      <a16:creationId xmlns:a16="http://schemas.microsoft.com/office/drawing/2014/main" id="{25D5B7B2-6EAD-4EA3-9697-89BECAE699D1}"/>
                    </a:ext>
                  </a:extLst>
                </p:cNvPr>
                <p:cNvSpPr/>
                <p:nvPr/>
              </p:nvSpPr>
              <p:spPr>
                <a:xfrm>
                  <a:off x="5972175" y="3267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endParaRPr lang="en-US">
                    <a:latin typeface="Arial" panose="020B0604020202020204" pitchFamily="34" charset="0"/>
                    <a:cs typeface="Arial" panose="020B0604020202020204" pitchFamily="34" charset="0"/>
                  </a:endParaRPr>
                </a:p>
              </p:txBody>
            </p:sp>
          </p:grpSp>
        </p:grpSp>
        <p:grpSp>
          <p:nvGrpSpPr>
            <p:cNvPr id="152" name="Group 151">
              <a:extLst>
                <a:ext uri="{FF2B5EF4-FFF2-40B4-BE49-F238E27FC236}">
                  <a16:creationId xmlns:a16="http://schemas.microsoft.com/office/drawing/2014/main" id="{1131140F-E7E5-46A1-9EA7-DC6C42A775B4}"/>
                </a:ext>
              </a:extLst>
            </p:cNvPr>
            <p:cNvGrpSpPr/>
            <p:nvPr/>
          </p:nvGrpSpPr>
          <p:grpSpPr>
            <a:xfrm>
              <a:off x="11418072" y="4658429"/>
              <a:ext cx="1022231" cy="1022231"/>
              <a:chOff x="16359443" y="2740669"/>
              <a:chExt cx="1883191" cy="1883191"/>
            </a:xfrm>
          </p:grpSpPr>
          <p:sp>
            <p:nvSpPr>
              <p:cNvPr id="156" name="Rectangle: Rounded Corners 155">
                <a:extLst>
                  <a:ext uri="{FF2B5EF4-FFF2-40B4-BE49-F238E27FC236}">
                    <a16:creationId xmlns:a16="http://schemas.microsoft.com/office/drawing/2014/main" id="{32E37977-EA10-4348-B69A-94EFFF6428A8}"/>
                  </a:ext>
                </a:extLst>
              </p:cNvPr>
              <p:cNvSpPr/>
              <p:nvPr/>
            </p:nvSpPr>
            <p:spPr>
              <a:xfrm>
                <a:off x="16359443" y="2740669"/>
                <a:ext cx="1883191" cy="188319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7" name="Graphic 45" descr="Upward trend">
                <a:extLst>
                  <a:ext uri="{FF2B5EF4-FFF2-40B4-BE49-F238E27FC236}">
                    <a16:creationId xmlns:a16="http://schemas.microsoft.com/office/drawing/2014/main" id="{DE196A5C-C5F7-4F9A-9092-F64214E5CA86}"/>
                  </a:ext>
                </a:extLst>
              </p:cNvPr>
              <p:cNvGrpSpPr/>
              <p:nvPr/>
            </p:nvGrpSpPr>
            <p:grpSpPr>
              <a:xfrm>
                <a:off x="16927005" y="3328136"/>
                <a:ext cx="692986" cy="693292"/>
                <a:chOff x="5772550" y="3105150"/>
                <a:chExt cx="647414" cy="647700"/>
              </a:xfrm>
              <a:solidFill>
                <a:schemeClr val="accent1"/>
              </a:solidFill>
            </p:grpSpPr>
            <p:sp>
              <p:nvSpPr>
                <p:cNvPr id="158" name="Freeform: Shape 157">
                  <a:extLst>
                    <a:ext uri="{FF2B5EF4-FFF2-40B4-BE49-F238E27FC236}">
                      <a16:creationId xmlns:a16="http://schemas.microsoft.com/office/drawing/2014/main" id="{3010CB0B-2E7B-4722-8EC6-A3CD658B7E89}"/>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905644F2-7ABC-459A-B834-7B422A01DD08}"/>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endParaRPr lang="en-US"/>
                </a:p>
              </p:txBody>
            </p:sp>
          </p:grpSp>
        </p:grpSp>
      </p:grpSp>
      <p:sp>
        <p:nvSpPr>
          <p:cNvPr id="160" name="TextBox 159">
            <a:extLst>
              <a:ext uri="{FF2B5EF4-FFF2-40B4-BE49-F238E27FC236}">
                <a16:creationId xmlns:a16="http://schemas.microsoft.com/office/drawing/2014/main" id="{E7D8AD33-926D-48BC-944F-B31E3F49DEF5}"/>
              </a:ext>
            </a:extLst>
          </p:cNvPr>
          <p:cNvSpPr txBox="1"/>
          <p:nvPr/>
        </p:nvSpPr>
        <p:spPr>
          <a:xfrm flipH="1">
            <a:off x="14927908" y="8153180"/>
            <a:ext cx="6737713" cy="966483"/>
          </a:xfrm>
          <a:prstGeom prst="rect">
            <a:avLst/>
          </a:prstGeom>
          <a:noFill/>
        </p:spPr>
        <p:txBody>
          <a:bodyPr wrap="square" rtlCol="0">
            <a:spAutoFit/>
          </a:bodyPr>
          <a:lstStyle/>
          <a:p>
            <a:pPr>
              <a:lnSpc>
                <a:spcPct val="150000"/>
              </a:lnSpc>
              <a:defRPr/>
            </a:pP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convallis donec eget viverra.</a:t>
            </a:r>
          </a:p>
        </p:txBody>
      </p:sp>
      <p:sp>
        <p:nvSpPr>
          <p:cNvPr id="161" name="TextBox 160">
            <a:extLst>
              <a:ext uri="{FF2B5EF4-FFF2-40B4-BE49-F238E27FC236}">
                <a16:creationId xmlns:a16="http://schemas.microsoft.com/office/drawing/2014/main" id="{D12D8D58-37CA-443C-A3F4-A896B8B81165}"/>
              </a:ext>
            </a:extLst>
          </p:cNvPr>
          <p:cNvSpPr txBox="1"/>
          <p:nvPr/>
        </p:nvSpPr>
        <p:spPr>
          <a:xfrm>
            <a:off x="14927908" y="5057757"/>
            <a:ext cx="3706883" cy="477054"/>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2400">
                <a:latin typeface="Poppins" panose="00000500000000000000" pitchFamily="2" charset="0"/>
                <a:cs typeface="Poppins" panose="00000500000000000000" pitchFamily="2" charset="0"/>
              </a:rPr>
              <a:t>Write Text Here</a:t>
            </a:r>
          </a:p>
        </p:txBody>
      </p:sp>
      <p:sp>
        <p:nvSpPr>
          <p:cNvPr id="162" name="Rectangle 161">
            <a:extLst>
              <a:ext uri="{FF2B5EF4-FFF2-40B4-BE49-F238E27FC236}">
                <a16:creationId xmlns:a16="http://schemas.microsoft.com/office/drawing/2014/main" id="{4B408095-2652-47D0-AB97-5C98BC4608A9}"/>
              </a:ext>
            </a:extLst>
          </p:cNvPr>
          <p:cNvSpPr/>
          <p:nvPr/>
        </p:nvSpPr>
        <p:spPr>
          <a:xfrm>
            <a:off x="14927908" y="5008103"/>
            <a:ext cx="7615037" cy="3170099"/>
          </a:xfrm>
          <a:prstGeom prst="rect">
            <a:avLst/>
          </a:prstGeom>
        </p:spPr>
        <p:txBody>
          <a:bodyPr wrap="square">
            <a:spAutoFit/>
          </a:bodyPr>
          <a:lstStyle/>
          <a:p>
            <a:endParaRPr lang="en-US" sz="4000" b="1">
              <a:solidFill>
                <a:schemeClr val="tx2"/>
              </a:solidFill>
              <a:latin typeface="Poppins" panose="00000500000000000000" pitchFamily="2" charset="0"/>
              <a:cs typeface="Poppins" panose="00000500000000000000" pitchFamily="2" charset="0"/>
            </a:endParaRPr>
          </a:p>
          <a:p>
            <a:r>
              <a:rPr lang="en-US" sz="8000" b="1">
                <a:solidFill>
                  <a:schemeClr val="tx2"/>
                </a:solidFill>
                <a:latin typeface="Poppins" panose="00000500000000000000" pitchFamily="2" charset="0"/>
                <a:cs typeface="Poppins" panose="00000500000000000000" pitchFamily="2" charset="0"/>
              </a:rPr>
              <a:t>Circle </a:t>
            </a:r>
            <a:r>
              <a:rPr lang="en-US" sz="8000" b="1">
                <a:latin typeface="Poppins" panose="00000500000000000000" pitchFamily="2" charset="0"/>
                <a:cs typeface="Poppins" panose="00000500000000000000" pitchFamily="2" charset="0"/>
              </a:rPr>
              <a:t>Infographic</a:t>
            </a:r>
            <a:endParaRPr lang="en-US" sz="8000" b="1" dirty="0">
              <a:latin typeface="Poppins" panose="00000500000000000000" pitchFamily="2" charset="0"/>
              <a:cs typeface="Poppins" panose="00000500000000000000" pitchFamily="2" charset="0"/>
            </a:endParaRPr>
          </a:p>
        </p:txBody>
      </p:sp>
      <p:grpSp>
        <p:nvGrpSpPr>
          <p:cNvPr id="69" name="Group 68">
            <a:extLst>
              <a:ext uri="{FF2B5EF4-FFF2-40B4-BE49-F238E27FC236}">
                <a16:creationId xmlns:a16="http://schemas.microsoft.com/office/drawing/2014/main" id="{E7A8C13B-248E-46C2-8E2E-47F71E2CBF4B}"/>
              </a:ext>
            </a:extLst>
          </p:cNvPr>
          <p:cNvGrpSpPr/>
          <p:nvPr/>
        </p:nvGrpSpPr>
        <p:grpSpPr>
          <a:xfrm>
            <a:off x="21486714" y="940290"/>
            <a:ext cx="1733320" cy="380594"/>
            <a:chOff x="-2808348" y="655438"/>
            <a:chExt cx="14185914" cy="3114879"/>
          </a:xfrm>
          <a:solidFill>
            <a:schemeClr val="tx2"/>
          </a:solidFill>
        </p:grpSpPr>
        <p:sp>
          <p:nvSpPr>
            <p:cNvPr id="70" name="Freeform 88">
              <a:extLst>
                <a:ext uri="{FF2B5EF4-FFF2-40B4-BE49-F238E27FC236}">
                  <a16:creationId xmlns:a16="http://schemas.microsoft.com/office/drawing/2014/main" id="{889F6AA7-2263-4431-A095-055E4AD797C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71" name="Freeform: Shape 70">
              <a:extLst>
                <a:ext uri="{FF2B5EF4-FFF2-40B4-BE49-F238E27FC236}">
                  <a16:creationId xmlns:a16="http://schemas.microsoft.com/office/drawing/2014/main" id="{696AF6A2-F7B4-4E6D-ADEA-1D255953E994}"/>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72" name="Group 71">
              <a:extLst>
                <a:ext uri="{FF2B5EF4-FFF2-40B4-BE49-F238E27FC236}">
                  <a16:creationId xmlns:a16="http://schemas.microsoft.com/office/drawing/2014/main" id="{F56725F5-4689-493E-90C7-D5B817374592}"/>
                </a:ext>
              </a:extLst>
            </p:cNvPr>
            <p:cNvGrpSpPr/>
            <p:nvPr/>
          </p:nvGrpSpPr>
          <p:grpSpPr>
            <a:xfrm>
              <a:off x="2868343" y="938734"/>
              <a:ext cx="2565529" cy="2678828"/>
              <a:chOff x="8223954" y="1597322"/>
              <a:chExt cx="232377" cy="259774"/>
            </a:xfrm>
            <a:grpFill/>
          </p:grpSpPr>
          <p:sp>
            <p:nvSpPr>
              <p:cNvPr id="73" name="Rectangle 119">
                <a:extLst>
                  <a:ext uri="{FF2B5EF4-FFF2-40B4-BE49-F238E27FC236}">
                    <a16:creationId xmlns:a16="http://schemas.microsoft.com/office/drawing/2014/main" id="{E976D47D-1C22-427E-9418-E013FE3FEF9E}"/>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4" name="Rectangle 120">
                <a:extLst>
                  <a:ext uri="{FF2B5EF4-FFF2-40B4-BE49-F238E27FC236}">
                    <a16:creationId xmlns:a16="http://schemas.microsoft.com/office/drawing/2014/main" id="{4003F92C-1F38-4BE4-9A72-A5CDEE59916C}"/>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83" name="Freeform 121">
                <a:extLst>
                  <a:ext uri="{FF2B5EF4-FFF2-40B4-BE49-F238E27FC236}">
                    <a16:creationId xmlns:a16="http://schemas.microsoft.com/office/drawing/2014/main" id="{4F5E8514-B0A6-4D5A-8C32-2E1C28FAA7A0}"/>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291425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900"/>
                                  </p:stCondLst>
                                  <p:childTnLst>
                                    <p:set>
                                      <p:cBhvr>
                                        <p:cTn id="6" dur="1" fill="hold">
                                          <p:stCondLst>
                                            <p:cond delay="0"/>
                                          </p:stCondLst>
                                        </p:cTn>
                                        <p:tgtEl>
                                          <p:spTgt spid="160"/>
                                        </p:tgtEl>
                                        <p:attrNameLst>
                                          <p:attrName>style.visibility</p:attrName>
                                        </p:attrNameLst>
                                      </p:cBhvr>
                                      <p:to>
                                        <p:strVal val="visible"/>
                                      </p:to>
                                    </p:set>
                                    <p:anim calcmode="lin" valueType="num">
                                      <p:cBhvr additive="base">
                                        <p:cTn id="7" dur="1000" fill="hold"/>
                                        <p:tgtEl>
                                          <p:spTgt spid="160"/>
                                        </p:tgtEl>
                                        <p:attrNameLst>
                                          <p:attrName>ppt_x</p:attrName>
                                        </p:attrNameLst>
                                      </p:cBhvr>
                                      <p:tavLst>
                                        <p:tav tm="0">
                                          <p:val>
                                            <p:strVal val="1+#ppt_w/2"/>
                                          </p:val>
                                        </p:tav>
                                        <p:tav tm="100000">
                                          <p:val>
                                            <p:strVal val="#ppt_x"/>
                                          </p:val>
                                        </p:tav>
                                      </p:tavLst>
                                    </p:anim>
                                    <p:anim calcmode="lin" valueType="num">
                                      <p:cBhvr additive="base">
                                        <p:cTn id="8" dur="1000" fill="hold"/>
                                        <p:tgtEl>
                                          <p:spTgt spid="16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900"/>
                                  </p:stCondLst>
                                  <p:childTnLst>
                                    <p:set>
                                      <p:cBhvr>
                                        <p:cTn id="10" dur="1" fill="hold">
                                          <p:stCondLst>
                                            <p:cond delay="0"/>
                                          </p:stCondLst>
                                        </p:cTn>
                                        <p:tgtEl>
                                          <p:spTgt spid="161"/>
                                        </p:tgtEl>
                                        <p:attrNameLst>
                                          <p:attrName>style.visibility</p:attrName>
                                        </p:attrNameLst>
                                      </p:cBhvr>
                                      <p:to>
                                        <p:strVal val="visible"/>
                                      </p:to>
                                    </p:set>
                                    <p:anim calcmode="lin" valueType="num">
                                      <p:cBhvr additive="base">
                                        <p:cTn id="11" dur="1000" fill="hold"/>
                                        <p:tgtEl>
                                          <p:spTgt spid="161"/>
                                        </p:tgtEl>
                                        <p:attrNameLst>
                                          <p:attrName>ppt_x</p:attrName>
                                        </p:attrNameLst>
                                      </p:cBhvr>
                                      <p:tavLst>
                                        <p:tav tm="0">
                                          <p:val>
                                            <p:strVal val="1+#ppt_w/2"/>
                                          </p:val>
                                        </p:tav>
                                        <p:tav tm="100000">
                                          <p:val>
                                            <p:strVal val="#ppt_x"/>
                                          </p:val>
                                        </p:tav>
                                      </p:tavLst>
                                    </p:anim>
                                    <p:anim calcmode="lin" valueType="num">
                                      <p:cBhvr additive="base">
                                        <p:cTn id="12" dur="1000" fill="hold"/>
                                        <p:tgtEl>
                                          <p:spTgt spid="16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900"/>
                                  </p:stCondLst>
                                  <p:childTnLst>
                                    <p:set>
                                      <p:cBhvr>
                                        <p:cTn id="14" dur="1" fill="hold">
                                          <p:stCondLst>
                                            <p:cond delay="0"/>
                                          </p:stCondLst>
                                        </p:cTn>
                                        <p:tgtEl>
                                          <p:spTgt spid="162"/>
                                        </p:tgtEl>
                                        <p:attrNameLst>
                                          <p:attrName>style.visibility</p:attrName>
                                        </p:attrNameLst>
                                      </p:cBhvr>
                                      <p:to>
                                        <p:strVal val="visible"/>
                                      </p:to>
                                    </p:set>
                                    <p:anim calcmode="lin" valueType="num">
                                      <p:cBhvr additive="base">
                                        <p:cTn id="15" dur="1000" fill="hold"/>
                                        <p:tgtEl>
                                          <p:spTgt spid="162"/>
                                        </p:tgtEl>
                                        <p:attrNameLst>
                                          <p:attrName>ppt_x</p:attrName>
                                        </p:attrNameLst>
                                      </p:cBhvr>
                                      <p:tavLst>
                                        <p:tav tm="0">
                                          <p:val>
                                            <p:strVal val="1+#ppt_w/2"/>
                                          </p:val>
                                        </p:tav>
                                        <p:tav tm="100000">
                                          <p:val>
                                            <p:strVal val="#ppt_x"/>
                                          </p:val>
                                        </p:tav>
                                      </p:tavLst>
                                    </p:anim>
                                    <p:anim calcmode="lin" valueType="num">
                                      <p:cBhvr additive="base">
                                        <p:cTn id="16" dur="1000" fill="hold"/>
                                        <p:tgtEl>
                                          <p:spTgt spid="16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63"/>
                                        </p:tgtEl>
                                        <p:attrNameLst>
                                          <p:attrName>style.visibility</p:attrName>
                                        </p:attrNameLst>
                                      </p:cBhvr>
                                      <p:to>
                                        <p:strVal val="visible"/>
                                      </p:to>
                                    </p:set>
                                    <p:anim calcmode="lin" valueType="num">
                                      <p:cBhvr additive="base">
                                        <p:cTn id="19" dur="1000" fill="hold"/>
                                        <p:tgtEl>
                                          <p:spTgt spid="163"/>
                                        </p:tgtEl>
                                        <p:attrNameLst>
                                          <p:attrName>ppt_x</p:attrName>
                                        </p:attrNameLst>
                                      </p:cBhvr>
                                      <p:tavLst>
                                        <p:tav tm="0">
                                          <p:val>
                                            <p:strVal val="0-#ppt_w/2"/>
                                          </p:val>
                                        </p:tav>
                                        <p:tav tm="100000">
                                          <p:val>
                                            <p:strVal val="#ppt_x"/>
                                          </p:val>
                                        </p:tav>
                                      </p:tavLst>
                                    </p:anim>
                                    <p:anim calcmode="lin" valueType="num">
                                      <p:cBhvr additive="base">
                                        <p:cTn id="20" dur="1000" fill="hold"/>
                                        <p:tgtEl>
                                          <p:spTgt spid="1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1" grpId="0"/>
      <p:bldP spid="16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9A4BF38-C6D7-4406-A8F7-1D852EE963BF}"/>
              </a:ext>
            </a:extLst>
          </p:cNvPr>
          <p:cNvGrpSpPr/>
          <p:nvPr/>
        </p:nvGrpSpPr>
        <p:grpSpPr>
          <a:xfrm>
            <a:off x="11442432" y="9292771"/>
            <a:ext cx="4240883" cy="1634977"/>
            <a:chOff x="11442432" y="9187264"/>
            <a:chExt cx="4240883" cy="1634977"/>
          </a:xfrm>
        </p:grpSpPr>
        <p:sp>
          <p:nvSpPr>
            <p:cNvPr id="27" name="Rectangle 26">
              <a:extLst>
                <a:ext uri="{FF2B5EF4-FFF2-40B4-BE49-F238E27FC236}">
                  <a16:creationId xmlns:a16="http://schemas.microsoft.com/office/drawing/2014/main" id="{231C24DD-909E-4BA0-B109-F4F7DE3AB599}"/>
                </a:ext>
              </a:extLst>
            </p:cNvPr>
            <p:cNvSpPr/>
            <p:nvPr/>
          </p:nvSpPr>
          <p:spPr>
            <a:xfrm>
              <a:off x="11442432" y="9187264"/>
              <a:ext cx="4240883" cy="510909"/>
            </a:xfrm>
            <a:prstGeom prst="rect">
              <a:avLst/>
            </a:prstGeom>
          </p:spPr>
          <p:txBody>
            <a:bodyPr wrap="square">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B2027"/>
                  </a:solidFill>
                  <a:effectLst/>
                  <a:uLnTx/>
                  <a:uFillTx/>
                  <a:latin typeface="Poppins" panose="00000500000000000000" pitchFamily="2" charset="0"/>
                  <a:ea typeface="+mn-ea"/>
                  <a:cs typeface="Poppins" panose="00000500000000000000" pitchFamily="2" charset="0"/>
                </a:rPr>
                <a:t>Your Text Here</a:t>
              </a:r>
            </a:p>
          </p:txBody>
        </p:sp>
        <p:sp>
          <p:nvSpPr>
            <p:cNvPr id="28" name="Rectangle 27">
              <a:extLst>
                <a:ext uri="{FF2B5EF4-FFF2-40B4-BE49-F238E27FC236}">
                  <a16:creationId xmlns:a16="http://schemas.microsoft.com/office/drawing/2014/main" id="{59399DFF-D8F8-4618-AD63-5BA767B5CD7C}"/>
                </a:ext>
              </a:extLst>
            </p:cNvPr>
            <p:cNvSpPr/>
            <p:nvPr/>
          </p:nvSpPr>
          <p:spPr>
            <a:xfrm>
              <a:off x="11758356" y="9756180"/>
              <a:ext cx="3609035" cy="1066061"/>
            </a:xfrm>
            <a:prstGeom prst="rect">
              <a:avLst/>
            </a:prstGeom>
          </p:spPr>
          <p:txBody>
            <a:bodyPr wrap="square">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lumMod val="85000"/>
                    </a:srgbClr>
                  </a:solidFill>
                  <a:effectLst/>
                  <a:uLnTx/>
                  <a:uFillTx/>
                  <a:latin typeface="Open Sans" pitchFamily="2" charset="0"/>
                  <a:ea typeface="Open Sans" pitchFamily="2" charset="0"/>
                  <a:cs typeface="Open Sans" pitchFamily="2" charset="0"/>
                </a:rPr>
                <a:t>A wonderful serenity has taken possession of my entire soul, like these sweet</a:t>
              </a:r>
            </a:p>
          </p:txBody>
        </p:sp>
      </p:grpSp>
      <p:grpSp>
        <p:nvGrpSpPr>
          <p:cNvPr id="6" name="Group 5">
            <a:extLst>
              <a:ext uri="{FF2B5EF4-FFF2-40B4-BE49-F238E27FC236}">
                <a16:creationId xmlns:a16="http://schemas.microsoft.com/office/drawing/2014/main" id="{4F425CA5-51C0-4D15-94E1-911CDF7E6732}"/>
              </a:ext>
            </a:extLst>
          </p:cNvPr>
          <p:cNvGrpSpPr/>
          <p:nvPr/>
        </p:nvGrpSpPr>
        <p:grpSpPr>
          <a:xfrm>
            <a:off x="15223776" y="9292771"/>
            <a:ext cx="4240883" cy="1526807"/>
            <a:chOff x="15223776" y="9187264"/>
            <a:chExt cx="4240883" cy="1526807"/>
          </a:xfrm>
        </p:grpSpPr>
        <p:sp>
          <p:nvSpPr>
            <p:cNvPr id="30" name="Rectangle 29">
              <a:extLst>
                <a:ext uri="{FF2B5EF4-FFF2-40B4-BE49-F238E27FC236}">
                  <a16:creationId xmlns:a16="http://schemas.microsoft.com/office/drawing/2014/main" id="{5DCDC74D-E26D-4473-B74E-6B92D88CADE5}"/>
                </a:ext>
              </a:extLst>
            </p:cNvPr>
            <p:cNvSpPr/>
            <p:nvPr/>
          </p:nvSpPr>
          <p:spPr>
            <a:xfrm>
              <a:off x="15223776" y="9187264"/>
              <a:ext cx="4240883" cy="510909"/>
            </a:xfrm>
            <a:prstGeom prst="rect">
              <a:avLst/>
            </a:prstGeom>
          </p:spPr>
          <p:txBody>
            <a:bodyPr wrap="square">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B2027"/>
                  </a:solidFill>
                  <a:effectLst/>
                  <a:uLnTx/>
                  <a:uFillTx/>
                  <a:latin typeface="Poppins" panose="00000500000000000000" pitchFamily="2" charset="0"/>
                  <a:ea typeface="+mn-ea"/>
                  <a:cs typeface="Poppins" panose="00000500000000000000" pitchFamily="2" charset="0"/>
                </a:rPr>
                <a:t>Your Text Here</a:t>
              </a:r>
            </a:p>
          </p:txBody>
        </p:sp>
        <p:sp>
          <p:nvSpPr>
            <p:cNvPr id="31" name="Rectangle 30">
              <a:extLst>
                <a:ext uri="{FF2B5EF4-FFF2-40B4-BE49-F238E27FC236}">
                  <a16:creationId xmlns:a16="http://schemas.microsoft.com/office/drawing/2014/main" id="{ABE8727C-0DC3-4603-AC56-9F242D036F89}"/>
                </a:ext>
              </a:extLst>
            </p:cNvPr>
            <p:cNvSpPr/>
            <p:nvPr/>
          </p:nvSpPr>
          <p:spPr>
            <a:xfrm>
              <a:off x="15539700" y="9756180"/>
              <a:ext cx="3609035" cy="957891"/>
            </a:xfrm>
            <a:prstGeom prst="rect">
              <a:avLst/>
            </a:prstGeom>
          </p:spPr>
          <p:txBody>
            <a:bodyPr wrap="square">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lumMod val="85000"/>
                    </a:srgbClr>
                  </a:solidFill>
                  <a:effectLst/>
                  <a:uLnTx/>
                  <a:uFillTx/>
                  <a:latin typeface="Open Sans" pitchFamily="2" charset="0"/>
                  <a:ea typeface="Open Sans" pitchFamily="2" charset="0"/>
                  <a:cs typeface="Open Sans" pitchFamily="2" charset="0"/>
                </a:rPr>
                <a:t>A wonderful serenity has taken possession of my entire soul, like these sweet</a:t>
              </a:r>
            </a:p>
          </p:txBody>
        </p:sp>
      </p:grpSp>
      <p:grpSp>
        <p:nvGrpSpPr>
          <p:cNvPr id="12" name="Group 11">
            <a:extLst>
              <a:ext uri="{FF2B5EF4-FFF2-40B4-BE49-F238E27FC236}">
                <a16:creationId xmlns:a16="http://schemas.microsoft.com/office/drawing/2014/main" id="{B56C5367-3FE9-4DA8-AF08-D4A898E9E0AF}"/>
              </a:ext>
            </a:extLst>
          </p:cNvPr>
          <p:cNvGrpSpPr/>
          <p:nvPr/>
        </p:nvGrpSpPr>
        <p:grpSpPr>
          <a:xfrm>
            <a:off x="19005119" y="9292771"/>
            <a:ext cx="4240883" cy="1526807"/>
            <a:chOff x="19005119" y="9187264"/>
            <a:chExt cx="4240883" cy="1526807"/>
          </a:xfrm>
        </p:grpSpPr>
        <p:sp>
          <p:nvSpPr>
            <p:cNvPr id="33" name="Rectangle 32">
              <a:extLst>
                <a:ext uri="{FF2B5EF4-FFF2-40B4-BE49-F238E27FC236}">
                  <a16:creationId xmlns:a16="http://schemas.microsoft.com/office/drawing/2014/main" id="{5E57302F-CB06-4D8D-945B-4D18C9DAFF85}"/>
                </a:ext>
              </a:extLst>
            </p:cNvPr>
            <p:cNvSpPr/>
            <p:nvPr/>
          </p:nvSpPr>
          <p:spPr>
            <a:xfrm>
              <a:off x="19005119" y="9187264"/>
              <a:ext cx="4240883" cy="510909"/>
            </a:xfrm>
            <a:prstGeom prst="rect">
              <a:avLst/>
            </a:prstGeom>
          </p:spPr>
          <p:txBody>
            <a:bodyPr wrap="square">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B2027"/>
                  </a:solidFill>
                  <a:effectLst/>
                  <a:uLnTx/>
                  <a:uFillTx/>
                  <a:latin typeface="Poppins" panose="00000500000000000000" pitchFamily="2" charset="0"/>
                  <a:ea typeface="+mn-ea"/>
                  <a:cs typeface="Poppins" panose="00000500000000000000" pitchFamily="2" charset="0"/>
                </a:rPr>
                <a:t>Your Text Here</a:t>
              </a:r>
            </a:p>
          </p:txBody>
        </p:sp>
        <p:sp>
          <p:nvSpPr>
            <p:cNvPr id="34" name="Rectangle 33">
              <a:extLst>
                <a:ext uri="{FF2B5EF4-FFF2-40B4-BE49-F238E27FC236}">
                  <a16:creationId xmlns:a16="http://schemas.microsoft.com/office/drawing/2014/main" id="{F9B94C82-7C7A-4A87-ABEC-A8B6308E4E68}"/>
                </a:ext>
              </a:extLst>
            </p:cNvPr>
            <p:cNvSpPr/>
            <p:nvPr/>
          </p:nvSpPr>
          <p:spPr>
            <a:xfrm>
              <a:off x="19321043" y="9756180"/>
              <a:ext cx="3609035" cy="957891"/>
            </a:xfrm>
            <a:prstGeom prst="rect">
              <a:avLst/>
            </a:prstGeom>
          </p:spPr>
          <p:txBody>
            <a:bodyPr wrap="square">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lumMod val="85000"/>
                    </a:srgbClr>
                  </a:solidFill>
                  <a:effectLst/>
                  <a:uLnTx/>
                  <a:uFillTx/>
                  <a:latin typeface="Open Sans" pitchFamily="2" charset="0"/>
                  <a:ea typeface="Open Sans" pitchFamily="2" charset="0"/>
                  <a:cs typeface="Open Sans" pitchFamily="2" charset="0"/>
                </a:rPr>
                <a:t>A wonderful serenity has taken possession of my entire soul, like these sweet</a:t>
              </a:r>
            </a:p>
          </p:txBody>
        </p:sp>
      </p:grpSp>
      <p:grpSp>
        <p:nvGrpSpPr>
          <p:cNvPr id="78" name="Group 77">
            <a:extLst>
              <a:ext uri="{FF2B5EF4-FFF2-40B4-BE49-F238E27FC236}">
                <a16:creationId xmlns:a16="http://schemas.microsoft.com/office/drawing/2014/main" id="{299B2F6A-6CD7-44E2-A22B-7E090654AFAB}"/>
              </a:ext>
            </a:extLst>
          </p:cNvPr>
          <p:cNvGrpSpPr/>
          <p:nvPr/>
        </p:nvGrpSpPr>
        <p:grpSpPr>
          <a:xfrm>
            <a:off x="12558820" y="6971386"/>
            <a:ext cx="2008105" cy="2008105"/>
            <a:chOff x="6862461" y="3623038"/>
            <a:chExt cx="2180374" cy="2180374"/>
          </a:xfrm>
        </p:grpSpPr>
        <p:sp>
          <p:nvSpPr>
            <p:cNvPr id="79" name="Oval 78">
              <a:extLst>
                <a:ext uri="{FF2B5EF4-FFF2-40B4-BE49-F238E27FC236}">
                  <a16:creationId xmlns:a16="http://schemas.microsoft.com/office/drawing/2014/main" id="{2D0F9C21-D014-4569-BC2A-C1BD80841603}"/>
                </a:ext>
              </a:extLst>
            </p:cNvPr>
            <p:cNvSpPr/>
            <p:nvPr/>
          </p:nvSpPr>
          <p:spPr>
            <a:xfrm>
              <a:off x="6862461" y="3623038"/>
              <a:ext cx="2180374" cy="2180374"/>
            </a:xfrm>
            <a:prstGeom prst="ellipse">
              <a:avLst/>
            </a:prstGeom>
            <a:solidFill>
              <a:schemeClr val="tx2"/>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72144"/>
                </a:solidFill>
                <a:effectLst/>
                <a:uLnTx/>
                <a:uFillTx/>
                <a:latin typeface="Calibri"/>
                <a:ea typeface="+mn-ea"/>
                <a:cs typeface="+mn-cs"/>
              </a:endParaRPr>
            </a:p>
          </p:txBody>
        </p:sp>
        <p:sp>
          <p:nvSpPr>
            <p:cNvPr id="80" name="Oval 79">
              <a:extLst>
                <a:ext uri="{FF2B5EF4-FFF2-40B4-BE49-F238E27FC236}">
                  <a16:creationId xmlns:a16="http://schemas.microsoft.com/office/drawing/2014/main" id="{49286DFA-5DC3-4BD1-95A5-6222E3877F87}"/>
                </a:ext>
              </a:extLst>
            </p:cNvPr>
            <p:cNvSpPr/>
            <p:nvPr/>
          </p:nvSpPr>
          <p:spPr>
            <a:xfrm>
              <a:off x="7211547" y="3972122"/>
              <a:ext cx="1482203" cy="1482203"/>
            </a:xfrm>
            <a:prstGeom prst="ellipse">
              <a:avLst/>
            </a:prstGeom>
            <a:solidFill>
              <a:schemeClr val="bg1">
                <a:lumMod val="95000"/>
              </a:schemeClr>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72144"/>
                </a:solidFill>
                <a:effectLst/>
                <a:uLnTx/>
                <a:uFillTx/>
                <a:latin typeface="Calibri"/>
                <a:ea typeface="+mn-ea"/>
                <a:cs typeface="+mn-cs"/>
              </a:endParaRPr>
            </a:p>
          </p:txBody>
        </p:sp>
        <p:grpSp>
          <p:nvGrpSpPr>
            <p:cNvPr id="81" name="Graphic 45" descr="Upward trend">
              <a:extLst>
                <a:ext uri="{FF2B5EF4-FFF2-40B4-BE49-F238E27FC236}">
                  <a16:creationId xmlns:a16="http://schemas.microsoft.com/office/drawing/2014/main" id="{BA6D98C1-ACAC-4470-A1AD-E198DDB0C5B4}"/>
                </a:ext>
              </a:extLst>
            </p:cNvPr>
            <p:cNvGrpSpPr/>
            <p:nvPr/>
          </p:nvGrpSpPr>
          <p:grpSpPr>
            <a:xfrm>
              <a:off x="7575769" y="4334242"/>
              <a:ext cx="743248" cy="743577"/>
              <a:chOff x="5772550" y="3105150"/>
              <a:chExt cx="647414" cy="647700"/>
            </a:xfrm>
            <a:solidFill>
              <a:schemeClr val="accent6">
                <a:lumMod val="75000"/>
              </a:schemeClr>
            </a:solidFill>
          </p:grpSpPr>
          <p:sp>
            <p:nvSpPr>
              <p:cNvPr id="82" name="Freeform: Shape 81">
                <a:extLst>
                  <a:ext uri="{FF2B5EF4-FFF2-40B4-BE49-F238E27FC236}">
                    <a16:creationId xmlns:a16="http://schemas.microsoft.com/office/drawing/2014/main" id="{287F796A-C903-4112-BA90-DEE7A2E3C185}"/>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83" name="Freeform: Shape 82">
                <a:extLst>
                  <a:ext uri="{FF2B5EF4-FFF2-40B4-BE49-F238E27FC236}">
                    <a16:creationId xmlns:a16="http://schemas.microsoft.com/office/drawing/2014/main" id="{C567F2BF-0966-4C59-A237-4018E2DECF98}"/>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grpSp>
      </p:grpSp>
      <p:grpSp>
        <p:nvGrpSpPr>
          <p:cNvPr id="84" name="Group 83">
            <a:extLst>
              <a:ext uri="{FF2B5EF4-FFF2-40B4-BE49-F238E27FC236}">
                <a16:creationId xmlns:a16="http://schemas.microsoft.com/office/drawing/2014/main" id="{E2E8EDC3-F27C-43F2-9D7A-B97B4DEC9A59}"/>
              </a:ext>
            </a:extLst>
          </p:cNvPr>
          <p:cNvGrpSpPr/>
          <p:nvPr/>
        </p:nvGrpSpPr>
        <p:grpSpPr>
          <a:xfrm>
            <a:off x="16307507" y="6856650"/>
            <a:ext cx="2008105" cy="2008105"/>
            <a:chOff x="9746358" y="1944478"/>
            <a:chExt cx="1179247" cy="1179247"/>
          </a:xfrm>
        </p:grpSpPr>
        <p:sp>
          <p:nvSpPr>
            <p:cNvPr id="85" name="Oval 84">
              <a:extLst>
                <a:ext uri="{FF2B5EF4-FFF2-40B4-BE49-F238E27FC236}">
                  <a16:creationId xmlns:a16="http://schemas.microsoft.com/office/drawing/2014/main" id="{68BC825E-6859-4D8D-BF95-30950EB8D92F}"/>
                </a:ext>
              </a:extLst>
            </p:cNvPr>
            <p:cNvSpPr/>
            <p:nvPr/>
          </p:nvSpPr>
          <p:spPr>
            <a:xfrm>
              <a:off x="9746358" y="1944478"/>
              <a:ext cx="1179247" cy="1179247"/>
            </a:xfrm>
            <a:prstGeom prst="ellipse">
              <a:avLst/>
            </a:prstGeom>
            <a:solidFill>
              <a:schemeClr val="tx2"/>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72144"/>
                </a:solidFill>
                <a:effectLst/>
                <a:uLnTx/>
                <a:uFillTx/>
                <a:latin typeface="Calibri"/>
                <a:ea typeface="+mn-ea"/>
                <a:cs typeface="+mn-cs"/>
              </a:endParaRPr>
            </a:p>
          </p:txBody>
        </p:sp>
        <p:sp>
          <p:nvSpPr>
            <p:cNvPr id="86" name="Oval 85">
              <a:extLst>
                <a:ext uri="{FF2B5EF4-FFF2-40B4-BE49-F238E27FC236}">
                  <a16:creationId xmlns:a16="http://schemas.microsoft.com/office/drawing/2014/main" id="{4884A766-E85E-4C5B-81AC-8D4D7FEE4277}"/>
                </a:ext>
              </a:extLst>
            </p:cNvPr>
            <p:cNvSpPr/>
            <p:nvPr/>
          </p:nvSpPr>
          <p:spPr>
            <a:xfrm>
              <a:off x="9935160" y="2133280"/>
              <a:ext cx="801644" cy="801644"/>
            </a:xfrm>
            <a:prstGeom prst="ellipse">
              <a:avLst/>
            </a:prstGeom>
            <a:solidFill>
              <a:schemeClr val="bg1">
                <a:lumMod val="95000"/>
              </a:schemeClr>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72144"/>
                </a:solidFill>
                <a:effectLst/>
                <a:uLnTx/>
                <a:uFillTx/>
                <a:latin typeface="Calibri"/>
                <a:ea typeface="+mn-ea"/>
                <a:cs typeface="+mn-cs"/>
              </a:endParaRPr>
            </a:p>
          </p:txBody>
        </p:sp>
        <p:grpSp>
          <p:nvGrpSpPr>
            <p:cNvPr id="87" name="Graphic 32" descr="Server">
              <a:extLst>
                <a:ext uri="{FF2B5EF4-FFF2-40B4-BE49-F238E27FC236}">
                  <a16:creationId xmlns:a16="http://schemas.microsoft.com/office/drawing/2014/main" id="{9425F731-D4C6-4C43-A5C2-5EC99FEA6313}"/>
                </a:ext>
              </a:extLst>
            </p:cNvPr>
            <p:cNvGrpSpPr/>
            <p:nvPr/>
          </p:nvGrpSpPr>
          <p:grpSpPr>
            <a:xfrm>
              <a:off x="10119000" y="2331154"/>
              <a:ext cx="423539" cy="405892"/>
              <a:chOff x="5753100" y="3105150"/>
              <a:chExt cx="685800" cy="657225"/>
            </a:xfrm>
            <a:solidFill>
              <a:schemeClr val="accent4"/>
            </a:solidFill>
          </p:grpSpPr>
          <p:sp>
            <p:nvSpPr>
              <p:cNvPr id="88" name="Freeform: Shape 87">
                <a:extLst>
                  <a:ext uri="{FF2B5EF4-FFF2-40B4-BE49-F238E27FC236}">
                    <a16:creationId xmlns:a16="http://schemas.microsoft.com/office/drawing/2014/main" id="{A08FA91D-6758-4187-9D7A-26FE05BDB5FA}"/>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solidFill>
                <a:schemeClr val="accent4">
                  <a:lumMod val="75000"/>
                </a:schemeClr>
              </a:solid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89" name="Freeform: Shape 88">
                <a:extLst>
                  <a:ext uri="{FF2B5EF4-FFF2-40B4-BE49-F238E27FC236}">
                    <a16:creationId xmlns:a16="http://schemas.microsoft.com/office/drawing/2014/main" id="{C48B641E-5ED1-4EA6-8EDB-1FBAF6675D23}"/>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0" name="Freeform: Shape 89">
                <a:extLst>
                  <a:ext uri="{FF2B5EF4-FFF2-40B4-BE49-F238E27FC236}">
                    <a16:creationId xmlns:a16="http://schemas.microsoft.com/office/drawing/2014/main" id="{02ACD753-F036-4C57-B6A5-3DA5FEF891FB}"/>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1" name="Freeform: Shape 90">
                <a:extLst>
                  <a:ext uri="{FF2B5EF4-FFF2-40B4-BE49-F238E27FC236}">
                    <a16:creationId xmlns:a16="http://schemas.microsoft.com/office/drawing/2014/main" id="{047DF4FD-5197-43F3-93C7-54AFF0545355}"/>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2" name="Freeform: Shape 91">
                <a:extLst>
                  <a:ext uri="{FF2B5EF4-FFF2-40B4-BE49-F238E27FC236}">
                    <a16:creationId xmlns:a16="http://schemas.microsoft.com/office/drawing/2014/main" id="{A88DBE84-BCEE-4EAF-849D-3860A54CB33C}"/>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3" name="Freeform: Shape 92">
                <a:extLst>
                  <a:ext uri="{FF2B5EF4-FFF2-40B4-BE49-F238E27FC236}">
                    <a16:creationId xmlns:a16="http://schemas.microsoft.com/office/drawing/2014/main" id="{C05CE254-F597-4380-9199-05364566C3E0}"/>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4" name="Freeform: Shape 93">
                <a:extLst>
                  <a:ext uri="{FF2B5EF4-FFF2-40B4-BE49-F238E27FC236}">
                    <a16:creationId xmlns:a16="http://schemas.microsoft.com/office/drawing/2014/main" id="{9041C10A-955B-4034-8EC4-ADE3429163DE}"/>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5" name="Freeform: Shape 94">
                <a:extLst>
                  <a:ext uri="{FF2B5EF4-FFF2-40B4-BE49-F238E27FC236}">
                    <a16:creationId xmlns:a16="http://schemas.microsoft.com/office/drawing/2014/main" id="{F96BC32E-8360-4EA1-A908-9253E7E24405}"/>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6" name="Freeform: Shape 95">
                <a:extLst>
                  <a:ext uri="{FF2B5EF4-FFF2-40B4-BE49-F238E27FC236}">
                    <a16:creationId xmlns:a16="http://schemas.microsoft.com/office/drawing/2014/main" id="{5EADCE0B-A9C6-4223-B55D-912E0592CC9C}"/>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97" name="Freeform: Shape 96">
                <a:extLst>
                  <a:ext uri="{FF2B5EF4-FFF2-40B4-BE49-F238E27FC236}">
                    <a16:creationId xmlns:a16="http://schemas.microsoft.com/office/drawing/2014/main" id="{2A571217-4BED-4D1A-B42B-5EF0753965F2}"/>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grpSp>
      </p:grpSp>
      <p:grpSp>
        <p:nvGrpSpPr>
          <p:cNvPr id="98" name="Group 97">
            <a:extLst>
              <a:ext uri="{FF2B5EF4-FFF2-40B4-BE49-F238E27FC236}">
                <a16:creationId xmlns:a16="http://schemas.microsoft.com/office/drawing/2014/main" id="{9B21F3B7-601D-4E1B-849D-71D17A570BB8}"/>
              </a:ext>
            </a:extLst>
          </p:cNvPr>
          <p:cNvGrpSpPr/>
          <p:nvPr/>
        </p:nvGrpSpPr>
        <p:grpSpPr>
          <a:xfrm>
            <a:off x="20329577" y="6901724"/>
            <a:ext cx="2008106" cy="2008105"/>
            <a:chOff x="2545932" y="6346369"/>
            <a:chExt cx="2180375" cy="2180374"/>
          </a:xfrm>
        </p:grpSpPr>
        <p:sp>
          <p:nvSpPr>
            <p:cNvPr id="99" name="Oval 98">
              <a:extLst>
                <a:ext uri="{FF2B5EF4-FFF2-40B4-BE49-F238E27FC236}">
                  <a16:creationId xmlns:a16="http://schemas.microsoft.com/office/drawing/2014/main" id="{6FBA35ED-59EF-4026-B419-C46E771D0D20}"/>
                </a:ext>
              </a:extLst>
            </p:cNvPr>
            <p:cNvSpPr/>
            <p:nvPr/>
          </p:nvSpPr>
          <p:spPr>
            <a:xfrm>
              <a:off x="2545932" y="6346369"/>
              <a:ext cx="2180375" cy="2180374"/>
            </a:xfrm>
            <a:prstGeom prst="ellipse">
              <a:avLst/>
            </a:prstGeom>
            <a:solidFill>
              <a:schemeClr val="tx2"/>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72144"/>
                </a:solidFill>
                <a:effectLst/>
                <a:uLnTx/>
                <a:uFillTx/>
                <a:latin typeface="Calibri"/>
                <a:ea typeface="+mn-ea"/>
                <a:cs typeface="+mn-cs"/>
              </a:endParaRPr>
            </a:p>
          </p:txBody>
        </p:sp>
        <p:sp>
          <p:nvSpPr>
            <p:cNvPr id="100" name="Oval 99">
              <a:extLst>
                <a:ext uri="{FF2B5EF4-FFF2-40B4-BE49-F238E27FC236}">
                  <a16:creationId xmlns:a16="http://schemas.microsoft.com/office/drawing/2014/main" id="{83EA8E71-66D5-4B9E-A1C1-E5B1A3C1A0FD}"/>
                </a:ext>
              </a:extLst>
            </p:cNvPr>
            <p:cNvSpPr/>
            <p:nvPr/>
          </p:nvSpPr>
          <p:spPr>
            <a:xfrm>
              <a:off x="2895018" y="6695455"/>
              <a:ext cx="1482203" cy="1482203"/>
            </a:xfrm>
            <a:prstGeom prst="ellipse">
              <a:avLst/>
            </a:prstGeom>
            <a:solidFill>
              <a:schemeClr val="bg1">
                <a:lumMod val="95000"/>
              </a:schemeClr>
            </a:solidFill>
            <a:ln w="76200">
              <a:noFill/>
            </a:ln>
            <a:effectLst>
              <a:outerShdw blurRad="2032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72144"/>
                </a:solidFill>
                <a:effectLst/>
                <a:uLnTx/>
                <a:uFillTx/>
                <a:latin typeface="Calibri"/>
                <a:ea typeface="+mn-ea"/>
                <a:cs typeface="+mn-cs"/>
              </a:endParaRPr>
            </a:p>
          </p:txBody>
        </p:sp>
        <p:grpSp>
          <p:nvGrpSpPr>
            <p:cNvPr id="101" name="Graphic 8" descr="Internet">
              <a:extLst>
                <a:ext uri="{FF2B5EF4-FFF2-40B4-BE49-F238E27FC236}">
                  <a16:creationId xmlns:a16="http://schemas.microsoft.com/office/drawing/2014/main" id="{09A4BEFA-20CD-4EDC-94CE-ADAF7992A289}"/>
                </a:ext>
              </a:extLst>
            </p:cNvPr>
            <p:cNvGrpSpPr/>
            <p:nvPr/>
          </p:nvGrpSpPr>
          <p:grpSpPr>
            <a:xfrm>
              <a:off x="3078159" y="7048922"/>
              <a:ext cx="1105414" cy="660742"/>
              <a:chOff x="5657850" y="3171697"/>
              <a:chExt cx="876346" cy="523822"/>
            </a:xfrm>
            <a:solidFill>
              <a:schemeClr val="accent3"/>
            </a:solidFill>
          </p:grpSpPr>
          <p:sp>
            <p:nvSpPr>
              <p:cNvPr id="102" name="Freeform: Shape 101">
                <a:extLst>
                  <a:ext uri="{FF2B5EF4-FFF2-40B4-BE49-F238E27FC236}">
                    <a16:creationId xmlns:a16="http://schemas.microsoft.com/office/drawing/2014/main" id="{7659931D-15F0-4B71-8F1B-79F35FC63AD1}"/>
                  </a:ext>
                </a:extLst>
              </p:cNvPr>
              <p:cNvSpPr/>
              <p:nvPr/>
            </p:nvSpPr>
            <p:spPr>
              <a:xfrm>
                <a:off x="5819784" y="3219340"/>
                <a:ext cx="552477" cy="342995"/>
              </a:xfrm>
              <a:custGeom>
                <a:avLst/>
                <a:gdLst>
                  <a:gd name="connsiteX0" fmla="*/ 552441 w 552477"/>
                  <a:gd name="connsiteY0" fmla="*/ 342828 h 342995"/>
                  <a:gd name="connsiteX1" fmla="*/ 552478 w 552477"/>
                  <a:gd name="connsiteY1" fmla="*/ 0 h 342995"/>
                  <a:gd name="connsiteX2" fmla="*/ 0 w 552477"/>
                  <a:gd name="connsiteY2" fmla="*/ 0 h 342995"/>
                  <a:gd name="connsiteX3" fmla="*/ 0 w 552477"/>
                  <a:gd name="connsiteY3" fmla="*/ 342995 h 342995"/>
                  <a:gd name="connsiteX4" fmla="*/ 19050 w 552477"/>
                  <a:gd name="connsiteY4" fmla="*/ 19050 h 342995"/>
                  <a:gd name="connsiteX5" fmla="*/ 533428 w 552477"/>
                  <a:gd name="connsiteY5" fmla="*/ 19050 h 342995"/>
                  <a:gd name="connsiteX6" fmla="*/ 533391 w 552477"/>
                  <a:gd name="connsiteY6" fmla="*/ 323782 h 342995"/>
                  <a:gd name="connsiteX7" fmla="*/ 19050 w 552477"/>
                  <a:gd name="connsiteY7" fmla="*/ 323939 h 34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2477" h="342995">
                    <a:moveTo>
                      <a:pt x="552441" y="342828"/>
                    </a:moveTo>
                    <a:lnTo>
                      <a:pt x="552478" y="0"/>
                    </a:lnTo>
                    <a:lnTo>
                      <a:pt x="0" y="0"/>
                    </a:lnTo>
                    <a:lnTo>
                      <a:pt x="0" y="342995"/>
                    </a:lnTo>
                    <a:close/>
                    <a:moveTo>
                      <a:pt x="19050" y="19050"/>
                    </a:moveTo>
                    <a:lnTo>
                      <a:pt x="533428" y="19050"/>
                    </a:lnTo>
                    <a:lnTo>
                      <a:pt x="533391" y="323782"/>
                    </a:lnTo>
                    <a:lnTo>
                      <a:pt x="19050" y="323939"/>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Arial" panose="020B0604020202020204" pitchFamily="34" charset="0"/>
                  <a:ea typeface="+mn-ea"/>
                  <a:cs typeface="Arial" panose="020B0604020202020204" pitchFamily="34" charset="0"/>
                </a:endParaRPr>
              </a:p>
            </p:txBody>
          </p:sp>
          <p:sp>
            <p:nvSpPr>
              <p:cNvPr id="103" name="Freeform: Shape 102">
                <a:extLst>
                  <a:ext uri="{FF2B5EF4-FFF2-40B4-BE49-F238E27FC236}">
                    <a16:creationId xmlns:a16="http://schemas.microsoft.com/office/drawing/2014/main" id="{3F1D1A70-2491-48EB-A85F-D7ABADF823F1}"/>
                  </a:ext>
                </a:extLst>
              </p:cNvPr>
              <p:cNvSpPr/>
              <p:nvPr/>
            </p:nvSpPr>
            <p:spPr>
              <a:xfrm>
                <a:off x="5772159" y="3171697"/>
                <a:ext cx="647727" cy="428752"/>
              </a:xfrm>
              <a:custGeom>
                <a:avLst/>
                <a:gdLst>
                  <a:gd name="connsiteX0" fmla="*/ 19050 w 647727"/>
                  <a:gd name="connsiteY0" fmla="*/ 38100 h 428752"/>
                  <a:gd name="connsiteX1" fmla="*/ 38100 w 647727"/>
                  <a:gd name="connsiteY1" fmla="*/ 19050 h 428752"/>
                  <a:gd name="connsiteX2" fmla="*/ 609628 w 647727"/>
                  <a:gd name="connsiteY2" fmla="*/ 19050 h 428752"/>
                  <a:gd name="connsiteX3" fmla="*/ 628678 w 647727"/>
                  <a:gd name="connsiteY3" fmla="*/ 38100 h 428752"/>
                  <a:gd name="connsiteX4" fmla="*/ 628678 w 647727"/>
                  <a:gd name="connsiteY4" fmla="*/ 428753 h 428752"/>
                  <a:gd name="connsiteX5" fmla="*/ 647728 w 647727"/>
                  <a:gd name="connsiteY5" fmla="*/ 428753 h 428752"/>
                  <a:gd name="connsiteX6" fmla="*/ 647728 w 647727"/>
                  <a:gd name="connsiteY6" fmla="*/ 38100 h 428752"/>
                  <a:gd name="connsiteX7" fmla="*/ 609628 w 647727"/>
                  <a:gd name="connsiteY7" fmla="*/ 0 h 428752"/>
                  <a:gd name="connsiteX8" fmla="*/ 38100 w 647727"/>
                  <a:gd name="connsiteY8" fmla="*/ 0 h 428752"/>
                  <a:gd name="connsiteX9" fmla="*/ 0 w 647727"/>
                  <a:gd name="connsiteY9" fmla="*/ 38100 h 428752"/>
                  <a:gd name="connsiteX10" fmla="*/ 0 w 647727"/>
                  <a:gd name="connsiteY10" fmla="*/ 428753 h 428752"/>
                  <a:gd name="connsiteX11" fmla="*/ 19050 w 647727"/>
                  <a:gd name="connsiteY11" fmla="*/ 428753 h 428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47727" h="428752">
                    <a:moveTo>
                      <a:pt x="19050" y="38100"/>
                    </a:moveTo>
                    <a:cubicBezTo>
                      <a:pt x="19062" y="27584"/>
                      <a:pt x="27584" y="19062"/>
                      <a:pt x="38100" y="19050"/>
                    </a:cubicBezTo>
                    <a:lnTo>
                      <a:pt x="609628" y="19050"/>
                    </a:lnTo>
                    <a:cubicBezTo>
                      <a:pt x="620143" y="19063"/>
                      <a:pt x="628664" y="27584"/>
                      <a:pt x="628678" y="38100"/>
                    </a:cubicBezTo>
                    <a:lnTo>
                      <a:pt x="628678" y="428753"/>
                    </a:lnTo>
                    <a:lnTo>
                      <a:pt x="647728" y="428753"/>
                    </a:lnTo>
                    <a:lnTo>
                      <a:pt x="647728" y="38100"/>
                    </a:lnTo>
                    <a:cubicBezTo>
                      <a:pt x="647706" y="17067"/>
                      <a:pt x="630661" y="22"/>
                      <a:pt x="609628" y="0"/>
                    </a:cubicBezTo>
                    <a:lnTo>
                      <a:pt x="38100" y="0"/>
                    </a:lnTo>
                    <a:cubicBezTo>
                      <a:pt x="17067" y="22"/>
                      <a:pt x="22" y="17067"/>
                      <a:pt x="0" y="38100"/>
                    </a:cubicBezTo>
                    <a:lnTo>
                      <a:pt x="0" y="428753"/>
                    </a:lnTo>
                    <a:lnTo>
                      <a:pt x="19050" y="428753"/>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Arial" panose="020B0604020202020204" pitchFamily="34" charset="0"/>
                  <a:ea typeface="+mn-ea"/>
                  <a:cs typeface="Arial" panose="020B0604020202020204" pitchFamily="34" charset="0"/>
                </a:endParaRPr>
              </a:p>
            </p:txBody>
          </p:sp>
          <p:sp>
            <p:nvSpPr>
              <p:cNvPr id="104" name="Freeform: Shape 103">
                <a:extLst>
                  <a:ext uri="{FF2B5EF4-FFF2-40B4-BE49-F238E27FC236}">
                    <a16:creationId xmlns:a16="http://schemas.microsoft.com/office/drawing/2014/main" id="{22946550-B3A1-4DC7-8597-EECF3ACF3491}"/>
                  </a:ext>
                </a:extLst>
              </p:cNvPr>
              <p:cNvSpPr/>
              <p:nvPr/>
            </p:nvSpPr>
            <p:spPr>
              <a:xfrm>
                <a:off x="5657850" y="3628844"/>
                <a:ext cx="876346" cy="66675"/>
              </a:xfrm>
              <a:custGeom>
                <a:avLst/>
                <a:gdLst>
                  <a:gd name="connsiteX0" fmla="*/ 485803 w 876346"/>
                  <a:gd name="connsiteY0" fmla="*/ 0 h 66675"/>
                  <a:gd name="connsiteX1" fmla="*/ 485803 w 876346"/>
                  <a:gd name="connsiteY1" fmla="*/ 19050 h 66675"/>
                  <a:gd name="connsiteX2" fmla="*/ 390544 w 876346"/>
                  <a:gd name="connsiteY2" fmla="*/ 19050 h 66675"/>
                  <a:gd name="connsiteX3" fmla="*/ 390544 w 876346"/>
                  <a:gd name="connsiteY3" fmla="*/ 0 h 66675"/>
                  <a:gd name="connsiteX4" fmla="*/ 0 w 876346"/>
                  <a:gd name="connsiteY4" fmla="*/ 0 h 66675"/>
                  <a:gd name="connsiteX5" fmla="*/ 0 w 876346"/>
                  <a:gd name="connsiteY5" fmla="*/ 19040 h 66675"/>
                  <a:gd name="connsiteX6" fmla="*/ 47625 w 876346"/>
                  <a:gd name="connsiteY6" fmla="*/ 66675 h 66675"/>
                  <a:gd name="connsiteX7" fmla="*/ 828712 w 876346"/>
                  <a:gd name="connsiteY7" fmla="*/ 66675 h 66675"/>
                  <a:gd name="connsiteX8" fmla="*/ 876347 w 876346"/>
                  <a:gd name="connsiteY8" fmla="*/ 19040 h 66675"/>
                  <a:gd name="connsiteX9" fmla="*/ 876347 w 876346"/>
                  <a:gd name="connsiteY9" fmla="*/ 0 h 66675"/>
                  <a:gd name="connsiteX10" fmla="*/ 828712 w 876346"/>
                  <a:gd name="connsiteY10" fmla="*/ 47625 h 66675"/>
                  <a:gd name="connsiteX11" fmla="*/ 47625 w 876346"/>
                  <a:gd name="connsiteY11" fmla="*/ 47625 h 66675"/>
                  <a:gd name="connsiteX12" fmla="*/ 19050 w 876346"/>
                  <a:gd name="connsiteY12" fmla="*/ 19050 h 66675"/>
                  <a:gd name="connsiteX13" fmla="*/ 371494 w 876346"/>
                  <a:gd name="connsiteY13" fmla="*/ 19050 h 66675"/>
                  <a:gd name="connsiteX14" fmla="*/ 389272 w 876346"/>
                  <a:gd name="connsiteY14" fmla="*/ 38100 h 66675"/>
                  <a:gd name="connsiteX15" fmla="*/ 390544 w 876346"/>
                  <a:gd name="connsiteY15" fmla="*/ 38100 h 66675"/>
                  <a:gd name="connsiteX16" fmla="*/ 485803 w 876346"/>
                  <a:gd name="connsiteY16" fmla="*/ 38100 h 66675"/>
                  <a:gd name="connsiteX17" fmla="*/ 504853 w 876346"/>
                  <a:gd name="connsiteY17" fmla="*/ 20322 h 66675"/>
                  <a:gd name="connsiteX18" fmla="*/ 504853 w 876346"/>
                  <a:gd name="connsiteY18" fmla="*/ 19050 h 66675"/>
                  <a:gd name="connsiteX19" fmla="*/ 857297 w 876346"/>
                  <a:gd name="connsiteY19" fmla="*/ 19050 h 66675"/>
                  <a:gd name="connsiteX20" fmla="*/ 828712 w 876346"/>
                  <a:gd name="connsiteY20" fmla="*/ 47625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6346" h="66675">
                    <a:moveTo>
                      <a:pt x="485803" y="0"/>
                    </a:moveTo>
                    <a:lnTo>
                      <a:pt x="485803" y="19050"/>
                    </a:lnTo>
                    <a:lnTo>
                      <a:pt x="390544" y="19050"/>
                    </a:lnTo>
                    <a:lnTo>
                      <a:pt x="390544" y="0"/>
                    </a:lnTo>
                    <a:lnTo>
                      <a:pt x="0" y="0"/>
                    </a:lnTo>
                    <a:lnTo>
                      <a:pt x="0" y="19040"/>
                    </a:lnTo>
                    <a:cubicBezTo>
                      <a:pt x="28" y="45333"/>
                      <a:pt x="21332" y="66642"/>
                      <a:pt x="47625" y="66675"/>
                    </a:cubicBezTo>
                    <a:lnTo>
                      <a:pt x="828712" y="66675"/>
                    </a:lnTo>
                    <a:cubicBezTo>
                      <a:pt x="855008" y="66646"/>
                      <a:pt x="876318" y="45336"/>
                      <a:pt x="876347" y="19040"/>
                    </a:cubicBezTo>
                    <a:lnTo>
                      <a:pt x="876347" y="0"/>
                    </a:lnTo>
                    <a:close/>
                    <a:moveTo>
                      <a:pt x="828712" y="47625"/>
                    </a:moveTo>
                    <a:lnTo>
                      <a:pt x="47625" y="47625"/>
                    </a:lnTo>
                    <a:cubicBezTo>
                      <a:pt x="31852" y="47605"/>
                      <a:pt x="19070" y="34823"/>
                      <a:pt x="19050" y="19050"/>
                    </a:cubicBezTo>
                    <a:lnTo>
                      <a:pt x="371494" y="19050"/>
                    </a:lnTo>
                    <a:cubicBezTo>
                      <a:pt x="371143" y="29220"/>
                      <a:pt x="379103" y="37748"/>
                      <a:pt x="389272" y="38100"/>
                    </a:cubicBezTo>
                    <a:cubicBezTo>
                      <a:pt x="389696" y="38114"/>
                      <a:pt x="390120" y="38114"/>
                      <a:pt x="390544" y="38100"/>
                    </a:cubicBezTo>
                    <a:lnTo>
                      <a:pt x="485803" y="38100"/>
                    </a:lnTo>
                    <a:cubicBezTo>
                      <a:pt x="495972" y="38451"/>
                      <a:pt x="504501" y="30491"/>
                      <a:pt x="504853" y="20322"/>
                    </a:cubicBezTo>
                    <a:cubicBezTo>
                      <a:pt x="504867" y="19898"/>
                      <a:pt x="504867" y="19474"/>
                      <a:pt x="504853" y="19050"/>
                    </a:cubicBezTo>
                    <a:lnTo>
                      <a:pt x="857297" y="19050"/>
                    </a:lnTo>
                    <a:cubicBezTo>
                      <a:pt x="857272" y="34825"/>
                      <a:pt x="844487" y="47605"/>
                      <a:pt x="828712" y="47625"/>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Arial" panose="020B0604020202020204" pitchFamily="34" charset="0"/>
                  <a:ea typeface="+mn-ea"/>
                  <a:cs typeface="Arial" panose="020B0604020202020204" pitchFamily="34" charset="0"/>
                </a:endParaRPr>
              </a:p>
            </p:txBody>
          </p:sp>
          <p:sp>
            <p:nvSpPr>
              <p:cNvPr id="105" name="Freeform: Shape 104">
                <a:extLst>
                  <a:ext uri="{FF2B5EF4-FFF2-40B4-BE49-F238E27FC236}">
                    <a16:creationId xmlns:a16="http://schemas.microsoft.com/office/drawing/2014/main" id="{29805591-1531-4FAD-8D94-77638595C82F}"/>
                  </a:ext>
                </a:extLst>
              </p:cNvPr>
              <p:cNvSpPr/>
              <p:nvPr/>
            </p:nvSpPr>
            <p:spPr>
              <a:xfrm>
                <a:off x="5972175" y="3267075"/>
                <a:ext cx="247650" cy="247650"/>
              </a:xfrm>
              <a:custGeom>
                <a:avLst/>
                <a:gdLst>
                  <a:gd name="connsiteX0" fmla="*/ 123825 w 247650"/>
                  <a:gd name="connsiteY0" fmla="*/ 0 h 247650"/>
                  <a:gd name="connsiteX1" fmla="*/ 0 w 247650"/>
                  <a:gd name="connsiteY1" fmla="*/ 123825 h 247650"/>
                  <a:gd name="connsiteX2" fmla="*/ 123825 w 247650"/>
                  <a:gd name="connsiteY2" fmla="*/ 247650 h 247650"/>
                  <a:gd name="connsiteX3" fmla="*/ 247650 w 247650"/>
                  <a:gd name="connsiteY3" fmla="*/ 123825 h 247650"/>
                  <a:gd name="connsiteX4" fmla="*/ 123825 w 247650"/>
                  <a:gd name="connsiteY4" fmla="*/ 0 h 247650"/>
                  <a:gd name="connsiteX5" fmla="*/ 228117 w 247650"/>
                  <a:gd name="connsiteY5" fmla="*/ 114300 h 247650"/>
                  <a:gd name="connsiteX6" fmla="*/ 194604 w 247650"/>
                  <a:gd name="connsiteY6" fmla="*/ 114300 h 247650"/>
                  <a:gd name="connsiteX7" fmla="*/ 154828 w 247650"/>
                  <a:gd name="connsiteY7" fmla="*/ 23738 h 247650"/>
                  <a:gd name="connsiteX8" fmla="*/ 228117 w 247650"/>
                  <a:gd name="connsiteY8" fmla="*/ 114300 h 247650"/>
                  <a:gd name="connsiteX9" fmla="*/ 114300 w 247650"/>
                  <a:gd name="connsiteY9" fmla="*/ 30724 h 247650"/>
                  <a:gd name="connsiteX10" fmla="*/ 114300 w 247650"/>
                  <a:gd name="connsiteY10" fmla="*/ 114300 h 247650"/>
                  <a:gd name="connsiteX11" fmla="*/ 72144 w 247650"/>
                  <a:gd name="connsiteY11" fmla="*/ 114300 h 247650"/>
                  <a:gd name="connsiteX12" fmla="*/ 114300 w 247650"/>
                  <a:gd name="connsiteY12" fmla="*/ 30724 h 247650"/>
                  <a:gd name="connsiteX13" fmla="*/ 114300 w 247650"/>
                  <a:gd name="connsiteY13" fmla="*/ 133350 h 247650"/>
                  <a:gd name="connsiteX14" fmla="*/ 114300 w 247650"/>
                  <a:gd name="connsiteY14" fmla="*/ 216936 h 247650"/>
                  <a:gd name="connsiteX15" fmla="*/ 72152 w 247650"/>
                  <a:gd name="connsiteY15" fmla="*/ 133350 h 247650"/>
                  <a:gd name="connsiteX16" fmla="*/ 133350 w 247650"/>
                  <a:gd name="connsiteY16" fmla="*/ 216920 h 247650"/>
                  <a:gd name="connsiteX17" fmla="*/ 133350 w 247650"/>
                  <a:gd name="connsiteY17" fmla="*/ 133350 h 247650"/>
                  <a:gd name="connsiteX18" fmla="*/ 175498 w 247650"/>
                  <a:gd name="connsiteY18" fmla="*/ 133350 h 247650"/>
                  <a:gd name="connsiteX19" fmla="*/ 133350 w 247650"/>
                  <a:gd name="connsiteY19" fmla="*/ 216920 h 247650"/>
                  <a:gd name="connsiteX20" fmla="*/ 133350 w 247650"/>
                  <a:gd name="connsiteY20" fmla="*/ 114300 h 247650"/>
                  <a:gd name="connsiteX21" fmla="*/ 133350 w 247650"/>
                  <a:gd name="connsiteY21" fmla="*/ 30738 h 247650"/>
                  <a:gd name="connsiteX22" fmla="*/ 175498 w 247650"/>
                  <a:gd name="connsiteY22" fmla="*/ 114300 h 247650"/>
                  <a:gd name="connsiteX23" fmla="*/ 92647 w 247650"/>
                  <a:gd name="connsiteY23" fmla="*/ 23790 h 247650"/>
                  <a:gd name="connsiteX24" fmla="*/ 53048 w 247650"/>
                  <a:gd name="connsiteY24" fmla="*/ 114300 h 247650"/>
                  <a:gd name="connsiteX25" fmla="*/ 19533 w 247650"/>
                  <a:gd name="connsiteY25" fmla="*/ 114300 h 247650"/>
                  <a:gd name="connsiteX26" fmla="*/ 92647 w 247650"/>
                  <a:gd name="connsiteY26" fmla="*/ 23790 h 247650"/>
                  <a:gd name="connsiteX27" fmla="*/ 19533 w 247650"/>
                  <a:gd name="connsiteY27" fmla="*/ 133350 h 247650"/>
                  <a:gd name="connsiteX28" fmla="*/ 53046 w 247650"/>
                  <a:gd name="connsiteY28" fmla="*/ 133350 h 247650"/>
                  <a:gd name="connsiteX29" fmla="*/ 92788 w 247650"/>
                  <a:gd name="connsiteY29" fmla="*/ 223902 h 247650"/>
                  <a:gd name="connsiteX30" fmla="*/ 19533 w 247650"/>
                  <a:gd name="connsiteY30" fmla="*/ 133350 h 247650"/>
                  <a:gd name="connsiteX31" fmla="*/ 154837 w 247650"/>
                  <a:gd name="connsiteY31" fmla="*/ 223910 h 247650"/>
                  <a:gd name="connsiteX32" fmla="*/ 194604 w 247650"/>
                  <a:gd name="connsiteY32" fmla="*/ 133350 h 247650"/>
                  <a:gd name="connsiteX33" fmla="*/ 228117 w 247650"/>
                  <a:gd name="connsiteY33" fmla="*/ 133350 h 247650"/>
                  <a:gd name="connsiteX34" fmla="*/ 154837 w 247650"/>
                  <a:gd name="connsiteY34" fmla="*/ 22391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47650" h="247650">
                    <a:moveTo>
                      <a:pt x="123825" y="0"/>
                    </a:moveTo>
                    <a:cubicBezTo>
                      <a:pt x="55438" y="0"/>
                      <a:pt x="0" y="55438"/>
                      <a:pt x="0" y="123825"/>
                    </a:cubicBezTo>
                    <a:cubicBezTo>
                      <a:pt x="0" y="192212"/>
                      <a:pt x="55438" y="247650"/>
                      <a:pt x="123825" y="247650"/>
                    </a:cubicBezTo>
                    <a:cubicBezTo>
                      <a:pt x="192212" y="247650"/>
                      <a:pt x="247650" y="192212"/>
                      <a:pt x="247650" y="123825"/>
                    </a:cubicBezTo>
                    <a:cubicBezTo>
                      <a:pt x="247572" y="55471"/>
                      <a:pt x="192179" y="78"/>
                      <a:pt x="123825" y="0"/>
                    </a:cubicBezTo>
                    <a:close/>
                    <a:moveTo>
                      <a:pt x="228117" y="114300"/>
                    </a:moveTo>
                    <a:lnTo>
                      <a:pt x="194604" y="114300"/>
                    </a:lnTo>
                    <a:cubicBezTo>
                      <a:pt x="193287" y="80166"/>
                      <a:pt x="179072" y="47802"/>
                      <a:pt x="154828" y="23738"/>
                    </a:cubicBezTo>
                    <a:cubicBezTo>
                      <a:pt x="195302" y="36360"/>
                      <a:pt x="224212" y="72084"/>
                      <a:pt x="228117" y="114300"/>
                    </a:cubicBezTo>
                    <a:close/>
                    <a:moveTo>
                      <a:pt x="114300" y="30724"/>
                    </a:moveTo>
                    <a:lnTo>
                      <a:pt x="114300" y="114300"/>
                    </a:lnTo>
                    <a:lnTo>
                      <a:pt x="72144" y="114300"/>
                    </a:lnTo>
                    <a:cubicBezTo>
                      <a:pt x="74563" y="78379"/>
                      <a:pt x="90519" y="47053"/>
                      <a:pt x="114300" y="30724"/>
                    </a:cubicBezTo>
                    <a:close/>
                    <a:moveTo>
                      <a:pt x="114300" y="133350"/>
                    </a:moveTo>
                    <a:lnTo>
                      <a:pt x="114300" y="216936"/>
                    </a:lnTo>
                    <a:cubicBezTo>
                      <a:pt x="90546" y="200580"/>
                      <a:pt x="74581" y="169150"/>
                      <a:pt x="72152" y="133350"/>
                    </a:cubicBezTo>
                    <a:close/>
                    <a:moveTo>
                      <a:pt x="133350" y="216920"/>
                    </a:moveTo>
                    <a:lnTo>
                      <a:pt x="133350" y="133350"/>
                    </a:lnTo>
                    <a:lnTo>
                      <a:pt x="175498" y="133350"/>
                    </a:lnTo>
                    <a:cubicBezTo>
                      <a:pt x="173069" y="169111"/>
                      <a:pt x="157093" y="200556"/>
                      <a:pt x="133350" y="216920"/>
                    </a:cubicBezTo>
                    <a:close/>
                    <a:moveTo>
                      <a:pt x="133350" y="114300"/>
                    </a:moveTo>
                    <a:lnTo>
                      <a:pt x="133350" y="30738"/>
                    </a:lnTo>
                    <a:cubicBezTo>
                      <a:pt x="157090" y="47102"/>
                      <a:pt x="173069" y="78541"/>
                      <a:pt x="175498" y="114300"/>
                    </a:cubicBezTo>
                    <a:close/>
                    <a:moveTo>
                      <a:pt x="92647" y="23790"/>
                    </a:moveTo>
                    <a:cubicBezTo>
                      <a:pt x="68447" y="47846"/>
                      <a:pt x="54292" y="80200"/>
                      <a:pt x="53048" y="114300"/>
                    </a:cubicBezTo>
                    <a:lnTo>
                      <a:pt x="19533" y="114300"/>
                    </a:lnTo>
                    <a:cubicBezTo>
                      <a:pt x="23431" y="72150"/>
                      <a:pt x="52259" y="36464"/>
                      <a:pt x="92647" y="23790"/>
                    </a:cubicBezTo>
                    <a:close/>
                    <a:moveTo>
                      <a:pt x="19533" y="133350"/>
                    </a:moveTo>
                    <a:lnTo>
                      <a:pt x="53046" y="133350"/>
                    </a:lnTo>
                    <a:cubicBezTo>
                      <a:pt x="54347" y="167478"/>
                      <a:pt x="68550" y="199840"/>
                      <a:pt x="92788" y="223902"/>
                    </a:cubicBezTo>
                    <a:cubicBezTo>
                      <a:pt x="52331" y="211269"/>
                      <a:pt x="23437" y="175552"/>
                      <a:pt x="19533" y="133350"/>
                    </a:cubicBezTo>
                    <a:close/>
                    <a:moveTo>
                      <a:pt x="154837" y="223910"/>
                    </a:moveTo>
                    <a:cubicBezTo>
                      <a:pt x="179077" y="199844"/>
                      <a:pt x="193288" y="167482"/>
                      <a:pt x="194604" y="133350"/>
                    </a:cubicBezTo>
                    <a:lnTo>
                      <a:pt x="228117" y="133350"/>
                    </a:lnTo>
                    <a:cubicBezTo>
                      <a:pt x="224212" y="175562"/>
                      <a:pt x="195306" y="211284"/>
                      <a:pt x="154837" y="22391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Arial" panose="020B0604020202020204" pitchFamily="34" charset="0"/>
                  <a:ea typeface="+mn-ea"/>
                  <a:cs typeface="Arial" panose="020B0604020202020204" pitchFamily="34" charset="0"/>
                </a:endParaRPr>
              </a:p>
            </p:txBody>
          </p:sp>
        </p:grpSp>
      </p:grpSp>
      <p:sp>
        <p:nvSpPr>
          <p:cNvPr id="122" name="TextBox 121">
            <a:extLst>
              <a:ext uri="{FF2B5EF4-FFF2-40B4-BE49-F238E27FC236}">
                <a16:creationId xmlns:a16="http://schemas.microsoft.com/office/drawing/2014/main" id="{92E80545-593D-48C5-A0B6-F2DFEEB85EB9}"/>
              </a:ext>
            </a:extLst>
          </p:cNvPr>
          <p:cNvSpPr txBox="1"/>
          <p:nvPr/>
        </p:nvSpPr>
        <p:spPr>
          <a:xfrm flipH="1">
            <a:off x="11050669" y="3200419"/>
            <a:ext cx="7192185" cy="966483"/>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 nisi non </a:t>
            </a:r>
            <a:r>
              <a:rPr kumimoji="0" lang="en-US" sz="2000" b="0" i="0" u="none" strike="noStrike" kern="1200" cap="none" spc="0" normalizeH="0" baseline="0" noProof="0" err="1">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rgbClr val="FFFFFF">
                    <a:lumMod val="75000"/>
                  </a:srgbClr>
                </a:solidFill>
                <a:effectLst/>
                <a:uLnTx/>
                <a:uFillTx/>
                <a:latin typeface="Open Sans" panose="020B0606030504020204" pitchFamily="34" charset="0"/>
                <a:ea typeface="Open Sans" panose="020B0606030504020204" pitchFamily="34" charset="0"/>
                <a:cs typeface="Open Sans" panose="020B0606030504020204" pitchFamily="34" charset="0"/>
              </a:rPr>
              <a:t> arcu sed ipsum leo volutpat id convallis donec.</a:t>
            </a:r>
          </a:p>
        </p:txBody>
      </p:sp>
      <p:sp>
        <p:nvSpPr>
          <p:cNvPr id="123" name="TextBox 122">
            <a:extLst>
              <a:ext uri="{FF2B5EF4-FFF2-40B4-BE49-F238E27FC236}">
                <a16:creationId xmlns:a16="http://schemas.microsoft.com/office/drawing/2014/main" id="{8D46498E-48F4-41C0-9D46-47C40DE48F74}"/>
              </a:ext>
            </a:extLst>
          </p:cNvPr>
          <p:cNvSpPr txBox="1"/>
          <p:nvPr/>
        </p:nvSpPr>
        <p:spPr>
          <a:xfrm>
            <a:off x="10986611" y="1964760"/>
            <a:ext cx="8474330" cy="116955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7000" b="1" i="0" u="none" strike="noStrike" kern="1200" cap="none" spc="0" normalizeH="0" baseline="0" noProof="0">
                <a:ln>
                  <a:noFill/>
                </a:ln>
                <a:solidFill>
                  <a:schemeClr val="tx2"/>
                </a:solidFill>
                <a:effectLst/>
                <a:uLnTx/>
                <a:uFillTx/>
                <a:latin typeface="Poppins" panose="00000500000000000000" pitchFamily="2" charset="0"/>
                <a:ea typeface="+mn-ea"/>
                <a:cs typeface="Poppins" panose="00000500000000000000" pitchFamily="2" charset="0"/>
              </a:rPr>
              <a:t>Funnel</a:t>
            </a:r>
            <a:r>
              <a:rPr kumimoji="0" lang="en-US" sz="7000" b="1" i="0" u="none" strike="noStrike" kern="1200" cap="none" spc="0" normalizeH="0" baseline="0" noProof="0">
                <a:ln>
                  <a:noFill/>
                </a:ln>
                <a:solidFill>
                  <a:srgbClr val="1B2027"/>
                </a:solidFill>
                <a:effectLst/>
                <a:uLnTx/>
                <a:uFillTx/>
                <a:latin typeface="Poppins" panose="00000500000000000000" pitchFamily="2" charset="0"/>
                <a:ea typeface="+mn-ea"/>
                <a:cs typeface="Poppins" panose="00000500000000000000" pitchFamily="2" charset="0"/>
              </a:rPr>
              <a:t> Text Here</a:t>
            </a:r>
          </a:p>
        </p:txBody>
      </p:sp>
      <p:sp>
        <p:nvSpPr>
          <p:cNvPr id="124" name="Rectangle: Rounded Corners 123">
            <a:extLst>
              <a:ext uri="{FF2B5EF4-FFF2-40B4-BE49-F238E27FC236}">
                <a16:creationId xmlns:a16="http://schemas.microsoft.com/office/drawing/2014/main" id="{41B157AF-9791-48AF-B9F7-7056DE2F4EE8}"/>
              </a:ext>
            </a:extLst>
          </p:cNvPr>
          <p:cNvSpPr/>
          <p:nvPr/>
        </p:nvSpPr>
        <p:spPr>
          <a:xfrm>
            <a:off x="11097302" y="4581923"/>
            <a:ext cx="2469784" cy="630468"/>
          </a:xfrm>
          <a:prstGeom prst="roundRect">
            <a:avLst>
              <a:gd name="adj" fmla="val 50000"/>
            </a:avLst>
          </a:prstGeom>
          <a:solidFill>
            <a:schemeClr val="tx2"/>
          </a:solidFill>
          <a:ln>
            <a:noFill/>
          </a:ln>
          <a:effectLst>
            <a:outerShdw blurRad="381000" sx="102000" sy="102000" algn="ctr" rotWithShape="0">
              <a:schemeClr val="accent2"/>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25" name="TextBox 124">
            <a:extLst>
              <a:ext uri="{FF2B5EF4-FFF2-40B4-BE49-F238E27FC236}">
                <a16:creationId xmlns:a16="http://schemas.microsoft.com/office/drawing/2014/main" id="{E687AA3E-6F8A-4EA8-BFE7-7E02BF2C64D3}"/>
              </a:ext>
            </a:extLst>
          </p:cNvPr>
          <p:cNvSpPr txBox="1"/>
          <p:nvPr/>
        </p:nvSpPr>
        <p:spPr>
          <a:xfrm>
            <a:off x="11427777" y="4697102"/>
            <a:ext cx="1808835" cy="40011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rPr>
              <a:t>Learn More</a:t>
            </a:r>
            <a:endParaRPr kumimoji="0" lang="en-US"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endParaRPr>
          </a:p>
        </p:txBody>
      </p:sp>
      <p:sp>
        <p:nvSpPr>
          <p:cNvPr id="132" name="Freeform 36">
            <a:extLst>
              <a:ext uri="{FF2B5EF4-FFF2-40B4-BE49-F238E27FC236}">
                <a16:creationId xmlns:a16="http://schemas.microsoft.com/office/drawing/2014/main" id="{8BB6881E-FB4E-43F8-A639-E507CE129E40}"/>
              </a:ext>
            </a:extLst>
          </p:cNvPr>
          <p:cNvSpPr>
            <a:spLocks noEditPoints="1"/>
          </p:cNvSpPr>
          <p:nvPr/>
        </p:nvSpPr>
        <p:spPr bwMode="auto">
          <a:xfrm>
            <a:off x="23669046" y="-882363"/>
            <a:ext cx="761531" cy="1454750"/>
          </a:xfrm>
          <a:custGeom>
            <a:avLst/>
            <a:gdLst>
              <a:gd name="T0" fmla="*/ 0 w 1204"/>
              <a:gd name="T1" fmla="*/ 2301 h 2301"/>
              <a:gd name="T2" fmla="*/ 42 w 1204"/>
              <a:gd name="T3" fmla="*/ 2290 h 2301"/>
              <a:gd name="T4" fmla="*/ 73 w 1204"/>
              <a:gd name="T5" fmla="*/ 2282 h 2301"/>
              <a:gd name="T6" fmla="*/ 93 w 1204"/>
              <a:gd name="T7" fmla="*/ 2277 h 2301"/>
              <a:gd name="T8" fmla="*/ 101 w 1204"/>
              <a:gd name="T9" fmla="*/ 2275 h 2301"/>
              <a:gd name="T10" fmla="*/ 100 w 1204"/>
              <a:gd name="T11" fmla="*/ 2275 h 2301"/>
              <a:gd name="T12" fmla="*/ 91 w 1204"/>
              <a:gd name="T13" fmla="*/ 2277 h 2301"/>
              <a:gd name="T14" fmla="*/ 71 w 1204"/>
              <a:gd name="T15" fmla="*/ 2282 h 2301"/>
              <a:gd name="T16" fmla="*/ 41 w 1204"/>
              <a:gd name="T17" fmla="*/ 2290 h 2301"/>
              <a:gd name="T18" fmla="*/ 0 w 1204"/>
              <a:gd name="T19" fmla="*/ 2301 h 2301"/>
              <a:gd name="T20" fmla="*/ 0 w 1204"/>
              <a:gd name="T21" fmla="*/ 2301 h 2301"/>
              <a:gd name="T22" fmla="*/ 999 w 1204"/>
              <a:gd name="T23" fmla="*/ 423 h 2301"/>
              <a:gd name="T24" fmla="*/ 1204 w 1204"/>
              <a:gd name="T25" fmla="*/ 0 h 2301"/>
              <a:gd name="T26" fmla="*/ 1193 w 1204"/>
              <a:gd name="T27" fmla="*/ 2 h 2301"/>
              <a:gd name="T28" fmla="*/ 1161 w 1204"/>
              <a:gd name="T29" fmla="*/ 7 h 2301"/>
              <a:gd name="T30" fmla="*/ 1110 w 1204"/>
              <a:gd name="T31" fmla="*/ 17 h 2301"/>
              <a:gd name="T32" fmla="*/ 1039 w 1204"/>
              <a:gd name="T33" fmla="*/ 28 h 2301"/>
              <a:gd name="T34" fmla="*/ 949 w 1204"/>
              <a:gd name="T35" fmla="*/ 43 h 2301"/>
              <a:gd name="T36" fmla="*/ 841 w 1204"/>
              <a:gd name="T37" fmla="*/ 58 h 2301"/>
              <a:gd name="T38" fmla="*/ 716 w 1204"/>
              <a:gd name="T39" fmla="*/ 77 h 2301"/>
              <a:gd name="T40" fmla="*/ 575 w 1204"/>
              <a:gd name="T41" fmla="*/ 96 h 2301"/>
              <a:gd name="T42" fmla="*/ 575 w 1204"/>
              <a:gd name="T43" fmla="*/ 96 h 2301"/>
              <a:gd name="T44" fmla="*/ 716 w 1204"/>
              <a:gd name="T45" fmla="*/ 77 h 2301"/>
              <a:gd name="T46" fmla="*/ 841 w 1204"/>
              <a:gd name="T47" fmla="*/ 58 h 2301"/>
              <a:gd name="T48" fmla="*/ 949 w 1204"/>
              <a:gd name="T49" fmla="*/ 43 h 2301"/>
              <a:gd name="T50" fmla="*/ 1039 w 1204"/>
              <a:gd name="T51" fmla="*/ 28 h 2301"/>
              <a:gd name="T52" fmla="*/ 1110 w 1204"/>
              <a:gd name="T53" fmla="*/ 17 h 2301"/>
              <a:gd name="T54" fmla="*/ 1161 w 1204"/>
              <a:gd name="T55" fmla="*/ 7 h 2301"/>
              <a:gd name="T56" fmla="*/ 1193 w 1204"/>
              <a:gd name="T57" fmla="*/ 2 h 2301"/>
              <a:gd name="T58" fmla="*/ 1204 w 1204"/>
              <a:gd name="T59" fmla="*/ 0 h 2301"/>
              <a:gd name="T60" fmla="*/ 1204 w 1204"/>
              <a:gd name="T61" fmla="*/ 0 h 2301"/>
              <a:gd name="T62" fmla="*/ 1204 w 1204"/>
              <a:gd name="T63" fmla="*/ 0 h 2301"/>
              <a:gd name="T64" fmla="*/ 1203 w 1204"/>
              <a:gd name="T65" fmla="*/ 0 h 2301"/>
              <a:gd name="T66" fmla="*/ 1204 w 1204"/>
              <a:gd name="T67" fmla="*/ 0 h 2301"/>
              <a:gd name="T68" fmla="*/ 1204 w 1204"/>
              <a:gd name="T69" fmla="*/ 0 h 2301"/>
              <a:gd name="T70" fmla="*/ 999 w 1204"/>
              <a:gd name="T71" fmla="*/ 423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4" h="2301">
                <a:moveTo>
                  <a:pt x="0" y="2301"/>
                </a:moveTo>
                <a:lnTo>
                  <a:pt x="42" y="2290"/>
                </a:lnTo>
                <a:lnTo>
                  <a:pt x="73" y="2282"/>
                </a:lnTo>
                <a:lnTo>
                  <a:pt x="93" y="2277"/>
                </a:lnTo>
                <a:lnTo>
                  <a:pt x="101" y="2275"/>
                </a:lnTo>
                <a:lnTo>
                  <a:pt x="100" y="2275"/>
                </a:lnTo>
                <a:lnTo>
                  <a:pt x="91" y="2277"/>
                </a:lnTo>
                <a:lnTo>
                  <a:pt x="71" y="2282"/>
                </a:lnTo>
                <a:lnTo>
                  <a:pt x="41" y="2290"/>
                </a:lnTo>
                <a:lnTo>
                  <a:pt x="0" y="2301"/>
                </a:lnTo>
                <a:lnTo>
                  <a:pt x="0" y="2301"/>
                </a:lnTo>
                <a:close/>
                <a:moveTo>
                  <a:pt x="999" y="423"/>
                </a:moveTo>
                <a:lnTo>
                  <a:pt x="1204" y="0"/>
                </a:lnTo>
                <a:lnTo>
                  <a:pt x="1193" y="2"/>
                </a:lnTo>
                <a:lnTo>
                  <a:pt x="1161" y="7"/>
                </a:lnTo>
                <a:lnTo>
                  <a:pt x="1110" y="17"/>
                </a:lnTo>
                <a:lnTo>
                  <a:pt x="1039" y="28"/>
                </a:lnTo>
                <a:lnTo>
                  <a:pt x="949" y="43"/>
                </a:lnTo>
                <a:lnTo>
                  <a:pt x="841" y="58"/>
                </a:lnTo>
                <a:lnTo>
                  <a:pt x="716" y="77"/>
                </a:lnTo>
                <a:lnTo>
                  <a:pt x="575" y="96"/>
                </a:lnTo>
                <a:lnTo>
                  <a:pt x="575" y="96"/>
                </a:lnTo>
                <a:lnTo>
                  <a:pt x="716" y="77"/>
                </a:lnTo>
                <a:lnTo>
                  <a:pt x="841" y="58"/>
                </a:lnTo>
                <a:lnTo>
                  <a:pt x="949" y="43"/>
                </a:lnTo>
                <a:lnTo>
                  <a:pt x="1039" y="28"/>
                </a:lnTo>
                <a:lnTo>
                  <a:pt x="1110" y="17"/>
                </a:lnTo>
                <a:lnTo>
                  <a:pt x="1161" y="7"/>
                </a:lnTo>
                <a:lnTo>
                  <a:pt x="1193" y="2"/>
                </a:lnTo>
                <a:lnTo>
                  <a:pt x="1204" y="0"/>
                </a:lnTo>
                <a:lnTo>
                  <a:pt x="1204" y="0"/>
                </a:lnTo>
                <a:lnTo>
                  <a:pt x="1204" y="0"/>
                </a:lnTo>
                <a:lnTo>
                  <a:pt x="1203" y="0"/>
                </a:lnTo>
                <a:lnTo>
                  <a:pt x="1204" y="0"/>
                </a:lnTo>
                <a:lnTo>
                  <a:pt x="1204" y="0"/>
                </a:lnTo>
                <a:lnTo>
                  <a:pt x="999" y="423"/>
                </a:lnTo>
                <a:close/>
              </a:path>
            </a:pathLst>
          </a:custGeom>
          <a:solidFill>
            <a:srgbClr val="F7F7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300" tIns="57150" rIns="114300" bIns="5715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500" b="0" i="0" u="none" strike="noStrike" kern="1200" cap="none" spc="0" normalizeH="0" baseline="0" noProof="0">
              <a:ln>
                <a:noFill/>
              </a:ln>
              <a:solidFill>
                <a:srgbClr val="0C121D"/>
              </a:solidFill>
              <a:effectLst/>
              <a:uLnTx/>
              <a:uFillTx/>
              <a:latin typeface="Calibri"/>
              <a:ea typeface="+mn-ea"/>
              <a:cs typeface="+mn-cs"/>
            </a:endParaRPr>
          </a:p>
        </p:txBody>
      </p:sp>
      <p:sp>
        <p:nvSpPr>
          <p:cNvPr id="133" name="Freeform 37">
            <a:extLst>
              <a:ext uri="{FF2B5EF4-FFF2-40B4-BE49-F238E27FC236}">
                <a16:creationId xmlns:a16="http://schemas.microsoft.com/office/drawing/2014/main" id="{71463AC1-357F-44F0-B39C-72BF2DF62B1B}"/>
              </a:ext>
            </a:extLst>
          </p:cNvPr>
          <p:cNvSpPr>
            <a:spLocks/>
          </p:cNvSpPr>
          <p:nvPr/>
        </p:nvSpPr>
        <p:spPr bwMode="auto">
          <a:xfrm>
            <a:off x="24033366" y="-882363"/>
            <a:ext cx="397211" cy="60720"/>
          </a:xfrm>
          <a:custGeom>
            <a:avLst/>
            <a:gdLst>
              <a:gd name="T0" fmla="*/ 0 w 629"/>
              <a:gd name="T1" fmla="*/ 96 h 96"/>
              <a:gd name="T2" fmla="*/ 138 w 629"/>
              <a:gd name="T3" fmla="*/ 77 h 96"/>
              <a:gd name="T4" fmla="*/ 261 w 629"/>
              <a:gd name="T5" fmla="*/ 60 h 96"/>
              <a:gd name="T6" fmla="*/ 368 w 629"/>
              <a:gd name="T7" fmla="*/ 43 h 96"/>
              <a:gd name="T8" fmla="*/ 457 w 629"/>
              <a:gd name="T9" fmla="*/ 29 h 96"/>
              <a:gd name="T10" fmla="*/ 529 w 629"/>
              <a:gd name="T11" fmla="*/ 18 h 96"/>
              <a:gd name="T12" fmla="*/ 581 w 629"/>
              <a:gd name="T13" fmla="*/ 8 h 96"/>
              <a:gd name="T14" fmla="*/ 615 w 629"/>
              <a:gd name="T15" fmla="*/ 2 h 96"/>
              <a:gd name="T16" fmla="*/ 628 w 629"/>
              <a:gd name="T17" fmla="*/ 0 h 96"/>
              <a:gd name="T18" fmla="*/ 629 w 629"/>
              <a:gd name="T19" fmla="*/ 0 h 96"/>
              <a:gd name="T20" fmla="*/ 629 w 629"/>
              <a:gd name="T21" fmla="*/ 0 h 96"/>
              <a:gd name="T22" fmla="*/ 629 w 629"/>
              <a:gd name="T23" fmla="*/ 0 h 96"/>
              <a:gd name="T24" fmla="*/ 618 w 629"/>
              <a:gd name="T25" fmla="*/ 2 h 96"/>
              <a:gd name="T26" fmla="*/ 586 w 629"/>
              <a:gd name="T27" fmla="*/ 7 h 96"/>
              <a:gd name="T28" fmla="*/ 535 w 629"/>
              <a:gd name="T29" fmla="*/ 17 h 96"/>
              <a:gd name="T30" fmla="*/ 464 w 629"/>
              <a:gd name="T31" fmla="*/ 28 h 96"/>
              <a:gd name="T32" fmla="*/ 374 w 629"/>
              <a:gd name="T33" fmla="*/ 43 h 96"/>
              <a:gd name="T34" fmla="*/ 266 w 629"/>
              <a:gd name="T35" fmla="*/ 58 h 96"/>
              <a:gd name="T36" fmla="*/ 141 w 629"/>
              <a:gd name="T37" fmla="*/ 77 h 96"/>
              <a:gd name="T38" fmla="*/ 0 w 629"/>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9" h="96">
                <a:moveTo>
                  <a:pt x="0" y="96"/>
                </a:moveTo>
                <a:lnTo>
                  <a:pt x="138" y="77"/>
                </a:lnTo>
                <a:lnTo>
                  <a:pt x="261" y="60"/>
                </a:lnTo>
                <a:lnTo>
                  <a:pt x="368" y="43"/>
                </a:lnTo>
                <a:lnTo>
                  <a:pt x="457" y="29"/>
                </a:lnTo>
                <a:lnTo>
                  <a:pt x="529" y="18"/>
                </a:lnTo>
                <a:lnTo>
                  <a:pt x="581" y="8"/>
                </a:lnTo>
                <a:lnTo>
                  <a:pt x="615" y="2"/>
                </a:lnTo>
                <a:lnTo>
                  <a:pt x="628" y="0"/>
                </a:lnTo>
                <a:lnTo>
                  <a:pt x="629" y="0"/>
                </a:lnTo>
                <a:lnTo>
                  <a:pt x="629" y="0"/>
                </a:lnTo>
                <a:lnTo>
                  <a:pt x="629" y="0"/>
                </a:lnTo>
                <a:lnTo>
                  <a:pt x="618" y="2"/>
                </a:lnTo>
                <a:lnTo>
                  <a:pt x="586" y="7"/>
                </a:lnTo>
                <a:lnTo>
                  <a:pt x="535" y="17"/>
                </a:lnTo>
                <a:lnTo>
                  <a:pt x="464" y="28"/>
                </a:lnTo>
                <a:lnTo>
                  <a:pt x="374" y="43"/>
                </a:lnTo>
                <a:lnTo>
                  <a:pt x="266" y="58"/>
                </a:lnTo>
                <a:lnTo>
                  <a:pt x="141" y="77"/>
                </a:lnTo>
                <a:lnTo>
                  <a:pt x="0" y="96"/>
                </a:lnTo>
                <a:close/>
              </a:path>
            </a:pathLst>
          </a:custGeom>
          <a:solidFill>
            <a:srgbClr val="AE3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300" tIns="57150" rIns="114300" bIns="5715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500" b="0" i="0" u="none" strike="noStrike" kern="1200" cap="none" spc="0" normalizeH="0" baseline="0" noProof="0">
              <a:ln>
                <a:noFill/>
              </a:ln>
              <a:solidFill>
                <a:srgbClr val="0C121D"/>
              </a:solidFill>
              <a:effectLst/>
              <a:uLnTx/>
              <a:uFillTx/>
              <a:latin typeface="Calibri"/>
              <a:ea typeface="+mn-ea"/>
              <a:cs typeface="+mn-cs"/>
            </a:endParaRPr>
          </a:p>
        </p:txBody>
      </p:sp>
      <p:grpSp>
        <p:nvGrpSpPr>
          <p:cNvPr id="14" name="Group 13">
            <a:extLst>
              <a:ext uri="{FF2B5EF4-FFF2-40B4-BE49-F238E27FC236}">
                <a16:creationId xmlns:a16="http://schemas.microsoft.com/office/drawing/2014/main" id="{BB5BCFAA-E088-4C1D-B39F-38D149F4D43D}"/>
              </a:ext>
            </a:extLst>
          </p:cNvPr>
          <p:cNvGrpSpPr/>
          <p:nvPr/>
        </p:nvGrpSpPr>
        <p:grpSpPr>
          <a:xfrm>
            <a:off x="1955835" y="2745816"/>
            <a:ext cx="7208154" cy="7942567"/>
            <a:chOff x="1955835" y="2745816"/>
            <a:chExt cx="7208154" cy="7942567"/>
          </a:xfrm>
        </p:grpSpPr>
        <p:sp>
          <p:nvSpPr>
            <p:cNvPr id="8" name="Freeform 107">
              <a:extLst>
                <a:ext uri="{FF2B5EF4-FFF2-40B4-BE49-F238E27FC236}">
                  <a16:creationId xmlns:a16="http://schemas.microsoft.com/office/drawing/2014/main" id="{F1409705-B8FB-4B34-80A5-AA9DCAD15C9A}"/>
                </a:ext>
              </a:extLst>
            </p:cNvPr>
            <p:cNvSpPr>
              <a:spLocks/>
            </p:cNvSpPr>
            <p:nvPr/>
          </p:nvSpPr>
          <p:spPr bwMode="auto">
            <a:xfrm>
              <a:off x="3152134" y="7457911"/>
              <a:ext cx="5153019" cy="1292189"/>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chemeClr val="tx1">
                    <a:lumMod val="85000"/>
                    <a:lumOff val="15000"/>
                    <a:alpha val="20000"/>
                  </a:schemeClr>
                </a:gs>
              </a:gsLst>
              <a:lin ang="5400000" scaled="1"/>
            </a:gradFill>
            <a:ln>
              <a:noFill/>
            </a:ln>
          </p:spPr>
          <p:txBody>
            <a:bodyPr/>
            <a:lstStyle/>
            <a:p>
              <a:pPr marL="0" marR="0" lvl="0" indent="0" algn="l" defTabSz="1143000" rtl="0" eaLnBrk="1" fontAlgn="auto" latinLnBrk="1" hangingPunct="1">
                <a:lnSpc>
                  <a:spcPct val="100000"/>
                </a:lnSpc>
                <a:spcBef>
                  <a:spcPts val="0"/>
                </a:spcBef>
                <a:spcAft>
                  <a:spcPts val="0"/>
                </a:spcAft>
                <a:buClrTx/>
                <a:buSzTx/>
                <a:buFontTx/>
                <a:buNone/>
                <a:tabLst/>
                <a:defRPr/>
              </a:pPr>
              <a:endParaRPr kumimoji="1" lang="zh-CN" altLang="en-US" sz="1750" b="0" i="0" u="none" strike="noStrike" kern="0" cap="none" spc="0" normalizeH="0" baseline="0" noProof="0">
                <a:ln>
                  <a:noFill/>
                </a:ln>
                <a:solidFill>
                  <a:prstClr val="black"/>
                </a:solidFill>
                <a:effectLst/>
                <a:uLnTx/>
                <a:uFillTx/>
                <a:latin typeface="굴림" charset="-127"/>
                <a:ea typeface="굴림" charset="-127"/>
                <a:cs typeface="+mn-cs"/>
              </a:endParaRPr>
            </a:p>
          </p:txBody>
        </p:sp>
        <p:sp>
          <p:nvSpPr>
            <p:cNvPr id="10" name="Freeform 111">
              <a:extLst>
                <a:ext uri="{FF2B5EF4-FFF2-40B4-BE49-F238E27FC236}">
                  <a16:creationId xmlns:a16="http://schemas.microsoft.com/office/drawing/2014/main" id="{AB7AF359-50B9-4EC2-9796-8B094BED849A}"/>
                </a:ext>
              </a:extLst>
            </p:cNvPr>
            <p:cNvSpPr>
              <a:spLocks/>
            </p:cNvSpPr>
            <p:nvPr/>
          </p:nvSpPr>
          <p:spPr bwMode="auto">
            <a:xfrm>
              <a:off x="4210898" y="5572478"/>
              <a:ext cx="3097849" cy="790260"/>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chemeClr val="tx1">
                    <a:lumMod val="85000"/>
                    <a:lumOff val="15000"/>
                    <a:alpha val="29000"/>
                  </a:schemeClr>
                </a:gs>
              </a:gsLst>
              <a:lin ang="5400000" scaled="1"/>
            </a:gradFill>
            <a:ln>
              <a:noFill/>
            </a:ln>
          </p:spPr>
          <p:txBody>
            <a:bodyPr/>
            <a:lstStyle/>
            <a:p>
              <a:pPr marL="0" marR="0" lvl="0" indent="0" algn="l" defTabSz="1143000" rtl="0" eaLnBrk="1" fontAlgn="auto" latinLnBrk="1" hangingPunct="1">
                <a:lnSpc>
                  <a:spcPct val="100000"/>
                </a:lnSpc>
                <a:spcBef>
                  <a:spcPts val="0"/>
                </a:spcBef>
                <a:spcAft>
                  <a:spcPts val="0"/>
                </a:spcAft>
                <a:buClrTx/>
                <a:buSzTx/>
                <a:buFontTx/>
                <a:buNone/>
                <a:tabLst/>
                <a:defRPr/>
              </a:pPr>
              <a:endParaRPr kumimoji="1" lang="zh-CN" altLang="en-US" sz="1750" b="0" i="0" u="none" strike="noStrike" kern="0" cap="none" spc="0" normalizeH="0" baseline="0" noProof="0">
                <a:ln>
                  <a:noFill/>
                </a:ln>
                <a:solidFill>
                  <a:prstClr val="black"/>
                </a:solidFill>
                <a:effectLst/>
                <a:uLnTx/>
                <a:uFillTx/>
                <a:latin typeface="굴림" charset="-127"/>
                <a:ea typeface="굴림" charset="-127"/>
                <a:cs typeface="+mn-cs"/>
              </a:endParaRPr>
            </a:p>
          </p:txBody>
        </p:sp>
        <p:sp>
          <p:nvSpPr>
            <p:cNvPr id="131" name="Freeform 35">
              <a:extLst>
                <a:ext uri="{FF2B5EF4-FFF2-40B4-BE49-F238E27FC236}">
                  <a16:creationId xmlns:a16="http://schemas.microsoft.com/office/drawing/2014/main" id="{49AFA394-0644-46DB-B602-E5A46EC78F75}"/>
                </a:ext>
              </a:extLst>
            </p:cNvPr>
            <p:cNvSpPr>
              <a:spLocks/>
            </p:cNvSpPr>
            <p:nvPr/>
          </p:nvSpPr>
          <p:spPr bwMode="auto">
            <a:xfrm>
              <a:off x="1955835" y="9125752"/>
              <a:ext cx="339020" cy="63251"/>
            </a:xfrm>
            <a:custGeom>
              <a:avLst/>
              <a:gdLst>
                <a:gd name="T0" fmla="*/ 0 w 536"/>
                <a:gd name="T1" fmla="*/ 101 h 101"/>
                <a:gd name="T2" fmla="*/ 0 w 536"/>
                <a:gd name="T3" fmla="*/ 101 h 101"/>
                <a:gd name="T4" fmla="*/ 74 w 536"/>
                <a:gd name="T5" fmla="*/ 90 h 101"/>
                <a:gd name="T6" fmla="*/ 147 w 536"/>
                <a:gd name="T7" fmla="*/ 77 h 101"/>
                <a:gd name="T8" fmla="*/ 217 w 536"/>
                <a:gd name="T9" fmla="*/ 64 h 101"/>
                <a:gd name="T10" fmla="*/ 285 w 536"/>
                <a:gd name="T11" fmla="*/ 52 h 101"/>
                <a:gd name="T12" fmla="*/ 351 w 536"/>
                <a:gd name="T13" fmla="*/ 38 h 101"/>
                <a:gd name="T14" fmla="*/ 415 w 536"/>
                <a:gd name="T15" fmla="*/ 26 h 101"/>
                <a:gd name="T16" fmla="*/ 477 w 536"/>
                <a:gd name="T17" fmla="*/ 13 h 101"/>
                <a:gd name="T18" fmla="*/ 536 w 536"/>
                <a:gd name="T19" fmla="*/ 0 h 101"/>
                <a:gd name="T20" fmla="*/ 477 w 536"/>
                <a:gd name="T21" fmla="*/ 13 h 101"/>
                <a:gd name="T22" fmla="*/ 415 w 536"/>
                <a:gd name="T23" fmla="*/ 26 h 101"/>
                <a:gd name="T24" fmla="*/ 351 w 536"/>
                <a:gd name="T25" fmla="*/ 38 h 101"/>
                <a:gd name="T26" fmla="*/ 285 w 536"/>
                <a:gd name="T27" fmla="*/ 52 h 101"/>
                <a:gd name="T28" fmla="*/ 217 w 536"/>
                <a:gd name="T29" fmla="*/ 64 h 101"/>
                <a:gd name="T30" fmla="*/ 147 w 536"/>
                <a:gd name="T31" fmla="*/ 77 h 101"/>
                <a:gd name="T32" fmla="*/ 74 w 536"/>
                <a:gd name="T33" fmla="*/ 90 h 101"/>
                <a:gd name="T34" fmla="*/ 0 w 536"/>
                <a:gd name="T35"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6" h="101">
                  <a:moveTo>
                    <a:pt x="0" y="101"/>
                  </a:moveTo>
                  <a:lnTo>
                    <a:pt x="0" y="101"/>
                  </a:lnTo>
                  <a:lnTo>
                    <a:pt x="74" y="90"/>
                  </a:lnTo>
                  <a:lnTo>
                    <a:pt x="147" y="77"/>
                  </a:lnTo>
                  <a:lnTo>
                    <a:pt x="217" y="64"/>
                  </a:lnTo>
                  <a:lnTo>
                    <a:pt x="285" y="52"/>
                  </a:lnTo>
                  <a:lnTo>
                    <a:pt x="351" y="38"/>
                  </a:lnTo>
                  <a:lnTo>
                    <a:pt x="415" y="26"/>
                  </a:lnTo>
                  <a:lnTo>
                    <a:pt x="477" y="13"/>
                  </a:lnTo>
                  <a:lnTo>
                    <a:pt x="536" y="0"/>
                  </a:lnTo>
                  <a:lnTo>
                    <a:pt x="477" y="13"/>
                  </a:lnTo>
                  <a:lnTo>
                    <a:pt x="415" y="26"/>
                  </a:lnTo>
                  <a:lnTo>
                    <a:pt x="351" y="38"/>
                  </a:lnTo>
                  <a:lnTo>
                    <a:pt x="285" y="52"/>
                  </a:lnTo>
                  <a:lnTo>
                    <a:pt x="217" y="64"/>
                  </a:lnTo>
                  <a:lnTo>
                    <a:pt x="147" y="77"/>
                  </a:lnTo>
                  <a:lnTo>
                    <a:pt x="74" y="90"/>
                  </a:lnTo>
                  <a:lnTo>
                    <a:pt x="0" y="101"/>
                  </a:lnTo>
                  <a:close/>
                </a:path>
              </a:pathLst>
            </a:custGeom>
            <a:solidFill>
              <a:srgbClr val="266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300" tIns="57150" rIns="114300" bIns="5715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500" b="0" i="0" u="none" strike="noStrike" kern="1200" cap="none" spc="0" normalizeH="0" baseline="0" noProof="0">
                <a:ln>
                  <a:noFill/>
                </a:ln>
                <a:solidFill>
                  <a:srgbClr val="0C121D"/>
                </a:solidFill>
                <a:effectLst/>
                <a:uLnTx/>
                <a:uFillTx/>
                <a:latin typeface="Calibri"/>
                <a:ea typeface="+mn-ea"/>
                <a:cs typeface="+mn-cs"/>
              </a:endParaRPr>
            </a:p>
          </p:txBody>
        </p:sp>
        <p:grpSp>
          <p:nvGrpSpPr>
            <p:cNvPr id="13" name="Group 12">
              <a:extLst>
                <a:ext uri="{FF2B5EF4-FFF2-40B4-BE49-F238E27FC236}">
                  <a16:creationId xmlns:a16="http://schemas.microsoft.com/office/drawing/2014/main" id="{48B1B07B-6A7F-44CC-AA2B-2241C4962584}"/>
                </a:ext>
              </a:extLst>
            </p:cNvPr>
            <p:cNvGrpSpPr/>
            <p:nvPr/>
          </p:nvGrpSpPr>
          <p:grpSpPr>
            <a:xfrm>
              <a:off x="2293298" y="2745816"/>
              <a:ext cx="6870691" cy="7942567"/>
              <a:chOff x="2293298" y="2745816"/>
              <a:chExt cx="6870691" cy="7942567"/>
            </a:xfrm>
          </p:grpSpPr>
          <p:sp>
            <p:nvSpPr>
              <p:cNvPr id="4" name="Oval 108">
                <a:extLst>
                  <a:ext uri="{FF2B5EF4-FFF2-40B4-BE49-F238E27FC236}">
                    <a16:creationId xmlns:a16="http://schemas.microsoft.com/office/drawing/2014/main" id="{C85051D1-0832-48D4-BC33-A5F320868705}"/>
                  </a:ext>
                </a:extLst>
              </p:cNvPr>
              <p:cNvSpPr>
                <a:spLocks noChangeArrowheads="1"/>
              </p:cNvSpPr>
              <p:nvPr/>
            </p:nvSpPr>
            <p:spPr bwMode="auto">
              <a:xfrm>
                <a:off x="2671867" y="6603671"/>
                <a:ext cx="6199655" cy="2013106"/>
              </a:xfrm>
              <a:prstGeom prst="ellipse">
                <a:avLst/>
              </a:prstGeom>
              <a:gradFill rotWithShape="1">
                <a:gsLst>
                  <a:gs pos="0">
                    <a:sysClr val="windowText" lastClr="000000">
                      <a:alpha val="50000"/>
                    </a:sysClr>
                  </a:gs>
                  <a:gs pos="100000">
                    <a:sysClr val="window" lastClr="FFFFFF">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Char char="•"/>
                  <a:defRPr kumimoji="1" sz="3200">
                    <a:solidFill>
                      <a:schemeClr val="bg1"/>
                    </a:solidFill>
                    <a:latin typeface="굴림" charset="-127"/>
                    <a:ea typeface="굴림" charset="-127"/>
                  </a:defRPr>
                </a:lvl1pPr>
                <a:lvl2pPr marL="742950" indent="-285750" eaLnBrk="0" hangingPunct="0">
                  <a:spcBef>
                    <a:spcPct val="20000"/>
                  </a:spcBef>
                  <a:buChar char="–"/>
                  <a:defRPr kumimoji="1" sz="2800">
                    <a:solidFill>
                      <a:schemeClr val="bg1"/>
                    </a:solidFill>
                    <a:latin typeface="굴림" charset="-127"/>
                    <a:ea typeface="굴림" charset="-127"/>
                  </a:defRPr>
                </a:lvl2pPr>
                <a:lvl3pPr marL="1143000" indent="-228600" eaLnBrk="0" hangingPunct="0">
                  <a:spcBef>
                    <a:spcPct val="20000"/>
                  </a:spcBef>
                  <a:buChar char="•"/>
                  <a:defRPr kumimoji="1" sz="2400">
                    <a:solidFill>
                      <a:schemeClr val="bg1"/>
                    </a:solidFill>
                    <a:latin typeface="굴림" charset="-127"/>
                    <a:ea typeface="굴림" charset="-127"/>
                  </a:defRPr>
                </a:lvl3pPr>
                <a:lvl4pPr marL="1600200" indent="-228600" eaLnBrk="0" hangingPunct="0">
                  <a:spcBef>
                    <a:spcPct val="20000"/>
                  </a:spcBef>
                  <a:buChar char="–"/>
                  <a:defRPr kumimoji="1" sz="2000">
                    <a:solidFill>
                      <a:schemeClr val="bg1"/>
                    </a:solidFill>
                    <a:latin typeface="굴림" charset="-127"/>
                    <a:ea typeface="굴림" charset="-127"/>
                  </a:defRPr>
                </a:lvl4pPr>
                <a:lvl5pPr marL="2057400" indent="-228600" eaLnBrk="0" hangingPunct="0">
                  <a:spcBef>
                    <a:spcPct val="20000"/>
                  </a:spcBef>
                  <a:buChar char="»"/>
                  <a:defRPr kumimoji="1" sz="2000">
                    <a:solidFill>
                      <a:schemeClr val="bg1"/>
                    </a:solidFill>
                    <a:latin typeface="굴림" charset="-127"/>
                    <a:ea typeface="굴림" charset="-127"/>
                  </a:defRPr>
                </a:lvl5pPr>
                <a:lvl6pPr marL="2514600" indent="-228600" eaLnBrk="0" fontAlgn="base" latinLnBrk="1" hangingPunct="0">
                  <a:spcBef>
                    <a:spcPct val="20000"/>
                  </a:spcBef>
                  <a:spcAft>
                    <a:spcPct val="0"/>
                  </a:spcAft>
                  <a:buChar char="»"/>
                  <a:defRPr kumimoji="1" sz="2000">
                    <a:solidFill>
                      <a:schemeClr val="bg1"/>
                    </a:solidFill>
                    <a:latin typeface="굴림" charset="-127"/>
                    <a:ea typeface="굴림" charset="-127"/>
                  </a:defRPr>
                </a:lvl6pPr>
                <a:lvl7pPr marL="2971800" indent="-228600" eaLnBrk="0" fontAlgn="base" latinLnBrk="1" hangingPunct="0">
                  <a:spcBef>
                    <a:spcPct val="20000"/>
                  </a:spcBef>
                  <a:spcAft>
                    <a:spcPct val="0"/>
                  </a:spcAft>
                  <a:buChar char="»"/>
                  <a:defRPr kumimoji="1" sz="2000">
                    <a:solidFill>
                      <a:schemeClr val="bg1"/>
                    </a:solidFill>
                    <a:latin typeface="굴림" charset="-127"/>
                    <a:ea typeface="굴림" charset="-127"/>
                  </a:defRPr>
                </a:lvl7pPr>
                <a:lvl8pPr marL="3429000" indent="-228600" eaLnBrk="0" fontAlgn="base" latinLnBrk="1" hangingPunct="0">
                  <a:spcBef>
                    <a:spcPct val="20000"/>
                  </a:spcBef>
                  <a:spcAft>
                    <a:spcPct val="0"/>
                  </a:spcAft>
                  <a:buChar char="»"/>
                  <a:defRPr kumimoji="1" sz="2000">
                    <a:solidFill>
                      <a:schemeClr val="bg1"/>
                    </a:solidFill>
                    <a:latin typeface="굴림" charset="-127"/>
                    <a:ea typeface="굴림" charset="-127"/>
                  </a:defRPr>
                </a:lvl8pPr>
                <a:lvl9pPr marL="3886200" indent="-228600" eaLnBrk="0" fontAlgn="base" latinLnBrk="1" hangingPunct="0">
                  <a:spcBef>
                    <a:spcPct val="20000"/>
                  </a:spcBef>
                  <a:spcAft>
                    <a:spcPct val="0"/>
                  </a:spcAft>
                  <a:buChar char="»"/>
                  <a:defRPr kumimoji="1" sz="2000">
                    <a:solidFill>
                      <a:schemeClr val="bg1"/>
                    </a:solidFill>
                    <a:latin typeface="굴림" charset="-127"/>
                    <a:ea typeface="굴림" charset="-127"/>
                  </a:defRPr>
                </a:lvl9pPr>
              </a:lstStyle>
              <a:p>
                <a:pPr marL="0" marR="0" lvl="0" indent="0" algn="l" defTabSz="1143000" rtl="0" eaLnBrk="1" fontAlgn="auto" latinLnBrk="1" hangingPunct="1">
                  <a:lnSpc>
                    <a:spcPct val="100000"/>
                  </a:lnSpc>
                  <a:spcBef>
                    <a:spcPct val="0"/>
                  </a:spcBef>
                  <a:spcAft>
                    <a:spcPts val="0"/>
                  </a:spcAft>
                  <a:buClrTx/>
                  <a:buSzTx/>
                  <a:buFontTx/>
                  <a:buNone/>
                  <a:tabLst/>
                  <a:defRPr/>
                </a:pPr>
                <a:endParaRPr kumimoji="1" lang="ko-KR" altLang="ko-KR" sz="1750" b="0" i="0" u="none" strike="noStrike" kern="0" cap="none" spc="0" normalizeH="0" baseline="0" noProof="0">
                  <a:ln>
                    <a:noFill/>
                  </a:ln>
                  <a:solidFill>
                    <a:prstClr val="black"/>
                  </a:solidFill>
                  <a:effectLst/>
                  <a:uLnTx/>
                  <a:uFillTx/>
                  <a:latin typeface="굴림" charset="-127"/>
                  <a:ea typeface="굴림" charset="-127"/>
                  <a:cs typeface="+mn-cs"/>
                </a:endParaRPr>
              </a:p>
            </p:txBody>
          </p:sp>
          <p:sp>
            <p:nvSpPr>
              <p:cNvPr id="5" name="Oval 112">
                <a:extLst>
                  <a:ext uri="{FF2B5EF4-FFF2-40B4-BE49-F238E27FC236}">
                    <a16:creationId xmlns:a16="http://schemas.microsoft.com/office/drawing/2014/main" id="{A43C14E3-57B2-4D4A-B519-9CA548E87D2E}"/>
                  </a:ext>
                </a:extLst>
              </p:cNvPr>
              <p:cNvSpPr>
                <a:spLocks noChangeArrowheads="1"/>
              </p:cNvSpPr>
              <p:nvPr/>
            </p:nvSpPr>
            <p:spPr bwMode="auto">
              <a:xfrm>
                <a:off x="3681390" y="4739022"/>
                <a:ext cx="4180610" cy="1359886"/>
              </a:xfrm>
              <a:prstGeom prst="ellipse">
                <a:avLst/>
              </a:prstGeom>
              <a:gradFill rotWithShape="1">
                <a:gsLst>
                  <a:gs pos="0">
                    <a:sysClr val="windowText" lastClr="000000">
                      <a:alpha val="50000"/>
                    </a:sysClr>
                  </a:gs>
                  <a:gs pos="100000">
                    <a:schemeClr val="tx1">
                      <a:lumMod val="85000"/>
                      <a:lumOff val="15000"/>
                      <a:alpha val="0"/>
                    </a:schemeClr>
                  </a:gs>
                </a:gsLst>
                <a:path path="shape">
                  <a:fillToRect l="50000" t="50000" r="50000" b="50000"/>
                </a:path>
              </a:gradFill>
              <a:ln>
                <a:noFill/>
              </a:ln>
            </p:spPr>
            <p:txBody>
              <a:bodyPr wrap="none" anchor="ctr"/>
              <a:lstStyle>
                <a:lvl1pPr eaLnBrk="0" hangingPunct="0">
                  <a:spcBef>
                    <a:spcPct val="20000"/>
                  </a:spcBef>
                  <a:buChar char="•"/>
                  <a:defRPr kumimoji="1" sz="3200">
                    <a:solidFill>
                      <a:schemeClr val="bg1"/>
                    </a:solidFill>
                    <a:latin typeface="굴림" charset="-127"/>
                    <a:ea typeface="굴림" charset="-127"/>
                  </a:defRPr>
                </a:lvl1pPr>
                <a:lvl2pPr marL="742950" indent="-285750" eaLnBrk="0" hangingPunct="0">
                  <a:spcBef>
                    <a:spcPct val="20000"/>
                  </a:spcBef>
                  <a:buChar char="–"/>
                  <a:defRPr kumimoji="1" sz="2800">
                    <a:solidFill>
                      <a:schemeClr val="bg1"/>
                    </a:solidFill>
                    <a:latin typeface="굴림" charset="-127"/>
                    <a:ea typeface="굴림" charset="-127"/>
                  </a:defRPr>
                </a:lvl2pPr>
                <a:lvl3pPr marL="1143000" indent="-228600" eaLnBrk="0" hangingPunct="0">
                  <a:spcBef>
                    <a:spcPct val="20000"/>
                  </a:spcBef>
                  <a:buChar char="•"/>
                  <a:defRPr kumimoji="1" sz="2400">
                    <a:solidFill>
                      <a:schemeClr val="bg1"/>
                    </a:solidFill>
                    <a:latin typeface="굴림" charset="-127"/>
                    <a:ea typeface="굴림" charset="-127"/>
                  </a:defRPr>
                </a:lvl3pPr>
                <a:lvl4pPr marL="1600200" indent="-228600" eaLnBrk="0" hangingPunct="0">
                  <a:spcBef>
                    <a:spcPct val="20000"/>
                  </a:spcBef>
                  <a:buChar char="–"/>
                  <a:defRPr kumimoji="1" sz="2000">
                    <a:solidFill>
                      <a:schemeClr val="bg1"/>
                    </a:solidFill>
                    <a:latin typeface="굴림" charset="-127"/>
                    <a:ea typeface="굴림" charset="-127"/>
                  </a:defRPr>
                </a:lvl4pPr>
                <a:lvl5pPr marL="2057400" indent="-228600" eaLnBrk="0" hangingPunct="0">
                  <a:spcBef>
                    <a:spcPct val="20000"/>
                  </a:spcBef>
                  <a:buChar char="»"/>
                  <a:defRPr kumimoji="1" sz="2000">
                    <a:solidFill>
                      <a:schemeClr val="bg1"/>
                    </a:solidFill>
                    <a:latin typeface="굴림" charset="-127"/>
                    <a:ea typeface="굴림" charset="-127"/>
                  </a:defRPr>
                </a:lvl5pPr>
                <a:lvl6pPr marL="2514600" indent="-228600" eaLnBrk="0" fontAlgn="base" latinLnBrk="1" hangingPunct="0">
                  <a:spcBef>
                    <a:spcPct val="20000"/>
                  </a:spcBef>
                  <a:spcAft>
                    <a:spcPct val="0"/>
                  </a:spcAft>
                  <a:buChar char="»"/>
                  <a:defRPr kumimoji="1" sz="2000">
                    <a:solidFill>
                      <a:schemeClr val="bg1"/>
                    </a:solidFill>
                    <a:latin typeface="굴림" charset="-127"/>
                    <a:ea typeface="굴림" charset="-127"/>
                  </a:defRPr>
                </a:lvl6pPr>
                <a:lvl7pPr marL="2971800" indent="-228600" eaLnBrk="0" fontAlgn="base" latinLnBrk="1" hangingPunct="0">
                  <a:spcBef>
                    <a:spcPct val="20000"/>
                  </a:spcBef>
                  <a:spcAft>
                    <a:spcPct val="0"/>
                  </a:spcAft>
                  <a:buChar char="»"/>
                  <a:defRPr kumimoji="1" sz="2000">
                    <a:solidFill>
                      <a:schemeClr val="bg1"/>
                    </a:solidFill>
                    <a:latin typeface="굴림" charset="-127"/>
                    <a:ea typeface="굴림" charset="-127"/>
                  </a:defRPr>
                </a:lvl7pPr>
                <a:lvl8pPr marL="3429000" indent="-228600" eaLnBrk="0" fontAlgn="base" latinLnBrk="1" hangingPunct="0">
                  <a:spcBef>
                    <a:spcPct val="20000"/>
                  </a:spcBef>
                  <a:spcAft>
                    <a:spcPct val="0"/>
                  </a:spcAft>
                  <a:buChar char="»"/>
                  <a:defRPr kumimoji="1" sz="2000">
                    <a:solidFill>
                      <a:schemeClr val="bg1"/>
                    </a:solidFill>
                    <a:latin typeface="굴림" charset="-127"/>
                    <a:ea typeface="굴림" charset="-127"/>
                  </a:defRPr>
                </a:lvl8pPr>
                <a:lvl9pPr marL="3886200" indent="-228600" eaLnBrk="0" fontAlgn="base" latinLnBrk="1" hangingPunct="0">
                  <a:spcBef>
                    <a:spcPct val="20000"/>
                  </a:spcBef>
                  <a:spcAft>
                    <a:spcPct val="0"/>
                  </a:spcAft>
                  <a:buChar char="»"/>
                  <a:defRPr kumimoji="1" sz="2000">
                    <a:solidFill>
                      <a:schemeClr val="bg1"/>
                    </a:solidFill>
                    <a:latin typeface="굴림" charset="-127"/>
                    <a:ea typeface="굴림" charset="-127"/>
                  </a:defRPr>
                </a:lvl9pPr>
              </a:lstStyle>
              <a:p>
                <a:pPr marL="0" marR="0" lvl="0" indent="0" algn="l" defTabSz="1143000" rtl="0" eaLnBrk="1" fontAlgn="auto" latinLnBrk="1" hangingPunct="1">
                  <a:lnSpc>
                    <a:spcPct val="100000"/>
                  </a:lnSpc>
                  <a:spcBef>
                    <a:spcPct val="0"/>
                  </a:spcBef>
                  <a:spcAft>
                    <a:spcPts val="0"/>
                  </a:spcAft>
                  <a:buClrTx/>
                  <a:buSzTx/>
                  <a:buFontTx/>
                  <a:buNone/>
                  <a:tabLst/>
                  <a:defRPr/>
                </a:pPr>
                <a:endParaRPr kumimoji="1" lang="ko-KR" altLang="ko-KR" sz="1750" b="0" i="0" u="none" strike="noStrike" kern="0" cap="none" spc="0" normalizeH="0" baseline="0" noProof="0">
                  <a:ln>
                    <a:noFill/>
                  </a:ln>
                  <a:solidFill>
                    <a:prstClr val="black"/>
                  </a:solidFill>
                  <a:effectLst/>
                  <a:uLnTx/>
                  <a:uFillTx/>
                  <a:latin typeface="굴림" charset="-127"/>
                  <a:ea typeface="굴림" charset="-127"/>
                  <a:cs typeface="+mn-cs"/>
                </a:endParaRPr>
              </a:p>
            </p:txBody>
          </p:sp>
          <p:grpSp>
            <p:nvGrpSpPr>
              <p:cNvPr id="2" name="Group 1">
                <a:extLst>
                  <a:ext uri="{FF2B5EF4-FFF2-40B4-BE49-F238E27FC236}">
                    <a16:creationId xmlns:a16="http://schemas.microsoft.com/office/drawing/2014/main" id="{BE6EC6CD-556C-426B-A7FD-FAFE469028D1}"/>
                  </a:ext>
                </a:extLst>
              </p:cNvPr>
              <p:cNvGrpSpPr/>
              <p:nvPr/>
            </p:nvGrpSpPr>
            <p:grpSpPr>
              <a:xfrm>
                <a:off x="2293298" y="2745816"/>
                <a:ext cx="6870691" cy="7942567"/>
                <a:chOff x="2293298" y="2745816"/>
                <a:chExt cx="6870691" cy="7942567"/>
              </a:xfrm>
            </p:grpSpPr>
            <p:sp>
              <p:nvSpPr>
                <p:cNvPr id="7" name="Freeform 106">
                  <a:extLst>
                    <a:ext uri="{FF2B5EF4-FFF2-40B4-BE49-F238E27FC236}">
                      <a16:creationId xmlns:a16="http://schemas.microsoft.com/office/drawing/2014/main" id="{E39CCB2F-2506-4FF1-B9B7-BE0A8DB5F51E}"/>
                    </a:ext>
                  </a:extLst>
                </p:cNvPr>
                <p:cNvSpPr>
                  <a:spLocks/>
                </p:cNvSpPr>
                <p:nvPr/>
              </p:nvSpPr>
              <p:spPr bwMode="auto">
                <a:xfrm>
                  <a:off x="2293298" y="7457910"/>
                  <a:ext cx="6870691" cy="3230473"/>
                </a:xfrm>
                <a:custGeom>
                  <a:avLst/>
                  <a:gdLst/>
                  <a:ahLst/>
                  <a:cxnLst>
                    <a:cxn ang="0">
                      <a:pos x="2304" y="792"/>
                    </a:cxn>
                    <a:cxn ang="0">
                      <a:pos x="2302" y="806"/>
                    </a:cxn>
                    <a:cxn ang="0">
                      <a:pos x="2290" y="836"/>
                    </a:cxn>
                    <a:cxn ang="0">
                      <a:pos x="2268" y="864"/>
                    </a:cxn>
                    <a:cxn ang="0">
                      <a:pos x="2234" y="892"/>
                    </a:cxn>
                    <a:cxn ang="0">
                      <a:pos x="2190" y="916"/>
                    </a:cxn>
                    <a:cxn ang="0">
                      <a:pos x="2108" y="954"/>
                    </a:cxn>
                    <a:cxn ang="0">
                      <a:pos x="1966" y="996"/>
                    </a:cxn>
                    <a:cxn ang="0">
                      <a:pos x="1796" y="1030"/>
                    </a:cxn>
                    <a:cxn ang="0">
                      <a:pos x="1600" y="1058"/>
                    </a:cxn>
                    <a:cxn ang="0">
                      <a:pos x="1384" y="1074"/>
                    </a:cxn>
                    <a:cxn ang="0">
                      <a:pos x="1152" y="1080"/>
                    </a:cxn>
                    <a:cxn ang="0">
                      <a:pos x="1034" y="1078"/>
                    </a:cxn>
                    <a:cxn ang="0">
                      <a:pos x="810" y="1068"/>
                    </a:cxn>
                    <a:cxn ang="0">
                      <a:pos x="602" y="1046"/>
                    </a:cxn>
                    <a:cxn ang="0">
                      <a:pos x="420" y="1014"/>
                    </a:cxn>
                    <a:cxn ang="0">
                      <a:pos x="264" y="976"/>
                    </a:cxn>
                    <a:cxn ang="0">
                      <a:pos x="140" y="930"/>
                    </a:cxn>
                    <a:cxn ang="0">
                      <a:pos x="90" y="904"/>
                    </a:cxn>
                    <a:cxn ang="0">
                      <a:pos x="52" y="878"/>
                    </a:cxn>
                    <a:cxn ang="0">
                      <a:pos x="24" y="850"/>
                    </a:cxn>
                    <a:cxn ang="0">
                      <a:pos x="6" y="822"/>
                    </a:cxn>
                    <a:cxn ang="0">
                      <a:pos x="0" y="792"/>
                    </a:cxn>
                    <a:cxn ang="0">
                      <a:pos x="288" y="216"/>
                    </a:cxn>
                    <a:cxn ang="0">
                      <a:pos x="292" y="194"/>
                    </a:cxn>
                    <a:cxn ang="0">
                      <a:pos x="306" y="172"/>
                    </a:cxn>
                    <a:cxn ang="0">
                      <a:pos x="326" y="152"/>
                    </a:cxn>
                    <a:cxn ang="0">
                      <a:pos x="356" y="132"/>
                    </a:cxn>
                    <a:cxn ang="0">
                      <a:pos x="436" y="96"/>
                    </a:cxn>
                    <a:cxn ang="0">
                      <a:pos x="542" y="64"/>
                    </a:cxn>
                    <a:cxn ang="0">
                      <a:pos x="668" y="36"/>
                    </a:cxn>
                    <a:cxn ang="0">
                      <a:pos x="816" y="16"/>
                    </a:cxn>
                    <a:cxn ang="0">
                      <a:pos x="978" y="4"/>
                    </a:cxn>
                    <a:cxn ang="0">
                      <a:pos x="1152" y="0"/>
                    </a:cxn>
                    <a:cxn ang="0">
                      <a:pos x="1240" y="2"/>
                    </a:cxn>
                    <a:cxn ang="0">
                      <a:pos x="1408" y="10"/>
                    </a:cxn>
                    <a:cxn ang="0">
                      <a:pos x="1564" y="26"/>
                    </a:cxn>
                    <a:cxn ang="0">
                      <a:pos x="1702" y="50"/>
                    </a:cxn>
                    <a:cxn ang="0">
                      <a:pos x="1818" y="78"/>
                    </a:cxn>
                    <a:cxn ang="0">
                      <a:pos x="1912" y="114"/>
                    </a:cxn>
                    <a:cxn ang="0">
                      <a:pos x="1964" y="142"/>
                    </a:cxn>
                    <a:cxn ang="0">
                      <a:pos x="1988" y="162"/>
                    </a:cxn>
                    <a:cxn ang="0">
                      <a:pos x="2006" y="184"/>
                    </a:cxn>
                    <a:cxn ang="0">
                      <a:pos x="2014" y="204"/>
                    </a:cxn>
                    <a:cxn ang="0">
                      <a:pos x="2016" y="216"/>
                    </a:cxn>
                  </a:cxnLst>
                  <a:rect l="0" t="0" r="r" b="b"/>
                  <a:pathLst>
                    <a:path w="2304" h="1080">
                      <a:moveTo>
                        <a:pt x="2016" y="216"/>
                      </a:moveTo>
                      <a:lnTo>
                        <a:pt x="2304" y="792"/>
                      </a:ln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lnTo>
                        <a:pt x="2016" y="216"/>
                      </a:lnTo>
                      <a:close/>
                    </a:path>
                  </a:pathLst>
                </a:custGeom>
                <a:gradFill rotWithShape="1">
                  <a:gsLst>
                    <a:gs pos="0">
                      <a:schemeClr val="accent3"/>
                    </a:gs>
                    <a:gs pos="100000">
                      <a:schemeClr val="accent3">
                        <a:lumMod val="75000"/>
                      </a:schemeClr>
                    </a:gs>
                  </a:gsLst>
                  <a:lin ang="0" scaled="1"/>
                </a:gradFill>
                <a:ln w="9525" cap="flat" cmpd="sng">
                  <a:noFill/>
                  <a:prstDash val="solid"/>
                  <a:round/>
                  <a:headEnd/>
                  <a:tailEnd/>
                </a:ln>
                <a:effectLst/>
              </p:spPr>
              <p:txBody>
                <a:bodyPr wrap="none" anchor="ctr"/>
                <a:lstStyle/>
                <a:p>
                  <a:pPr marL="0" marR="0" lvl="0" indent="0" algn="l" defTabSz="1143000" rtl="0" eaLnBrk="1" fontAlgn="auto" latinLnBrk="1" hangingPunct="1">
                    <a:lnSpc>
                      <a:spcPct val="100000"/>
                    </a:lnSpc>
                    <a:spcBef>
                      <a:spcPts val="0"/>
                    </a:spcBef>
                    <a:spcAft>
                      <a:spcPts val="0"/>
                    </a:spcAft>
                    <a:buClrTx/>
                    <a:buSzTx/>
                    <a:buFontTx/>
                    <a:buNone/>
                    <a:tabLst/>
                    <a:defRPr/>
                  </a:pPr>
                  <a:endParaRPr kumimoji="1" lang="ko-KR" altLang="en-US" sz="1750" b="0" i="0" u="none" strike="noStrike" kern="0" cap="none" spc="0" normalizeH="0" baseline="0" noProof="0">
                    <a:ln>
                      <a:noFill/>
                    </a:ln>
                    <a:solidFill>
                      <a:prstClr val="black"/>
                    </a:solidFill>
                    <a:effectLst/>
                    <a:uLnTx/>
                    <a:uFillTx/>
                    <a:latin typeface="굴림" charset="-127"/>
                    <a:ea typeface="굴림" charset="-127"/>
                    <a:cs typeface="+mn-cs"/>
                  </a:endParaRPr>
                </a:p>
              </p:txBody>
            </p:sp>
            <p:sp>
              <p:nvSpPr>
                <p:cNvPr id="9" name="Freeform 110">
                  <a:extLst>
                    <a:ext uri="{FF2B5EF4-FFF2-40B4-BE49-F238E27FC236}">
                      <a16:creationId xmlns:a16="http://schemas.microsoft.com/office/drawing/2014/main" id="{8E4ED7E5-9DA4-4122-8B01-D826453565A5}"/>
                    </a:ext>
                  </a:extLst>
                </p:cNvPr>
                <p:cNvSpPr>
                  <a:spLocks/>
                </p:cNvSpPr>
                <p:nvPr/>
              </p:nvSpPr>
              <p:spPr bwMode="auto">
                <a:xfrm>
                  <a:off x="3436434" y="5572478"/>
                  <a:ext cx="4646773" cy="2568344"/>
                </a:xfrm>
                <a:custGeom>
                  <a:avLst/>
                  <a:gdLst/>
                  <a:ahLst/>
                  <a:cxnLst>
                    <a:cxn ang="0">
                      <a:pos x="1728" y="720"/>
                    </a:cxn>
                    <a:cxn ang="0">
                      <a:pos x="1726" y="732"/>
                    </a:cxn>
                    <a:cxn ang="0">
                      <a:pos x="1718" y="752"/>
                    </a:cxn>
                    <a:cxn ang="0">
                      <a:pos x="1700" y="774"/>
                    </a:cxn>
                    <a:cxn ang="0">
                      <a:pos x="1676" y="794"/>
                    </a:cxn>
                    <a:cxn ang="0">
                      <a:pos x="1624" y="822"/>
                    </a:cxn>
                    <a:cxn ang="0">
                      <a:pos x="1530" y="858"/>
                    </a:cxn>
                    <a:cxn ang="0">
                      <a:pos x="1414" y="886"/>
                    </a:cxn>
                    <a:cxn ang="0">
                      <a:pos x="1276" y="910"/>
                    </a:cxn>
                    <a:cxn ang="0">
                      <a:pos x="1120" y="926"/>
                    </a:cxn>
                    <a:cxn ang="0">
                      <a:pos x="952" y="934"/>
                    </a:cxn>
                    <a:cxn ang="0">
                      <a:pos x="864" y="936"/>
                    </a:cxn>
                    <a:cxn ang="0">
                      <a:pos x="690" y="932"/>
                    </a:cxn>
                    <a:cxn ang="0">
                      <a:pos x="528" y="920"/>
                    </a:cxn>
                    <a:cxn ang="0">
                      <a:pos x="380" y="900"/>
                    </a:cxn>
                    <a:cxn ang="0">
                      <a:pos x="254" y="872"/>
                    </a:cxn>
                    <a:cxn ang="0">
                      <a:pos x="148" y="840"/>
                    </a:cxn>
                    <a:cxn ang="0">
                      <a:pos x="68" y="804"/>
                    </a:cxn>
                    <a:cxn ang="0">
                      <a:pos x="38" y="784"/>
                    </a:cxn>
                    <a:cxn ang="0">
                      <a:pos x="18" y="764"/>
                    </a:cxn>
                    <a:cxn ang="0">
                      <a:pos x="4" y="742"/>
                    </a:cxn>
                    <a:cxn ang="0">
                      <a:pos x="0" y="720"/>
                    </a:cxn>
                    <a:cxn ang="0">
                      <a:pos x="288" y="144"/>
                    </a:cxn>
                    <a:cxn ang="0">
                      <a:pos x="290" y="130"/>
                    </a:cxn>
                    <a:cxn ang="0">
                      <a:pos x="300" y="114"/>
                    </a:cxn>
                    <a:cxn ang="0">
                      <a:pos x="334" y="88"/>
                    </a:cxn>
                    <a:cxn ang="0">
                      <a:pos x="386" y="64"/>
                    </a:cxn>
                    <a:cxn ang="0">
                      <a:pos x="456" y="42"/>
                    </a:cxn>
                    <a:cxn ang="0">
                      <a:pos x="542" y="24"/>
                    </a:cxn>
                    <a:cxn ang="0">
                      <a:pos x="640" y="12"/>
                    </a:cxn>
                    <a:cxn ang="0">
                      <a:pos x="748" y="2"/>
                    </a:cxn>
                    <a:cxn ang="0">
                      <a:pos x="864" y="0"/>
                    </a:cxn>
                    <a:cxn ang="0">
                      <a:pos x="922" y="0"/>
                    </a:cxn>
                    <a:cxn ang="0">
                      <a:pos x="1036" y="6"/>
                    </a:cxn>
                    <a:cxn ang="0">
                      <a:pos x="1138" y="18"/>
                    </a:cxn>
                    <a:cxn ang="0">
                      <a:pos x="1230" y="32"/>
                    </a:cxn>
                    <a:cxn ang="0">
                      <a:pos x="1308" y="52"/>
                    </a:cxn>
                    <a:cxn ang="0">
                      <a:pos x="1370" y="76"/>
                    </a:cxn>
                    <a:cxn ang="0">
                      <a:pos x="1414" y="102"/>
                    </a:cxn>
                    <a:cxn ang="0">
                      <a:pos x="1434" y="122"/>
                    </a:cxn>
                    <a:cxn ang="0">
                      <a:pos x="1440" y="136"/>
                    </a:cxn>
                    <a:cxn ang="0">
                      <a:pos x="1440" y="144"/>
                    </a:cxn>
                  </a:cxnLst>
                  <a:rect l="0" t="0" r="r" b="b"/>
                  <a:pathLst>
                    <a:path w="1728" h="936">
                      <a:moveTo>
                        <a:pt x="1440" y="144"/>
                      </a:moveTo>
                      <a:lnTo>
                        <a:pt x="1728" y="720"/>
                      </a:ln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lnTo>
                        <a:pt x="1440" y="144"/>
                      </a:lnTo>
                      <a:close/>
                    </a:path>
                  </a:pathLst>
                </a:custGeom>
                <a:gradFill rotWithShape="1">
                  <a:gsLst>
                    <a:gs pos="0">
                      <a:schemeClr val="accent2"/>
                    </a:gs>
                    <a:gs pos="100000">
                      <a:schemeClr val="accent2">
                        <a:lumMod val="75000"/>
                      </a:schemeClr>
                    </a:gs>
                  </a:gsLst>
                  <a:lin ang="0" scaled="1"/>
                </a:gradFill>
                <a:ln w="9525" cap="flat" cmpd="sng">
                  <a:noFill/>
                  <a:prstDash val="solid"/>
                  <a:round/>
                  <a:headEnd/>
                  <a:tailEnd/>
                </a:ln>
                <a:effectLst/>
              </p:spPr>
              <p:txBody>
                <a:bodyPr wrap="none" anchor="ctr"/>
                <a:lstStyle/>
                <a:p>
                  <a:pPr marL="0" marR="0" lvl="0" indent="0" algn="l" defTabSz="1143000" rtl="0" eaLnBrk="1" fontAlgn="auto" latinLnBrk="1" hangingPunct="1">
                    <a:lnSpc>
                      <a:spcPct val="100000"/>
                    </a:lnSpc>
                    <a:spcBef>
                      <a:spcPts val="0"/>
                    </a:spcBef>
                    <a:spcAft>
                      <a:spcPts val="0"/>
                    </a:spcAft>
                    <a:buClrTx/>
                    <a:buSzTx/>
                    <a:buFontTx/>
                    <a:buNone/>
                    <a:tabLst/>
                    <a:defRPr/>
                  </a:pPr>
                  <a:endParaRPr kumimoji="1" lang="ko-KR" altLang="en-US" sz="1750" b="0" i="0" u="none" strike="noStrike" kern="0" cap="none" spc="0" normalizeH="0" baseline="0" noProof="0">
                    <a:ln>
                      <a:noFill/>
                    </a:ln>
                    <a:solidFill>
                      <a:prstClr val="black"/>
                    </a:solidFill>
                    <a:effectLst/>
                    <a:uLnTx/>
                    <a:uFillTx/>
                    <a:latin typeface="굴림" charset="-127"/>
                    <a:ea typeface="굴림" charset="-127"/>
                    <a:cs typeface="+mn-cs"/>
                  </a:endParaRPr>
                </a:p>
              </p:txBody>
            </p:sp>
            <p:sp>
              <p:nvSpPr>
                <p:cNvPr id="11" name="Freeform 113">
                  <a:extLst>
                    <a:ext uri="{FF2B5EF4-FFF2-40B4-BE49-F238E27FC236}">
                      <a16:creationId xmlns:a16="http://schemas.microsoft.com/office/drawing/2014/main" id="{F914FB79-81C7-4BAA-A8A4-DFEA05B52F74}"/>
                    </a:ext>
                  </a:extLst>
                </p:cNvPr>
                <p:cNvSpPr>
                  <a:spLocks/>
                </p:cNvSpPr>
                <p:nvPr/>
              </p:nvSpPr>
              <p:spPr bwMode="auto">
                <a:xfrm>
                  <a:off x="4422204" y="2745816"/>
                  <a:ext cx="2675234" cy="3099829"/>
                </a:xfrm>
                <a:custGeom>
                  <a:avLst/>
                  <a:gdLst/>
                  <a:ahLst/>
                  <a:cxnLst>
                    <a:cxn ang="0">
                      <a:pos x="576" y="576"/>
                    </a:cxn>
                    <a:cxn ang="0">
                      <a:pos x="576" y="576"/>
                    </a:cxn>
                    <a:cxn ang="0">
                      <a:pos x="574" y="584"/>
                    </a:cxn>
                    <a:cxn ang="0">
                      <a:pos x="570" y="590"/>
                    </a:cxn>
                    <a:cxn ang="0">
                      <a:pos x="564" y="598"/>
                    </a:cxn>
                    <a:cxn ang="0">
                      <a:pos x="554" y="604"/>
                    </a:cxn>
                    <a:cxn ang="0">
                      <a:pos x="542" y="610"/>
                    </a:cxn>
                    <a:cxn ang="0">
                      <a:pos x="526" y="616"/>
                    </a:cxn>
                    <a:cxn ang="0">
                      <a:pos x="492" y="626"/>
                    </a:cxn>
                    <a:cxn ang="0">
                      <a:pos x="450" y="636"/>
                    </a:cxn>
                    <a:cxn ang="0">
                      <a:pos x="400" y="642"/>
                    </a:cxn>
                    <a:cxn ang="0">
                      <a:pos x="346" y="646"/>
                    </a:cxn>
                    <a:cxn ang="0">
                      <a:pos x="288" y="648"/>
                    </a:cxn>
                    <a:cxn ang="0">
                      <a:pos x="288" y="648"/>
                    </a:cxn>
                    <a:cxn ang="0">
                      <a:pos x="230" y="646"/>
                    </a:cxn>
                    <a:cxn ang="0">
                      <a:pos x="176" y="642"/>
                    </a:cxn>
                    <a:cxn ang="0">
                      <a:pos x="126" y="636"/>
                    </a:cxn>
                    <a:cxn ang="0">
                      <a:pos x="84" y="626"/>
                    </a:cxn>
                    <a:cxn ang="0">
                      <a:pos x="50" y="616"/>
                    </a:cxn>
                    <a:cxn ang="0">
                      <a:pos x="34" y="610"/>
                    </a:cxn>
                    <a:cxn ang="0">
                      <a:pos x="22" y="604"/>
                    </a:cxn>
                    <a:cxn ang="0">
                      <a:pos x="12" y="598"/>
                    </a:cxn>
                    <a:cxn ang="0">
                      <a:pos x="6" y="590"/>
                    </a:cxn>
                    <a:cxn ang="0">
                      <a:pos x="2" y="584"/>
                    </a:cxn>
                    <a:cxn ang="0">
                      <a:pos x="0" y="576"/>
                    </a:cxn>
                    <a:cxn ang="0">
                      <a:pos x="288" y="0"/>
                    </a:cxn>
                    <a:cxn ang="0">
                      <a:pos x="576" y="576"/>
                    </a:cxn>
                  </a:cxnLst>
                  <a:rect l="0" t="0" r="r" b="b"/>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gradFill>
                  <a:gsLst>
                    <a:gs pos="0">
                      <a:schemeClr val="accent1">
                        <a:lumMod val="75000"/>
                      </a:schemeClr>
                    </a:gs>
                    <a:gs pos="100000">
                      <a:schemeClr val="accent1"/>
                    </a:gs>
                  </a:gsLst>
                  <a:lin ang="10800000" scaled="1"/>
                </a:gradFill>
                <a:ln w="19050" algn="ctr">
                  <a:noFill/>
                  <a:round/>
                  <a:headEnd/>
                  <a:tailEnd/>
                </a:ln>
                <a:effectLst>
                  <a:outerShdw blurRad="177800" dir="6540000" sx="86000" sy="86000" algn="ctr">
                    <a:schemeClr val="tx1">
                      <a:lumMod val="95000"/>
                      <a:lumOff val="5000"/>
                      <a:alpha val="54000"/>
                    </a:schemeClr>
                  </a:outerShdw>
                </a:effectLst>
              </p:spPr>
              <p:txBody>
                <a:bodyPr wrap="none" lIns="90000" tIns="0" rIns="90000" bIns="0" anchor="ctr"/>
                <a:lstStyle/>
                <a:p>
                  <a:pPr marL="0" marR="0" lvl="0" indent="0" algn="ctr" defTabSz="1143000" rtl="0" eaLnBrk="1" fontAlgn="auto" latinLnBrk="0" hangingPunct="1">
                    <a:lnSpc>
                      <a:spcPct val="100000"/>
                    </a:lnSpc>
                    <a:spcBef>
                      <a:spcPts val="0"/>
                    </a:spcBef>
                    <a:spcAft>
                      <a:spcPts val="0"/>
                    </a:spcAft>
                    <a:buClrTx/>
                    <a:buSzTx/>
                    <a:buFontTx/>
                    <a:buNone/>
                    <a:tabLst/>
                    <a:defRPr/>
                  </a:pPr>
                  <a:endParaRPr kumimoji="0" lang="ko-KR" altLang="en-US" sz="2000" b="1" i="0" u="none" strike="noStrike" kern="0" cap="none" spc="0" normalizeH="0" baseline="0" noProof="0" dirty="0">
                    <a:ln>
                      <a:noFill/>
                    </a:ln>
                    <a:solidFill>
                      <a:prstClr val="white"/>
                    </a:solidFill>
                    <a:effectLst/>
                    <a:uLnTx/>
                    <a:uFillTx/>
                    <a:latin typeface="Times New Roman" pitchFamily="18" charset="0"/>
                    <a:ea typeface="굴림"/>
                    <a:cs typeface="Times New Roman" pitchFamily="18" charset="0"/>
                  </a:endParaRPr>
                </a:p>
              </p:txBody>
            </p:sp>
            <p:grpSp>
              <p:nvGrpSpPr>
                <p:cNvPr id="135" name="Graphic 15" descr="Cell Tower">
                  <a:extLst>
                    <a:ext uri="{FF2B5EF4-FFF2-40B4-BE49-F238E27FC236}">
                      <a16:creationId xmlns:a16="http://schemas.microsoft.com/office/drawing/2014/main" id="{66367C2C-69CB-44A9-9A25-B3B9BC8E409D}"/>
                    </a:ext>
                  </a:extLst>
                </p:cNvPr>
                <p:cNvGrpSpPr/>
                <p:nvPr/>
              </p:nvGrpSpPr>
              <p:grpSpPr>
                <a:xfrm>
                  <a:off x="5442646" y="9355185"/>
                  <a:ext cx="609700" cy="801990"/>
                  <a:chOff x="4873900" y="5417439"/>
                  <a:chExt cx="561797" cy="738978"/>
                </a:xfrm>
                <a:solidFill>
                  <a:schemeClr val="bg1"/>
                </a:solidFill>
              </p:grpSpPr>
              <p:sp>
                <p:nvSpPr>
                  <p:cNvPr id="136" name="Freeform: Shape 135">
                    <a:extLst>
                      <a:ext uri="{FF2B5EF4-FFF2-40B4-BE49-F238E27FC236}">
                        <a16:creationId xmlns:a16="http://schemas.microsoft.com/office/drawing/2014/main" id="{8B9F306C-3DEE-43F2-B349-C47B99616217}"/>
                      </a:ext>
                    </a:extLst>
                  </p:cNvPr>
                  <p:cNvSpPr/>
                  <p:nvPr/>
                </p:nvSpPr>
                <p:spPr>
                  <a:xfrm>
                    <a:off x="5050016" y="5525147"/>
                    <a:ext cx="44186" cy="148104"/>
                  </a:xfrm>
                  <a:custGeom>
                    <a:avLst/>
                    <a:gdLst>
                      <a:gd name="connsiteX0" fmla="*/ 44187 w 44186"/>
                      <a:gd name="connsiteY0" fmla="*/ 134636 h 148104"/>
                      <a:gd name="connsiteX1" fmla="*/ 44050 w 44186"/>
                      <a:gd name="connsiteY1" fmla="*/ 13605 h 148104"/>
                      <a:gd name="connsiteX2" fmla="*/ 44187 w 44186"/>
                      <a:gd name="connsiteY2" fmla="*/ 13468 h 148104"/>
                      <a:gd name="connsiteX3" fmla="*/ 30728 w 44186"/>
                      <a:gd name="connsiteY3" fmla="*/ 0 h 148104"/>
                      <a:gd name="connsiteX4" fmla="*/ 30542 w 44186"/>
                      <a:gd name="connsiteY4" fmla="*/ 147919 h 148104"/>
                      <a:gd name="connsiteX5" fmla="*/ 30728 w 44186"/>
                      <a:gd name="connsiteY5" fmla="*/ 148104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6" h="148104">
                        <a:moveTo>
                          <a:pt x="44187" y="134636"/>
                        </a:moveTo>
                        <a:cubicBezTo>
                          <a:pt x="10727" y="101252"/>
                          <a:pt x="10666" y="47064"/>
                          <a:pt x="44050" y="13605"/>
                        </a:cubicBezTo>
                        <a:cubicBezTo>
                          <a:pt x="44096" y="13559"/>
                          <a:pt x="44141" y="13514"/>
                          <a:pt x="44187" y="13468"/>
                        </a:cubicBezTo>
                        <a:lnTo>
                          <a:pt x="30728" y="0"/>
                        </a:lnTo>
                        <a:cubicBezTo>
                          <a:pt x="-10170" y="40795"/>
                          <a:pt x="-10253" y="107020"/>
                          <a:pt x="30542" y="147919"/>
                        </a:cubicBezTo>
                        <a:cubicBezTo>
                          <a:pt x="30604" y="147980"/>
                          <a:pt x="30666" y="148042"/>
                          <a:pt x="30728" y="148104"/>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37" name="Freeform: Shape 136">
                    <a:extLst>
                      <a:ext uri="{FF2B5EF4-FFF2-40B4-BE49-F238E27FC236}">
                        <a16:creationId xmlns:a16="http://schemas.microsoft.com/office/drawing/2014/main" id="{C5389959-5BFD-41FE-9CBE-D1A70724E764}"/>
                      </a:ext>
                    </a:extLst>
                  </p:cNvPr>
                  <p:cNvSpPr/>
                  <p:nvPr/>
                </p:nvSpPr>
                <p:spPr>
                  <a:xfrm>
                    <a:off x="5215379" y="5525147"/>
                    <a:ext cx="44188" cy="148104"/>
                  </a:xfrm>
                  <a:custGeom>
                    <a:avLst/>
                    <a:gdLst>
                      <a:gd name="connsiteX0" fmla="*/ 13468 w 44188"/>
                      <a:gd name="connsiteY0" fmla="*/ 148104 h 148104"/>
                      <a:gd name="connsiteX1" fmla="*/ 13627 w 44188"/>
                      <a:gd name="connsiteY1" fmla="*/ 159 h 148104"/>
                      <a:gd name="connsiteX2" fmla="*/ 13468 w 44188"/>
                      <a:gd name="connsiteY2" fmla="*/ 0 h 148104"/>
                      <a:gd name="connsiteX3" fmla="*/ 0 w 44188"/>
                      <a:gd name="connsiteY3" fmla="*/ 13468 h 148104"/>
                      <a:gd name="connsiteX4" fmla="*/ 136 w 44188"/>
                      <a:gd name="connsiteY4" fmla="*/ 134500 h 148104"/>
                      <a:gd name="connsiteX5" fmla="*/ 0 w 44188"/>
                      <a:gd name="connsiteY5" fmla="*/ 134636 h 14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188" h="148104">
                        <a:moveTo>
                          <a:pt x="13468" y="148104"/>
                        </a:moveTo>
                        <a:cubicBezTo>
                          <a:pt x="54366" y="107294"/>
                          <a:pt x="54437" y="41057"/>
                          <a:pt x="13627" y="159"/>
                        </a:cubicBezTo>
                        <a:cubicBezTo>
                          <a:pt x="13574" y="106"/>
                          <a:pt x="13522" y="53"/>
                          <a:pt x="13468" y="0"/>
                        </a:cubicBezTo>
                        <a:lnTo>
                          <a:pt x="0" y="13468"/>
                        </a:lnTo>
                        <a:cubicBezTo>
                          <a:pt x="33459" y="46853"/>
                          <a:pt x="33520" y="101040"/>
                          <a:pt x="136" y="134500"/>
                        </a:cubicBezTo>
                        <a:cubicBezTo>
                          <a:pt x="90" y="134545"/>
                          <a:pt x="46" y="134590"/>
                          <a:pt x="0" y="134636"/>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38" name="Freeform: Shape 137">
                    <a:extLst>
                      <a:ext uri="{FF2B5EF4-FFF2-40B4-BE49-F238E27FC236}">
                        <a16:creationId xmlns:a16="http://schemas.microsoft.com/office/drawing/2014/main" id="{FBFBF528-1DF5-4836-8D4E-0FC0230EE710}"/>
                      </a:ext>
                    </a:extLst>
                  </p:cNvPr>
                  <p:cNvSpPr/>
                  <p:nvPr/>
                </p:nvSpPr>
                <p:spPr>
                  <a:xfrm>
                    <a:off x="4973817" y="5471293"/>
                    <a:ext cx="66531" cy="255812"/>
                  </a:xfrm>
                  <a:custGeom>
                    <a:avLst/>
                    <a:gdLst>
                      <a:gd name="connsiteX0" fmla="*/ 53063 w 66531"/>
                      <a:gd name="connsiteY0" fmla="*/ 255813 h 255812"/>
                      <a:gd name="connsiteX1" fmla="*/ 66531 w 66531"/>
                      <a:gd name="connsiteY1" fmla="*/ 242354 h 255812"/>
                      <a:gd name="connsiteX2" fmla="*/ 66268 w 66531"/>
                      <a:gd name="connsiteY2" fmla="*/ 13722 h 255812"/>
                      <a:gd name="connsiteX3" fmla="*/ 66531 w 66531"/>
                      <a:gd name="connsiteY3" fmla="*/ 13459 h 255812"/>
                      <a:gd name="connsiteX4" fmla="*/ 53063 w 66531"/>
                      <a:gd name="connsiteY4" fmla="*/ 0 h 255812"/>
                      <a:gd name="connsiteX5" fmla="*/ 52783 w 66531"/>
                      <a:gd name="connsiteY5" fmla="*/ 255533 h 255812"/>
                      <a:gd name="connsiteX6" fmla="*/ 53063 w 66531"/>
                      <a:gd name="connsiteY6" fmla="*/ 255813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31" h="255812">
                        <a:moveTo>
                          <a:pt x="53063" y="255813"/>
                        </a:moveTo>
                        <a:lnTo>
                          <a:pt x="66531" y="242354"/>
                        </a:lnTo>
                        <a:cubicBezTo>
                          <a:pt x="3323" y="179291"/>
                          <a:pt x="3206" y="76929"/>
                          <a:pt x="66268" y="13722"/>
                        </a:cubicBezTo>
                        <a:cubicBezTo>
                          <a:pt x="66356" y="13634"/>
                          <a:pt x="66444" y="13546"/>
                          <a:pt x="66531" y="13459"/>
                        </a:cubicBezTo>
                        <a:lnTo>
                          <a:pt x="53063" y="0"/>
                        </a:lnTo>
                        <a:cubicBezTo>
                          <a:pt x="-17578" y="70486"/>
                          <a:pt x="-17703" y="184893"/>
                          <a:pt x="52783" y="255533"/>
                        </a:cubicBezTo>
                        <a:cubicBezTo>
                          <a:pt x="52876" y="255626"/>
                          <a:pt x="52969" y="255720"/>
                          <a:pt x="53063" y="255813"/>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39" name="Freeform: Shape 138">
                    <a:extLst>
                      <a:ext uri="{FF2B5EF4-FFF2-40B4-BE49-F238E27FC236}">
                        <a16:creationId xmlns:a16="http://schemas.microsoft.com/office/drawing/2014/main" id="{253CE2B8-9243-4661-8C19-9369BEAA7028}"/>
                      </a:ext>
                    </a:extLst>
                  </p:cNvPr>
                  <p:cNvSpPr/>
                  <p:nvPr/>
                </p:nvSpPr>
                <p:spPr>
                  <a:xfrm>
                    <a:off x="5323088" y="5417439"/>
                    <a:ext cx="88877" cy="363521"/>
                  </a:xfrm>
                  <a:custGeom>
                    <a:avLst/>
                    <a:gdLst>
                      <a:gd name="connsiteX0" fmla="*/ 0 w 88877"/>
                      <a:gd name="connsiteY0" fmla="*/ 350063 h 363521"/>
                      <a:gd name="connsiteX1" fmla="*/ 13468 w 88877"/>
                      <a:gd name="connsiteY1" fmla="*/ 363522 h 363521"/>
                      <a:gd name="connsiteX2" fmla="*/ 13883 w 88877"/>
                      <a:gd name="connsiteY2" fmla="*/ 414 h 363521"/>
                      <a:gd name="connsiteX3" fmla="*/ 13468 w 88877"/>
                      <a:gd name="connsiteY3" fmla="*/ 0 h 363521"/>
                      <a:gd name="connsiteX4" fmla="*/ 0 w 88877"/>
                      <a:gd name="connsiteY4" fmla="*/ 13459 h 363521"/>
                      <a:gd name="connsiteX5" fmla="*/ 397 w 88877"/>
                      <a:gd name="connsiteY5" fmla="*/ 349666 h 363521"/>
                      <a:gd name="connsiteX6" fmla="*/ 0 w 88877"/>
                      <a:gd name="connsiteY6" fmla="*/ 350063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877" h="363521">
                        <a:moveTo>
                          <a:pt x="0" y="350063"/>
                        </a:moveTo>
                        <a:lnTo>
                          <a:pt x="13468" y="363522"/>
                        </a:lnTo>
                        <a:cubicBezTo>
                          <a:pt x="113852" y="263366"/>
                          <a:pt x="114037" y="100798"/>
                          <a:pt x="13883" y="414"/>
                        </a:cubicBezTo>
                        <a:cubicBezTo>
                          <a:pt x="13745" y="276"/>
                          <a:pt x="13607" y="138"/>
                          <a:pt x="13468" y="0"/>
                        </a:cubicBezTo>
                        <a:lnTo>
                          <a:pt x="0" y="13459"/>
                        </a:lnTo>
                        <a:cubicBezTo>
                          <a:pt x="92951" y="106190"/>
                          <a:pt x="93128" y="256715"/>
                          <a:pt x="397" y="349666"/>
                        </a:cubicBezTo>
                        <a:cubicBezTo>
                          <a:pt x="265" y="349798"/>
                          <a:pt x="132" y="349930"/>
                          <a:pt x="0" y="350063"/>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0" name="Freeform: Shape 139">
                    <a:extLst>
                      <a:ext uri="{FF2B5EF4-FFF2-40B4-BE49-F238E27FC236}">
                        <a16:creationId xmlns:a16="http://schemas.microsoft.com/office/drawing/2014/main" id="{17B9672B-ABEC-455D-AF91-414A83E8813A}"/>
                      </a:ext>
                    </a:extLst>
                  </p:cNvPr>
                  <p:cNvSpPr/>
                  <p:nvPr/>
                </p:nvSpPr>
                <p:spPr>
                  <a:xfrm>
                    <a:off x="4897616" y="5417439"/>
                    <a:ext cx="88877" cy="363521"/>
                  </a:xfrm>
                  <a:custGeom>
                    <a:avLst/>
                    <a:gdLst>
                      <a:gd name="connsiteX0" fmla="*/ 88878 w 88877"/>
                      <a:gd name="connsiteY0" fmla="*/ 350063 h 363521"/>
                      <a:gd name="connsiteX1" fmla="*/ 88480 w 88877"/>
                      <a:gd name="connsiteY1" fmla="*/ 13856 h 363521"/>
                      <a:gd name="connsiteX2" fmla="*/ 88878 w 88877"/>
                      <a:gd name="connsiteY2" fmla="*/ 13459 h 363521"/>
                      <a:gd name="connsiteX3" fmla="*/ 75409 w 88877"/>
                      <a:gd name="connsiteY3" fmla="*/ 0 h 363521"/>
                      <a:gd name="connsiteX4" fmla="*/ 74995 w 88877"/>
                      <a:gd name="connsiteY4" fmla="*/ 363107 h 363521"/>
                      <a:gd name="connsiteX5" fmla="*/ 75409 w 88877"/>
                      <a:gd name="connsiteY5" fmla="*/ 363522 h 363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877" h="363521">
                        <a:moveTo>
                          <a:pt x="88878" y="350063"/>
                        </a:moveTo>
                        <a:cubicBezTo>
                          <a:pt x="-4073" y="257331"/>
                          <a:pt x="-4250" y="106807"/>
                          <a:pt x="88480" y="13856"/>
                        </a:cubicBezTo>
                        <a:cubicBezTo>
                          <a:pt x="88613" y="13723"/>
                          <a:pt x="88745" y="13591"/>
                          <a:pt x="88878" y="13459"/>
                        </a:cubicBezTo>
                        <a:lnTo>
                          <a:pt x="75409" y="0"/>
                        </a:lnTo>
                        <a:cubicBezTo>
                          <a:pt x="-24975" y="100155"/>
                          <a:pt x="-25160" y="262723"/>
                          <a:pt x="74995" y="363107"/>
                        </a:cubicBezTo>
                        <a:cubicBezTo>
                          <a:pt x="75133" y="363245"/>
                          <a:pt x="75271" y="363384"/>
                          <a:pt x="75409" y="363522"/>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1" name="Freeform: Shape 140">
                    <a:extLst>
                      <a:ext uri="{FF2B5EF4-FFF2-40B4-BE49-F238E27FC236}">
                        <a16:creationId xmlns:a16="http://schemas.microsoft.com/office/drawing/2014/main" id="{D9AAF4FF-F410-493F-8BC5-50B436B10E89}"/>
                      </a:ext>
                    </a:extLst>
                  </p:cNvPr>
                  <p:cNvSpPr/>
                  <p:nvPr/>
                </p:nvSpPr>
                <p:spPr>
                  <a:xfrm>
                    <a:off x="5269205" y="5471293"/>
                    <a:ext cx="66531" cy="255812"/>
                  </a:xfrm>
                  <a:custGeom>
                    <a:avLst/>
                    <a:gdLst>
                      <a:gd name="connsiteX0" fmla="*/ 13468 w 66531"/>
                      <a:gd name="connsiteY0" fmla="*/ 255813 h 255812"/>
                      <a:gd name="connsiteX1" fmla="*/ 13748 w 66531"/>
                      <a:gd name="connsiteY1" fmla="*/ 280 h 255812"/>
                      <a:gd name="connsiteX2" fmla="*/ 13468 w 66531"/>
                      <a:gd name="connsiteY2" fmla="*/ 0 h 255812"/>
                      <a:gd name="connsiteX3" fmla="*/ 0 w 66531"/>
                      <a:gd name="connsiteY3" fmla="*/ 13459 h 255812"/>
                      <a:gd name="connsiteX4" fmla="*/ 263 w 66531"/>
                      <a:gd name="connsiteY4" fmla="*/ 242091 h 255812"/>
                      <a:gd name="connsiteX5" fmla="*/ 0 w 66531"/>
                      <a:gd name="connsiteY5" fmla="*/ 242354 h 2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31" h="255812">
                        <a:moveTo>
                          <a:pt x="13468" y="255813"/>
                        </a:moveTo>
                        <a:cubicBezTo>
                          <a:pt x="84110" y="185327"/>
                          <a:pt x="84234" y="70920"/>
                          <a:pt x="13748" y="280"/>
                        </a:cubicBezTo>
                        <a:cubicBezTo>
                          <a:pt x="13655" y="187"/>
                          <a:pt x="13562" y="93"/>
                          <a:pt x="13468" y="0"/>
                        </a:cubicBezTo>
                        <a:lnTo>
                          <a:pt x="0" y="13459"/>
                        </a:lnTo>
                        <a:cubicBezTo>
                          <a:pt x="63208" y="76522"/>
                          <a:pt x="63325" y="178884"/>
                          <a:pt x="263" y="242091"/>
                        </a:cubicBezTo>
                        <a:cubicBezTo>
                          <a:pt x="175" y="242179"/>
                          <a:pt x="88" y="242266"/>
                          <a:pt x="0" y="242354"/>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2" name="Freeform: Shape 141">
                    <a:extLst>
                      <a:ext uri="{FF2B5EF4-FFF2-40B4-BE49-F238E27FC236}">
                        <a16:creationId xmlns:a16="http://schemas.microsoft.com/office/drawing/2014/main" id="{D182DEF9-3B8C-4592-BDC0-E90D2FFFB240}"/>
                      </a:ext>
                    </a:extLst>
                  </p:cNvPr>
                  <p:cNvSpPr/>
                  <p:nvPr/>
                </p:nvSpPr>
                <p:spPr>
                  <a:xfrm>
                    <a:off x="4873900" y="5570689"/>
                    <a:ext cx="561797" cy="585727"/>
                  </a:xfrm>
                  <a:custGeom>
                    <a:avLst/>
                    <a:gdLst>
                      <a:gd name="connsiteX0" fmla="*/ 561783 w 561797"/>
                      <a:gd name="connsiteY0" fmla="*/ 576793 h 585727"/>
                      <a:gd name="connsiteX1" fmla="*/ 561783 w 561797"/>
                      <a:gd name="connsiteY1" fmla="*/ 575707 h 585727"/>
                      <a:gd name="connsiteX2" fmla="*/ 561374 w 561797"/>
                      <a:gd name="connsiteY2" fmla="*/ 573450 h 585727"/>
                      <a:gd name="connsiteX3" fmla="*/ 561031 w 561797"/>
                      <a:gd name="connsiteY3" fmla="*/ 572383 h 585727"/>
                      <a:gd name="connsiteX4" fmla="*/ 560850 w 561797"/>
                      <a:gd name="connsiteY4" fmla="*/ 571840 h 585727"/>
                      <a:gd name="connsiteX5" fmla="*/ 294607 w 561797"/>
                      <a:gd name="connsiteY5" fmla="*/ 53423 h 585727"/>
                      <a:gd name="connsiteX6" fmla="*/ 308066 w 561797"/>
                      <a:gd name="connsiteY6" fmla="*/ 19495 h 585727"/>
                      <a:gd name="connsiteX7" fmla="*/ 290026 w 561797"/>
                      <a:gd name="connsiteY7" fmla="*/ 1397 h 585727"/>
                      <a:gd name="connsiteX8" fmla="*/ 254037 w 561797"/>
                      <a:gd name="connsiteY8" fmla="*/ 19780 h 585727"/>
                      <a:gd name="connsiteX9" fmla="*/ 267166 w 561797"/>
                      <a:gd name="connsiteY9" fmla="*/ 53461 h 585727"/>
                      <a:gd name="connsiteX10" fmla="*/ 951 w 561797"/>
                      <a:gd name="connsiteY10" fmla="*/ 571840 h 585727"/>
                      <a:gd name="connsiteX11" fmla="*/ 780 w 561797"/>
                      <a:gd name="connsiteY11" fmla="*/ 572383 h 585727"/>
                      <a:gd name="connsiteX12" fmla="*/ 427 w 561797"/>
                      <a:gd name="connsiteY12" fmla="*/ 573440 h 585727"/>
                      <a:gd name="connsiteX13" fmla="*/ 18 w 561797"/>
                      <a:gd name="connsiteY13" fmla="*/ 575688 h 585727"/>
                      <a:gd name="connsiteX14" fmla="*/ 18 w 561797"/>
                      <a:gd name="connsiteY14" fmla="*/ 576803 h 585727"/>
                      <a:gd name="connsiteX15" fmla="*/ 608 w 561797"/>
                      <a:gd name="connsiteY15" fmla="*/ 579517 h 585727"/>
                      <a:gd name="connsiteX16" fmla="*/ 713 w 561797"/>
                      <a:gd name="connsiteY16" fmla="*/ 580022 h 585727"/>
                      <a:gd name="connsiteX17" fmla="*/ 799 w 561797"/>
                      <a:gd name="connsiteY17" fmla="*/ 580155 h 585727"/>
                      <a:gd name="connsiteX18" fmla="*/ 1409 w 561797"/>
                      <a:gd name="connsiteY18" fmla="*/ 581108 h 585727"/>
                      <a:gd name="connsiteX19" fmla="*/ 2361 w 561797"/>
                      <a:gd name="connsiteY19" fmla="*/ 582556 h 585727"/>
                      <a:gd name="connsiteX20" fmla="*/ 2466 w 561797"/>
                      <a:gd name="connsiteY20" fmla="*/ 582708 h 585727"/>
                      <a:gd name="connsiteX21" fmla="*/ 2828 w 561797"/>
                      <a:gd name="connsiteY21" fmla="*/ 582956 h 585727"/>
                      <a:gd name="connsiteX22" fmla="*/ 5247 w 561797"/>
                      <a:gd name="connsiteY22" fmla="*/ 584651 h 585727"/>
                      <a:gd name="connsiteX23" fmla="*/ 6057 w 561797"/>
                      <a:gd name="connsiteY23" fmla="*/ 585023 h 585727"/>
                      <a:gd name="connsiteX24" fmla="*/ 9410 w 561797"/>
                      <a:gd name="connsiteY24" fmla="*/ 585709 h 585727"/>
                      <a:gd name="connsiteX25" fmla="*/ 13220 w 561797"/>
                      <a:gd name="connsiteY25" fmla="*/ 584899 h 585727"/>
                      <a:gd name="connsiteX26" fmla="*/ 281043 w 561797"/>
                      <a:gd name="connsiteY26" fmla="*/ 467389 h 585727"/>
                      <a:gd name="connsiteX27" fmla="*/ 548525 w 561797"/>
                      <a:gd name="connsiteY27" fmla="*/ 584918 h 585727"/>
                      <a:gd name="connsiteX28" fmla="*/ 551954 w 561797"/>
                      <a:gd name="connsiteY28" fmla="*/ 585642 h 585727"/>
                      <a:gd name="connsiteX29" fmla="*/ 552344 w 561797"/>
                      <a:gd name="connsiteY29" fmla="*/ 585728 h 585727"/>
                      <a:gd name="connsiteX30" fmla="*/ 553420 w 561797"/>
                      <a:gd name="connsiteY30" fmla="*/ 585575 h 585727"/>
                      <a:gd name="connsiteX31" fmla="*/ 554611 w 561797"/>
                      <a:gd name="connsiteY31" fmla="*/ 585404 h 585727"/>
                      <a:gd name="connsiteX32" fmla="*/ 556097 w 561797"/>
                      <a:gd name="connsiteY32" fmla="*/ 584851 h 585727"/>
                      <a:gd name="connsiteX33" fmla="*/ 557202 w 561797"/>
                      <a:gd name="connsiteY33" fmla="*/ 584346 h 585727"/>
                      <a:gd name="connsiteX34" fmla="*/ 558535 w 561797"/>
                      <a:gd name="connsiteY34" fmla="*/ 583318 h 585727"/>
                      <a:gd name="connsiteX35" fmla="*/ 559297 w 561797"/>
                      <a:gd name="connsiteY35" fmla="*/ 582727 h 585727"/>
                      <a:gd name="connsiteX36" fmla="*/ 559412 w 561797"/>
                      <a:gd name="connsiteY36" fmla="*/ 582556 h 585727"/>
                      <a:gd name="connsiteX37" fmla="*/ 560288 w 561797"/>
                      <a:gd name="connsiteY37" fmla="*/ 581279 h 585727"/>
                      <a:gd name="connsiteX38" fmla="*/ 561012 w 561797"/>
                      <a:gd name="connsiteY38" fmla="*/ 580127 h 585727"/>
                      <a:gd name="connsiteX39" fmla="*/ 561069 w 561797"/>
                      <a:gd name="connsiteY39" fmla="*/ 580032 h 585727"/>
                      <a:gd name="connsiteX40" fmla="*/ 561155 w 561797"/>
                      <a:gd name="connsiteY40" fmla="*/ 579622 h 585727"/>
                      <a:gd name="connsiteX41" fmla="*/ 561783 w 561797"/>
                      <a:gd name="connsiteY41" fmla="*/ 576793 h 585727"/>
                      <a:gd name="connsiteX42" fmla="*/ 304732 w 561797"/>
                      <a:gd name="connsiteY42" fmla="*/ 456988 h 585727"/>
                      <a:gd name="connsiteX43" fmla="*/ 448112 w 561797"/>
                      <a:gd name="connsiteY43" fmla="*/ 394056 h 585727"/>
                      <a:gd name="connsiteX44" fmla="*/ 531503 w 561797"/>
                      <a:gd name="connsiteY44" fmla="*/ 556448 h 585727"/>
                      <a:gd name="connsiteX45" fmla="*/ 531468 w 561797"/>
                      <a:gd name="connsiteY45" fmla="*/ 556578 h 585727"/>
                      <a:gd name="connsiteX46" fmla="*/ 531380 w 561797"/>
                      <a:gd name="connsiteY46" fmla="*/ 556581 h 585727"/>
                      <a:gd name="connsiteX47" fmla="*/ 197547 w 561797"/>
                      <a:gd name="connsiteY47" fmla="*/ 230712 h 585727"/>
                      <a:gd name="connsiteX48" fmla="*/ 262632 w 561797"/>
                      <a:gd name="connsiteY48" fmla="*/ 274755 h 585727"/>
                      <a:gd name="connsiteX49" fmla="*/ 126958 w 561797"/>
                      <a:gd name="connsiteY49" fmla="*/ 368177 h 585727"/>
                      <a:gd name="connsiteX50" fmla="*/ 434910 w 561797"/>
                      <a:gd name="connsiteY50" fmla="*/ 368348 h 585727"/>
                      <a:gd name="connsiteX51" fmla="*/ 296426 w 561797"/>
                      <a:gd name="connsiteY51" fmla="*/ 274622 h 585727"/>
                      <a:gd name="connsiteX52" fmla="*/ 363178 w 561797"/>
                      <a:gd name="connsiteY52" fmla="*/ 228654 h 585727"/>
                      <a:gd name="connsiteX53" fmla="*/ 279481 w 561797"/>
                      <a:gd name="connsiteY53" fmla="*/ 263154 h 585727"/>
                      <a:gd name="connsiteX54" fmla="*/ 206310 w 561797"/>
                      <a:gd name="connsiteY54" fmla="*/ 213624 h 585727"/>
                      <a:gd name="connsiteX55" fmla="*/ 280805 w 561797"/>
                      <a:gd name="connsiteY55" fmla="*/ 68558 h 585727"/>
                      <a:gd name="connsiteX56" fmla="*/ 280933 w 561797"/>
                      <a:gd name="connsiteY56" fmla="*/ 68514 h 585727"/>
                      <a:gd name="connsiteX57" fmla="*/ 280977 w 561797"/>
                      <a:gd name="connsiteY57" fmla="*/ 68558 h 585727"/>
                      <a:gd name="connsiteX58" fmla="*/ 354405 w 561797"/>
                      <a:gd name="connsiteY58" fmla="*/ 211547 h 585727"/>
                      <a:gd name="connsiteX59" fmla="*/ 279577 w 561797"/>
                      <a:gd name="connsiteY59" fmla="*/ 286223 h 585727"/>
                      <a:gd name="connsiteX60" fmla="*/ 423890 w 561797"/>
                      <a:gd name="connsiteY60" fmla="*/ 383883 h 585727"/>
                      <a:gd name="connsiteX61" fmla="*/ 281015 w 561797"/>
                      <a:gd name="connsiteY61" fmla="*/ 446577 h 585727"/>
                      <a:gd name="connsiteX62" fmla="*/ 137978 w 561797"/>
                      <a:gd name="connsiteY62" fmla="*/ 383721 h 585727"/>
                      <a:gd name="connsiteX63" fmla="*/ 113756 w 561797"/>
                      <a:gd name="connsiteY63" fmla="*/ 393856 h 585727"/>
                      <a:gd name="connsiteX64" fmla="*/ 257326 w 561797"/>
                      <a:gd name="connsiteY64" fmla="*/ 456978 h 585727"/>
                      <a:gd name="connsiteX65" fmla="*/ 30393 w 561797"/>
                      <a:gd name="connsiteY65" fmla="*/ 556591 h 585727"/>
                      <a:gd name="connsiteX66" fmla="*/ 30269 w 561797"/>
                      <a:gd name="connsiteY66" fmla="*/ 556537 h 585727"/>
                      <a:gd name="connsiteX67" fmla="*/ 30269 w 561797"/>
                      <a:gd name="connsiteY67" fmla="*/ 556467 h 585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1797" h="585727">
                        <a:moveTo>
                          <a:pt x="561783" y="576793"/>
                        </a:moveTo>
                        <a:cubicBezTo>
                          <a:pt x="561802" y="576431"/>
                          <a:pt x="561802" y="576069"/>
                          <a:pt x="561783" y="575707"/>
                        </a:cubicBezTo>
                        <a:cubicBezTo>
                          <a:pt x="561740" y="574941"/>
                          <a:pt x="561602" y="574182"/>
                          <a:pt x="561374" y="573450"/>
                        </a:cubicBezTo>
                        <a:cubicBezTo>
                          <a:pt x="561282" y="573087"/>
                          <a:pt x="561168" y="572731"/>
                          <a:pt x="561031" y="572383"/>
                        </a:cubicBezTo>
                        <a:cubicBezTo>
                          <a:pt x="560945" y="572212"/>
                          <a:pt x="560936" y="572021"/>
                          <a:pt x="560850" y="571840"/>
                        </a:cubicBezTo>
                        <a:lnTo>
                          <a:pt x="294607" y="53423"/>
                        </a:lnTo>
                        <a:cubicBezTo>
                          <a:pt x="306700" y="46850"/>
                          <a:pt x="312365" y="32571"/>
                          <a:pt x="308066" y="19495"/>
                        </a:cubicBezTo>
                        <a:cubicBezTo>
                          <a:pt x="305334" y="10900"/>
                          <a:pt x="298612" y="4157"/>
                          <a:pt x="290026" y="1397"/>
                        </a:cubicBezTo>
                        <a:cubicBezTo>
                          <a:pt x="275011" y="-3464"/>
                          <a:pt x="258899" y="4765"/>
                          <a:pt x="254037" y="19780"/>
                        </a:cubicBezTo>
                        <a:cubicBezTo>
                          <a:pt x="249853" y="32699"/>
                          <a:pt x="255341" y="46780"/>
                          <a:pt x="267166" y="53461"/>
                        </a:cubicBezTo>
                        <a:lnTo>
                          <a:pt x="951" y="571840"/>
                        </a:lnTo>
                        <a:cubicBezTo>
                          <a:pt x="866" y="572021"/>
                          <a:pt x="856" y="572212"/>
                          <a:pt x="780" y="572383"/>
                        </a:cubicBezTo>
                        <a:cubicBezTo>
                          <a:pt x="640" y="572728"/>
                          <a:pt x="522" y="573080"/>
                          <a:pt x="427" y="573440"/>
                        </a:cubicBezTo>
                        <a:cubicBezTo>
                          <a:pt x="199" y="574170"/>
                          <a:pt x="61" y="574925"/>
                          <a:pt x="18" y="575688"/>
                        </a:cubicBezTo>
                        <a:cubicBezTo>
                          <a:pt x="-6" y="576060"/>
                          <a:pt x="-6" y="576431"/>
                          <a:pt x="18" y="576803"/>
                        </a:cubicBezTo>
                        <a:cubicBezTo>
                          <a:pt x="76" y="577732"/>
                          <a:pt x="275" y="578648"/>
                          <a:pt x="608" y="579517"/>
                        </a:cubicBezTo>
                        <a:cubicBezTo>
                          <a:pt x="633" y="579688"/>
                          <a:pt x="668" y="579856"/>
                          <a:pt x="713" y="580022"/>
                        </a:cubicBezTo>
                        <a:lnTo>
                          <a:pt x="799" y="580155"/>
                        </a:lnTo>
                        <a:cubicBezTo>
                          <a:pt x="981" y="580486"/>
                          <a:pt x="1185" y="580804"/>
                          <a:pt x="1409" y="581108"/>
                        </a:cubicBezTo>
                        <a:cubicBezTo>
                          <a:pt x="1682" y="581618"/>
                          <a:pt x="2001" y="582102"/>
                          <a:pt x="2361" y="582556"/>
                        </a:cubicBezTo>
                        <a:lnTo>
                          <a:pt x="2466" y="582708"/>
                        </a:lnTo>
                        <a:cubicBezTo>
                          <a:pt x="2571" y="582813"/>
                          <a:pt x="2723" y="582851"/>
                          <a:pt x="2828" y="582956"/>
                        </a:cubicBezTo>
                        <a:cubicBezTo>
                          <a:pt x="3540" y="583645"/>
                          <a:pt x="4356" y="584217"/>
                          <a:pt x="5247" y="584651"/>
                        </a:cubicBezTo>
                        <a:cubicBezTo>
                          <a:pt x="5514" y="584785"/>
                          <a:pt x="5771" y="584908"/>
                          <a:pt x="6057" y="585023"/>
                        </a:cubicBezTo>
                        <a:cubicBezTo>
                          <a:pt x="7124" y="585449"/>
                          <a:pt x="8260" y="585682"/>
                          <a:pt x="9410" y="585709"/>
                        </a:cubicBezTo>
                        <a:cubicBezTo>
                          <a:pt x="10722" y="585709"/>
                          <a:pt x="12020" y="585433"/>
                          <a:pt x="13220" y="584899"/>
                        </a:cubicBezTo>
                        <a:lnTo>
                          <a:pt x="281043" y="467389"/>
                        </a:lnTo>
                        <a:lnTo>
                          <a:pt x="548525" y="584918"/>
                        </a:lnTo>
                        <a:cubicBezTo>
                          <a:pt x="549611" y="585372"/>
                          <a:pt x="550775" y="585618"/>
                          <a:pt x="551954" y="585642"/>
                        </a:cubicBezTo>
                        <a:cubicBezTo>
                          <a:pt x="552087" y="585642"/>
                          <a:pt x="552211" y="585728"/>
                          <a:pt x="552344" y="585728"/>
                        </a:cubicBezTo>
                        <a:cubicBezTo>
                          <a:pt x="552705" y="585696"/>
                          <a:pt x="553064" y="585646"/>
                          <a:pt x="553420" y="585575"/>
                        </a:cubicBezTo>
                        <a:cubicBezTo>
                          <a:pt x="553820" y="585543"/>
                          <a:pt x="554218" y="585486"/>
                          <a:pt x="554611" y="585404"/>
                        </a:cubicBezTo>
                        <a:cubicBezTo>
                          <a:pt x="555121" y="585260"/>
                          <a:pt x="555617" y="585075"/>
                          <a:pt x="556097" y="584851"/>
                        </a:cubicBezTo>
                        <a:cubicBezTo>
                          <a:pt x="556476" y="584708"/>
                          <a:pt x="556846" y="584540"/>
                          <a:pt x="557202" y="584346"/>
                        </a:cubicBezTo>
                        <a:cubicBezTo>
                          <a:pt x="557677" y="584045"/>
                          <a:pt x="558123" y="583701"/>
                          <a:pt x="558535" y="583318"/>
                        </a:cubicBezTo>
                        <a:cubicBezTo>
                          <a:pt x="558773" y="583108"/>
                          <a:pt x="559069" y="582965"/>
                          <a:pt x="559297" y="582727"/>
                        </a:cubicBezTo>
                        <a:cubicBezTo>
                          <a:pt x="559345" y="582727"/>
                          <a:pt x="559364" y="582613"/>
                          <a:pt x="559412" y="582556"/>
                        </a:cubicBezTo>
                        <a:cubicBezTo>
                          <a:pt x="559736" y="582154"/>
                          <a:pt x="560029" y="581727"/>
                          <a:pt x="560288" y="581279"/>
                        </a:cubicBezTo>
                        <a:cubicBezTo>
                          <a:pt x="560551" y="580909"/>
                          <a:pt x="560792" y="580524"/>
                          <a:pt x="561012" y="580127"/>
                        </a:cubicBezTo>
                        <a:lnTo>
                          <a:pt x="561069" y="580032"/>
                        </a:lnTo>
                        <a:cubicBezTo>
                          <a:pt x="561126" y="579898"/>
                          <a:pt x="561069" y="579755"/>
                          <a:pt x="561155" y="579622"/>
                        </a:cubicBezTo>
                        <a:cubicBezTo>
                          <a:pt x="561510" y="578717"/>
                          <a:pt x="561721" y="577763"/>
                          <a:pt x="561783" y="576793"/>
                        </a:cubicBezTo>
                        <a:close/>
                        <a:moveTo>
                          <a:pt x="304732" y="456988"/>
                        </a:moveTo>
                        <a:lnTo>
                          <a:pt x="448112" y="394056"/>
                        </a:lnTo>
                        <a:lnTo>
                          <a:pt x="531503" y="556448"/>
                        </a:lnTo>
                        <a:cubicBezTo>
                          <a:pt x="531530" y="556493"/>
                          <a:pt x="531514" y="556552"/>
                          <a:pt x="531468" y="556578"/>
                        </a:cubicBezTo>
                        <a:cubicBezTo>
                          <a:pt x="531441" y="556594"/>
                          <a:pt x="531408" y="556594"/>
                          <a:pt x="531380" y="556581"/>
                        </a:cubicBezTo>
                        <a:close/>
                        <a:moveTo>
                          <a:pt x="197547" y="230712"/>
                        </a:moveTo>
                        <a:lnTo>
                          <a:pt x="262632" y="274755"/>
                        </a:lnTo>
                        <a:lnTo>
                          <a:pt x="126958" y="368177"/>
                        </a:lnTo>
                        <a:close/>
                        <a:moveTo>
                          <a:pt x="434910" y="368348"/>
                        </a:moveTo>
                        <a:lnTo>
                          <a:pt x="296426" y="274622"/>
                        </a:lnTo>
                        <a:lnTo>
                          <a:pt x="363178" y="228654"/>
                        </a:lnTo>
                        <a:close/>
                        <a:moveTo>
                          <a:pt x="279481" y="263154"/>
                        </a:moveTo>
                        <a:lnTo>
                          <a:pt x="206310" y="213624"/>
                        </a:lnTo>
                        <a:lnTo>
                          <a:pt x="280805" y="68558"/>
                        </a:lnTo>
                        <a:cubicBezTo>
                          <a:pt x="280828" y="68511"/>
                          <a:pt x="280885" y="68492"/>
                          <a:pt x="280933" y="68514"/>
                        </a:cubicBezTo>
                        <a:cubicBezTo>
                          <a:pt x="280952" y="68523"/>
                          <a:pt x="280967" y="68539"/>
                          <a:pt x="280977" y="68558"/>
                        </a:cubicBezTo>
                        <a:lnTo>
                          <a:pt x="354405" y="211547"/>
                        </a:lnTo>
                        <a:close/>
                        <a:moveTo>
                          <a:pt x="279577" y="286223"/>
                        </a:moveTo>
                        <a:lnTo>
                          <a:pt x="423890" y="383883"/>
                        </a:lnTo>
                        <a:lnTo>
                          <a:pt x="281015" y="446577"/>
                        </a:lnTo>
                        <a:lnTo>
                          <a:pt x="137978" y="383721"/>
                        </a:lnTo>
                        <a:close/>
                        <a:moveTo>
                          <a:pt x="113756" y="393856"/>
                        </a:moveTo>
                        <a:lnTo>
                          <a:pt x="257326" y="456978"/>
                        </a:lnTo>
                        <a:lnTo>
                          <a:pt x="30393" y="556591"/>
                        </a:lnTo>
                        <a:cubicBezTo>
                          <a:pt x="30345" y="556610"/>
                          <a:pt x="30289" y="556587"/>
                          <a:pt x="30269" y="556537"/>
                        </a:cubicBezTo>
                        <a:cubicBezTo>
                          <a:pt x="30260" y="556514"/>
                          <a:pt x="30260" y="556490"/>
                          <a:pt x="30269" y="556467"/>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grpSp>
            <p:grpSp>
              <p:nvGrpSpPr>
                <p:cNvPr id="143" name="Graphic 32" descr="Server">
                  <a:extLst>
                    <a:ext uri="{FF2B5EF4-FFF2-40B4-BE49-F238E27FC236}">
                      <a16:creationId xmlns:a16="http://schemas.microsoft.com/office/drawing/2014/main" id="{80FCDB90-24DB-46FF-BFDB-8F56032C838F}"/>
                    </a:ext>
                  </a:extLst>
                </p:cNvPr>
                <p:cNvGrpSpPr/>
                <p:nvPr/>
              </p:nvGrpSpPr>
              <p:grpSpPr>
                <a:xfrm>
                  <a:off x="5410795" y="4440051"/>
                  <a:ext cx="698049" cy="668964"/>
                  <a:chOff x="5753100" y="3105150"/>
                  <a:chExt cx="685800" cy="657225"/>
                </a:xfrm>
                <a:solidFill>
                  <a:schemeClr val="bg1"/>
                </a:solidFill>
              </p:grpSpPr>
              <p:sp>
                <p:nvSpPr>
                  <p:cNvPr id="144" name="Freeform: Shape 143">
                    <a:extLst>
                      <a:ext uri="{FF2B5EF4-FFF2-40B4-BE49-F238E27FC236}">
                        <a16:creationId xmlns:a16="http://schemas.microsoft.com/office/drawing/2014/main" id="{A9108CC6-60C8-41CF-9CB4-964A70CFE2B1}"/>
                      </a:ext>
                    </a:extLst>
                  </p:cNvPr>
                  <p:cNvSpPr/>
                  <p:nvPr/>
                </p:nvSpPr>
                <p:spPr>
                  <a:xfrm>
                    <a:off x="5753100" y="3105150"/>
                    <a:ext cx="685800" cy="657225"/>
                  </a:xfrm>
                  <a:custGeom>
                    <a:avLst/>
                    <a:gdLst>
                      <a:gd name="connsiteX0" fmla="*/ 685800 w 685800"/>
                      <a:gd name="connsiteY0" fmla="*/ 600075 h 657225"/>
                      <a:gd name="connsiteX1" fmla="*/ 419100 w 685800"/>
                      <a:gd name="connsiteY1" fmla="*/ 600075 h 657225"/>
                      <a:gd name="connsiteX2" fmla="*/ 419100 w 685800"/>
                      <a:gd name="connsiteY2" fmla="*/ 561975 h 657225"/>
                      <a:gd name="connsiteX3" fmla="*/ 352425 w 685800"/>
                      <a:gd name="connsiteY3" fmla="*/ 561975 h 657225"/>
                      <a:gd name="connsiteX4" fmla="*/ 352425 w 685800"/>
                      <a:gd name="connsiteY4" fmla="*/ 476250 h 657225"/>
                      <a:gd name="connsiteX5" fmla="*/ 609600 w 685800"/>
                      <a:gd name="connsiteY5" fmla="*/ 476250 h 657225"/>
                      <a:gd name="connsiteX6" fmla="*/ 647700 w 685800"/>
                      <a:gd name="connsiteY6" fmla="*/ 438150 h 657225"/>
                      <a:gd name="connsiteX7" fmla="*/ 647700 w 685800"/>
                      <a:gd name="connsiteY7" fmla="*/ 342900 h 657225"/>
                      <a:gd name="connsiteX8" fmla="*/ 634536 w 685800"/>
                      <a:gd name="connsiteY8" fmla="*/ 314325 h 657225"/>
                      <a:gd name="connsiteX9" fmla="*/ 647700 w 685800"/>
                      <a:gd name="connsiteY9" fmla="*/ 285750 h 657225"/>
                      <a:gd name="connsiteX10" fmla="*/ 647700 w 685800"/>
                      <a:gd name="connsiteY10" fmla="*/ 190500 h 657225"/>
                      <a:gd name="connsiteX11" fmla="*/ 634536 w 685800"/>
                      <a:gd name="connsiteY11" fmla="*/ 161925 h 657225"/>
                      <a:gd name="connsiteX12" fmla="*/ 647700 w 685800"/>
                      <a:gd name="connsiteY12" fmla="*/ 133350 h 657225"/>
                      <a:gd name="connsiteX13" fmla="*/ 647700 w 685800"/>
                      <a:gd name="connsiteY13" fmla="*/ 38100 h 657225"/>
                      <a:gd name="connsiteX14" fmla="*/ 609600 w 685800"/>
                      <a:gd name="connsiteY14" fmla="*/ 0 h 657225"/>
                      <a:gd name="connsiteX15" fmla="*/ 76200 w 685800"/>
                      <a:gd name="connsiteY15" fmla="*/ 0 h 657225"/>
                      <a:gd name="connsiteX16" fmla="*/ 38100 w 685800"/>
                      <a:gd name="connsiteY16" fmla="*/ 38100 h 657225"/>
                      <a:gd name="connsiteX17" fmla="*/ 38100 w 685800"/>
                      <a:gd name="connsiteY17" fmla="*/ 133350 h 657225"/>
                      <a:gd name="connsiteX18" fmla="*/ 51264 w 685800"/>
                      <a:gd name="connsiteY18" fmla="*/ 161925 h 657225"/>
                      <a:gd name="connsiteX19" fmla="*/ 38100 w 685800"/>
                      <a:gd name="connsiteY19" fmla="*/ 190500 h 657225"/>
                      <a:gd name="connsiteX20" fmla="*/ 38100 w 685800"/>
                      <a:gd name="connsiteY20" fmla="*/ 285750 h 657225"/>
                      <a:gd name="connsiteX21" fmla="*/ 51264 w 685800"/>
                      <a:gd name="connsiteY21" fmla="*/ 314325 h 657225"/>
                      <a:gd name="connsiteX22" fmla="*/ 38100 w 685800"/>
                      <a:gd name="connsiteY22" fmla="*/ 342900 h 657225"/>
                      <a:gd name="connsiteX23" fmla="*/ 38100 w 685800"/>
                      <a:gd name="connsiteY23" fmla="*/ 438150 h 657225"/>
                      <a:gd name="connsiteX24" fmla="*/ 76200 w 685800"/>
                      <a:gd name="connsiteY24" fmla="*/ 476250 h 657225"/>
                      <a:gd name="connsiteX25" fmla="*/ 333375 w 685800"/>
                      <a:gd name="connsiteY25" fmla="*/ 476250 h 657225"/>
                      <a:gd name="connsiteX26" fmla="*/ 333375 w 685800"/>
                      <a:gd name="connsiteY26" fmla="*/ 561975 h 657225"/>
                      <a:gd name="connsiteX27" fmla="*/ 266700 w 685800"/>
                      <a:gd name="connsiteY27" fmla="*/ 561975 h 657225"/>
                      <a:gd name="connsiteX28" fmla="*/ 266700 w 685800"/>
                      <a:gd name="connsiteY28" fmla="*/ 600075 h 657225"/>
                      <a:gd name="connsiteX29" fmla="*/ 0 w 685800"/>
                      <a:gd name="connsiteY29" fmla="*/ 600075 h 657225"/>
                      <a:gd name="connsiteX30" fmla="*/ 0 w 685800"/>
                      <a:gd name="connsiteY30" fmla="*/ 619125 h 657225"/>
                      <a:gd name="connsiteX31" fmla="*/ 266700 w 685800"/>
                      <a:gd name="connsiteY31" fmla="*/ 619125 h 657225"/>
                      <a:gd name="connsiteX32" fmla="*/ 266700 w 685800"/>
                      <a:gd name="connsiteY32" fmla="*/ 657225 h 657225"/>
                      <a:gd name="connsiteX33" fmla="*/ 419100 w 685800"/>
                      <a:gd name="connsiteY33" fmla="*/ 657225 h 657225"/>
                      <a:gd name="connsiteX34" fmla="*/ 419100 w 685800"/>
                      <a:gd name="connsiteY34" fmla="*/ 619125 h 657225"/>
                      <a:gd name="connsiteX35" fmla="*/ 685800 w 685800"/>
                      <a:gd name="connsiteY35" fmla="*/ 619125 h 657225"/>
                      <a:gd name="connsiteX36" fmla="*/ 57150 w 685800"/>
                      <a:gd name="connsiteY36" fmla="*/ 133350 h 657225"/>
                      <a:gd name="connsiteX37" fmla="*/ 57150 w 685800"/>
                      <a:gd name="connsiteY37" fmla="*/ 38100 h 657225"/>
                      <a:gd name="connsiteX38" fmla="*/ 76200 w 685800"/>
                      <a:gd name="connsiteY38" fmla="*/ 19050 h 657225"/>
                      <a:gd name="connsiteX39" fmla="*/ 609600 w 685800"/>
                      <a:gd name="connsiteY39" fmla="*/ 19050 h 657225"/>
                      <a:gd name="connsiteX40" fmla="*/ 628650 w 685800"/>
                      <a:gd name="connsiteY40" fmla="*/ 38100 h 657225"/>
                      <a:gd name="connsiteX41" fmla="*/ 628650 w 685800"/>
                      <a:gd name="connsiteY41" fmla="*/ 133350 h 657225"/>
                      <a:gd name="connsiteX42" fmla="*/ 609600 w 685800"/>
                      <a:gd name="connsiteY42" fmla="*/ 152400 h 657225"/>
                      <a:gd name="connsiteX43" fmla="*/ 76200 w 685800"/>
                      <a:gd name="connsiteY43" fmla="*/ 152400 h 657225"/>
                      <a:gd name="connsiteX44" fmla="*/ 57150 w 685800"/>
                      <a:gd name="connsiteY44" fmla="*/ 133350 h 657225"/>
                      <a:gd name="connsiteX45" fmla="*/ 57150 w 685800"/>
                      <a:gd name="connsiteY45" fmla="*/ 285750 h 657225"/>
                      <a:gd name="connsiteX46" fmla="*/ 57150 w 685800"/>
                      <a:gd name="connsiteY46" fmla="*/ 190500 h 657225"/>
                      <a:gd name="connsiteX47" fmla="*/ 76200 w 685800"/>
                      <a:gd name="connsiteY47" fmla="*/ 171450 h 657225"/>
                      <a:gd name="connsiteX48" fmla="*/ 609600 w 685800"/>
                      <a:gd name="connsiteY48" fmla="*/ 171450 h 657225"/>
                      <a:gd name="connsiteX49" fmla="*/ 628650 w 685800"/>
                      <a:gd name="connsiteY49" fmla="*/ 190500 h 657225"/>
                      <a:gd name="connsiteX50" fmla="*/ 628650 w 685800"/>
                      <a:gd name="connsiteY50" fmla="*/ 285750 h 657225"/>
                      <a:gd name="connsiteX51" fmla="*/ 609600 w 685800"/>
                      <a:gd name="connsiteY51" fmla="*/ 304800 h 657225"/>
                      <a:gd name="connsiteX52" fmla="*/ 76200 w 685800"/>
                      <a:gd name="connsiteY52" fmla="*/ 304800 h 657225"/>
                      <a:gd name="connsiteX53" fmla="*/ 57150 w 685800"/>
                      <a:gd name="connsiteY53" fmla="*/ 285750 h 657225"/>
                      <a:gd name="connsiteX54" fmla="*/ 57150 w 685800"/>
                      <a:gd name="connsiteY54" fmla="*/ 438150 h 657225"/>
                      <a:gd name="connsiteX55" fmla="*/ 57150 w 685800"/>
                      <a:gd name="connsiteY55" fmla="*/ 342900 h 657225"/>
                      <a:gd name="connsiteX56" fmla="*/ 76200 w 685800"/>
                      <a:gd name="connsiteY56" fmla="*/ 323850 h 657225"/>
                      <a:gd name="connsiteX57" fmla="*/ 609600 w 685800"/>
                      <a:gd name="connsiteY57" fmla="*/ 323850 h 657225"/>
                      <a:gd name="connsiteX58" fmla="*/ 628650 w 685800"/>
                      <a:gd name="connsiteY58" fmla="*/ 342900 h 657225"/>
                      <a:gd name="connsiteX59" fmla="*/ 628650 w 685800"/>
                      <a:gd name="connsiteY59" fmla="*/ 438150 h 657225"/>
                      <a:gd name="connsiteX60" fmla="*/ 609600 w 685800"/>
                      <a:gd name="connsiteY60" fmla="*/ 457200 h 657225"/>
                      <a:gd name="connsiteX61" fmla="*/ 76200 w 685800"/>
                      <a:gd name="connsiteY61" fmla="*/ 457200 h 657225"/>
                      <a:gd name="connsiteX62" fmla="*/ 57150 w 685800"/>
                      <a:gd name="connsiteY62" fmla="*/ 438150 h 657225"/>
                      <a:gd name="connsiteX63" fmla="*/ 400050 w 685800"/>
                      <a:gd name="connsiteY63" fmla="*/ 638175 h 657225"/>
                      <a:gd name="connsiteX64" fmla="*/ 285750 w 685800"/>
                      <a:gd name="connsiteY64" fmla="*/ 638175 h 657225"/>
                      <a:gd name="connsiteX65" fmla="*/ 285750 w 685800"/>
                      <a:gd name="connsiteY65" fmla="*/ 581025 h 657225"/>
                      <a:gd name="connsiteX66" fmla="*/ 400050 w 685800"/>
                      <a:gd name="connsiteY66" fmla="*/ 581025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85800" h="657225">
                        <a:moveTo>
                          <a:pt x="685800" y="600075"/>
                        </a:moveTo>
                        <a:lnTo>
                          <a:pt x="419100" y="600075"/>
                        </a:lnTo>
                        <a:lnTo>
                          <a:pt x="419100" y="561975"/>
                        </a:lnTo>
                        <a:lnTo>
                          <a:pt x="352425" y="561975"/>
                        </a:lnTo>
                        <a:lnTo>
                          <a:pt x="352425" y="476250"/>
                        </a:lnTo>
                        <a:lnTo>
                          <a:pt x="609600" y="476250"/>
                        </a:lnTo>
                        <a:cubicBezTo>
                          <a:pt x="630642" y="476250"/>
                          <a:pt x="647700" y="459192"/>
                          <a:pt x="647700" y="438150"/>
                        </a:cubicBezTo>
                        <a:lnTo>
                          <a:pt x="647700" y="342900"/>
                        </a:lnTo>
                        <a:cubicBezTo>
                          <a:pt x="647665" y="331917"/>
                          <a:pt x="642861" y="321490"/>
                          <a:pt x="634536" y="314325"/>
                        </a:cubicBezTo>
                        <a:cubicBezTo>
                          <a:pt x="642861" y="307160"/>
                          <a:pt x="647665" y="296733"/>
                          <a:pt x="647700" y="285750"/>
                        </a:cubicBezTo>
                        <a:lnTo>
                          <a:pt x="647700" y="190500"/>
                        </a:lnTo>
                        <a:cubicBezTo>
                          <a:pt x="647665" y="179517"/>
                          <a:pt x="642861" y="169090"/>
                          <a:pt x="634536" y="161925"/>
                        </a:cubicBezTo>
                        <a:cubicBezTo>
                          <a:pt x="642861" y="154760"/>
                          <a:pt x="647665" y="144333"/>
                          <a:pt x="647700" y="133350"/>
                        </a:cubicBezTo>
                        <a:lnTo>
                          <a:pt x="647700" y="38100"/>
                        </a:lnTo>
                        <a:cubicBezTo>
                          <a:pt x="647700" y="17058"/>
                          <a:pt x="630642" y="0"/>
                          <a:pt x="609600" y="0"/>
                        </a:cubicBezTo>
                        <a:lnTo>
                          <a:pt x="76200" y="0"/>
                        </a:lnTo>
                        <a:cubicBezTo>
                          <a:pt x="55158" y="0"/>
                          <a:pt x="38100" y="17058"/>
                          <a:pt x="38100" y="38100"/>
                        </a:cubicBezTo>
                        <a:lnTo>
                          <a:pt x="38100" y="133350"/>
                        </a:lnTo>
                        <a:cubicBezTo>
                          <a:pt x="38135" y="144333"/>
                          <a:pt x="42939" y="154760"/>
                          <a:pt x="51264" y="161925"/>
                        </a:cubicBezTo>
                        <a:cubicBezTo>
                          <a:pt x="42939" y="169090"/>
                          <a:pt x="38135" y="179517"/>
                          <a:pt x="38100" y="190500"/>
                        </a:cubicBezTo>
                        <a:lnTo>
                          <a:pt x="38100" y="285750"/>
                        </a:lnTo>
                        <a:cubicBezTo>
                          <a:pt x="38135" y="296733"/>
                          <a:pt x="42939" y="307160"/>
                          <a:pt x="51264" y="314325"/>
                        </a:cubicBezTo>
                        <a:cubicBezTo>
                          <a:pt x="42939" y="321490"/>
                          <a:pt x="38135" y="331917"/>
                          <a:pt x="38100" y="342900"/>
                        </a:cubicBezTo>
                        <a:lnTo>
                          <a:pt x="38100" y="438150"/>
                        </a:lnTo>
                        <a:cubicBezTo>
                          <a:pt x="38100" y="459192"/>
                          <a:pt x="55158" y="476250"/>
                          <a:pt x="76200" y="476250"/>
                        </a:cubicBezTo>
                        <a:lnTo>
                          <a:pt x="333375" y="476250"/>
                        </a:lnTo>
                        <a:lnTo>
                          <a:pt x="333375" y="561975"/>
                        </a:lnTo>
                        <a:lnTo>
                          <a:pt x="266700" y="561975"/>
                        </a:lnTo>
                        <a:lnTo>
                          <a:pt x="266700" y="600075"/>
                        </a:lnTo>
                        <a:lnTo>
                          <a:pt x="0" y="600075"/>
                        </a:lnTo>
                        <a:lnTo>
                          <a:pt x="0" y="619125"/>
                        </a:lnTo>
                        <a:lnTo>
                          <a:pt x="266700" y="619125"/>
                        </a:lnTo>
                        <a:lnTo>
                          <a:pt x="266700" y="657225"/>
                        </a:lnTo>
                        <a:lnTo>
                          <a:pt x="419100" y="657225"/>
                        </a:lnTo>
                        <a:lnTo>
                          <a:pt x="419100" y="619125"/>
                        </a:lnTo>
                        <a:lnTo>
                          <a:pt x="685800" y="619125"/>
                        </a:lnTo>
                        <a:close/>
                        <a:moveTo>
                          <a:pt x="57150" y="133350"/>
                        </a:moveTo>
                        <a:lnTo>
                          <a:pt x="57150" y="38100"/>
                        </a:lnTo>
                        <a:cubicBezTo>
                          <a:pt x="57150" y="27579"/>
                          <a:pt x="65679" y="19050"/>
                          <a:pt x="76200" y="19050"/>
                        </a:cubicBezTo>
                        <a:lnTo>
                          <a:pt x="609600" y="19050"/>
                        </a:lnTo>
                        <a:cubicBezTo>
                          <a:pt x="620121" y="19050"/>
                          <a:pt x="628650" y="27579"/>
                          <a:pt x="628650" y="38100"/>
                        </a:cubicBezTo>
                        <a:lnTo>
                          <a:pt x="628650" y="133350"/>
                        </a:lnTo>
                        <a:cubicBezTo>
                          <a:pt x="628650" y="143871"/>
                          <a:pt x="620121" y="152400"/>
                          <a:pt x="609600" y="152400"/>
                        </a:cubicBezTo>
                        <a:lnTo>
                          <a:pt x="76200" y="152400"/>
                        </a:lnTo>
                        <a:cubicBezTo>
                          <a:pt x="65679" y="152400"/>
                          <a:pt x="57150" y="143871"/>
                          <a:pt x="57150" y="133350"/>
                        </a:cubicBezTo>
                        <a:close/>
                        <a:moveTo>
                          <a:pt x="57150" y="285750"/>
                        </a:moveTo>
                        <a:lnTo>
                          <a:pt x="57150" y="190500"/>
                        </a:lnTo>
                        <a:cubicBezTo>
                          <a:pt x="57150" y="179979"/>
                          <a:pt x="65679" y="171450"/>
                          <a:pt x="76200" y="171450"/>
                        </a:cubicBezTo>
                        <a:lnTo>
                          <a:pt x="609600" y="171450"/>
                        </a:lnTo>
                        <a:cubicBezTo>
                          <a:pt x="620121" y="171450"/>
                          <a:pt x="628650" y="179979"/>
                          <a:pt x="628650" y="190500"/>
                        </a:cubicBezTo>
                        <a:lnTo>
                          <a:pt x="628650" y="285750"/>
                        </a:lnTo>
                        <a:cubicBezTo>
                          <a:pt x="628650" y="296271"/>
                          <a:pt x="620121" y="304800"/>
                          <a:pt x="609600" y="304800"/>
                        </a:cubicBezTo>
                        <a:lnTo>
                          <a:pt x="76200" y="304800"/>
                        </a:lnTo>
                        <a:cubicBezTo>
                          <a:pt x="65679" y="304800"/>
                          <a:pt x="57150" y="296271"/>
                          <a:pt x="57150" y="285750"/>
                        </a:cubicBezTo>
                        <a:close/>
                        <a:moveTo>
                          <a:pt x="57150" y="438150"/>
                        </a:moveTo>
                        <a:lnTo>
                          <a:pt x="57150" y="342900"/>
                        </a:lnTo>
                        <a:cubicBezTo>
                          <a:pt x="57150" y="332379"/>
                          <a:pt x="65679" y="323850"/>
                          <a:pt x="76200" y="323850"/>
                        </a:cubicBezTo>
                        <a:lnTo>
                          <a:pt x="609600" y="323850"/>
                        </a:lnTo>
                        <a:cubicBezTo>
                          <a:pt x="620121" y="323850"/>
                          <a:pt x="628650" y="332379"/>
                          <a:pt x="628650" y="342900"/>
                        </a:cubicBezTo>
                        <a:lnTo>
                          <a:pt x="628650" y="438150"/>
                        </a:lnTo>
                        <a:cubicBezTo>
                          <a:pt x="628650" y="448671"/>
                          <a:pt x="620121" y="457200"/>
                          <a:pt x="609600" y="457200"/>
                        </a:cubicBezTo>
                        <a:lnTo>
                          <a:pt x="76200" y="457200"/>
                        </a:lnTo>
                        <a:cubicBezTo>
                          <a:pt x="65679" y="457200"/>
                          <a:pt x="57150" y="448671"/>
                          <a:pt x="57150" y="438150"/>
                        </a:cubicBezTo>
                        <a:close/>
                        <a:moveTo>
                          <a:pt x="400050" y="638175"/>
                        </a:moveTo>
                        <a:lnTo>
                          <a:pt x="285750" y="638175"/>
                        </a:lnTo>
                        <a:lnTo>
                          <a:pt x="285750" y="581025"/>
                        </a:lnTo>
                        <a:lnTo>
                          <a:pt x="400050" y="581025"/>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5" name="Freeform: Shape 144">
                    <a:extLst>
                      <a:ext uri="{FF2B5EF4-FFF2-40B4-BE49-F238E27FC236}">
                        <a16:creationId xmlns:a16="http://schemas.microsoft.com/office/drawing/2014/main" id="{D368D0FC-D308-48F8-A63B-FE1AD3A4E0A1}"/>
                      </a:ext>
                    </a:extLst>
                  </p:cNvPr>
                  <p:cNvSpPr/>
                  <p:nvPr/>
                </p:nvSpPr>
                <p:spPr>
                  <a:xfrm>
                    <a:off x="58674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6" name="Freeform: Shape 145">
                    <a:extLst>
                      <a:ext uri="{FF2B5EF4-FFF2-40B4-BE49-F238E27FC236}">
                        <a16:creationId xmlns:a16="http://schemas.microsoft.com/office/drawing/2014/main" id="{204B2D25-F247-40B2-A565-151155AEE64A}"/>
                      </a:ext>
                    </a:extLst>
                  </p:cNvPr>
                  <p:cNvSpPr/>
                  <p:nvPr/>
                </p:nvSpPr>
                <p:spPr>
                  <a:xfrm>
                    <a:off x="596265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7" name="Freeform: Shape 146">
                    <a:extLst>
                      <a:ext uri="{FF2B5EF4-FFF2-40B4-BE49-F238E27FC236}">
                        <a16:creationId xmlns:a16="http://schemas.microsoft.com/office/drawing/2014/main" id="{A6EB1862-E996-40A1-B235-E13590FA7C05}"/>
                      </a:ext>
                    </a:extLst>
                  </p:cNvPr>
                  <p:cNvSpPr/>
                  <p:nvPr/>
                </p:nvSpPr>
                <p:spPr>
                  <a:xfrm>
                    <a:off x="6057900" y="31718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8" name="Freeform: Shape 147">
                    <a:extLst>
                      <a:ext uri="{FF2B5EF4-FFF2-40B4-BE49-F238E27FC236}">
                        <a16:creationId xmlns:a16="http://schemas.microsoft.com/office/drawing/2014/main" id="{11188B45-92DF-4018-BD9F-68DB603B67B2}"/>
                      </a:ext>
                    </a:extLst>
                  </p:cNvPr>
                  <p:cNvSpPr/>
                  <p:nvPr/>
                </p:nvSpPr>
                <p:spPr>
                  <a:xfrm>
                    <a:off x="58674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49" name="Freeform: Shape 148">
                    <a:extLst>
                      <a:ext uri="{FF2B5EF4-FFF2-40B4-BE49-F238E27FC236}">
                        <a16:creationId xmlns:a16="http://schemas.microsoft.com/office/drawing/2014/main" id="{D6F83628-C730-4343-9DD5-DFE00343F66E}"/>
                      </a:ext>
                    </a:extLst>
                  </p:cNvPr>
                  <p:cNvSpPr/>
                  <p:nvPr/>
                </p:nvSpPr>
                <p:spPr>
                  <a:xfrm>
                    <a:off x="596265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50" name="Freeform: Shape 149">
                    <a:extLst>
                      <a:ext uri="{FF2B5EF4-FFF2-40B4-BE49-F238E27FC236}">
                        <a16:creationId xmlns:a16="http://schemas.microsoft.com/office/drawing/2014/main" id="{64367013-E3D6-4BD8-9D13-6B915B1A6DDE}"/>
                      </a:ext>
                    </a:extLst>
                  </p:cNvPr>
                  <p:cNvSpPr/>
                  <p:nvPr/>
                </p:nvSpPr>
                <p:spPr>
                  <a:xfrm>
                    <a:off x="6057900" y="33242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51" name="Freeform: Shape 150">
                    <a:extLst>
                      <a:ext uri="{FF2B5EF4-FFF2-40B4-BE49-F238E27FC236}">
                        <a16:creationId xmlns:a16="http://schemas.microsoft.com/office/drawing/2014/main" id="{A7534673-C3AF-48B2-8017-192728962C6F}"/>
                      </a:ext>
                    </a:extLst>
                  </p:cNvPr>
                  <p:cNvSpPr/>
                  <p:nvPr/>
                </p:nvSpPr>
                <p:spPr>
                  <a:xfrm>
                    <a:off x="58674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52" name="Freeform: Shape 151">
                    <a:extLst>
                      <a:ext uri="{FF2B5EF4-FFF2-40B4-BE49-F238E27FC236}">
                        <a16:creationId xmlns:a16="http://schemas.microsoft.com/office/drawing/2014/main" id="{A5E6A9B3-6752-4F4B-84BA-0006F393260A}"/>
                      </a:ext>
                    </a:extLst>
                  </p:cNvPr>
                  <p:cNvSpPr/>
                  <p:nvPr/>
                </p:nvSpPr>
                <p:spPr>
                  <a:xfrm>
                    <a:off x="596265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53" name="Freeform: Shape 152">
                    <a:extLst>
                      <a:ext uri="{FF2B5EF4-FFF2-40B4-BE49-F238E27FC236}">
                        <a16:creationId xmlns:a16="http://schemas.microsoft.com/office/drawing/2014/main" id="{60BB8C99-120D-42EF-89CA-47F5E48A1D7F}"/>
                      </a:ext>
                    </a:extLst>
                  </p:cNvPr>
                  <p:cNvSpPr/>
                  <p:nvPr/>
                </p:nvSpPr>
                <p:spPr>
                  <a:xfrm>
                    <a:off x="6057900" y="347662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grpSp>
            <p:grpSp>
              <p:nvGrpSpPr>
                <p:cNvPr id="159" name="Graphic 45" descr="Upward trend">
                  <a:extLst>
                    <a:ext uri="{FF2B5EF4-FFF2-40B4-BE49-F238E27FC236}">
                      <a16:creationId xmlns:a16="http://schemas.microsoft.com/office/drawing/2014/main" id="{46B18AA9-0C6C-4C59-A5F5-9DEF9E4905D0}"/>
                    </a:ext>
                  </a:extLst>
                </p:cNvPr>
                <p:cNvGrpSpPr/>
                <p:nvPr/>
              </p:nvGrpSpPr>
              <p:grpSpPr>
                <a:xfrm>
                  <a:off x="5387147" y="6880690"/>
                  <a:ext cx="667784" cy="668079"/>
                  <a:chOff x="5772550" y="3105150"/>
                  <a:chExt cx="647414" cy="647700"/>
                </a:xfrm>
                <a:solidFill>
                  <a:schemeClr val="bg1"/>
                </a:solidFill>
              </p:grpSpPr>
              <p:sp>
                <p:nvSpPr>
                  <p:cNvPr id="160" name="Freeform: Shape 159">
                    <a:extLst>
                      <a:ext uri="{FF2B5EF4-FFF2-40B4-BE49-F238E27FC236}">
                        <a16:creationId xmlns:a16="http://schemas.microsoft.com/office/drawing/2014/main" id="{9C59C9DD-A493-4871-9C23-D11ED1634619}"/>
                      </a:ext>
                    </a:extLst>
                  </p:cNvPr>
                  <p:cNvSpPr/>
                  <p:nvPr/>
                </p:nvSpPr>
                <p:spPr>
                  <a:xfrm>
                    <a:off x="5861075" y="3245481"/>
                    <a:ext cx="556383" cy="361702"/>
                  </a:xfrm>
                  <a:custGeom>
                    <a:avLst/>
                    <a:gdLst>
                      <a:gd name="connsiteX0" fmla="*/ 149200 w 556383"/>
                      <a:gd name="connsiteY0" fmla="*/ 225923 h 361702"/>
                      <a:gd name="connsiteX1" fmla="*/ 199682 w 556383"/>
                      <a:gd name="connsiteY1" fmla="*/ 272863 h 361702"/>
                      <a:gd name="connsiteX2" fmla="*/ 270577 w 556383"/>
                      <a:gd name="connsiteY2" fmla="*/ 203940 h 361702"/>
                      <a:gd name="connsiteX3" fmla="*/ 314935 w 556383"/>
                      <a:gd name="connsiteY3" fmla="*/ 159706 h 361702"/>
                      <a:gd name="connsiteX4" fmla="*/ 365541 w 556383"/>
                      <a:gd name="connsiteY4" fmla="*/ 204359 h 361702"/>
                      <a:gd name="connsiteX5" fmla="*/ 537172 w 556383"/>
                      <a:gd name="connsiteY5" fmla="*/ 32661 h 361702"/>
                      <a:gd name="connsiteX6" fmla="*/ 537306 w 556383"/>
                      <a:gd name="connsiteY6" fmla="*/ 32662 h 361702"/>
                      <a:gd name="connsiteX7" fmla="*/ 537334 w 556383"/>
                      <a:gd name="connsiteY7" fmla="*/ 32728 h 361702"/>
                      <a:gd name="connsiteX8" fmla="*/ 537334 w 556383"/>
                      <a:gd name="connsiteY8" fmla="*/ 114300 h 361702"/>
                      <a:gd name="connsiteX9" fmla="*/ 556384 w 556383"/>
                      <a:gd name="connsiteY9" fmla="*/ 114300 h 361702"/>
                      <a:gd name="connsiteX10" fmla="*/ 556384 w 556383"/>
                      <a:gd name="connsiteY10" fmla="*/ 0 h 361702"/>
                      <a:gd name="connsiteX11" fmla="*/ 442341 w 556383"/>
                      <a:gd name="connsiteY11" fmla="*/ 0 h 361702"/>
                      <a:gd name="connsiteX12" fmla="*/ 442341 w 556383"/>
                      <a:gd name="connsiteY12" fmla="*/ 19050 h 361702"/>
                      <a:gd name="connsiteX13" fmla="*/ 523599 w 556383"/>
                      <a:gd name="connsiteY13" fmla="*/ 19050 h 361702"/>
                      <a:gd name="connsiteX14" fmla="*/ 523703 w 556383"/>
                      <a:gd name="connsiteY14" fmla="*/ 19137 h 361702"/>
                      <a:gd name="connsiteX15" fmla="*/ 523675 w 556383"/>
                      <a:gd name="connsiteY15" fmla="*/ 19212 h 361702"/>
                      <a:gd name="connsiteX16" fmla="*/ 364703 w 556383"/>
                      <a:gd name="connsiteY16" fmla="*/ 178194 h 361702"/>
                      <a:gd name="connsiteX17" fmla="*/ 314096 w 556383"/>
                      <a:gd name="connsiteY17" fmla="*/ 133540 h 361702"/>
                      <a:gd name="connsiteX18" fmla="*/ 257261 w 556383"/>
                      <a:gd name="connsiteY18" fmla="*/ 190376 h 361702"/>
                      <a:gd name="connsiteX19" fmla="*/ 199454 w 556383"/>
                      <a:gd name="connsiteY19" fmla="*/ 246574 h 361702"/>
                      <a:gd name="connsiteX20" fmla="*/ 148761 w 556383"/>
                      <a:gd name="connsiteY20" fmla="*/ 199463 h 361702"/>
                      <a:gd name="connsiteX21" fmla="*/ 0 w 556383"/>
                      <a:gd name="connsiteY21" fmla="*/ 348234 h 361702"/>
                      <a:gd name="connsiteX22" fmla="*/ 13468 w 556383"/>
                      <a:gd name="connsiteY22" fmla="*/ 361702 h 361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56383" h="361702">
                        <a:moveTo>
                          <a:pt x="149200" y="225923"/>
                        </a:moveTo>
                        <a:lnTo>
                          <a:pt x="199682" y="272863"/>
                        </a:lnTo>
                        <a:lnTo>
                          <a:pt x="270577" y="203940"/>
                        </a:lnTo>
                        <a:lnTo>
                          <a:pt x="314935" y="159706"/>
                        </a:lnTo>
                        <a:lnTo>
                          <a:pt x="365541" y="204359"/>
                        </a:lnTo>
                        <a:lnTo>
                          <a:pt x="537172" y="32661"/>
                        </a:lnTo>
                        <a:cubicBezTo>
                          <a:pt x="537209" y="32624"/>
                          <a:pt x="537270" y="32625"/>
                          <a:pt x="537306" y="32662"/>
                        </a:cubicBezTo>
                        <a:cubicBezTo>
                          <a:pt x="537323" y="32680"/>
                          <a:pt x="537334" y="32703"/>
                          <a:pt x="537334" y="32728"/>
                        </a:cubicBezTo>
                        <a:lnTo>
                          <a:pt x="537334" y="114300"/>
                        </a:lnTo>
                        <a:lnTo>
                          <a:pt x="556384" y="114300"/>
                        </a:lnTo>
                        <a:lnTo>
                          <a:pt x="556384" y="0"/>
                        </a:lnTo>
                        <a:lnTo>
                          <a:pt x="442341" y="0"/>
                        </a:lnTo>
                        <a:lnTo>
                          <a:pt x="442341" y="19050"/>
                        </a:lnTo>
                        <a:lnTo>
                          <a:pt x="523599" y="19050"/>
                        </a:lnTo>
                        <a:cubicBezTo>
                          <a:pt x="523651" y="19045"/>
                          <a:pt x="523698" y="19084"/>
                          <a:pt x="523703" y="19137"/>
                        </a:cubicBezTo>
                        <a:cubicBezTo>
                          <a:pt x="523705" y="19164"/>
                          <a:pt x="523695" y="19192"/>
                          <a:pt x="523675" y="19212"/>
                        </a:cubicBezTo>
                        <a:lnTo>
                          <a:pt x="364703" y="178194"/>
                        </a:lnTo>
                        <a:lnTo>
                          <a:pt x="314096" y="133540"/>
                        </a:lnTo>
                        <a:lnTo>
                          <a:pt x="257261" y="190376"/>
                        </a:lnTo>
                        <a:lnTo>
                          <a:pt x="199454" y="246574"/>
                        </a:lnTo>
                        <a:lnTo>
                          <a:pt x="148761" y="199463"/>
                        </a:lnTo>
                        <a:lnTo>
                          <a:pt x="0" y="348234"/>
                        </a:lnTo>
                        <a:lnTo>
                          <a:pt x="13468" y="361702"/>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61" name="Freeform: Shape 160">
                    <a:extLst>
                      <a:ext uri="{FF2B5EF4-FFF2-40B4-BE49-F238E27FC236}">
                        <a16:creationId xmlns:a16="http://schemas.microsoft.com/office/drawing/2014/main" id="{DA21043F-D398-4B43-B75B-9DB0FE2013F3}"/>
                      </a:ext>
                    </a:extLst>
                  </p:cNvPr>
                  <p:cNvSpPr/>
                  <p:nvPr/>
                </p:nvSpPr>
                <p:spPr>
                  <a:xfrm>
                    <a:off x="5772550" y="3105150"/>
                    <a:ext cx="647414" cy="647700"/>
                  </a:xfrm>
                  <a:custGeom>
                    <a:avLst/>
                    <a:gdLst>
                      <a:gd name="connsiteX0" fmla="*/ 19050 w 647414"/>
                      <a:gd name="connsiteY0" fmla="*/ 628650 h 647700"/>
                      <a:gd name="connsiteX1" fmla="*/ 19050 w 647414"/>
                      <a:gd name="connsiteY1" fmla="*/ 0 h 647700"/>
                      <a:gd name="connsiteX2" fmla="*/ 0 w 647414"/>
                      <a:gd name="connsiteY2" fmla="*/ 0 h 647700"/>
                      <a:gd name="connsiteX3" fmla="*/ 0 w 647414"/>
                      <a:gd name="connsiteY3" fmla="*/ 647700 h 647700"/>
                      <a:gd name="connsiteX4" fmla="*/ 647414 w 647414"/>
                      <a:gd name="connsiteY4" fmla="*/ 647700 h 647700"/>
                      <a:gd name="connsiteX5" fmla="*/ 647414 w 647414"/>
                      <a:gd name="connsiteY5" fmla="*/ 628650 h 647700"/>
                      <a:gd name="connsiteX6" fmla="*/ 19050 w 647414"/>
                      <a:gd name="connsiteY6" fmla="*/ 62865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414" h="647700">
                        <a:moveTo>
                          <a:pt x="19050" y="628650"/>
                        </a:moveTo>
                        <a:lnTo>
                          <a:pt x="19050" y="0"/>
                        </a:lnTo>
                        <a:lnTo>
                          <a:pt x="0" y="0"/>
                        </a:lnTo>
                        <a:lnTo>
                          <a:pt x="0" y="647700"/>
                        </a:lnTo>
                        <a:lnTo>
                          <a:pt x="647414" y="647700"/>
                        </a:lnTo>
                        <a:lnTo>
                          <a:pt x="647414" y="628650"/>
                        </a:lnTo>
                        <a:lnTo>
                          <a:pt x="19050" y="628650"/>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grpSp>
          </p:grpSp>
        </p:grpSp>
      </p:grpSp>
      <p:grpSp>
        <p:nvGrpSpPr>
          <p:cNvPr id="107" name="Group 106">
            <a:extLst>
              <a:ext uri="{FF2B5EF4-FFF2-40B4-BE49-F238E27FC236}">
                <a16:creationId xmlns:a16="http://schemas.microsoft.com/office/drawing/2014/main" id="{D20B0EBB-35E5-4597-AF5A-7EB17DC94BD2}"/>
              </a:ext>
            </a:extLst>
          </p:cNvPr>
          <p:cNvGrpSpPr/>
          <p:nvPr/>
        </p:nvGrpSpPr>
        <p:grpSpPr>
          <a:xfrm rot="1101049">
            <a:off x="2089023" y="3270009"/>
            <a:ext cx="2674145" cy="1540085"/>
            <a:chOff x="1537385" y="3398033"/>
            <a:chExt cx="2674145" cy="1540085"/>
          </a:xfrm>
        </p:grpSpPr>
        <p:sp>
          <p:nvSpPr>
            <p:cNvPr id="108" name="Freeform: Shape 107">
              <a:extLst>
                <a:ext uri="{FF2B5EF4-FFF2-40B4-BE49-F238E27FC236}">
                  <a16:creationId xmlns:a16="http://schemas.microsoft.com/office/drawing/2014/main" id="{65BC8382-F553-4EC0-ABD9-AD5F1B41C71C}"/>
                </a:ext>
              </a:extLst>
            </p:cNvPr>
            <p:cNvSpPr>
              <a:spLocks/>
            </p:cNvSpPr>
            <p:nvPr/>
          </p:nvSpPr>
          <p:spPr bwMode="auto">
            <a:xfrm rot="1315312">
              <a:off x="1537385" y="3398033"/>
              <a:ext cx="2674145" cy="1540085"/>
            </a:xfrm>
            <a:custGeom>
              <a:avLst/>
              <a:gdLst>
                <a:gd name="connsiteX0" fmla="*/ 4830 w 6211634"/>
                <a:gd name="connsiteY0" fmla="*/ 0 h 2728353"/>
                <a:gd name="connsiteX1" fmla="*/ 2925856 w 6211634"/>
                <a:gd name="connsiteY1" fmla="*/ 0 h 2728353"/>
                <a:gd name="connsiteX2" fmla="*/ 2925856 w 6211634"/>
                <a:gd name="connsiteY2" fmla="*/ 1847 h 2728353"/>
                <a:gd name="connsiteX3" fmla="*/ 3061491 w 6211634"/>
                <a:gd name="connsiteY3" fmla="*/ 1847 h 2728353"/>
                <a:gd name="connsiteX4" fmla="*/ 4530290 w 6211634"/>
                <a:gd name="connsiteY4" fmla="*/ 1847 h 2728353"/>
                <a:gd name="connsiteX5" fmla="*/ 5721242 w 6211634"/>
                <a:gd name="connsiteY5" fmla="*/ 695159 h 2728353"/>
                <a:gd name="connsiteX6" fmla="*/ 6211634 w 6211634"/>
                <a:gd name="connsiteY6" fmla="*/ 749689 h 2728353"/>
                <a:gd name="connsiteX7" fmla="*/ 5884706 w 6211634"/>
                <a:gd name="connsiteY7" fmla="*/ 1201510 h 2728353"/>
                <a:gd name="connsiteX8" fmla="*/ 5892490 w 6211634"/>
                <a:gd name="connsiteY8" fmla="*/ 1365100 h 2728353"/>
                <a:gd name="connsiteX9" fmla="*/ 4530290 w 6211634"/>
                <a:gd name="connsiteY9" fmla="*/ 2728353 h 2728353"/>
                <a:gd name="connsiteX10" fmla="*/ 1362201 w 6211634"/>
                <a:gd name="connsiteY10" fmla="*/ 2728353 h 2728353"/>
                <a:gd name="connsiteX11" fmla="*/ 1326155 w 6211634"/>
                <a:gd name="connsiteY11" fmla="*/ 2726506 h 2728353"/>
                <a:gd name="connsiteX12" fmla="*/ 4830 w 6211634"/>
                <a:gd name="connsiteY12" fmla="*/ 2726506 h 2728353"/>
                <a:gd name="connsiteX13" fmla="*/ 4830 w 6211634"/>
                <a:gd name="connsiteY13" fmla="*/ 1412441 h 2728353"/>
                <a:gd name="connsiteX14" fmla="*/ 0 w 6211634"/>
                <a:gd name="connsiteY14" fmla="*/ 1365100 h 2728353"/>
                <a:gd name="connsiteX15" fmla="*/ 4830 w 6211634"/>
                <a:gd name="connsiteY15" fmla="*/ 1317372 h 2728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11634" h="2728353">
                  <a:moveTo>
                    <a:pt x="4830" y="0"/>
                  </a:moveTo>
                  <a:lnTo>
                    <a:pt x="2925856" y="0"/>
                  </a:lnTo>
                  <a:lnTo>
                    <a:pt x="2925856" y="1847"/>
                  </a:lnTo>
                  <a:lnTo>
                    <a:pt x="3061491" y="1847"/>
                  </a:lnTo>
                  <a:cubicBezTo>
                    <a:pt x="3453635" y="1847"/>
                    <a:pt x="3936273" y="1847"/>
                    <a:pt x="4530290" y="1847"/>
                  </a:cubicBezTo>
                  <a:cubicBezTo>
                    <a:pt x="5036250" y="1847"/>
                    <a:pt x="5487722" y="282288"/>
                    <a:pt x="5721242" y="695159"/>
                  </a:cubicBezTo>
                  <a:cubicBezTo>
                    <a:pt x="5721242" y="695159"/>
                    <a:pt x="5721242" y="695159"/>
                    <a:pt x="6211634" y="749689"/>
                  </a:cubicBezTo>
                  <a:lnTo>
                    <a:pt x="5884706" y="1201510"/>
                  </a:lnTo>
                  <a:cubicBezTo>
                    <a:pt x="5892490" y="1256040"/>
                    <a:pt x="5892490" y="1310570"/>
                    <a:pt x="5892490" y="1365100"/>
                  </a:cubicBezTo>
                  <a:cubicBezTo>
                    <a:pt x="5892490" y="2112942"/>
                    <a:pt x="5277554" y="2728353"/>
                    <a:pt x="4530290" y="2728353"/>
                  </a:cubicBezTo>
                  <a:cubicBezTo>
                    <a:pt x="4530290" y="2728353"/>
                    <a:pt x="4530290" y="2728353"/>
                    <a:pt x="1362201" y="2728353"/>
                  </a:cubicBezTo>
                  <a:lnTo>
                    <a:pt x="1326155" y="2726506"/>
                  </a:lnTo>
                  <a:lnTo>
                    <a:pt x="4830" y="2726506"/>
                  </a:lnTo>
                  <a:lnTo>
                    <a:pt x="4830" y="1412441"/>
                  </a:lnTo>
                  <a:lnTo>
                    <a:pt x="0" y="1365100"/>
                  </a:lnTo>
                  <a:lnTo>
                    <a:pt x="4830" y="131737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square">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09" name="Rectangle 24">
              <a:extLst>
                <a:ext uri="{FF2B5EF4-FFF2-40B4-BE49-F238E27FC236}">
                  <a16:creationId xmlns:a16="http://schemas.microsoft.com/office/drawing/2014/main" id="{892C498C-395D-428B-A215-459C4C89111E}"/>
                </a:ext>
              </a:extLst>
            </p:cNvPr>
            <p:cNvSpPr>
              <a:spLocks noChangeArrowheads="1"/>
            </p:cNvSpPr>
            <p:nvPr/>
          </p:nvSpPr>
          <p:spPr bwMode="auto">
            <a:xfrm rot="1315312">
              <a:off x="1997804" y="3647229"/>
              <a:ext cx="134812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ru-RU" sz="4500" b="1" i="0" u="none" strike="noStrike" kern="1200" cap="none" spc="0" normalizeH="0" baseline="0" noProof="0">
                  <a:ln>
                    <a:noFill/>
                  </a:ln>
                  <a:solidFill>
                    <a:srgbClr val="FFFFFF"/>
                  </a:solidFill>
                  <a:effectLst/>
                  <a:uLnTx/>
                  <a:uFillTx/>
                  <a:latin typeface="Open Sans" pitchFamily="2" charset="0"/>
                  <a:ea typeface="+mn-ea"/>
                  <a:cs typeface="+mn-cs"/>
                </a:rPr>
                <a:t>340k</a:t>
              </a:r>
              <a:endParaRPr kumimoji="0" lang="ru-RU" altLang="ru-RU" sz="4500"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grpSp>
      <p:grpSp>
        <p:nvGrpSpPr>
          <p:cNvPr id="110" name="Group 109">
            <a:extLst>
              <a:ext uri="{FF2B5EF4-FFF2-40B4-BE49-F238E27FC236}">
                <a16:creationId xmlns:a16="http://schemas.microsoft.com/office/drawing/2014/main" id="{C005150A-2F44-44D7-8F10-B67EC83B4FA0}"/>
              </a:ext>
            </a:extLst>
          </p:cNvPr>
          <p:cNvGrpSpPr/>
          <p:nvPr/>
        </p:nvGrpSpPr>
        <p:grpSpPr>
          <a:xfrm>
            <a:off x="8825619" y="7582907"/>
            <a:ext cx="2674145" cy="1604356"/>
            <a:chOff x="8825619" y="7582907"/>
            <a:chExt cx="2674145" cy="1540085"/>
          </a:xfrm>
        </p:grpSpPr>
        <p:sp>
          <p:nvSpPr>
            <p:cNvPr id="111" name="Freeform: Shape 110">
              <a:extLst>
                <a:ext uri="{FF2B5EF4-FFF2-40B4-BE49-F238E27FC236}">
                  <a16:creationId xmlns:a16="http://schemas.microsoft.com/office/drawing/2014/main" id="{989949F2-5D9C-4A72-B45A-9CD32348E665}"/>
                </a:ext>
              </a:extLst>
            </p:cNvPr>
            <p:cNvSpPr>
              <a:spLocks/>
            </p:cNvSpPr>
            <p:nvPr/>
          </p:nvSpPr>
          <p:spPr bwMode="auto">
            <a:xfrm rot="19183639" flipH="1">
              <a:off x="8825619" y="7582907"/>
              <a:ext cx="2674145" cy="1540085"/>
            </a:xfrm>
            <a:custGeom>
              <a:avLst/>
              <a:gdLst>
                <a:gd name="connsiteX0" fmla="*/ 4830 w 6211634"/>
                <a:gd name="connsiteY0" fmla="*/ 0 h 2728353"/>
                <a:gd name="connsiteX1" fmla="*/ 2925856 w 6211634"/>
                <a:gd name="connsiteY1" fmla="*/ 0 h 2728353"/>
                <a:gd name="connsiteX2" fmla="*/ 2925856 w 6211634"/>
                <a:gd name="connsiteY2" fmla="*/ 1847 h 2728353"/>
                <a:gd name="connsiteX3" fmla="*/ 3061491 w 6211634"/>
                <a:gd name="connsiteY3" fmla="*/ 1847 h 2728353"/>
                <a:gd name="connsiteX4" fmla="*/ 4530290 w 6211634"/>
                <a:gd name="connsiteY4" fmla="*/ 1847 h 2728353"/>
                <a:gd name="connsiteX5" fmla="*/ 5721242 w 6211634"/>
                <a:gd name="connsiteY5" fmla="*/ 695159 h 2728353"/>
                <a:gd name="connsiteX6" fmla="*/ 6211634 w 6211634"/>
                <a:gd name="connsiteY6" fmla="*/ 749689 h 2728353"/>
                <a:gd name="connsiteX7" fmla="*/ 5884706 w 6211634"/>
                <a:gd name="connsiteY7" fmla="*/ 1201510 h 2728353"/>
                <a:gd name="connsiteX8" fmla="*/ 5892490 w 6211634"/>
                <a:gd name="connsiteY8" fmla="*/ 1365100 h 2728353"/>
                <a:gd name="connsiteX9" fmla="*/ 4530290 w 6211634"/>
                <a:gd name="connsiteY9" fmla="*/ 2728353 h 2728353"/>
                <a:gd name="connsiteX10" fmla="*/ 1362201 w 6211634"/>
                <a:gd name="connsiteY10" fmla="*/ 2728353 h 2728353"/>
                <a:gd name="connsiteX11" fmla="*/ 1326155 w 6211634"/>
                <a:gd name="connsiteY11" fmla="*/ 2726506 h 2728353"/>
                <a:gd name="connsiteX12" fmla="*/ 4830 w 6211634"/>
                <a:gd name="connsiteY12" fmla="*/ 2726506 h 2728353"/>
                <a:gd name="connsiteX13" fmla="*/ 4830 w 6211634"/>
                <a:gd name="connsiteY13" fmla="*/ 1412441 h 2728353"/>
                <a:gd name="connsiteX14" fmla="*/ 0 w 6211634"/>
                <a:gd name="connsiteY14" fmla="*/ 1365100 h 2728353"/>
                <a:gd name="connsiteX15" fmla="*/ 4830 w 6211634"/>
                <a:gd name="connsiteY15" fmla="*/ 1317372 h 2728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11634" h="2728353">
                  <a:moveTo>
                    <a:pt x="4830" y="0"/>
                  </a:moveTo>
                  <a:lnTo>
                    <a:pt x="2925856" y="0"/>
                  </a:lnTo>
                  <a:lnTo>
                    <a:pt x="2925856" y="1847"/>
                  </a:lnTo>
                  <a:lnTo>
                    <a:pt x="3061491" y="1847"/>
                  </a:lnTo>
                  <a:cubicBezTo>
                    <a:pt x="3453635" y="1847"/>
                    <a:pt x="3936273" y="1847"/>
                    <a:pt x="4530290" y="1847"/>
                  </a:cubicBezTo>
                  <a:cubicBezTo>
                    <a:pt x="5036250" y="1847"/>
                    <a:pt x="5487722" y="282288"/>
                    <a:pt x="5721242" y="695159"/>
                  </a:cubicBezTo>
                  <a:cubicBezTo>
                    <a:pt x="5721242" y="695159"/>
                    <a:pt x="5721242" y="695159"/>
                    <a:pt x="6211634" y="749689"/>
                  </a:cubicBezTo>
                  <a:lnTo>
                    <a:pt x="5884706" y="1201510"/>
                  </a:lnTo>
                  <a:cubicBezTo>
                    <a:pt x="5892490" y="1256040"/>
                    <a:pt x="5892490" y="1310570"/>
                    <a:pt x="5892490" y="1365100"/>
                  </a:cubicBezTo>
                  <a:cubicBezTo>
                    <a:pt x="5892490" y="2112942"/>
                    <a:pt x="5277554" y="2728353"/>
                    <a:pt x="4530290" y="2728353"/>
                  </a:cubicBezTo>
                  <a:cubicBezTo>
                    <a:pt x="4530290" y="2728353"/>
                    <a:pt x="4530290" y="2728353"/>
                    <a:pt x="1362201" y="2728353"/>
                  </a:cubicBezTo>
                  <a:lnTo>
                    <a:pt x="1326155" y="2726506"/>
                  </a:lnTo>
                  <a:lnTo>
                    <a:pt x="4830" y="2726506"/>
                  </a:lnTo>
                  <a:lnTo>
                    <a:pt x="4830" y="1412441"/>
                  </a:lnTo>
                  <a:lnTo>
                    <a:pt x="0" y="1365100"/>
                  </a:lnTo>
                  <a:lnTo>
                    <a:pt x="4830" y="131737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square">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112" name="Rectangle 24">
              <a:extLst>
                <a:ext uri="{FF2B5EF4-FFF2-40B4-BE49-F238E27FC236}">
                  <a16:creationId xmlns:a16="http://schemas.microsoft.com/office/drawing/2014/main" id="{51792CD3-749D-4B64-B09B-7FE51BC81DDB}"/>
                </a:ext>
              </a:extLst>
            </p:cNvPr>
            <p:cNvSpPr>
              <a:spLocks noChangeArrowheads="1"/>
            </p:cNvSpPr>
            <p:nvPr/>
          </p:nvSpPr>
          <p:spPr bwMode="auto">
            <a:xfrm rot="19183639" flipH="1">
              <a:off x="9629147" y="7810961"/>
              <a:ext cx="134812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ru-RU" sz="4500" b="1" i="0" u="none" strike="noStrike" kern="1200" cap="none" spc="0" normalizeH="0" baseline="0" noProof="0">
                  <a:ln>
                    <a:noFill/>
                  </a:ln>
                  <a:solidFill>
                    <a:srgbClr val="FFFFFF"/>
                  </a:solidFill>
                  <a:effectLst/>
                  <a:uLnTx/>
                  <a:uFillTx/>
                  <a:latin typeface="Open Sans" pitchFamily="2" charset="0"/>
                  <a:ea typeface="+mn-ea"/>
                  <a:cs typeface="+mn-cs"/>
                </a:rPr>
                <a:t>134k</a:t>
              </a:r>
              <a:endParaRPr kumimoji="0" lang="ru-RU" altLang="ru-RU" sz="4500"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grpSp>
      <p:grpSp>
        <p:nvGrpSpPr>
          <p:cNvPr id="106" name="Group 105">
            <a:extLst>
              <a:ext uri="{FF2B5EF4-FFF2-40B4-BE49-F238E27FC236}">
                <a16:creationId xmlns:a16="http://schemas.microsoft.com/office/drawing/2014/main" id="{2D4BA6AD-0E46-4B8B-9D6F-399BE1F71D62}"/>
              </a:ext>
            </a:extLst>
          </p:cNvPr>
          <p:cNvGrpSpPr/>
          <p:nvPr/>
        </p:nvGrpSpPr>
        <p:grpSpPr>
          <a:xfrm>
            <a:off x="21486714" y="940290"/>
            <a:ext cx="1733320" cy="380594"/>
            <a:chOff x="-2808348" y="655438"/>
            <a:chExt cx="14185914" cy="3114879"/>
          </a:xfrm>
          <a:solidFill>
            <a:schemeClr val="tx2"/>
          </a:solidFill>
        </p:grpSpPr>
        <p:sp>
          <p:nvSpPr>
            <p:cNvPr id="113" name="Freeform 88">
              <a:extLst>
                <a:ext uri="{FF2B5EF4-FFF2-40B4-BE49-F238E27FC236}">
                  <a16:creationId xmlns:a16="http://schemas.microsoft.com/office/drawing/2014/main" id="{6019E099-81BD-4C96-B396-C1FD1BB4E3B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14" name="Freeform: Shape 113">
              <a:extLst>
                <a:ext uri="{FF2B5EF4-FFF2-40B4-BE49-F238E27FC236}">
                  <a16:creationId xmlns:a16="http://schemas.microsoft.com/office/drawing/2014/main" id="{B2C45E12-009C-4DAD-A2AF-C6C92E9F2316}"/>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15" name="Group 114">
              <a:extLst>
                <a:ext uri="{FF2B5EF4-FFF2-40B4-BE49-F238E27FC236}">
                  <a16:creationId xmlns:a16="http://schemas.microsoft.com/office/drawing/2014/main" id="{BA59F844-BFF5-4933-A515-1B10C4FEC8CD}"/>
                </a:ext>
              </a:extLst>
            </p:cNvPr>
            <p:cNvGrpSpPr/>
            <p:nvPr/>
          </p:nvGrpSpPr>
          <p:grpSpPr>
            <a:xfrm>
              <a:off x="2868343" y="938734"/>
              <a:ext cx="2565529" cy="2678828"/>
              <a:chOff x="8223954" y="1597322"/>
              <a:chExt cx="232377" cy="259774"/>
            </a:xfrm>
            <a:grpFill/>
          </p:grpSpPr>
          <p:sp>
            <p:nvSpPr>
              <p:cNvPr id="116" name="Rectangle 119">
                <a:extLst>
                  <a:ext uri="{FF2B5EF4-FFF2-40B4-BE49-F238E27FC236}">
                    <a16:creationId xmlns:a16="http://schemas.microsoft.com/office/drawing/2014/main" id="{963D693D-56F4-47C6-B1EC-E67060846DA7}"/>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17" name="Rectangle 120">
                <a:extLst>
                  <a:ext uri="{FF2B5EF4-FFF2-40B4-BE49-F238E27FC236}">
                    <a16:creationId xmlns:a16="http://schemas.microsoft.com/office/drawing/2014/main" id="{25274787-53D7-4005-ACF1-AB59980BD5B2}"/>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18" name="Freeform 121">
                <a:extLst>
                  <a:ext uri="{FF2B5EF4-FFF2-40B4-BE49-F238E27FC236}">
                    <a16:creationId xmlns:a16="http://schemas.microsoft.com/office/drawing/2014/main" id="{8C4FD5FC-6A36-4848-9580-0F953D5A4745}"/>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97733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150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
                                          </p:val>
                                        </p:tav>
                                        <p:tav tm="100000">
                                          <p:val>
                                            <p:strVal val="#ppt_w"/>
                                          </p:val>
                                        </p:tav>
                                      </p:tavLst>
                                    </p:anim>
                                    <p:anim calcmode="lin" valueType="num">
                                      <p:cBhvr>
                                        <p:cTn id="8" dur="500" fill="hold"/>
                                        <p:tgtEl>
                                          <p:spTgt spid="78"/>
                                        </p:tgtEl>
                                        <p:attrNameLst>
                                          <p:attrName>ppt_h</p:attrName>
                                        </p:attrNameLst>
                                      </p:cBhvr>
                                      <p:tavLst>
                                        <p:tav tm="0">
                                          <p:val>
                                            <p:fltVal val="0"/>
                                          </p:val>
                                        </p:tav>
                                        <p:tav tm="100000">
                                          <p:val>
                                            <p:strVal val="#ppt_h"/>
                                          </p:val>
                                        </p:tav>
                                      </p:tavLst>
                                    </p:anim>
                                    <p:anim calcmode="lin" valueType="num">
                                      <p:cBhvr>
                                        <p:cTn id="9" dur="500" fill="hold"/>
                                        <p:tgtEl>
                                          <p:spTgt spid="78"/>
                                        </p:tgtEl>
                                        <p:attrNameLst>
                                          <p:attrName>style.rotation</p:attrName>
                                        </p:attrNameLst>
                                      </p:cBhvr>
                                      <p:tavLst>
                                        <p:tav tm="0">
                                          <p:val>
                                            <p:fltVal val="360"/>
                                          </p:val>
                                        </p:tav>
                                        <p:tav tm="100000">
                                          <p:val>
                                            <p:fltVal val="0"/>
                                          </p:val>
                                        </p:tav>
                                      </p:tavLst>
                                    </p:anim>
                                    <p:animEffect transition="in" filter="fade">
                                      <p:cBhvr>
                                        <p:cTn id="10" dur="500"/>
                                        <p:tgtEl>
                                          <p:spTgt spid="78"/>
                                        </p:tgtEl>
                                      </p:cBhvr>
                                    </p:animEffect>
                                  </p:childTnLst>
                                </p:cTn>
                              </p:par>
                              <p:par>
                                <p:cTn id="11" presetID="49" presetClass="entr" presetSubtype="0" decel="100000" fill="hold" nodeType="withEffect">
                                  <p:stCondLst>
                                    <p:cond delay="2000"/>
                                  </p:stCondLst>
                                  <p:childTnLst>
                                    <p:set>
                                      <p:cBhvr>
                                        <p:cTn id="12" dur="1" fill="hold">
                                          <p:stCondLst>
                                            <p:cond delay="0"/>
                                          </p:stCondLst>
                                        </p:cTn>
                                        <p:tgtEl>
                                          <p:spTgt spid="84"/>
                                        </p:tgtEl>
                                        <p:attrNameLst>
                                          <p:attrName>style.visibility</p:attrName>
                                        </p:attrNameLst>
                                      </p:cBhvr>
                                      <p:to>
                                        <p:strVal val="visible"/>
                                      </p:to>
                                    </p:set>
                                    <p:anim calcmode="lin" valueType="num">
                                      <p:cBhvr>
                                        <p:cTn id="13" dur="500" fill="hold"/>
                                        <p:tgtEl>
                                          <p:spTgt spid="84"/>
                                        </p:tgtEl>
                                        <p:attrNameLst>
                                          <p:attrName>ppt_w</p:attrName>
                                        </p:attrNameLst>
                                      </p:cBhvr>
                                      <p:tavLst>
                                        <p:tav tm="0">
                                          <p:val>
                                            <p:fltVal val="0"/>
                                          </p:val>
                                        </p:tav>
                                        <p:tav tm="100000">
                                          <p:val>
                                            <p:strVal val="#ppt_w"/>
                                          </p:val>
                                        </p:tav>
                                      </p:tavLst>
                                    </p:anim>
                                    <p:anim calcmode="lin" valueType="num">
                                      <p:cBhvr>
                                        <p:cTn id="14" dur="500" fill="hold"/>
                                        <p:tgtEl>
                                          <p:spTgt spid="84"/>
                                        </p:tgtEl>
                                        <p:attrNameLst>
                                          <p:attrName>ppt_h</p:attrName>
                                        </p:attrNameLst>
                                      </p:cBhvr>
                                      <p:tavLst>
                                        <p:tav tm="0">
                                          <p:val>
                                            <p:fltVal val="0"/>
                                          </p:val>
                                        </p:tav>
                                        <p:tav tm="100000">
                                          <p:val>
                                            <p:strVal val="#ppt_h"/>
                                          </p:val>
                                        </p:tav>
                                      </p:tavLst>
                                    </p:anim>
                                    <p:anim calcmode="lin" valueType="num">
                                      <p:cBhvr>
                                        <p:cTn id="15" dur="500" fill="hold"/>
                                        <p:tgtEl>
                                          <p:spTgt spid="84"/>
                                        </p:tgtEl>
                                        <p:attrNameLst>
                                          <p:attrName>style.rotation</p:attrName>
                                        </p:attrNameLst>
                                      </p:cBhvr>
                                      <p:tavLst>
                                        <p:tav tm="0">
                                          <p:val>
                                            <p:fltVal val="360"/>
                                          </p:val>
                                        </p:tav>
                                        <p:tav tm="100000">
                                          <p:val>
                                            <p:fltVal val="0"/>
                                          </p:val>
                                        </p:tav>
                                      </p:tavLst>
                                    </p:anim>
                                    <p:animEffect transition="in" filter="fade">
                                      <p:cBhvr>
                                        <p:cTn id="16" dur="500"/>
                                        <p:tgtEl>
                                          <p:spTgt spid="84"/>
                                        </p:tgtEl>
                                      </p:cBhvr>
                                    </p:animEffect>
                                  </p:childTnLst>
                                </p:cTn>
                              </p:par>
                              <p:par>
                                <p:cTn id="17" presetID="49" presetClass="entr" presetSubtype="0" decel="100000" fill="hold" nodeType="withEffect">
                                  <p:stCondLst>
                                    <p:cond delay="1250"/>
                                  </p:stCondLst>
                                  <p:childTnLst>
                                    <p:set>
                                      <p:cBhvr>
                                        <p:cTn id="18" dur="1" fill="hold">
                                          <p:stCondLst>
                                            <p:cond delay="0"/>
                                          </p:stCondLst>
                                        </p:cTn>
                                        <p:tgtEl>
                                          <p:spTgt spid="98"/>
                                        </p:tgtEl>
                                        <p:attrNameLst>
                                          <p:attrName>style.visibility</p:attrName>
                                        </p:attrNameLst>
                                      </p:cBhvr>
                                      <p:to>
                                        <p:strVal val="visible"/>
                                      </p:to>
                                    </p:set>
                                    <p:anim calcmode="lin" valueType="num">
                                      <p:cBhvr>
                                        <p:cTn id="19" dur="500" fill="hold"/>
                                        <p:tgtEl>
                                          <p:spTgt spid="98"/>
                                        </p:tgtEl>
                                        <p:attrNameLst>
                                          <p:attrName>ppt_w</p:attrName>
                                        </p:attrNameLst>
                                      </p:cBhvr>
                                      <p:tavLst>
                                        <p:tav tm="0">
                                          <p:val>
                                            <p:fltVal val="0"/>
                                          </p:val>
                                        </p:tav>
                                        <p:tav tm="100000">
                                          <p:val>
                                            <p:strVal val="#ppt_w"/>
                                          </p:val>
                                        </p:tav>
                                      </p:tavLst>
                                    </p:anim>
                                    <p:anim calcmode="lin" valueType="num">
                                      <p:cBhvr>
                                        <p:cTn id="20" dur="500" fill="hold"/>
                                        <p:tgtEl>
                                          <p:spTgt spid="98"/>
                                        </p:tgtEl>
                                        <p:attrNameLst>
                                          <p:attrName>ppt_h</p:attrName>
                                        </p:attrNameLst>
                                      </p:cBhvr>
                                      <p:tavLst>
                                        <p:tav tm="0">
                                          <p:val>
                                            <p:fltVal val="0"/>
                                          </p:val>
                                        </p:tav>
                                        <p:tav tm="100000">
                                          <p:val>
                                            <p:strVal val="#ppt_h"/>
                                          </p:val>
                                        </p:tav>
                                      </p:tavLst>
                                    </p:anim>
                                    <p:anim calcmode="lin" valueType="num">
                                      <p:cBhvr>
                                        <p:cTn id="21" dur="500" fill="hold"/>
                                        <p:tgtEl>
                                          <p:spTgt spid="98"/>
                                        </p:tgtEl>
                                        <p:attrNameLst>
                                          <p:attrName>style.rotation</p:attrName>
                                        </p:attrNameLst>
                                      </p:cBhvr>
                                      <p:tavLst>
                                        <p:tav tm="0">
                                          <p:val>
                                            <p:fltVal val="360"/>
                                          </p:val>
                                        </p:tav>
                                        <p:tav tm="100000">
                                          <p:val>
                                            <p:fltVal val="0"/>
                                          </p:val>
                                        </p:tav>
                                      </p:tavLst>
                                    </p:anim>
                                    <p:animEffect transition="in" filter="fade">
                                      <p:cBhvr>
                                        <p:cTn id="22" dur="500"/>
                                        <p:tgtEl>
                                          <p:spTgt spid="98"/>
                                        </p:tgtEl>
                                      </p:cBhvr>
                                    </p:animEffect>
                                  </p:childTnLst>
                                </p:cTn>
                              </p:par>
                              <p:par>
                                <p:cTn id="23" presetID="2" presetClass="entr" presetSubtype="2" decel="100000" fill="hold" grpId="0" nodeType="withEffect">
                                  <p:stCondLst>
                                    <p:cond delay="900"/>
                                  </p:stCondLst>
                                  <p:childTnLst>
                                    <p:set>
                                      <p:cBhvr>
                                        <p:cTn id="24" dur="1" fill="hold">
                                          <p:stCondLst>
                                            <p:cond delay="0"/>
                                          </p:stCondLst>
                                        </p:cTn>
                                        <p:tgtEl>
                                          <p:spTgt spid="122"/>
                                        </p:tgtEl>
                                        <p:attrNameLst>
                                          <p:attrName>style.visibility</p:attrName>
                                        </p:attrNameLst>
                                      </p:cBhvr>
                                      <p:to>
                                        <p:strVal val="visible"/>
                                      </p:to>
                                    </p:set>
                                    <p:anim calcmode="lin" valueType="num">
                                      <p:cBhvr additive="base">
                                        <p:cTn id="25" dur="1000" fill="hold"/>
                                        <p:tgtEl>
                                          <p:spTgt spid="122"/>
                                        </p:tgtEl>
                                        <p:attrNameLst>
                                          <p:attrName>ppt_x</p:attrName>
                                        </p:attrNameLst>
                                      </p:cBhvr>
                                      <p:tavLst>
                                        <p:tav tm="0">
                                          <p:val>
                                            <p:strVal val="1+#ppt_w/2"/>
                                          </p:val>
                                        </p:tav>
                                        <p:tav tm="100000">
                                          <p:val>
                                            <p:strVal val="#ppt_x"/>
                                          </p:val>
                                        </p:tav>
                                      </p:tavLst>
                                    </p:anim>
                                    <p:anim calcmode="lin" valueType="num">
                                      <p:cBhvr additive="base">
                                        <p:cTn id="26" dur="1000" fill="hold"/>
                                        <p:tgtEl>
                                          <p:spTgt spid="122"/>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900"/>
                                  </p:stCondLst>
                                  <p:childTnLst>
                                    <p:set>
                                      <p:cBhvr>
                                        <p:cTn id="28" dur="1" fill="hold">
                                          <p:stCondLst>
                                            <p:cond delay="0"/>
                                          </p:stCondLst>
                                        </p:cTn>
                                        <p:tgtEl>
                                          <p:spTgt spid="123"/>
                                        </p:tgtEl>
                                        <p:attrNameLst>
                                          <p:attrName>style.visibility</p:attrName>
                                        </p:attrNameLst>
                                      </p:cBhvr>
                                      <p:to>
                                        <p:strVal val="visible"/>
                                      </p:to>
                                    </p:set>
                                    <p:anim calcmode="lin" valueType="num">
                                      <p:cBhvr additive="base">
                                        <p:cTn id="29" dur="1000" fill="hold"/>
                                        <p:tgtEl>
                                          <p:spTgt spid="123"/>
                                        </p:tgtEl>
                                        <p:attrNameLst>
                                          <p:attrName>ppt_x</p:attrName>
                                        </p:attrNameLst>
                                      </p:cBhvr>
                                      <p:tavLst>
                                        <p:tav tm="0">
                                          <p:val>
                                            <p:strVal val="1+#ppt_w/2"/>
                                          </p:val>
                                        </p:tav>
                                        <p:tav tm="100000">
                                          <p:val>
                                            <p:strVal val="#ppt_x"/>
                                          </p:val>
                                        </p:tav>
                                      </p:tavLst>
                                    </p:anim>
                                    <p:anim calcmode="lin" valueType="num">
                                      <p:cBhvr additive="base">
                                        <p:cTn id="30" dur="1000" fill="hold"/>
                                        <p:tgtEl>
                                          <p:spTgt spid="123"/>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iterate type="lt">
                                    <p:tmPct val="10000"/>
                                  </p:iterate>
                                  <p:childTnLst>
                                    <p:set>
                                      <p:cBhvr>
                                        <p:cTn id="32" dur="1" fill="hold">
                                          <p:stCondLst>
                                            <p:cond delay="0"/>
                                          </p:stCondLst>
                                        </p:cTn>
                                        <p:tgtEl>
                                          <p:spTgt spid="124"/>
                                        </p:tgtEl>
                                        <p:attrNameLst>
                                          <p:attrName>style.visibility</p:attrName>
                                        </p:attrNameLst>
                                      </p:cBhvr>
                                      <p:to>
                                        <p:strVal val="visible"/>
                                      </p:to>
                                    </p:set>
                                    <p:anim calcmode="lin" valueType="num">
                                      <p:cBhvr additive="base">
                                        <p:cTn id="33" dur="1000" fill="hold"/>
                                        <p:tgtEl>
                                          <p:spTgt spid="124"/>
                                        </p:tgtEl>
                                        <p:attrNameLst>
                                          <p:attrName>ppt_x</p:attrName>
                                        </p:attrNameLst>
                                      </p:cBhvr>
                                      <p:tavLst>
                                        <p:tav tm="0">
                                          <p:val>
                                            <p:strVal val="1+#ppt_w/2"/>
                                          </p:val>
                                        </p:tav>
                                        <p:tav tm="100000">
                                          <p:val>
                                            <p:strVal val="#ppt_x"/>
                                          </p:val>
                                        </p:tav>
                                      </p:tavLst>
                                    </p:anim>
                                    <p:anim calcmode="lin" valueType="num">
                                      <p:cBhvr additive="base">
                                        <p:cTn id="34" dur="1000" fill="hold"/>
                                        <p:tgtEl>
                                          <p:spTgt spid="124"/>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iterate type="lt">
                                    <p:tmPct val="10000"/>
                                  </p:iterate>
                                  <p:childTnLst>
                                    <p:set>
                                      <p:cBhvr>
                                        <p:cTn id="36" dur="1" fill="hold">
                                          <p:stCondLst>
                                            <p:cond delay="0"/>
                                          </p:stCondLst>
                                        </p:cTn>
                                        <p:tgtEl>
                                          <p:spTgt spid="125"/>
                                        </p:tgtEl>
                                        <p:attrNameLst>
                                          <p:attrName>style.visibility</p:attrName>
                                        </p:attrNameLst>
                                      </p:cBhvr>
                                      <p:to>
                                        <p:strVal val="visible"/>
                                      </p:to>
                                    </p:set>
                                    <p:anim calcmode="lin" valueType="num">
                                      <p:cBhvr additive="base">
                                        <p:cTn id="37" dur="1000" fill="hold"/>
                                        <p:tgtEl>
                                          <p:spTgt spid="125"/>
                                        </p:tgtEl>
                                        <p:attrNameLst>
                                          <p:attrName>ppt_x</p:attrName>
                                        </p:attrNameLst>
                                      </p:cBhvr>
                                      <p:tavLst>
                                        <p:tav tm="0">
                                          <p:val>
                                            <p:strVal val="1+#ppt_w/2"/>
                                          </p:val>
                                        </p:tav>
                                        <p:tav tm="100000">
                                          <p:val>
                                            <p:strVal val="#ppt_x"/>
                                          </p:val>
                                        </p:tav>
                                      </p:tavLst>
                                    </p:anim>
                                    <p:anim calcmode="lin" valueType="num">
                                      <p:cBhvr additive="base">
                                        <p:cTn id="38" dur="1000" fill="hold"/>
                                        <p:tgtEl>
                                          <p:spTgt spid="125"/>
                                        </p:tgtEl>
                                        <p:attrNameLst>
                                          <p:attrName>ppt_y</p:attrName>
                                        </p:attrNameLst>
                                      </p:cBhvr>
                                      <p:tavLst>
                                        <p:tav tm="0">
                                          <p:val>
                                            <p:strVal val="#ppt_y"/>
                                          </p:val>
                                        </p:tav>
                                        <p:tav tm="100000">
                                          <p:val>
                                            <p:strVal val="#ppt_y"/>
                                          </p:val>
                                        </p:tav>
                                      </p:tavLst>
                                    </p:anim>
                                  </p:childTnLst>
                                </p:cTn>
                              </p:par>
                              <p:par>
                                <p:cTn id="39" presetID="49" presetClass="entr" presetSubtype="0" decel="100000" fill="hold" nodeType="withEffect">
                                  <p:stCondLst>
                                    <p:cond delay="150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 calcmode="lin" valueType="num">
                                      <p:cBhvr>
                                        <p:cTn id="43" dur="500" fill="hold"/>
                                        <p:tgtEl>
                                          <p:spTgt spid="3"/>
                                        </p:tgtEl>
                                        <p:attrNameLst>
                                          <p:attrName>style.rotation</p:attrName>
                                        </p:attrNameLst>
                                      </p:cBhvr>
                                      <p:tavLst>
                                        <p:tav tm="0">
                                          <p:val>
                                            <p:fltVal val="360"/>
                                          </p:val>
                                        </p:tav>
                                        <p:tav tm="100000">
                                          <p:val>
                                            <p:fltVal val="0"/>
                                          </p:val>
                                        </p:tav>
                                      </p:tavLst>
                                    </p:anim>
                                    <p:animEffect transition="in" filter="fade">
                                      <p:cBhvr>
                                        <p:cTn id="44" dur="500"/>
                                        <p:tgtEl>
                                          <p:spTgt spid="3"/>
                                        </p:tgtEl>
                                      </p:cBhvr>
                                    </p:animEffect>
                                  </p:childTnLst>
                                </p:cTn>
                              </p:par>
                              <p:par>
                                <p:cTn id="45" presetID="49" presetClass="entr" presetSubtype="0" decel="100000" fill="hold" nodeType="withEffect">
                                  <p:stCondLst>
                                    <p:cond delay="200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 calcmode="lin" valueType="num">
                                      <p:cBhvr>
                                        <p:cTn id="49" dur="500" fill="hold"/>
                                        <p:tgtEl>
                                          <p:spTgt spid="6"/>
                                        </p:tgtEl>
                                        <p:attrNameLst>
                                          <p:attrName>style.rotation</p:attrName>
                                        </p:attrNameLst>
                                      </p:cBhvr>
                                      <p:tavLst>
                                        <p:tav tm="0">
                                          <p:val>
                                            <p:fltVal val="360"/>
                                          </p:val>
                                        </p:tav>
                                        <p:tav tm="100000">
                                          <p:val>
                                            <p:fltVal val="0"/>
                                          </p:val>
                                        </p:tav>
                                      </p:tavLst>
                                    </p:anim>
                                    <p:animEffect transition="in" filter="fade">
                                      <p:cBhvr>
                                        <p:cTn id="50" dur="500"/>
                                        <p:tgtEl>
                                          <p:spTgt spid="6"/>
                                        </p:tgtEl>
                                      </p:cBhvr>
                                    </p:animEffect>
                                  </p:childTnLst>
                                </p:cTn>
                              </p:par>
                              <p:par>
                                <p:cTn id="51" presetID="49" presetClass="entr" presetSubtype="0" decel="100000" fill="hold" nodeType="withEffect">
                                  <p:stCondLst>
                                    <p:cond delay="125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 calcmode="lin" valueType="num">
                                      <p:cBhvr>
                                        <p:cTn id="55" dur="500" fill="hold"/>
                                        <p:tgtEl>
                                          <p:spTgt spid="12"/>
                                        </p:tgtEl>
                                        <p:attrNameLst>
                                          <p:attrName>style.rotation</p:attrName>
                                        </p:attrNameLst>
                                      </p:cBhvr>
                                      <p:tavLst>
                                        <p:tav tm="0">
                                          <p:val>
                                            <p:fltVal val="360"/>
                                          </p:val>
                                        </p:tav>
                                        <p:tav tm="100000">
                                          <p:val>
                                            <p:fltVal val="0"/>
                                          </p:val>
                                        </p:tav>
                                      </p:tavLst>
                                    </p:anim>
                                    <p:animEffect transition="in" filter="fade">
                                      <p:cBhvr>
                                        <p:cTn id="56" dur="500"/>
                                        <p:tgtEl>
                                          <p:spTgt spid="12"/>
                                        </p:tgtEl>
                                      </p:cBhvr>
                                    </p:animEffect>
                                  </p:childTnLst>
                                </p:cTn>
                              </p:par>
                              <p:par>
                                <p:cTn id="57" presetID="2" presetClass="entr" presetSubtype="4" decel="100000" fill="hold" nodeType="withEffect">
                                  <p:stCondLst>
                                    <p:cond delay="50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1000" fill="hold"/>
                                        <p:tgtEl>
                                          <p:spTgt spid="14"/>
                                        </p:tgtEl>
                                        <p:attrNameLst>
                                          <p:attrName>ppt_x</p:attrName>
                                        </p:attrNameLst>
                                      </p:cBhvr>
                                      <p:tavLst>
                                        <p:tav tm="0">
                                          <p:val>
                                            <p:strVal val="#ppt_x"/>
                                          </p:val>
                                        </p:tav>
                                        <p:tav tm="100000">
                                          <p:val>
                                            <p:strVal val="#ppt_x"/>
                                          </p:val>
                                        </p:tav>
                                      </p:tavLst>
                                    </p:anim>
                                    <p:anim calcmode="lin" valueType="num">
                                      <p:cBhvr additive="base">
                                        <p:cTn id="60" dur="1000" fill="hold"/>
                                        <p:tgtEl>
                                          <p:spTgt spid="14"/>
                                        </p:tgtEl>
                                        <p:attrNameLst>
                                          <p:attrName>ppt_y</p:attrName>
                                        </p:attrNameLst>
                                      </p:cBhvr>
                                      <p:tavLst>
                                        <p:tav tm="0">
                                          <p:val>
                                            <p:strVal val="1+#ppt_h/2"/>
                                          </p:val>
                                        </p:tav>
                                        <p:tav tm="100000">
                                          <p:val>
                                            <p:strVal val="#ppt_y"/>
                                          </p:val>
                                        </p:tav>
                                      </p:tavLst>
                                    </p:anim>
                                  </p:childTnLst>
                                </p:cTn>
                              </p:par>
                              <p:par>
                                <p:cTn id="61" presetID="2" presetClass="entr" presetSubtype="3" decel="100000" fill="hold" nodeType="withEffect">
                                  <p:stCondLst>
                                    <p:cond delay="500"/>
                                  </p:stCondLst>
                                  <p:childTnLst>
                                    <p:set>
                                      <p:cBhvr>
                                        <p:cTn id="62" dur="1" fill="hold">
                                          <p:stCondLst>
                                            <p:cond delay="0"/>
                                          </p:stCondLst>
                                        </p:cTn>
                                        <p:tgtEl>
                                          <p:spTgt spid="110"/>
                                        </p:tgtEl>
                                        <p:attrNameLst>
                                          <p:attrName>style.visibility</p:attrName>
                                        </p:attrNameLst>
                                      </p:cBhvr>
                                      <p:to>
                                        <p:strVal val="visible"/>
                                      </p:to>
                                    </p:set>
                                    <p:anim calcmode="lin" valueType="num">
                                      <p:cBhvr additive="base">
                                        <p:cTn id="63" dur="1000" fill="hold"/>
                                        <p:tgtEl>
                                          <p:spTgt spid="110"/>
                                        </p:tgtEl>
                                        <p:attrNameLst>
                                          <p:attrName>ppt_x</p:attrName>
                                        </p:attrNameLst>
                                      </p:cBhvr>
                                      <p:tavLst>
                                        <p:tav tm="0">
                                          <p:val>
                                            <p:strVal val="1+#ppt_w/2"/>
                                          </p:val>
                                        </p:tav>
                                        <p:tav tm="100000">
                                          <p:val>
                                            <p:strVal val="#ppt_x"/>
                                          </p:val>
                                        </p:tav>
                                      </p:tavLst>
                                    </p:anim>
                                    <p:anim calcmode="lin" valueType="num">
                                      <p:cBhvr additive="base">
                                        <p:cTn id="64" dur="1000" fill="hold"/>
                                        <p:tgtEl>
                                          <p:spTgt spid="110"/>
                                        </p:tgtEl>
                                        <p:attrNameLst>
                                          <p:attrName>ppt_y</p:attrName>
                                        </p:attrNameLst>
                                      </p:cBhvr>
                                      <p:tavLst>
                                        <p:tav tm="0">
                                          <p:val>
                                            <p:strVal val="0-#ppt_h/2"/>
                                          </p:val>
                                        </p:tav>
                                        <p:tav tm="100000">
                                          <p:val>
                                            <p:strVal val="#ppt_y"/>
                                          </p:val>
                                        </p:tav>
                                      </p:tavLst>
                                    </p:anim>
                                  </p:childTnLst>
                                </p:cTn>
                              </p:par>
                              <p:par>
                                <p:cTn id="65" presetID="2" presetClass="entr" presetSubtype="9" decel="100000" fill="hold" nodeType="withEffect">
                                  <p:stCondLst>
                                    <p:cond delay="500"/>
                                  </p:stCondLst>
                                  <p:childTnLst>
                                    <p:set>
                                      <p:cBhvr>
                                        <p:cTn id="66" dur="1" fill="hold">
                                          <p:stCondLst>
                                            <p:cond delay="0"/>
                                          </p:stCondLst>
                                        </p:cTn>
                                        <p:tgtEl>
                                          <p:spTgt spid="107"/>
                                        </p:tgtEl>
                                        <p:attrNameLst>
                                          <p:attrName>style.visibility</p:attrName>
                                        </p:attrNameLst>
                                      </p:cBhvr>
                                      <p:to>
                                        <p:strVal val="visible"/>
                                      </p:to>
                                    </p:set>
                                    <p:anim calcmode="lin" valueType="num">
                                      <p:cBhvr additive="base">
                                        <p:cTn id="67" dur="1000" fill="hold"/>
                                        <p:tgtEl>
                                          <p:spTgt spid="107"/>
                                        </p:tgtEl>
                                        <p:attrNameLst>
                                          <p:attrName>ppt_x</p:attrName>
                                        </p:attrNameLst>
                                      </p:cBhvr>
                                      <p:tavLst>
                                        <p:tav tm="0">
                                          <p:val>
                                            <p:strVal val="0-#ppt_w/2"/>
                                          </p:val>
                                        </p:tav>
                                        <p:tav tm="100000">
                                          <p:val>
                                            <p:strVal val="#ppt_x"/>
                                          </p:val>
                                        </p:tav>
                                      </p:tavLst>
                                    </p:anim>
                                    <p:anim calcmode="lin" valueType="num">
                                      <p:cBhvr additive="base">
                                        <p:cTn id="68" dur="1000" fill="hold"/>
                                        <p:tgtEl>
                                          <p:spTgt spid="10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animBg="1"/>
      <p:bldP spid="12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ight Triangle 3">
            <a:extLst>
              <a:ext uri="{FF2B5EF4-FFF2-40B4-BE49-F238E27FC236}">
                <a16:creationId xmlns:a16="http://schemas.microsoft.com/office/drawing/2014/main" id="{0B526E19-F3CD-4047-AF8E-5727C896DAA9}"/>
              </a:ext>
            </a:extLst>
          </p:cNvPr>
          <p:cNvSpPr/>
          <p:nvPr/>
        </p:nvSpPr>
        <p:spPr>
          <a:xfrm>
            <a:off x="12193587" y="1351907"/>
            <a:ext cx="13610492" cy="1433449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sp>
        <p:nvSpPr>
          <p:cNvPr id="11" name="Rectangle: Rounded Corners 10">
            <a:extLst>
              <a:ext uri="{FF2B5EF4-FFF2-40B4-BE49-F238E27FC236}">
                <a16:creationId xmlns:a16="http://schemas.microsoft.com/office/drawing/2014/main" id="{E187C4BC-BA62-49B7-AC44-F523740CA306}"/>
              </a:ext>
            </a:extLst>
          </p:cNvPr>
          <p:cNvSpPr/>
          <p:nvPr/>
        </p:nvSpPr>
        <p:spPr>
          <a:xfrm>
            <a:off x="2243668" y="6857250"/>
            <a:ext cx="3061862" cy="556136"/>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US" sz="2200">
                <a:solidFill>
                  <a:schemeClr val="bg1"/>
                </a:solidFill>
                <a:latin typeface="Lato Black" panose="020F0A02020204030203" pitchFamily="34" charset="0"/>
              </a:rPr>
              <a:t>Project Manager</a:t>
            </a:r>
            <a:endParaRPr lang="en-US" sz="2400">
              <a:solidFill>
                <a:schemeClr val="bg1"/>
              </a:solidFill>
              <a:latin typeface="Lato Black" panose="020F0A02020204030203" pitchFamily="34" charset="0"/>
            </a:endParaRPr>
          </a:p>
        </p:txBody>
      </p:sp>
      <p:sp>
        <p:nvSpPr>
          <p:cNvPr id="14" name="TextBox 13">
            <a:extLst>
              <a:ext uri="{FF2B5EF4-FFF2-40B4-BE49-F238E27FC236}">
                <a16:creationId xmlns:a16="http://schemas.microsoft.com/office/drawing/2014/main" id="{6387BDBE-B146-4D53-B973-5D4B374C27BA}"/>
              </a:ext>
            </a:extLst>
          </p:cNvPr>
          <p:cNvSpPr txBox="1"/>
          <p:nvPr/>
        </p:nvSpPr>
        <p:spPr>
          <a:xfrm>
            <a:off x="1909520" y="3877928"/>
            <a:ext cx="9260810" cy="2554545"/>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8000">
                <a:solidFill>
                  <a:schemeClr val="tx1"/>
                </a:solidFill>
                <a:latin typeface="Montserrat Black" panose="00000A00000000000000" pitchFamily="50" charset="0"/>
              </a:rPr>
              <a:t>WELCOME TO</a:t>
            </a:r>
          </a:p>
          <a:p>
            <a:pPr defTabSz="1828800"/>
            <a:r>
              <a:rPr lang="en-US" sz="8000">
                <a:solidFill>
                  <a:schemeClr val="tx1"/>
                </a:solidFill>
                <a:latin typeface="Montserrat Black" panose="00000A00000000000000" pitchFamily="50" charset="0"/>
              </a:rPr>
              <a:t>OUR </a:t>
            </a:r>
            <a:r>
              <a:rPr lang="en-US" sz="8000">
                <a:solidFill>
                  <a:schemeClr val="tx2"/>
                </a:solidFill>
                <a:latin typeface="Montserrat Black" panose="00000A00000000000000" pitchFamily="50" charset="0"/>
              </a:rPr>
              <a:t>COMPANY</a:t>
            </a:r>
            <a:endParaRPr lang="en-US" sz="8000" dirty="0">
              <a:solidFill>
                <a:schemeClr val="tx2"/>
              </a:solidFill>
              <a:latin typeface="Montserrat Black" panose="00000A00000000000000" pitchFamily="50" charset="0"/>
            </a:endParaRPr>
          </a:p>
        </p:txBody>
      </p:sp>
      <p:sp>
        <p:nvSpPr>
          <p:cNvPr id="160" name="TextBox 159">
            <a:extLst>
              <a:ext uri="{FF2B5EF4-FFF2-40B4-BE49-F238E27FC236}">
                <a16:creationId xmlns:a16="http://schemas.microsoft.com/office/drawing/2014/main" id="{CB69C6E4-71C1-49B5-A7B0-1A62D70143A3}"/>
              </a:ext>
            </a:extLst>
          </p:cNvPr>
          <p:cNvSpPr txBox="1"/>
          <p:nvPr/>
        </p:nvSpPr>
        <p:spPr>
          <a:xfrm>
            <a:off x="1953401" y="7744677"/>
            <a:ext cx="9484222" cy="1548950"/>
          </a:xfrm>
          <a:prstGeom prst="rect">
            <a:avLst/>
          </a:prstGeom>
          <a:noFill/>
        </p:spPr>
        <p:txBody>
          <a:bodyPr wrap="square" rtlCol="0">
            <a:spAutoFit/>
          </a:bodyPr>
          <a:lstStyle/>
          <a:p>
            <a:pPr defTabSz="1828800">
              <a:lnSpc>
                <a:spcPct val="150000"/>
              </a:lnSpc>
            </a:pP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Lorem ipsum es lorem ipsum dolor siabes dolore magna aliqua uta.</a:t>
            </a:r>
            <a:endPar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0BDFC2D6-DA1D-4437-9560-F1EF28C725F8}"/>
              </a:ext>
            </a:extLst>
          </p:cNvPr>
          <p:cNvSpPr txBox="1"/>
          <p:nvPr/>
        </p:nvSpPr>
        <p:spPr>
          <a:xfrm>
            <a:off x="14445473" y="14138548"/>
            <a:ext cx="7433440" cy="707886"/>
          </a:xfrm>
          <a:prstGeom prst="rect">
            <a:avLst/>
          </a:prstGeom>
          <a:noFill/>
        </p:spPr>
        <p:txBody>
          <a:bodyPr wrap="square" rtlCol="0">
            <a:spAutoFit/>
          </a:bodyPr>
          <a:lstStyle/>
          <a:p>
            <a:pPr defTabSz="1828800"/>
            <a:r>
              <a:rPr lang="en-US" sz="4000">
                <a:solidFill>
                  <a:srgbClr val="121212"/>
                </a:solidFill>
                <a:latin typeface="Lato" panose="020F0502020204030203" pitchFamily="34" charset="0"/>
              </a:rPr>
              <a:t>Credit : Image by </a:t>
            </a:r>
            <a:r>
              <a:rPr lang="en-US" sz="4000">
                <a:solidFill>
                  <a:srgbClr val="FF0000"/>
                </a:solidFill>
                <a:latin typeface="Lato" panose="020F0502020204030203" pitchFamily="34" charset="0"/>
                <a:hlinkClick r:id="rId2">
                  <a:extLst>
                    <a:ext uri="{A12FA001-AC4F-418D-AE19-62706E023703}">
                      <ahyp:hlinkClr xmlns:ahyp="http://schemas.microsoft.com/office/drawing/2018/hyperlinkcolor" val="tx"/>
                    </a:ext>
                  </a:extLst>
                </a:hlinkClick>
              </a:rPr>
              <a:t>pngkey.com</a:t>
            </a:r>
            <a:endParaRPr lang="en-US" sz="4000">
              <a:solidFill>
                <a:srgbClr val="FF0000"/>
              </a:solidFill>
              <a:latin typeface="Lato" panose="020F0502020204030203" pitchFamily="34" charset="0"/>
            </a:endParaRPr>
          </a:p>
        </p:txBody>
      </p:sp>
      <p:grpSp>
        <p:nvGrpSpPr>
          <p:cNvPr id="26" name="Group 25">
            <a:extLst>
              <a:ext uri="{FF2B5EF4-FFF2-40B4-BE49-F238E27FC236}">
                <a16:creationId xmlns:a16="http://schemas.microsoft.com/office/drawing/2014/main" id="{0B4CEE12-B7C4-4D23-B079-541B32EE68D6}"/>
              </a:ext>
            </a:extLst>
          </p:cNvPr>
          <p:cNvGrpSpPr/>
          <p:nvPr/>
        </p:nvGrpSpPr>
        <p:grpSpPr>
          <a:xfrm>
            <a:off x="2243668" y="9934336"/>
            <a:ext cx="1733320" cy="380594"/>
            <a:chOff x="-2808348" y="655438"/>
            <a:chExt cx="14185914" cy="3114879"/>
          </a:xfrm>
          <a:solidFill>
            <a:schemeClr val="tx2"/>
          </a:solidFill>
        </p:grpSpPr>
        <p:sp>
          <p:nvSpPr>
            <p:cNvPr id="27" name="Freeform 88">
              <a:extLst>
                <a:ext uri="{FF2B5EF4-FFF2-40B4-BE49-F238E27FC236}">
                  <a16:creationId xmlns:a16="http://schemas.microsoft.com/office/drawing/2014/main" id="{49A0C5E3-65D9-4BE6-A637-D8DA3F46F055}"/>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28" name="Freeform: Shape 27">
              <a:extLst>
                <a:ext uri="{FF2B5EF4-FFF2-40B4-BE49-F238E27FC236}">
                  <a16:creationId xmlns:a16="http://schemas.microsoft.com/office/drawing/2014/main" id="{2A8BDB73-F2A8-4EA7-9D34-AFD04744F468}"/>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9" name="Group 28">
              <a:extLst>
                <a:ext uri="{FF2B5EF4-FFF2-40B4-BE49-F238E27FC236}">
                  <a16:creationId xmlns:a16="http://schemas.microsoft.com/office/drawing/2014/main" id="{FD13E5EC-36C3-4E02-BB4C-B63F38DA4104}"/>
                </a:ext>
              </a:extLst>
            </p:cNvPr>
            <p:cNvGrpSpPr/>
            <p:nvPr/>
          </p:nvGrpSpPr>
          <p:grpSpPr>
            <a:xfrm>
              <a:off x="2868343" y="938734"/>
              <a:ext cx="2565529" cy="2678828"/>
              <a:chOff x="8223954" y="1597322"/>
              <a:chExt cx="232377" cy="259774"/>
            </a:xfrm>
            <a:grpFill/>
          </p:grpSpPr>
          <p:sp>
            <p:nvSpPr>
              <p:cNvPr id="30" name="Rectangle 119">
                <a:extLst>
                  <a:ext uri="{FF2B5EF4-FFF2-40B4-BE49-F238E27FC236}">
                    <a16:creationId xmlns:a16="http://schemas.microsoft.com/office/drawing/2014/main" id="{BD0E01E1-7EA4-4090-AC95-B00D51EC1C0C}"/>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1" name="Rectangle 120">
                <a:extLst>
                  <a:ext uri="{FF2B5EF4-FFF2-40B4-BE49-F238E27FC236}">
                    <a16:creationId xmlns:a16="http://schemas.microsoft.com/office/drawing/2014/main" id="{DE6D820B-2330-4573-B354-FC27CF6A6F3F}"/>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2" name="Freeform 121">
                <a:extLst>
                  <a:ext uri="{FF2B5EF4-FFF2-40B4-BE49-F238E27FC236}">
                    <a16:creationId xmlns:a16="http://schemas.microsoft.com/office/drawing/2014/main" id="{8293CB0B-1175-4AAB-B0EF-4C627D31DB5C}"/>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225968258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8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80000">
                                          <p:cBhvr additive="base">
                                            <p:cTn id="11" dur="3250" fill="hold"/>
                                            <p:tgtEl>
                                              <p:spTgt spid="11"/>
                                            </p:tgtEl>
                                            <p:attrNameLst>
                                              <p:attrName>ppt_x</p:attrName>
                                            </p:attrNameLst>
                                          </p:cBhvr>
                                          <p:tavLst>
                                            <p:tav tm="0">
                                              <p:val>
                                                <p:strVal val="0-#ppt_w/2"/>
                                              </p:val>
                                            </p:tav>
                                            <p:tav tm="100000">
                                              <p:val>
                                                <p:strVal val="#ppt_x"/>
                                              </p:val>
                                            </p:tav>
                                          </p:tavLst>
                                        </p:anim>
                                        <p:anim calcmode="lin" valueType="num" p14:bounceEnd="80000">
                                          <p:cBhvr additive="base">
                                            <p:cTn id="12" dur="3250" fill="hold"/>
                                            <p:tgtEl>
                                              <p:spTgt spid="1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300"/>
                                            <p:tgtEl>
                                              <p:spTgt spid="160"/>
                                            </p:tgtEl>
                                          </p:cBhvr>
                                        </p:animEffect>
                                      </p:childTnLst>
                                    </p:cTn>
                                  </p:par>
                                  <p:par>
                                    <p:cTn id="16" presetID="2" presetClass="entr" presetSubtype="4" decel="100000" fill="hold" grpId="0" nodeType="withEffect">
                                      <p:stCondLst>
                                        <p:cond delay="75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4" grpId="0"/>
          <p:bldP spid="1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3250" fill="hold"/>
                                            <p:tgtEl>
                                              <p:spTgt spid="11"/>
                                            </p:tgtEl>
                                            <p:attrNameLst>
                                              <p:attrName>ppt_x</p:attrName>
                                            </p:attrNameLst>
                                          </p:cBhvr>
                                          <p:tavLst>
                                            <p:tav tm="0">
                                              <p:val>
                                                <p:strVal val="0-#ppt_w/2"/>
                                              </p:val>
                                            </p:tav>
                                            <p:tav tm="100000">
                                              <p:val>
                                                <p:strVal val="#ppt_x"/>
                                              </p:val>
                                            </p:tav>
                                          </p:tavLst>
                                        </p:anim>
                                        <p:anim calcmode="lin" valueType="num">
                                          <p:cBhvr additive="base">
                                            <p:cTn id="12" dur="3250" fill="hold"/>
                                            <p:tgtEl>
                                              <p:spTgt spid="11"/>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300"/>
                                            <p:tgtEl>
                                              <p:spTgt spid="160"/>
                                            </p:tgtEl>
                                          </p:cBhvr>
                                        </p:animEffect>
                                      </p:childTnLst>
                                    </p:cTn>
                                  </p:par>
                                  <p:par>
                                    <p:cTn id="16" presetID="2" presetClass="entr" presetSubtype="4" decel="100000" fill="hold" grpId="0" nodeType="withEffect">
                                      <p:stCondLst>
                                        <p:cond delay="75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4" grpId="0"/>
          <p:bldP spid="160"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211;p29">
            <a:extLst>
              <a:ext uri="{FF2B5EF4-FFF2-40B4-BE49-F238E27FC236}">
                <a16:creationId xmlns:a16="http://schemas.microsoft.com/office/drawing/2014/main" id="{B2CC30C7-D898-4373-9C42-C06636D7224C}"/>
              </a:ext>
            </a:extLst>
          </p:cNvPr>
          <p:cNvGrpSpPr/>
          <p:nvPr/>
        </p:nvGrpSpPr>
        <p:grpSpPr>
          <a:xfrm>
            <a:off x="3812734" y="1179900"/>
            <a:ext cx="6442917" cy="7233939"/>
            <a:chOff x="6742458" y="843950"/>
            <a:chExt cx="3221459" cy="3616970"/>
          </a:xfrm>
        </p:grpSpPr>
        <p:sp>
          <p:nvSpPr>
            <p:cNvPr id="3" name="Google Shape;212;p29">
              <a:extLst>
                <a:ext uri="{FF2B5EF4-FFF2-40B4-BE49-F238E27FC236}">
                  <a16:creationId xmlns:a16="http://schemas.microsoft.com/office/drawing/2014/main" id="{D0B4CFB0-DF06-41C1-8C5C-51B9661DA696}"/>
                </a:ext>
              </a:extLst>
            </p:cNvPr>
            <p:cNvSpPr/>
            <p:nvPr/>
          </p:nvSpPr>
          <p:spPr>
            <a:xfrm rot="5400000">
              <a:off x="6544703" y="1041705"/>
              <a:ext cx="3616970" cy="3221459"/>
            </a:xfrm>
            <a:custGeom>
              <a:avLst/>
              <a:gdLst/>
              <a:ahLst/>
              <a:cxnLst/>
              <a:rect l="l" t="t" r="r" b="b"/>
              <a:pathLst>
                <a:path w="6183" h="5508" extrusionOk="0">
                  <a:moveTo>
                    <a:pt x="1831" y="0"/>
                  </a:moveTo>
                  <a:lnTo>
                    <a:pt x="4351" y="0"/>
                  </a:lnTo>
                  <a:lnTo>
                    <a:pt x="4426" y="4"/>
                  </a:lnTo>
                  <a:lnTo>
                    <a:pt x="4500" y="19"/>
                  </a:lnTo>
                  <a:lnTo>
                    <a:pt x="4571" y="43"/>
                  </a:lnTo>
                  <a:lnTo>
                    <a:pt x="4636" y="75"/>
                  </a:lnTo>
                  <a:lnTo>
                    <a:pt x="4698" y="116"/>
                  </a:lnTo>
                  <a:lnTo>
                    <a:pt x="4755" y="165"/>
                  </a:lnTo>
                  <a:lnTo>
                    <a:pt x="4803" y="222"/>
                  </a:lnTo>
                  <a:lnTo>
                    <a:pt x="4847" y="285"/>
                  </a:lnTo>
                  <a:lnTo>
                    <a:pt x="6106" y="2468"/>
                  </a:lnTo>
                  <a:lnTo>
                    <a:pt x="6139" y="2535"/>
                  </a:lnTo>
                  <a:lnTo>
                    <a:pt x="6164" y="2607"/>
                  </a:lnTo>
                  <a:lnTo>
                    <a:pt x="6177" y="2680"/>
                  </a:lnTo>
                  <a:lnTo>
                    <a:pt x="6183" y="2753"/>
                  </a:lnTo>
                  <a:lnTo>
                    <a:pt x="6177" y="2826"/>
                  </a:lnTo>
                  <a:lnTo>
                    <a:pt x="6164" y="2899"/>
                  </a:lnTo>
                  <a:lnTo>
                    <a:pt x="6139" y="2971"/>
                  </a:lnTo>
                  <a:lnTo>
                    <a:pt x="6106" y="3038"/>
                  </a:lnTo>
                  <a:lnTo>
                    <a:pt x="4847" y="5223"/>
                  </a:lnTo>
                  <a:lnTo>
                    <a:pt x="4803" y="5285"/>
                  </a:lnTo>
                  <a:lnTo>
                    <a:pt x="4755" y="5341"/>
                  </a:lnTo>
                  <a:lnTo>
                    <a:pt x="4698" y="5390"/>
                  </a:lnTo>
                  <a:lnTo>
                    <a:pt x="4636" y="5431"/>
                  </a:lnTo>
                  <a:lnTo>
                    <a:pt x="4571" y="5463"/>
                  </a:lnTo>
                  <a:lnTo>
                    <a:pt x="4500" y="5487"/>
                  </a:lnTo>
                  <a:lnTo>
                    <a:pt x="4426" y="5502"/>
                  </a:lnTo>
                  <a:lnTo>
                    <a:pt x="4351" y="5508"/>
                  </a:lnTo>
                  <a:lnTo>
                    <a:pt x="1831" y="5508"/>
                  </a:lnTo>
                  <a:lnTo>
                    <a:pt x="1756" y="5502"/>
                  </a:lnTo>
                  <a:lnTo>
                    <a:pt x="1681" y="5487"/>
                  </a:lnTo>
                  <a:lnTo>
                    <a:pt x="1612" y="5463"/>
                  </a:lnTo>
                  <a:lnTo>
                    <a:pt x="1546" y="5431"/>
                  </a:lnTo>
                  <a:lnTo>
                    <a:pt x="1484" y="5390"/>
                  </a:lnTo>
                  <a:lnTo>
                    <a:pt x="1428" y="5341"/>
                  </a:lnTo>
                  <a:lnTo>
                    <a:pt x="1379" y="5285"/>
                  </a:lnTo>
                  <a:lnTo>
                    <a:pt x="1336" y="5223"/>
                  </a:lnTo>
                  <a:lnTo>
                    <a:pt x="77" y="3038"/>
                  </a:lnTo>
                  <a:lnTo>
                    <a:pt x="43" y="2971"/>
                  </a:lnTo>
                  <a:lnTo>
                    <a:pt x="19" y="2899"/>
                  </a:lnTo>
                  <a:lnTo>
                    <a:pt x="6" y="2826"/>
                  </a:lnTo>
                  <a:lnTo>
                    <a:pt x="0" y="2753"/>
                  </a:lnTo>
                  <a:lnTo>
                    <a:pt x="0" y="2753"/>
                  </a:lnTo>
                  <a:lnTo>
                    <a:pt x="6" y="2680"/>
                  </a:lnTo>
                  <a:lnTo>
                    <a:pt x="19" y="2607"/>
                  </a:lnTo>
                  <a:lnTo>
                    <a:pt x="43" y="2535"/>
                  </a:lnTo>
                  <a:lnTo>
                    <a:pt x="77" y="2468"/>
                  </a:lnTo>
                  <a:lnTo>
                    <a:pt x="1336" y="285"/>
                  </a:lnTo>
                  <a:lnTo>
                    <a:pt x="1379" y="222"/>
                  </a:lnTo>
                  <a:lnTo>
                    <a:pt x="1428" y="165"/>
                  </a:lnTo>
                  <a:lnTo>
                    <a:pt x="1484" y="116"/>
                  </a:lnTo>
                  <a:lnTo>
                    <a:pt x="1546" y="75"/>
                  </a:lnTo>
                  <a:lnTo>
                    <a:pt x="1612" y="43"/>
                  </a:lnTo>
                  <a:lnTo>
                    <a:pt x="1681" y="19"/>
                  </a:lnTo>
                  <a:lnTo>
                    <a:pt x="1756" y="4"/>
                  </a:lnTo>
                  <a:lnTo>
                    <a:pt x="1831" y="0"/>
                  </a:lnTo>
                  <a:close/>
                </a:path>
              </a:pathLst>
            </a:custGeom>
            <a:solidFill>
              <a:schemeClr val="accent2">
                <a:alpha val="60000"/>
              </a:schemeClr>
            </a:solidFill>
            <a:ln>
              <a:noFill/>
            </a:ln>
            <a:effectLst>
              <a:outerShdw blurRad="381000" dist="444500" dir="8100000" sx="90000" sy="90000" algn="tr" rotWithShape="0">
                <a:srgbClr val="000000">
                  <a:alpha val="20000"/>
                </a:srgbClr>
              </a:outerShdw>
            </a:effectLst>
          </p:spPr>
          <p:txBody>
            <a:bodyPr spcFirstLastPara="1" wrap="square" lIns="182867" tIns="91400" rIns="182867" bIns="91400" anchor="ctr" anchorCtr="0">
              <a:noAutofit/>
            </a:bodyPr>
            <a:lstStyle/>
            <a:p>
              <a:pPr algn="ctr"/>
              <a:endParaRPr sz="3733">
                <a:solidFill>
                  <a:schemeClr val="lt1"/>
                </a:solidFill>
                <a:latin typeface="Calibri"/>
                <a:ea typeface="Calibri"/>
                <a:cs typeface="Calibri"/>
                <a:sym typeface="Calibri"/>
              </a:endParaRPr>
            </a:p>
          </p:txBody>
        </p:sp>
        <p:sp>
          <p:nvSpPr>
            <p:cNvPr id="4" name="Google Shape;213;p29">
              <a:extLst>
                <a:ext uri="{FF2B5EF4-FFF2-40B4-BE49-F238E27FC236}">
                  <a16:creationId xmlns:a16="http://schemas.microsoft.com/office/drawing/2014/main" id="{1BDEF5B3-475F-4228-B4BA-E7925A1DCC4C}"/>
                </a:ext>
              </a:extLst>
            </p:cNvPr>
            <p:cNvSpPr/>
            <p:nvPr/>
          </p:nvSpPr>
          <p:spPr>
            <a:xfrm>
              <a:off x="7506828" y="1622480"/>
              <a:ext cx="1692724" cy="658514"/>
            </a:xfrm>
            <a:prstGeom prst="rect">
              <a:avLst/>
            </a:prstGeom>
            <a:noFill/>
            <a:ln>
              <a:noFill/>
            </a:ln>
          </p:spPr>
          <p:txBody>
            <a:bodyPr spcFirstLastPara="1" wrap="square" lIns="182867" tIns="91400" rIns="182867" bIns="91400" anchor="t" anchorCtr="0">
              <a:noAutofit/>
            </a:bodyPr>
            <a:lstStyle/>
            <a:p>
              <a:pPr algn="ctr">
                <a:lnSpc>
                  <a:spcPct val="120000"/>
                </a:lnSpc>
              </a:pPr>
              <a:r>
                <a:rPr lang="id" sz="2800">
                  <a:solidFill>
                    <a:schemeClr val="lt1"/>
                  </a:solidFill>
                  <a:latin typeface="Poppins" panose="00000500000000000000" pitchFamily="2" charset="0"/>
                  <a:ea typeface="Calibri"/>
                  <a:cs typeface="Poppins" panose="00000500000000000000" pitchFamily="2" charset="0"/>
                  <a:sym typeface="Calibri"/>
                </a:rPr>
                <a:t>Far far away behind</a:t>
              </a:r>
              <a:endParaRPr sz="2800">
                <a:latin typeface="Poppins" panose="00000500000000000000" pitchFamily="2" charset="0"/>
                <a:cs typeface="Poppins" panose="00000500000000000000" pitchFamily="2" charset="0"/>
              </a:endParaRPr>
            </a:p>
          </p:txBody>
        </p:sp>
      </p:grpSp>
      <p:grpSp>
        <p:nvGrpSpPr>
          <p:cNvPr id="5" name="Google Shape;214;p29">
            <a:extLst>
              <a:ext uri="{FF2B5EF4-FFF2-40B4-BE49-F238E27FC236}">
                <a16:creationId xmlns:a16="http://schemas.microsoft.com/office/drawing/2014/main" id="{A6FBDBAF-D79D-4B22-BF2F-1215B3B691A7}"/>
              </a:ext>
            </a:extLst>
          </p:cNvPr>
          <p:cNvGrpSpPr/>
          <p:nvPr/>
        </p:nvGrpSpPr>
        <p:grpSpPr>
          <a:xfrm>
            <a:off x="2004998" y="4286161"/>
            <a:ext cx="6442917" cy="7233939"/>
            <a:chOff x="5838591" y="2397081"/>
            <a:chExt cx="3221459" cy="3616970"/>
          </a:xfrm>
        </p:grpSpPr>
        <p:sp>
          <p:nvSpPr>
            <p:cNvPr id="6" name="Google Shape;215;p29">
              <a:extLst>
                <a:ext uri="{FF2B5EF4-FFF2-40B4-BE49-F238E27FC236}">
                  <a16:creationId xmlns:a16="http://schemas.microsoft.com/office/drawing/2014/main" id="{4B23E32A-5A01-46CB-B563-71F354A91040}"/>
                </a:ext>
              </a:extLst>
            </p:cNvPr>
            <p:cNvSpPr/>
            <p:nvPr/>
          </p:nvSpPr>
          <p:spPr>
            <a:xfrm rot="5400000">
              <a:off x="5640835" y="2594836"/>
              <a:ext cx="3616970" cy="3221459"/>
            </a:xfrm>
            <a:custGeom>
              <a:avLst/>
              <a:gdLst/>
              <a:ahLst/>
              <a:cxnLst/>
              <a:rect l="l" t="t" r="r" b="b"/>
              <a:pathLst>
                <a:path w="6183" h="5508" extrusionOk="0">
                  <a:moveTo>
                    <a:pt x="1831" y="0"/>
                  </a:moveTo>
                  <a:lnTo>
                    <a:pt x="4351" y="0"/>
                  </a:lnTo>
                  <a:lnTo>
                    <a:pt x="4426" y="4"/>
                  </a:lnTo>
                  <a:lnTo>
                    <a:pt x="4500" y="19"/>
                  </a:lnTo>
                  <a:lnTo>
                    <a:pt x="4571" y="43"/>
                  </a:lnTo>
                  <a:lnTo>
                    <a:pt x="4636" y="75"/>
                  </a:lnTo>
                  <a:lnTo>
                    <a:pt x="4698" y="116"/>
                  </a:lnTo>
                  <a:lnTo>
                    <a:pt x="4755" y="165"/>
                  </a:lnTo>
                  <a:lnTo>
                    <a:pt x="4803" y="222"/>
                  </a:lnTo>
                  <a:lnTo>
                    <a:pt x="4847" y="285"/>
                  </a:lnTo>
                  <a:lnTo>
                    <a:pt x="6106" y="2468"/>
                  </a:lnTo>
                  <a:lnTo>
                    <a:pt x="6139" y="2535"/>
                  </a:lnTo>
                  <a:lnTo>
                    <a:pt x="6164" y="2607"/>
                  </a:lnTo>
                  <a:lnTo>
                    <a:pt x="6177" y="2680"/>
                  </a:lnTo>
                  <a:lnTo>
                    <a:pt x="6183" y="2753"/>
                  </a:lnTo>
                  <a:lnTo>
                    <a:pt x="6177" y="2826"/>
                  </a:lnTo>
                  <a:lnTo>
                    <a:pt x="6164" y="2899"/>
                  </a:lnTo>
                  <a:lnTo>
                    <a:pt x="6139" y="2971"/>
                  </a:lnTo>
                  <a:lnTo>
                    <a:pt x="6106" y="3038"/>
                  </a:lnTo>
                  <a:lnTo>
                    <a:pt x="4847" y="5223"/>
                  </a:lnTo>
                  <a:lnTo>
                    <a:pt x="4803" y="5285"/>
                  </a:lnTo>
                  <a:lnTo>
                    <a:pt x="4755" y="5341"/>
                  </a:lnTo>
                  <a:lnTo>
                    <a:pt x="4698" y="5390"/>
                  </a:lnTo>
                  <a:lnTo>
                    <a:pt x="4636" y="5431"/>
                  </a:lnTo>
                  <a:lnTo>
                    <a:pt x="4571" y="5463"/>
                  </a:lnTo>
                  <a:lnTo>
                    <a:pt x="4500" y="5487"/>
                  </a:lnTo>
                  <a:lnTo>
                    <a:pt x="4426" y="5502"/>
                  </a:lnTo>
                  <a:lnTo>
                    <a:pt x="4351" y="5508"/>
                  </a:lnTo>
                  <a:lnTo>
                    <a:pt x="1831" y="5508"/>
                  </a:lnTo>
                  <a:lnTo>
                    <a:pt x="1756" y="5502"/>
                  </a:lnTo>
                  <a:lnTo>
                    <a:pt x="1681" y="5487"/>
                  </a:lnTo>
                  <a:lnTo>
                    <a:pt x="1612" y="5463"/>
                  </a:lnTo>
                  <a:lnTo>
                    <a:pt x="1546" y="5431"/>
                  </a:lnTo>
                  <a:lnTo>
                    <a:pt x="1484" y="5390"/>
                  </a:lnTo>
                  <a:lnTo>
                    <a:pt x="1428" y="5341"/>
                  </a:lnTo>
                  <a:lnTo>
                    <a:pt x="1379" y="5285"/>
                  </a:lnTo>
                  <a:lnTo>
                    <a:pt x="1336" y="5223"/>
                  </a:lnTo>
                  <a:lnTo>
                    <a:pt x="77" y="3038"/>
                  </a:lnTo>
                  <a:lnTo>
                    <a:pt x="43" y="2971"/>
                  </a:lnTo>
                  <a:lnTo>
                    <a:pt x="19" y="2899"/>
                  </a:lnTo>
                  <a:lnTo>
                    <a:pt x="6" y="2826"/>
                  </a:lnTo>
                  <a:lnTo>
                    <a:pt x="0" y="2753"/>
                  </a:lnTo>
                  <a:lnTo>
                    <a:pt x="0" y="2753"/>
                  </a:lnTo>
                  <a:lnTo>
                    <a:pt x="6" y="2680"/>
                  </a:lnTo>
                  <a:lnTo>
                    <a:pt x="19" y="2607"/>
                  </a:lnTo>
                  <a:lnTo>
                    <a:pt x="43" y="2535"/>
                  </a:lnTo>
                  <a:lnTo>
                    <a:pt x="77" y="2468"/>
                  </a:lnTo>
                  <a:lnTo>
                    <a:pt x="1336" y="285"/>
                  </a:lnTo>
                  <a:lnTo>
                    <a:pt x="1379" y="222"/>
                  </a:lnTo>
                  <a:lnTo>
                    <a:pt x="1428" y="165"/>
                  </a:lnTo>
                  <a:lnTo>
                    <a:pt x="1484" y="116"/>
                  </a:lnTo>
                  <a:lnTo>
                    <a:pt x="1546" y="75"/>
                  </a:lnTo>
                  <a:lnTo>
                    <a:pt x="1612" y="43"/>
                  </a:lnTo>
                  <a:lnTo>
                    <a:pt x="1681" y="19"/>
                  </a:lnTo>
                  <a:lnTo>
                    <a:pt x="1756" y="4"/>
                  </a:lnTo>
                  <a:lnTo>
                    <a:pt x="1831" y="0"/>
                  </a:lnTo>
                  <a:close/>
                </a:path>
              </a:pathLst>
            </a:custGeom>
            <a:solidFill>
              <a:schemeClr val="accent1">
                <a:alpha val="60000"/>
              </a:schemeClr>
            </a:solidFill>
            <a:ln>
              <a:noFill/>
            </a:ln>
            <a:effectLst>
              <a:outerShdw blurRad="381000" dist="444500" dir="8100000" sx="90000" sy="90000" algn="tr" rotWithShape="0">
                <a:srgbClr val="000000">
                  <a:alpha val="20000"/>
                </a:srgbClr>
              </a:outerShdw>
            </a:effectLst>
          </p:spPr>
          <p:txBody>
            <a:bodyPr spcFirstLastPara="1" wrap="square" lIns="182867" tIns="91400" rIns="182867" bIns="91400" anchor="ctr" anchorCtr="0">
              <a:noAutofit/>
            </a:bodyPr>
            <a:lstStyle/>
            <a:p>
              <a:pPr algn="ctr"/>
              <a:endParaRPr sz="3733">
                <a:solidFill>
                  <a:schemeClr val="lt1"/>
                </a:solidFill>
                <a:latin typeface="Calibri"/>
                <a:ea typeface="Calibri"/>
                <a:cs typeface="Calibri"/>
                <a:sym typeface="Calibri"/>
              </a:endParaRPr>
            </a:p>
          </p:txBody>
        </p:sp>
        <p:sp>
          <p:nvSpPr>
            <p:cNvPr id="7" name="Google Shape;216;p29">
              <a:extLst>
                <a:ext uri="{FF2B5EF4-FFF2-40B4-BE49-F238E27FC236}">
                  <a16:creationId xmlns:a16="http://schemas.microsoft.com/office/drawing/2014/main" id="{1AA5ACFD-F4A1-4AA3-B9A3-5F87E78B5334}"/>
                </a:ext>
              </a:extLst>
            </p:cNvPr>
            <p:cNvSpPr/>
            <p:nvPr/>
          </p:nvSpPr>
          <p:spPr>
            <a:xfrm>
              <a:off x="5896097" y="4205564"/>
              <a:ext cx="1692724" cy="658514"/>
            </a:xfrm>
            <a:prstGeom prst="rect">
              <a:avLst/>
            </a:prstGeom>
            <a:noFill/>
            <a:ln>
              <a:noFill/>
            </a:ln>
          </p:spPr>
          <p:txBody>
            <a:bodyPr spcFirstLastPara="1" wrap="square" lIns="182867" tIns="91400" rIns="182867" bIns="91400" anchor="t" anchorCtr="0">
              <a:noAutofit/>
            </a:bodyPr>
            <a:lstStyle/>
            <a:p>
              <a:pPr algn="ctr">
                <a:lnSpc>
                  <a:spcPct val="120000"/>
                </a:lnSpc>
              </a:pPr>
              <a:r>
                <a:rPr lang="id" sz="2800">
                  <a:solidFill>
                    <a:schemeClr val="lt1"/>
                  </a:solidFill>
                  <a:latin typeface="Poppins" panose="00000500000000000000" pitchFamily="2" charset="0"/>
                  <a:ea typeface="Calibri"/>
                  <a:cs typeface="Poppins" panose="00000500000000000000" pitchFamily="2" charset="0"/>
                  <a:sym typeface="Calibri"/>
                </a:rPr>
                <a:t>Far far away behind</a:t>
              </a:r>
              <a:endParaRPr sz="2800">
                <a:latin typeface="Poppins" panose="00000500000000000000" pitchFamily="2" charset="0"/>
                <a:cs typeface="Poppins" panose="00000500000000000000" pitchFamily="2" charset="0"/>
              </a:endParaRPr>
            </a:p>
          </p:txBody>
        </p:sp>
      </p:grpSp>
      <p:sp>
        <p:nvSpPr>
          <p:cNvPr id="11" name="Google Shape;220;p29">
            <a:extLst>
              <a:ext uri="{FF2B5EF4-FFF2-40B4-BE49-F238E27FC236}">
                <a16:creationId xmlns:a16="http://schemas.microsoft.com/office/drawing/2014/main" id="{72DE487E-5261-4CF9-BB0B-EE96E2957A9E}"/>
              </a:ext>
            </a:extLst>
          </p:cNvPr>
          <p:cNvSpPr txBox="1"/>
          <p:nvPr/>
        </p:nvSpPr>
        <p:spPr>
          <a:xfrm>
            <a:off x="3812738" y="5226343"/>
            <a:ext cx="2162285" cy="1107915"/>
          </a:xfrm>
          <a:prstGeom prst="rect">
            <a:avLst/>
          </a:prstGeom>
          <a:noFill/>
          <a:ln>
            <a:noFill/>
          </a:ln>
        </p:spPr>
        <p:txBody>
          <a:bodyPr spcFirstLastPara="1" wrap="square" lIns="182867" tIns="91400" rIns="182867" bIns="91400" anchor="t" anchorCtr="0">
            <a:spAutoFit/>
          </a:bodyPr>
          <a:lstStyle/>
          <a:p>
            <a:pPr algn="ctr"/>
            <a:r>
              <a:rPr lang="id" sz="6000" b="1">
                <a:solidFill>
                  <a:schemeClr val="lt1"/>
                </a:solidFill>
                <a:latin typeface="Poppins" panose="00000500000000000000" pitchFamily="2" charset="0"/>
                <a:ea typeface="Quattrocento Sans"/>
                <a:cs typeface="Poppins" panose="00000500000000000000" pitchFamily="2" charset="0"/>
                <a:sym typeface="Quattrocento Sans"/>
              </a:rPr>
              <a:t>01</a:t>
            </a:r>
            <a:endParaRPr sz="6000">
              <a:latin typeface="Poppins" panose="00000500000000000000" pitchFamily="2" charset="0"/>
              <a:cs typeface="Poppins" panose="00000500000000000000" pitchFamily="2" charset="0"/>
            </a:endParaRPr>
          </a:p>
        </p:txBody>
      </p:sp>
      <p:grpSp>
        <p:nvGrpSpPr>
          <p:cNvPr id="19" name="Group 18">
            <a:extLst>
              <a:ext uri="{FF2B5EF4-FFF2-40B4-BE49-F238E27FC236}">
                <a16:creationId xmlns:a16="http://schemas.microsoft.com/office/drawing/2014/main" id="{A6405C3C-ED09-43A5-89AA-720BFBF7B574}"/>
              </a:ext>
            </a:extLst>
          </p:cNvPr>
          <p:cNvGrpSpPr/>
          <p:nvPr/>
        </p:nvGrpSpPr>
        <p:grpSpPr>
          <a:xfrm>
            <a:off x="5620475" y="4286161"/>
            <a:ext cx="6442917" cy="7233939"/>
            <a:chOff x="5620475" y="4286161"/>
            <a:chExt cx="6442917" cy="7233939"/>
          </a:xfrm>
        </p:grpSpPr>
        <p:grpSp>
          <p:nvGrpSpPr>
            <p:cNvPr id="8" name="Google Shape;217;p29">
              <a:extLst>
                <a:ext uri="{FF2B5EF4-FFF2-40B4-BE49-F238E27FC236}">
                  <a16:creationId xmlns:a16="http://schemas.microsoft.com/office/drawing/2014/main" id="{33CC4AFE-5B86-484C-AA9C-33EA3D0202ED}"/>
                </a:ext>
              </a:extLst>
            </p:cNvPr>
            <p:cNvGrpSpPr/>
            <p:nvPr/>
          </p:nvGrpSpPr>
          <p:grpSpPr>
            <a:xfrm>
              <a:off x="5620475" y="4286161"/>
              <a:ext cx="6442917" cy="7233939"/>
              <a:chOff x="7646330" y="2397081"/>
              <a:chExt cx="3221459" cy="3616970"/>
            </a:xfrm>
          </p:grpSpPr>
          <p:sp>
            <p:nvSpPr>
              <p:cNvPr id="9" name="Google Shape;218;p29">
                <a:extLst>
                  <a:ext uri="{FF2B5EF4-FFF2-40B4-BE49-F238E27FC236}">
                    <a16:creationId xmlns:a16="http://schemas.microsoft.com/office/drawing/2014/main" id="{9B86C40F-76F3-4B29-B191-628E80172E4C}"/>
                  </a:ext>
                </a:extLst>
              </p:cNvPr>
              <p:cNvSpPr/>
              <p:nvPr/>
            </p:nvSpPr>
            <p:spPr>
              <a:xfrm rot="5400000">
                <a:off x="7448574" y="2594836"/>
                <a:ext cx="3616970" cy="3221459"/>
              </a:xfrm>
              <a:custGeom>
                <a:avLst/>
                <a:gdLst/>
                <a:ahLst/>
                <a:cxnLst/>
                <a:rect l="l" t="t" r="r" b="b"/>
                <a:pathLst>
                  <a:path w="6183" h="5508" extrusionOk="0">
                    <a:moveTo>
                      <a:pt x="1831" y="0"/>
                    </a:moveTo>
                    <a:lnTo>
                      <a:pt x="4351" y="0"/>
                    </a:lnTo>
                    <a:lnTo>
                      <a:pt x="4426" y="4"/>
                    </a:lnTo>
                    <a:lnTo>
                      <a:pt x="4500" y="19"/>
                    </a:lnTo>
                    <a:lnTo>
                      <a:pt x="4571" y="43"/>
                    </a:lnTo>
                    <a:lnTo>
                      <a:pt x="4636" y="75"/>
                    </a:lnTo>
                    <a:lnTo>
                      <a:pt x="4698" y="116"/>
                    </a:lnTo>
                    <a:lnTo>
                      <a:pt x="4755" y="165"/>
                    </a:lnTo>
                    <a:lnTo>
                      <a:pt x="4803" y="222"/>
                    </a:lnTo>
                    <a:lnTo>
                      <a:pt x="4847" y="285"/>
                    </a:lnTo>
                    <a:lnTo>
                      <a:pt x="6106" y="2468"/>
                    </a:lnTo>
                    <a:lnTo>
                      <a:pt x="6139" y="2535"/>
                    </a:lnTo>
                    <a:lnTo>
                      <a:pt x="6164" y="2607"/>
                    </a:lnTo>
                    <a:lnTo>
                      <a:pt x="6177" y="2680"/>
                    </a:lnTo>
                    <a:lnTo>
                      <a:pt x="6183" y="2753"/>
                    </a:lnTo>
                    <a:lnTo>
                      <a:pt x="6177" y="2826"/>
                    </a:lnTo>
                    <a:lnTo>
                      <a:pt x="6164" y="2899"/>
                    </a:lnTo>
                    <a:lnTo>
                      <a:pt x="6139" y="2971"/>
                    </a:lnTo>
                    <a:lnTo>
                      <a:pt x="6106" y="3038"/>
                    </a:lnTo>
                    <a:lnTo>
                      <a:pt x="4847" y="5223"/>
                    </a:lnTo>
                    <a:lnTo>
                      <a:pt x="4803" y="5285"/>
                    </a:lnTo>
                    <a:lnTo>
                      <a:pt x="4755" y="5341"/>
                    </a:lnTo>
                    <a:lnTo>
                      <a:pt x="4698" y="5390"/>
                    </a:lnTo>
                    <a:lnTo>
                      <a:pt x="4636" y="5431"/>
                    </a:lnTo>
                    <a:lnTo>
                      <a:pt x="4571" y="5463"/>
                    </a:lnTo>
                    <a:lnTo>
                      <a:pt x="4500" y="5487"/>
                    </a:lnTo>
                    <a:lnTo>
                      <a:pt x="4426" y="5502"/>
                    </a:lnTo>
                    <a:lnTo>
                      <a:pt x="4351" y="5508"/>
                    </a:lnTo>
                    <a:lnTo>
                      <a:pt x="1831" y="5508"/>
                    </a:lnTo>
                    <a:lnTo>
                      <a:pt x="1756" y="5502"/>
                    </a:lnTo>
                    <a:lnTo>
                      <a:pt x="1681" y="5487"/>
                    </a:lnTo>
                    <a:lnTo>
                      <a:pt x="1612" y="5463"/>
                    </a:lnTo>
                    <a:lnTo>
                      <a:pt x="1546" y="5431"/>
                    </a:lnTo>
                    <a:lnTo>
                      <a:pt x="1484" y="5390"/>
                    </a:lnTo>
                    <a:lnTo>
                      <a:pt x="1428" y="5341"/>
                    </a:lnTo>
                    <a:lnTo>
                      <a:pt x="1379" y="5285"/>
                    </a:lnTo>
                    <a:lnTo>
                      <a:pt x="1336" y="5223"/>
                    </a:lnTo>
                    <a:lnTo>
                      <a:pt x="77" y="3038"/>
                    </a:lnTo>
                    <a:lnTo>
                      <a:pt x="43" y="2971"/>
                    </a:lnTo>
                    <a:lnTo>
                      <a:pt x="19" y="2899"/>
                    </a:lnTo>
                    <a:lnTo>
                      <a:pt x="6" y="2826"/>
                    </a:lnTo>
                    <a:lnTo>
                      <a:pt x="0" y="2753"/>
                    </a:lnTo>
                    <a:lnTo>
                      <a:pt x="0" y="2753"/>
                    </a:lnTo>
                    <a:lnTo>
                      <a:pt x="6" y="2680"/>
                    </a:lnTo>
                    <a:lnTo>
                      <a:pt x="19" y="2607"/>
                    </a:lnTo>
                    <a:lnTo>
                      <a:pt x="43" y="2535"/>
                    </a:lnTo>
                    <a:lnTo>
                      <a:pt x="77" y="2468"/>
                    </a:lnTo>
                    <a:lnTo>
                      <a:pt x="1336" y="285"/>
                    </a:lnTo>
                    <a:lnTo>
                      <a:pt x="1379" y="222"/>
                    </a:lnTo>
                    <a:lnTo>
                      <a:pt x="1428" y="165"/>
                    </a:lnTo>
                    <a:lnTo>
                      <a:pt x="1484" y="116"/>
                    </a:lnTo>
                    <a:lnTo>
                      <a:pt x="1546" y="75"/>
                    </a:lnTo>
                    <a:lnTo>
                      <a:pt x="1612" y="43"/>
                    </a:lnTo>
                    <a:lnTo>
                      <a:pt x="1681" y="19"/>
                    </a:lnTo>
                    <a:lnTo>
                      <a:pt x="1756" y="4"/>
                    </a:lnTo>
                    <a:lnTo>
                      <a:pt x="1831" y="0"/>
                    </a:lnTo>
                    <a:close/>
                  </a:path>
                </a:pathLst>
              </a:custGeom>
              <a:solidFill>
                <a:schemeClr val="accent3">
                  <a:alpha val="60000"/>
                </a:schemeClr>
              </a:solidFill>
              <a:ln>
                <a:noFill/>
              </a:ln>
              <a:effectLst>
                <a:outerShdw blurRad="381000" dist="444500" dir="8100000" sx="90000" sy="90000" algn="tr" rotWithShape="0">
                  <a:srgbClr val="000000">
                    <a:alpha val="20000"/>
                  </a:srgbClr>
                </a:outerShdw>
              </a:effectLst>
            </p:spPr>
            <p:txBody>
              <a:bodyPr spcFirstLastPara="1" wrap="square" lIns="182867" tIns="91400" rIns="182867" bIns="91400" anchor="ctr" anchorCtr="0">
                <a:noAutofit/>
              </a:bodyPr>
              <a:lstStyle/>
              <a:p>
                <a:pPr algn="ctr"/>
                <a:endParaRPr sz="3733">
                  <a:solidFill>
                    <a:schemeClr val="lt1"/>
                  </a:solidFill>
                  <a:latin typeface="Calibri"/>
                  <a:ea typeface="Calibri"/>
                  <a:cs typeface="Calibri"/>
                  <a:sym typeface="Calibri"/>
                </a:endParaRPr>
              </a:p>
            </p:txBody>
          </p:sp>
          <p:sp>
            <p:nvSpPr>
              <p:cNvPr id="10" name="Google Shape;219;p29">
                <a:extLst>
                  <a:ext uri="{FF2B5EF4-FFF2-40B4-BE49-F238E27FC236}">
                    <a16:creationId xmlns:a16="http://schemas.microsoft.com/office/drawing/2014/main" id="{C6892B94-3277-4674-A94C-7C2CE49E8CF0}"/>
                  </a:ext>
                </a:extLst>
              </p:cNvPr>
              <p:cNvSpPr/>
              <p:nvPr/>
            </p:nvSpPr>
            <p:spPr>
              <a:xfrm>
                <a:off x="9060050" y="4205564"/>
                <a:ext cx="1692724" cy="658514"/>
              </a:xfrm>
              <a:prstGeom prst="rect">
                <a:avLst/>
              </a:prstGeom>
              <a:noFill/>
              <a:ln>
                <a:noFill/>
              </a:ln>
            </p:spPr>
            <p:txBody>
              <a:bodyPr spcFirstLastPara="1" wrap="square" lIns="182867" tIns="91400" rIns="182867" bIns="91400" anchor="t" anchorCtr="0">
                <a:noAutofit/>
              </a:bodyPr>
              <a:lstStyle/>
              <a:p>
                <a:pPr algn="ctr">
                  <a:lnSpc>
                    <a:spcPct val="120000"/>
                  </a:lnSpc>
                </a:pPr>
                <a:r>
                  <a:rPr lang="id" sz="2800">
                    <a:solidFill>
                      <a:schemeClr val="lt1"/>
                    </a:solidFill>
                    <a:latin typeface="Poppins" panose="00000500000000000000" pitchFamily="2" charset="0"/>
                    <a:ea typeface="Calibri"/>
                    <a:cs typeface="Poppins" panose="00000500000000000000" pitchFamily="2" charset="0"/>
                    <a:sym typeface="Calibri"/>
                  </a:rPr>
                  <a:t>Far far away behind</a:t>
                </a:r>
                <a:endParaRPr sz="2800">
                  <a:latin typeface="Poppins" panose="00000500000000000000" pitchFamily="2" charset="0"/>
                  <a:cs typeface="Poppins" panose="00000500000000000000" pitchFamily="2" charset="0"/>
                </a:endParaRPr>
              </a:p>
            </p:txBody>
          </p:sp>
        </p:grpSp>
        <p:sp>
          <p:nvSpPr>
            <p:cNvPr id="12" name="Google Shape;221;p29">
              <a:extLst>
                <a:ext uri="{FF2B5EF4-FFF2-40B4-BE49-F238E27FC236}">
                  <a16:creationId xmlns:a16="http://schemas.microsoft.com/office/drawing/2014/main" id="{3C838AAF-9B27-465A-9A75-39E634F98845}"/>
                </a:ext>
              </a:extLst>
            </p:cNvPr>
            <p:cNvSpPr txBox="1"/>
            <p:nvPr/>
          </p:nvSpPr>
          <p:spPr>
            <a:xfrm>
              <a:off x="8093375" y="5226343"/>
              <a:ext cx="2162285" cy="1107915"/>
            </a:xfrm>
            <a:prstGeom prst="rect">
              <a:avLst/>
            </a:prstGeom>
            <a:noFill/>
            <a:ln>
              <a:noFill/>
            </a:ln>
          </p:spPr>
          <p:txBody>
            <a:bodyPr spcFirstLastPara="1" wrap="square" lIns="182867" tIns="91400" rIns="182867" bIns="91400" anchor="t" anchorCtr="0">
              <a:spAutoFit/>
            </a:bodyPr>
            <a:lstStyle/>
            <a:p>
              <a:pPr algn="ctr"/>
              <a:r>
                <a:rPr lang="id" sz="6000" b="1">
                  <a:solidFill>
                    <a:schemeClr val="lt1"/>
                  </a:solidFill>
                  <a:latin typeface="Poppins" panose="00000500000000000000" pitchFamily="2" charset="0"/>
                  <a:ea typeface="Quattrocento Sans"/>
                  <a:cs typeface="Poppins" panose="00000500000000000000" pitchFamily="2" charset="0"/>
                  <a:sym typeface="Quattrocento Sans"/>
                </a:rPr>
                <a:t>02</a:t>
              </a:r>
              <a:endParaRPr sz="6000">
                <a:latin typeface="Poppins" panose="00000500000000000000" pitchFamily="2" charset="0"/>
                <a:cs typeface="Poppins" panose="00000500000000000000" pitchFamily="2" charset="0"/>
              </a:endParaRPr>
            </a:p>
          </p:txBody>
        </p:sp>
        <p:sp>
          <p:nvSpPr>
            <p:cNvPr id="13" name="Google Shape;222;p29">
              <a:extLst>
                <a:ext uri="{FF2B5EF4-FFF2-40B4-BE49-F238E27FC236}">
                  <a16:creationId xmlns:a16="http://schemas.microsoft.com/office/drawing/2014/main" id="{AC1443B5-6BBB-4806-8FAA-678DF5F503A3}"/>
                </a:ext>
              </a:extLst>
            </p:cNvPr>
            <p:cNvSpPr txBox="1"/>
            <p:nvPr/>
          </p:nvSpPr>
          <p:spPr>
            <a:xfrm>
              <a:off x="5994275" y="8624863"/>
              <a:ext cx="2162283" cy="1107915"/>
            </a:xfrm>
            <a:prstGeom prst="rect">
              <a:avLst/>
            </a:prstGeom>
            <a:noFill/>
            <a:ln>
              <a:noFill/>
            </a:ln>
          </p:spPr>
          <p:txBody>
            <a:bodyPr spcFirstLastPara="1" wrap="square" lIns="182867" tIns="91400" rIns="182867" bIns="91400" anchor="t" anchorCtr="0">
              <a:spAutoFit/>
            </a:bodyPr>
            <a:lstStyle/>
            <a:p>
              <a:pPr algn="ctr"/>
              <a:r>
                <a:rPr lang="id" sz="6000" b="1">
                  <a:solidFill>
                    <a:schemeClr val="lt1"/>
                  </a:solidFill>
                  <a:latin typeface="Poppins" panose="00000500000000000000" pitchFamily="2" charset="0"/>
                  <a:ea typeface="Quattrocento Sans"/>
                  <a:cs typeface="Poppins" panose="00000500000000000000" pitchFamily="2" charset="0"/>
                  <a:sym typeface="Quattrocento Sans"/>
                </a:rPr>
                <a:t>03</a:t>
              </a:r>
              <a:endParaRPr sz="6000">
                <a:latin typeface="Poppins" panose="00000500000000000000" pitchFamily="2" charset="0"/>
                <a:cs typeface="Poppins" panose="00000500000000000000" pitchFamily="2" charset="0"/>
              </a:endParaRPr>
            </a:p>
          </p:txBody>
        </p:sp>
      </p:grpSp>
      <p:grpSp>
        <p:nvGrpSpPr>
          <p:cNvPr id="14" name="Google Shape;223;p29">
            <a:extLst>
              <a:ext uri="{FF2B5EF4-FFF2-40B4-BE49-F238E27FC236}">
                <a16:creationId xmlns:a16="http://schemas.microsoft.com/office/drawing/2014/main" id="{35911089-5B51-4F86-8022-74B3D619066B}"/>
              </a:ext>
            </a:extLst>
          </p:cNvPr>
          <p:cNvGrpSpPr/>
          <p:nvPr/>
        </p:nvGrpSpPr>
        <p:grpSpPr>
          <a:xfrm>
            <a:off x="5908784" y="5561302"/>
            <a:ext cx="2649017" cy="2368889"/>
            <a:chOff x="7700519" y="3144097"/>
            <a:chExt cx="1301124" cy="1064224"/>
          </a:xfrm>
        </p:grpSpPr>
        <p:sp>
          <p:nvSpPr>
            <p:cNvPr id="15" name="Google Shape;224;p29">
              <a:extLst>
                <a:ext uri="{FF2B5EF4-FFF2-40B4-BE49-F238E27FC236}">
                  <a16:creationId xmlns:a16="http://schemas.microsoft.com/office/drawing/2014/main" id="{334388BF-32F6-4107-B12A-A0A6D9B2FC2B}"/>
                </a:ext>
              </a:extLst>
            </p:cNvPr>
            <p:cNvSpPr/>
            <p:nvPr/>
          </p:nvSpPr>
          <p:spPr>
            <a:xfrm rot="5400000">
              <a:off x="7818970" y="3092027"/>
              <a:ext cx="1064224" cy="1168363"/>
            </a:xfrm>
            <a:prstGeom prst="ellipse">
              <a:avLst/>
            </a:prstGeom>
            <a:solidFill>
              <a:schemeClr val="bg2"/>
            </a:solidFill>
            <a:ln>
              <a:noFill/>
            </a:ln>
            <a:effectLst>
              <a:outerShdw blurRad="571500" dist="393700" dir="2700000" sx="96000" sy="96000" algn="br" rotWithShape="0">
                <a:srgbClr val="0C0C0C">
                  <a:alpha val="13725"/>
                </a:srgbClr>
              </a:outerShdw>
            </a:effectLst>
          </p:spPr>
          <p:txBody>
            <a:bodyPr spcFirstLastPara="1" wrap="square" lIns="182867" tIns="91400" rIns="182867" bIns="91400" anchor="ctr" anchorCtr="0">
              <a:noAutofit/>
            </a:bodyPr>
            <a:lstStyle/>
            <a:p>
              <a:pPr algn="ctr"/>
              <a:endParaRPr sz="3733">
                <a:solidFill>
                  <a:schemeClr val="lt1"/>
                </a:solidFill>
                <a:latin typeface="Calibri"/>
                <a:ea typeface="Calibri"/>
                <a:cs typeface="Calibri"/>
                <a:sym typeface="Calibri"/>
              </a:endParaRPr>
            </a:p>
          </p:txBody>
        </p:sp>
        <p:sp>
          <p:nvSpPr>
            <p:cNvPr id="16" name="Google Shape;225;p29">
              <a:extLst>
                <a:ext uri="{FF2B5EF4-FFF2-40B4-BE49-F238E27FC236}">
                  <a16:creationId xmlns:a16="http://schemas.microsoft.com/office/drawing/2014/main" id="{0C8F3861-E970-480E-B556-5AEF23BAE2CE}"/>
                </a:ext>
              </a:extLst>
            </p:cNvPr>
            <p:cNvSpPr txBox="1"/>
            <p:nvPr/>
          </p:nvSpPr>
          <p:spPr>
            <a:xfrm>
              <a:off x="7700519" y="3371658"/>
              <a:ext cx="1301124" cy="525385"/>
            </a:xfrm>
            <a:prstGeom prst="rect">
              <a:avLst/>
            </a:prstGeom>
            <a:noFill/>
            <a:ln>
              <a:noFill/>
            </a:ln>
          </p:spPr>
          <p:txBody>
            <a:bodyPr spcFirstLastPara="1" wrap="square" lIns="182867" tIns="91400" rIns="182867" bIns="91400" anchor="t" anchorCtr="0">
              <a:spAutoFit/>
            </a:bodyPr>
            <a:lstStyle/>
            <a:p>
              <a:pPr algn="ctr"/>
              <a:r>
                <a:rPr lang="id" sz="3200" b="1">
                  <a:solidFill>
                    <a:schemeClr val="tx2"/>
                  </a:solidFill>
                  <a:latin typeface="Quattrocento Sans"/>
                  <a:ea typeface="Quattrocento Sans"/>
                  <a:cs typeface="Quattrocento Sans"/>
                  <a:sym typeface="Quattrocento Sans"/>
                </a:rPr>
                <a:t>Venn Diagram</a:t>
              </a:r>
              <a:endParaRPr sz="2933">
                <a:solidFill>
                  <a:schemeClr val="tx2"/>
                </a:solidFill>
              </a:endParaRPr>
            </a:p>
          </p:txBody>
        </p:sp>
      </p:grpSp>
      <p:sp>
        <p:nvSpPr>
          <p:cNvPr id="35" name="TextBox 34">
            <a:extLst>
              <a:ext uri="{FF2B5EF4-FFF2-40B4-BE49-F238E27FC236}">
                <a16:creationId xmlns:a16="http://schemas.microsoft.com/office/drawing/2014/main" id="{2223B37F-F0AF-4D3A-A5D6-AE6C17642BA4}"/>
              </a:ext>
            </a:extLst>
          </p:cNvPr>
          <p:cNvSpPr txBox="1"/>
          <p:nvPr/>
        </p:nvSpPr>
        <p:spPr>
          <a:xfrm flipH="1">
            <a:off x="14181743" y="6156622"/>
            <a:ext cx="5906858" cy="966483"/>
          </a:xfrm>
          <a:prstGeom prst="rect">
            <a:avLst/>
          </a:prstGeom>
          <a:noFill/>
        </p:spPr>
        <p:txBody>
          <a:bodyPr wrap="square" rtlCol="0">
            <a:spAutoFit/>
          </a:bodyPr>
          <a:lstStyle/>
          <a:p>
            <a:pPr>
              <a:lnSpc>
                <a:spcPct val="150000"/>
              </a:lnSpc>
              <a:defRPr/>
            </a:pP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nisi</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non </a:t>
            </a:r>
            <a:r>
              <a:rPr kumimoji="0" lang="en-US" sz="2000" b="0" i="0" u="none" strike="noStrike" kern="1200" cap="none" spc="0" normalizeH="0" baseline="0" noProof="0" err="1">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 arcu </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ed ipsum leo</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a:ln>
                  <a:noFill/>
                </a:ln>
                <a:solidFill>
                  <a:schemeClr val="bg1">
                    <a:lumMod val="7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volutpat id </a:t>
            </a:r>
            <a:r>
              <a:rPr lang="en-US" sz="2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convallis donec.</a:t>
            </a:r>
          </a:p>
        </p:txBody>
      </p:sp>
      <p:sp>
        <p:nvSpPr>
          <p:cNvPr id="36" name="TextBox 35">
            <a:extLst>
              <a:ext uri="{FF2B5EF4-FFF2-40B4-BE49-F238E27FC236}">
                <a16:creationId xmlns:a16="http://schemas.microsoft.com/office/drawing/2014/main" id="{8C74BF19-AF46-4292-90E7-DC9691FE44C8}"/>
              </a:ext>
            </a:extLst>
          </p:cNvPr>
          <p:cNvSpPr txBox="1"/>
          <p:nvPr/>
        </p:nvSpPr>
        <p:spPr>
          <a:xfrm>
            <a:off x="14181743" y="3372997"/>
            <a:ext cx="8423397" cy="286232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US" sz="9000" b="1">
                <a:latin typeface="Poppins" panose="00000500000000000000" pitchFamily="2" charset="0"/>
                <a:cs typeface="Poppins" panose="00000500000000000000" pitchFamily="2" charset="0"/>
              </a:rPr>
              <a:t>Hexagonal</a:t>
            </a:r>
          </a:p>
          <a:p>
            <a:pPr marL="0" marR="0" lvl="0" indent="0" defTabSz="457200" rtl="0" eaLnBrk="1" fontAlgn="auto" latinLnBrk="0" hangingPunct="1">
              <a:lnSpc>
                <a:spcPct val="100000"/>
              </a:lnSpc>
              <a:spcBef>
                <a:spcPts val="0"/>
              </a:spcBef>
              <a:spcAft>
                <a:spcPts val="0"/>
              </a:spcAft>
              <a:buClrTx/>
              <a:buSzTx/>
              <a:buFontTx/>
              <a:buNone/>
              <a:tabLst/>
              <a:defRPr/>
            </a:pPr>
            <a:r>
              <a:rPr lang="en-US" sz="9000" b="1">
                <a:solidFill>
                  <a:schemeClr val="tx2"/>
                </a:solidFill>
                <a:latin typeface="Poppins" panose="00000500000000000000" pitchFamily="2" charset="0"/>
                <a:cs typeface="Poppins" panose="00000500000000000000" pitchFamily="2" charset="0"/>
              </a:rPr>
              <a:t>Infographic</a:t>
            </a:r>
          </a:p>
        </p:txBody>
      </p:sp>
      <p:grpSp>
        <p:nvGrpSpPr>
          <p:cNvPr id="17" name="Group 16">
            <a:extLst>
              <a:ext uri="{FF2B5EF4-FFF2-40B4-BE49-F238E27FC236}">
                <a16:creationId xmlns:a16="http://schemas.microsoft.com/office/drawing/2014/main" id="{91BF8F61-99F8-4D7E-95D7-796F91C0F94C}"/>
              </a:ext>
            </a:extLst>
          </p:cNvPr>
          <p:cNvGrpSpPr/>
          <p:nvPr/>
        </p:nvGrpSpPr>
        <p:grpSpPr>
          <a:xfrm>
            <a:off x="14311947" y="7848411"/>
            <a:ext cx="3911507" cy="1524456"/>
            <a:chOff x="14311947" y="7848411"/>
            <a:chExt cx="3911507" cy="1524456"/>
          </a:xfrm>
        </p:grpSpPr>
        <p:sp>
          <p:nvSpPr>
            <p:cNvPr id="33" name="TextBox 32">
              <a:extLst>
                <a:ext uri="{FF2B5EF4-FFF2-40B4-BE49-F238E27FC236}">
                  <a16:creationId xmlns:a16="http://schemas.microsoft.com/office/drawing/2014/main" id="{303190C7-27CE-4731-B770-CBF5614AC491}"/>
                </a:ext>
              </a:extLst>
            </p:cNvPr>
            <p:cNvSpPr txBox="1"/>
            <p:nvPr/>
          </p:nvSpPr>
          <p:spPr>
            <a:xfrm>
              <a:off x="14527921" y="7848411"/>
              <a:ext cx="3695533" cy="1524456"/>
            </a:xfrm>
            <a:prstGeom prst="rect">
              <a:avLst/>
            </a:prstGeom>
            <a:noFill/>
          </p:spPr>
          <p:txBody>
            <a:bodyPr wrap="square" rtlCol="0">
              <a:spAutoFit/>
            </a:bodyPr>
            <a:lstStyle/>
            <a:p>
              <a:pPr>
                <a:lnSpc>
                  <a:spcPct val="200000"/>
                </a:lnSpc>
              </a:pPr>
              <a:r>
                <a:rPr lang="en-US" sz="2000" b="1">
                  <a:latin typeface="Poppins" panose="00000500000000000000" pitchFamily="2" charset="0"/>
                  <a:cs typeface="Poppins" panose="00000500000000000000" pitchFamily="2" charset="0"/>
                </a:rPr>
                <a:t>Title Here</a:t>
              </a:r>
            </a:p>
            <a:p>
              <a:pPr>
                <a:lnSpc>
                  <a:spcPct val="130000"/>
                </a:lnSpc>
              </a:pPr>
              <a:r>
                <a:rPr lang="en-US" sz="14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Morbi quis pretium eros festibulum vel est massa pretium eros festibulum vel est massa veola pretium eros.</a:t>
              </a:r>
            </a:p>
          </p:txBody>
        </p:sp>
        <p:sp>
          <p:nvSpPr>
            <p:cNvPr id="37" name="Oval 36">
              <a:extLst>
                <a:ext uri="{FF2B5EF4-FFF2-40B4-BE49-F238E27FC236}">
                  <a16:creationId xmlns:a16="http://schemas.microsoft.com/office/drawing/2014/main" id="{4397D631-BC96-4725-96DF-2DD56B46E320}"/>
                </a:ext>
              </a:extLst>
            </p:cNvPr>
            <p:cNvSpPr/>
            <p:nvPr/>
          </p:nvSpPr>
          <p:spPr bwMode="auto">
            <a:xfrm>
              <a:off x="14311947" y="8136689"/>
              <a:ext cx="152400" cy="152400"/>
            </a:xfrm>
            <a:prstGeom prst="ellipse">
              <a:avLst/>
            </a:prstGeom>
            <a:solidFill>
              <a:schemeClr val="accent6"/>
            </a:solidFill>
            <a:ln>
              <a:noFill/>
            </a:ln>
          </p:spPr>
          <p:txBody>
            <a:bodyPr vert="horz" wrap="square" lIns="91440" tIns="45720" rIns="91440" bIns="45720" numCol="1" rtlCol="0" anchor="t" anchorCtr="0" compatLnSpc="1">
              <a:prstTxWarp prst="textNoShape">
                <a:avLst/>
              </a:prstTxWarp>
            </a:bodyPr>
            <a:lstStyle/>
            <a:p>
              <a:pPr algn="l"/>
              <a:endParaRPr lang="en-US"/>
            </a:p>
          </p:txBody>
        </p:sp>
      </p:grpSp>
      <p:grpSp>
        <p:nvGrpSpPr>
          <p:cNvPr id="18" name="Group 17">
            <a:extLst>
              <a:ext uri="{FF2B5EF4-FFF2-40B4-BE49-F238E27FC236}">
                <a16:creationId xmlns:a16="http://schemas.microsoft.com/office/drawing/2014/main" id="{8CC5228A-17F3-4F40-B668-F660230AB604}"/>
              </a:ext>
            </a:extLst>
          </p:cNvPr>
          <p:cNvGrpSpPr/>
          <p:nvPr/>
        </p:nvGrpSpPr>
        <p:grpSpPr>
          <a:xfrm>
            <a:off x="18680044" y="7848411"/>
            <a:ext cx="3903642" cy="1524456"/>
            <a:chOff x="18680044" y="7848411"/>
            <a:chExt cx="3903642" cy="1524456"/>
          </a:xfrm>
        </p:grpSpPr>
        <p:sp>
          <p:nvSpPr>
            <p:cNvPr id="34" name="TextBox 33">
              <a:extLst>
                <a:ext uri="{FF2B5EF4-FFF2-40B4-BE49-F238E27FC236}">
                  <a16:creationId xmlns:a16="http://schemas.microsoft.com/office/drawing/2014/main" id="{6BDC4BF8-14CB-49B5-8F06-09CCD62A8031}"/>
                </a:ext>
              </a:extLst>
            </p:cNvPr>
            <p:cNvSpPr txBox="1"/>
            <p:nvPr/>
          </p:nvSpPr>
          <p:spPr>
            <a:xfrm>
              <a:off x="18888153" y="7848411"/>
              <a:ext cx="3695533" cy="1524456"/>
            </a:xfrm>
            <a:prstGeom prst="rect">
              <a:avLst/>
            </a:prstGeom>
            <a:noFill/>
          </p:spPr>
          <p:txBody>
            <a:bodyPr wrap="square" rtlCol="0">
              <a:spAutoFit/>
            </a:bodyPr>
            <a:lstStyle/>
            <a:p>
              <a:pPr>
                <a:lnSpc>
                  <a:spcPct val="200000"/>
                </a:lnSpc>
              </a:pPr>
              <a:r>
                <a:rPr lang="en-US" sz="2000" b="1">
                  <a:latin typeface="Poppins" panose="00000500000000000000" pitchFamily="2" charset="0"/>
                  <a:cs typeface="Poppins" panose="00000500000000000000" pitchFamily="2" charset="0"/>
                </a:rPr>
                <a:t>Title Here</a:t>
              </a:r>
            </a:p>
            <a:p>
              <a:pPr>
                <a:lnSpc>
                  <a:spcPct val="130000"/>
                </a:lnSpc>
              </a:pPr>
              <a:r>
                <a:rPr lang="en-US" sz="14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Morbi quis pretium eros festibulum vel est massa pretium eros festibulum vel est massa veola pretium eros.</a:t>
              </a:r>
            </a:p>
          </p:txBody>
        </p:sp>
        <p:sp>
          <p:nvSpPr>
            <p:cNvPr id="38" name="Oval 37">
              <a:extLst>
                <a:ext uri="{FF2B5EF4-FFF2-40B4-BE49-F238E27FC236}">
                  <a16:creationId xmlns:a16="http://schemas.microsoft.com/office/drawing/2014/main" id="{60424203-73B0-4F6A-BB46-1E3AE8D11042}"/>
                </a:ext>
              </a:extLst>
            </p:cNvPr>
            <p:cNvSpPr/>
            <p:nvPr/>
          </p:nvSpPr>
          <p:spPr bwMode="auto">
            <a:xfrm>
              <a:off x="18680044" y="8161135"/>
              <a:ext cx="152400" cy="152400"/>
            </a:xfrm>
            <a:prstGeom prst="ellipse">
              <a:avLst/>
            </a:prstGeom>
            <a:solidFill>
              <a:schemeClr val="accent5"/>
            </a:solidFill>
            <a:ln>
              <a:noFill/>
            </a:ln>
          </p:spPr>
          <p:txBody>
            <a:bodyPr vert="horz" wrap="square" lIns="91440" tIns="45720" rIns="91440" bIns="45720" numCol="1" rtlCol="0" anchor="t" anchorCtr="0" compatLnSpc="1">
              <a:prstTxWarp prst="textNoShape">
                <a:avLst/>
              </a:prstTxWarp>
            </a:bodyPr>
            <a:lstStyle/>
            <a:p>
              <a:pPr algn="l"/>
              <a:endParaRPr lang="en-US"/>
            </a:p>
          </p:txBody>
        </p:sp>
      </p:grpSp>
      <p:grpSp>
        <p:nvGrpSpPr>
          <p:cNvPr id="26" name="Group 25">
            <a:extLst>
              <a:ext uri="{FF2B5EF4-FFF2-40B4-BE49-F238E27FC236}">
                <a16:creationId xmlns:a16="http://schemas.microsoft.com/office/drawing/2014/main" id="{5A2B6B41-5D95-4369-BF1B-0A58DA361A0C}"/>
              </a:ext>
            </a:extLst>
          </p:cNvPr>
          <p:cNvGrpSpPr/>
          <p:nvPr/>
        </p:nvGrpSpPr>
        <p:grpSpPr>
          <a:xfrm>
            <a:off x="21486714" y="940290"/>
            <a:ext cx="1733320" cy="380594"/>
            <a:chOff x="-2808348" y="655438"/>
            <a:chExt cx="14185914" cy="3114879"/>
          </a:xfrm>
          <a:solidFill>
            <a:schemeClr val="tx2"/>
          </a:solidFill>
        </p:grpSpPr>
        <p:sp>
          <p:nvSpPr>
            <p:cNvPr id="27" name="Freeform 88">
              <a:extLst>
                <a:ext uri="{FF2B5EF4-FFF2-40B4-BE49-F238E27FC236}">
                  <a16:creationId xmlns:a16="http://schemas.microsoft.com/office/drawing/2014/main" id="{FE012447-F89D-4787-9565-4EE82D2C8712}"/>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28" name="Freeform: Shape 27">
              <a:extLst>
                <a:ext uri="{FF2B5EF4-FFF2-40B4-BE49-F238E27FC236}">
                  <a16:creationId xmlns:a16="http://schemas.microsoft.com/office/drawing/2014/main" id="{1164CB96-406F-4598-8B4B-A245A8BE7CE5}"/>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9" name="Group 28">
              <a:extLst>
                <a:ext uri="{FF2B5EF4-FFF2-40B4-BE49-F238E27FC236}">
                  <a16:creationId xmlns:a16="http://schemas.microsoft.com/office/drawing/2014/main" id="{C9DB5CA2-B9FA-45F9-B634-63498BF65F1B}"/>
                </a:ext>
              </a:extLst>
            </p:cNvPr>
            <p:cNvGrpSpPr/>
            <p:nvPr/>
          </p:nvGrpSpPr>
          <p:grpSpPr>
            <a:xfrm>
              <a:off x="2868343" y="938734"/>
              <a:ext cx="2565529" cy="2678828"/>
              <a:chOff x="8223954" y="1597322"/>
              <a:chExt cx="232377" cy="259774"/>
            </a:xfrm>
            <a:grpFill/>
          </p:grpSpPr>
          <p:sp>
            <p:nvSpPr>
              <p:cNvPr id="30" name="Rectangle 119">
                <a:extLst>
                  <a:ext uri="{FF2B5EF4-FFF2-40B4-BE49-F238E27FC236}">
                    <a16:creationId xmlns:a16="http://schemas.microsoft.com/office/drawing/2014/main" id="{7807627D-15E9-49D6-B157-C86F0BF0D2A8}"/>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1" name="Rectangle 120">
                <a:extLst>
                  <a:ext uri="{FF2B5EF4-FFF2-40B4-BE49-F238E27FC236}">
                    <a16:creationId xmlns:a16="http://schemas.microsoft.com/office/drawing/2014/main" id="{0CA8DABB-CDDC-4F7C-8226-5FB3BF7F4AA1}"/>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2" name="Freeform 121">
                <a:extLst>
                  <a:ext uri="{FF2B5EF4-FFF2-40B4-BE49-F238E27FC236}">
                    <a16:creationId xmlns:a16="http://schemas.microsoft.com/office/drawing/2014/main" id="{B69087B2-3295-4CE1-88C2-A862DE8DE17D}"/>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64723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90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9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1+#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49" presetClass="entr" presetSubtype="0" decel="100000" fill="hold" nodeType="withEffect">
                                  <p:stCondLst>
                                    <p:cond delay="100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360"/>
                                          </p:val>
                                        </p:tav>
                                        <p:tav tm="100000">
                                          <p:val>
                                            <p:fltVal val="0"/>
                                          </p:val>
                                        </p:tav>
                                      </p:tavLst>
                                    </p:anim>
                                    <p:animEffect transition="in" filter="fade">
                                      <p:cBhvr>
                                        <p:cTn id="18" dur="500"/>
                                        <p:tgtEl>
                                          <p:spTgt spid="17"/>
                                        </p:tgtEl>
                                      </p:cBhvr>
                                    </p:animEffect>
                                  </p:childTnLst>
                                </p:cTn>
                              </p:par>
                              <p:par>
                                <p:cTn id="19" presetID="49" presetClass="entr" presetSubtype="0" decel="100000" fill="hold" nodeType="withEffect">
                                  <p:stCondLst>
                                    <p:cond delay="100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 calcmode="lin" valueType="num">
                                      <p:cBhvr>
                                        <p:cTn id="23" dur="500" fill="hold"/>
                                        <p:tgtEl>
                                          <p:spTgt spid="18"/>
                                        </p:tgtEl>
                                        <p:attrNameLst>
                                          <p:attrName>style.rotation</p:attrName>
                                        </p:attrNameLst>
                                      </p:cBhvr>
                                      <p:tavLst>
                                        <p:tav tm="0">
                                          <p:val>
                                            <p:fltVal val="360"/>
                                          </p:val>
                                        </p:tav>
                                        <p:tav tm="100000">
                                          <p:val>
                                            <p:fltVal val="0"/>
                                          </p:val>
                                        </p:tav>
                                      </p:tavLst>
                                    </p:anim>
                                    <p:animEffect transition="in" filter="fade">
                                      <p:cBhvr>
                                        <p:cTn id="24" dur="500"/>
                                        <p:tgtEl>
                                          <p:spTgt spid="18"/>
                                        </p:tgtEl>
                                      </p:cBhvr>
                                    </p:animEffect>
                                  </p:childTnLst>
                                </p:cTn>
                              </p:par>
                              <p:par>
                                <p:cTn id="25" presetID="2" presetClass="entr" presetSubtype="1" decel="100000" fill="hold" nodeType="withEffect">
                                  <p:stCondLst>
                                    <p:cond delay="9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ppt_x"/>
                                          </p:val>
                                        </p:tav>
                                        <p:tav tm="100000">
                                          <p:val>
                                            <p:strVal val="#ppt_x"/>
                                          </p:val>
                                        </p:tav>
                                      </p:tavLst>
                                    </p:anim>
                                    <p:anim calcmode="lin" valueType="num">
                                      <p:cBhvr additive="base">
                                        <p:cTn id="28" dur="1000" fill="hold"/>
                                        <p:tgtEl>
                                          <p:spTgt spid="2"/>
                                        </p:tgtEl>
                                        <p:attrNameLst>
                                          <p:attrName>ppt_y</p:attrName>
                                        </p:attrNameLst>
                                      </p:cBhvr>
                                      <p:tavLst>
                                        <p:tav tm="0">
                                          <p:val>
                                            <p:strVal val="0-#ppt_h/2"/>
                                          </p:val>
                                        </p:tav>
                                        <p:tav tm="100000">
                                          <p:val>
                                            <p:strVal val="#ppt_y"/>
                                          </p:val>
                                        </p:tav>
                                      </p:tavLst>
                                    </p:anim>
                                  </p:childTnLst>
                                </p:cTn>
                              </p:par>
                              <p:par>
                                <p:cTn id="29" presetID="2" presetClass="entr" presetSubtype="4" decel="100000"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ppt_x"/>
                                          </p:val>
                                        </p:tav>
                                        <p:tav tm="100000">
                                          <p:val>
                                            <p:strVal val="#ppt_x"/>
                                          </p:val>
                                        </p:tav>
                                      </p:tavLst>
                                    </p:anim>
                                    <p:anim calcmode="lin" valueType="num">
                                      <p:cBhvr additive="base">
                                        <p:cTn id="32" dur="10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9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000" fill="hold"/>
                                        <p:tgtEl>
                                          <p:spTgt spid="19"/>
                                        </p:tgtEl>
                                        <p:attrNameLst>
                                          <p:attrName>ppt_x</p:attrName>
                                        </p:attrNameLst>
                                      </p:cBhvr>
                                      <p:tavLst>
                                        <p:tav tm="0">
                                          <p:val>
                                            <p:strVal val="#ppt_x"/>
                                          </p:val>
                                        </p:tav>
                                        <p:tav tm="100000">
                                          <p:val>
                                            <p:strVal val="#ppt_x"/>
                                          </p:val>
                                        </p:tav>
                                      </p:tavLst>
                                    </p:anim>
                                    <p:anim calcmode="lin" valueType="num">
                                      <p:cBhvr additive="base">
                                        <p:cTn id="36" dur="1000" fill="hold"/>
                                        <p:tgtEl>
                                          <p:spTgt spid="19"/>
                                        </p:tgtEl>
                                        <p:attrNameLst>
                                          <p:attrName>ppt_y</p:attrName>
                                        </p:attrNameLst>
                                      </p:cBhvr>
                                      <p:tavLst>
                                        <p:tav tm="0">
                                          <p:val>
                                            <p:strVal val="1+#ppt_h/2"/>
                                          </p:val>
                                        </p:tav>
                                        <p:tav tm="100000">
                                          <p:val>
                                            <p:strVal val="#ppt_y"/>
                                          </p:val>
                                        </p:tav>
                                      </p:tavLst>
                                    </p:anim>
                                  </p:childTnLst>
                                </p:cTn>
                              </p:par>
                              <p:par>
                                <p:cTn id="37" presetID="49" presetClass="entr" presetSubtype="0" decel="100000" fill="hold" grpId="0" nodeType="withEffect">
                                  <p:stCondLst>
                                    <p:cond delay="10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 calcmode="lin" valueType="num">
                                      <p:cBhvr>
                                        <p:cTn id="41" dur="500" fill="hold"/>
                                        <p:tgtEl>
                                          <p:spTgt spid="11"/>
                                        </p:tgtEl>
                                        <p:attrNameLst>
                                          <p:attrName>style.rotation</p:attrName>
                                        </p:attrNameLst>
                                      </p:cBhvr>
                                      <p:tavLst>
                                        <p:tav tm="0">
                                          <p:val>
                                            <p:fltVal val="360"/>
                                          </p:val>
                                        </p:tav>
                                        <p:tav tm="100000">
                                          <p:val>
                                            <p:fltVal val="0"/>
                                          </p:val>
                                        </p:tav>
                                      </p:tavLst>
                                    </p:anim>
                                    <p:animEffect transition="in" filter="fade">
                                      <p:cBhvr>
                                        <p:cTn id="42" dur="500"/>
                                        <p:tgtEl>
                                          <p:spTgt spid="11"/>
                                        </p:tgtEl>
                                      </p:cBhvr>
                                    </p:animEffect>
                                  </p:childTnLst>
                                </p:cTn>
                              </p:par>
                              <p:par>
                                <p:cTn id="43" presetID="49" presetClass="entr" presetSubtype="0" decel="100000" fill="hold" nodeType="withEffect">
                                  <p:stCondLst>
                                    <p:cond delay="100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 calcmode="lin" valueType="num">
                                      <p:cBhvr>
                                        <p:cTn id="47" dur="500" fill="hold"/>
                                        <p:tgtEl>
                                          <p:spTgt spid="14"/>
                                        </p:tgtEl>
                                        <p:attrNameLst>
                                          <p:attrName>style.rotation</p:attrName>
                                        </p:attrNameLst>
                                      </p:cBhvr>
                                      <p:tavLst>
                                        <p:tav tm="0">
                                          <p:val>
                                            <p:fltVal val="360"/>
                                          </p:val>
                                        </p:tav>
                                        <p:tav tm="100000">
                                          <p:val>
                                            <p:fltVal val="0"/>
                                          </p:val>
                                        </p:tav>
                                      </p:tavLst>
                                    </p:anim>
                                    <p:animEffect transition="in" filter="fade">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5" grpId="0"/>
      <p:bldP spid="3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 name="Chart 62">
            <a:extLst>
              <a:ext uri="{FF2B5EF4-FFF2-40B4-BE49-F238E27FC236}">
                <a16:creationId xmlns:a16="http://schemas.microsoft.com/office/drawing/2014/main" id="{8273085E-9F5C-40D5-ACC3-CC45AEE0F3F8}"/>
              </a:ext>
            </a:extLst>
          </p:cNvPr>
          <p:cNvGraphicFramePr/>
          <p:nvPr>
            <p:extLst>
              <p:ext uri="{D42A27DB-BD31-4B8C-83A1-F6EECF244321}">
                <p14:modId xmlns:p14="http://schemas.microsoft.com/office/powerpoint/2010/main" val="2087593601"/>
              </p:ext>
            </p:extLst>
          </p:nvPr>
        </p:nvGraphicFramePr>
        <p:xfrm>
          <a:off x="1405269" y="3176208"/>
          <a:ext cx="9557744" cy="6371832"/>
        </p:xfrm>
        <a:graphic>
          <a:graphicData uri="http://schemas.openxmlformats.org/drawingml/2006/chart">
            <c:chart xmlns:c="http://schemas.openxmlformats.org/drawingml/2006/chart" xmlns:r="http://schemas.openxmlformats.org/officeDocument/2006/relationships" r:id="rId2"/>
          </a:graphicData>
        </a:graphic>
      </p:graphicFrame>
      <p:sp>
        <p:nvSpPr>
          <p:cNvPr id="75" name="TextBox 74">
            <a:extLst>
              <a:ext uri="{FF2B5EF4-FFF2-40B4-BE49-F238E27FC236}">
                <a16:creationId xmlns:a16="http://schemas.microsoft.com/office/drawing/2014/main" id="{88468BC3-ADF2-4CE3-8D32-2D4561829008}"/>
              </a:ext>
            </a:extLst>
          </p:cNvPr>
          <p:cNvSpPr txBox="1"/>
          <p:nvPr/>
        </p:nvSpPr>
        <p:spPr>
          <a:xfrm>
            <a:off x="14249105" y="4826381"/>
            <a:ext cx="7437400" cy="1362745"/>
          </a:xfrm>
          <a:prstGeom prst="rect">
            <a:avLst/>
          </a:prstGeom>
          <a:noFill/>
        </p:spPr>
        <p:txBody>
          <a:bodyPr wrap="square" rtlCol="0">
            <a:spAutoFit/>
          </a:bodyPr>
          <a:lstStyle>
            <a:defPPr>
              <a:defRPr lang="en-US"/>
            </a:defPPr>
            <a:lvl1pPr>
              <a:lnSpc>
                <a:spcPct val="130000"/>
              </a:lnSpc>
              <a:defRPr sz="1200">
                <a:solidFill>
                  <a:schemeClr val="bg1">
                    <a:lumMod val="65000"/>
                  </a:schemeClr>
                </a:solidFill>
                <a:latin typeface="Lato" panose="020F0502020204030203" pitchFamily="34" charset="0"/>
              </a:defRPr>
            </a:lvl1pPr>
          </a:lstStyle>
          <a:p>
            <a:pPr defTabSz="1828800"/>
            <a:r>
              <a:rPr lang="en-US" sz="2200">
                <a:solidFill>
                  <a:srgbClr val="FFFFFF">
                    <a:lumMod val="85000"/>
                  </a:srgbClr>
                </a:solidFill>
              </a:rPr>
              <a:t>Morbi quis pretium eros estibulum vel est massa. Fusce tristique tortor ac nulla volutpat. Morbi quis pretium eros.  Vestibulum vel est massa.</a:t>
            </a:r>
          </a:p>
        </p:txBody>
      </p:sp>
      <p:sp>
        <p:nvSpPr>
          <p:cNvPr id="131" name="TextBox 130">
            <a:extLst>
              <a:ext uri="{FF2B5EF4-FFF2-40B4-BE49-F238E27FC236}">
                <a16:creationId xmlns:a16="http://schemas.microsoft.com/office/drawing/2014/main" id="{355216E1-3B61-4309-803A-478B8FCF245E}"/>
              </a:ext>
            </a:extLst>
          </p:cNvPr>
          <p:cNvSpPr txBox="1"/>
          <p:nvPr/>
        </p:nvSpPr>
        <p:spPr>
          <a:xfrm>
            <a:off x="1930292" y="10449136"/>
            <a:ext cx="9032722" cy="1802866"/>
          </a:xfrm>
          <a:prstGeom prst="rect">
            <a:avLst/>
          </a:prstGeom>
          <a:noFill/>
        </p:spPr>
        <p:txBody>
          <a:bodyPr wrap="square" rtlCol="0">
            <a:spAutoFit/>
          </a:bodyPr>
          <a:lstStyle>
            <a:defPPr>
              <a:defRPr lang="en-US"/>
            </a:defPPr>
            <a:lvl1pPr>
              <a:lnSpc>
                <a:spcPct val="130000"/>
              </a:lnSpc>
              <a:defRPr sz="1200">
                <a:solidFill>
                  <a:schemeClr val="bg1">
                    <a:lumMod val="65000"/>
                  </a:schemeClr>
                </a:solidFill>
                <a:latin typeface="Lato" panose="020F0502020204030203" pitchFamily="34" charset="0"/>
              </a:defRPr>
            </a:lvl1pPr>
          </a:lstStyle>
          <a:p>
            <a:pPr defTabSz="1828800"/>
            <a:r>
              <a:rPr lang="en-US" sz="2200">
                <a:solidFill>
                  <a:srgbClr val="FFFFFF">
                    <a:lumMod val="85000"/>
                  </a:srgbClr>
                </a:solidFill>
              </a:rPr>
              <a:t>Morbi quis pretium eros estibulum vel est massa. Fusce tristique tortor ac nulla volutpat. Morbi quis pretium ero  esti bulum vel est massa. Fusce tristique tortor ac nulla volutpat.  Morbi quis pretium eros.  </a:t>
            </a:r>
          </a:p>
          <a:p>
            <a:pPr defTabSz="1828800"/>
            <a:endParaRPr lang="en-US" sz="2200">
              <a:solidFill>
                <a:srgbClr val="FFFFFF">
                  <a:lumMod val="85000"/>
                </a:srgbClr>
              </a:solidFill>
            </a:endParaRPr>
          </a:p>
        </p:txBody>
      </p:sp>
      <mc:AlternateContent xmlns:mc="http://schemas.openxmlformats.org/markup-compatibility/2006" xmlns:cx1="http://schemas.microsoft.com/office/drawing/2015/9/8/chartex">
        <mc:Choice Requires="cx1">
          <p:graphicFrame>
            <p:nvGraphicFramePr>
              <p:cNvPr id="133" name="Chart 132">
                <a:extLst>
                  <a:ext uri="{FF2B5EF4-FFF2-40B4-BE49-F238E27FC236}">
                    <a16:creationId xmlns:a16="http://schemas.microsoft.com/office/drawing/2014/main" id="{C07420E0-8D2A-4062-8226-3B2914DC9D92}"/>
                  </a:ext>
                </a:extLst>
              </p:cNvPr>
              <p:cNvGraphicFramePr/>
              <p:nvPr>
                <p:extLst>
                  <p:ext uri="{D42A27DB-BD31-4B8C-83A1-F6EECF244321}">
                    <p14:modId xmlns:p14="http://schemas.microsoft.com/office/powerpoint/2010/main" val="865242259"/>
                  </p:ext>
                </p:extLst>
              </p:nvPr>
            </p:nvGraphicFramePr>
            <p:xfrm>
              <a:off x="14249105" y="7220589"/>
              <a:ext cx="7279652" cy="4654902"/>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133" name="Chart 132">
                <a:extLst>
                  <a:ext uri="{FF2B5EF4-FFF2-40B4-BE49-F238E27FC236}">
                    <a16:creationId xmlns:a16="http://schemas.microsoft.com/office/drawing/2014/main" id="{C07420E0-8D2A-4062-8226-3B2914DC9D92}"/>
                  </a:ext>
                </a:extLst>
              </p:cNvPr>
              <p:cNvPicPr>
                <a:picLocks noGrp="1" noRot="1" noChangeAspect="1" noMove="1" noResize="1" noEditPoints="1" noAdjustHandles="1" noChangeArrowheads="1" noChangeShapeType="1"/>
              </p:cNvPicPr>
              <p:nvPr/>
            </p:nvPicPr>
            <p:blipFill>
              <a:blip r:embed="rId4"/>
              <a:stretch>
                <a:fillRect/>
              </a:stretch>
            </p:blipFill>
            <p:spPr>
              <a:xfrm>
                <a:off x="14249105" y="7220589"/>
                <a:ext cx="7279652" cy="4654902"/>
              </a:xfrm>
              <a:prstGeom prst="rect">
                <a:avLst/>
              </a:prstGeom>
            </p:spPr>
          </p:pic>
        </mc:Fallback>
      </mc:AlternateContent>
      <p:sp>
        <p:nvSpPr>
          <p:cNvPr id="134" name="TextBox 133">
            <a:extLst>
              <a:ext uri="{FF2B5EF4-FFF2-40B4-BE49-F238E27FC236}">
                <a16:creationId xmlns:a16="http://schemas.microsoft.com/office/drawing/2014/main" id="{679E1386-76FB-41C8-A7B9-5F6C264A38C6}"/>
              </a:ext>
            </a:extLst>
          </p:cNvPr>
          <p:cNvSpPr txBox="1"/>
          <p:nvPr/>
        </p:nvSpPr>
        <p:spPr>
          <a:xfrm>
            <a:off x="8577749" y="1008671"/>
            <a:ext cx="7293668" cy="954107"/>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algn="ctr" defTabSz="1828800"/>
            <a:r>
              <a:rPr lang="en-US" sz="5600">
                <a:solidFill>
                  <a:schemeClr val="tx1"/>
                </a:solidFill>
              </a:rPr>
              <a:t>COMPANY </a:t>
            </a:r>
            <a:r>
              <a:rPr lang="en-US" sz="5600">
                <a:solidFill>
                  <a:schemeClr val="tx2"/>
                </a:solidFill>
              </a:rPr>
              <a:t>CHART</a:t>
            </a:r>
            <a:endParaRPr lang="en-US" sz="5600" dirty="0">
              <a:solidFill>
                <a:schemeClr val="tx2"/>
              </a:solidFill>
            </a:endParaRPr>
          </a:p>
        </p:txBody>
      </p:sp>
      <p:cxnSp>
        <p:nvCxnSpPr>
          <p:cNvPr id="135" name="Straight Connector 134">
            <a:extLst>
              <a:ext uri="{FF2B5EF4-FFF2-40B4-BE49-F238E27FC236}">
                <a16:creationId xmlns:a16="http://schemas.microsoft.com/office/drawing/2014/main" id="{F09C42CD-65F3-4BD7-B42A-6BA2556E3C34}"/>
              </a:ext>
            </a:extLst>
          </p:cNvPr>
          <p:cNvCxnSpPr>
            <a:cxnSpLocks/>
          </p:cNvCxnSpPr>
          <p:nvPr/>
        </p:nvCxnSpPr>
        <p:spPr>
          <a:xfrm>
            <a:off x="11266640" y="2281025"/>
            <a:ext cx="191588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26D44104-E254-4C87-9256-02D6A511C6C4}"/>
              </a:ext>
            </a:extLst>
          </p:cNvPr>
          <p:cNvSpPr txBox="1"/>
          <p:nvPr/>
        </p:nvSpPr>
        <p:spPr>
          <a:xfrm>
            <a:off x="1930291" y="9925917"/>
            <a:ext cx="5491976" cy="430887"/>
          </a:xfrm>
          <a:prstGeom prst="rect">
            <a:avLst/>
          </a:prstGeom>
          <a:noFill/>
        </p:spPr>
        <p:txBody>
          <a:bodyPr wrap="square" rtlCol="0">
            <a:spAutoFit/>
          </a:bodyPr>
          <a:lstStyle>
            <a:defPPr>
              <a:defRPr lang="en-US"/>
            </a:defPPr>
            <a:lvl1pPr>
              <a:defRPr sz="1500">
                <a:solidFill>
                  <a:schemeClr val="accent1"/>
                </a:solidFill>
                <a:latin typeface="Lato Black" panose="020F0A02020204030203" pitchFamily="34" charset="0"/>
                <a:cs typeface="Poppins Medium" panose="00000600000000000000" pitchFamily="2" charset="0"/>
              </a:defRPr>
            </a:lvl1pPr>
          </a:lstStyle>
          <a:p>
            <a:pPr defTabSz="1828800"/>
            <a:r>
              <a:rPr lang="en-US" sz="2200" spc="240">
                <a:solidFill>
                  <a:srgbClr val="FFFFFF"/>
                </a:solidFill>
              </a:rPr>
              <a:t>DESCRIPTION  HERE</a:t>
            </a:r>
            <a:endParaRPr lang="en-US" sz="2200" spc="240" dirty="0">
              <a:solidFill>
                <a:srgbClr val="FFFFFF"/>
              </a:solidFill>
            </a:endParaRPr>
          </a:p>
        </p:txBody>
      </p:sp>
      <p:sp>
        <p:nvSpPr>
          <p:cNvPr id="138" name="TextBox 137">
            <a:extLst>
              <a:ext uri="{FF2B5EF4-FFF2-40B4-BE49-F238E27FC236}">
                <a16:creationId xmlns:a16="http://schemas.microsoft.com/office/drawing/2014/main" id="{E9F0E6AB-03DE-4E98-8FA2-62E57A96BE2D}"/>
              </a:ext>
            </a:extLst>
          </p:cNvPr>
          <p:cNvSpPr txBox="1"/>
          <p:nvPr/>
        </p:nvSpPr>
        <p:spPr>
          <a:xfrm>
            <a:off x="14249105" y="4303161"/>
            <a:ext cx="5491976" cy="430887"/>
          </a:xfrm>
          <a:prstGeom prst="rect">
            <a:avLst/>
          </a:prstGeom>
          <a:noFill/>
        </p:spPr>
        <p:txBody>
          <a:bodyPr wrap="square" rtlCol="0">
            <a:spAutoFit/>
          </a:bodyPr>
          <a:lstStyle>
            <a:defPPr>
              <a:defRPr lang="en-US"/>
            </a:defPPr>
            <a:lvl1pPr>
              <a:defRPr sz="1500">
                <a:solidFill>
                  <a:schemeClr val="accent1"/>
                </a:solidFill>
                <a:latin typeface="Lato Black" panose="020F0A02020204030203" pitchFamily="34" charset="0"/>
                <a:cs typeface="Poppins Medium" panose="00000600000000000000" pitchFamily="2" charset="0"/>
              </a:defRPr>
            </a:lvl1pPr>
          </a:lstStyle>
          <a:p>
            <a:pPr defTabSz="1828800"/>
            <a:r>
              <a:rPr lang="en-US" sz="2200" spc="240">
                <a:solidFill>
                  <a:schemeClr val="tx2"/>
                </a:solidFill>
              </a:rPr>
              <a:t>DESCRIPTION  HERE</a:t>
            </a:r>
            <a:endParaRPr lang="en-US" sz="2200" spc="240" dirty="0">
              <a:solidFill>
                <a:schemeClr val="tx2"/>
              </a:solidFill>
            </a:endParaRPr>
          </a:p>
        </p:txBody>
      </p:sp>
      <p:grpSp>
        <p:nvGrpSpPr>
          <p:cNvPr id="10" name="Group 9">
            <a:extLst>
              <a:ext uri="{FF2B5EF4-FFF2-40B4-BE49-F238E27FC236}">
                <a16:creationId xmlns:a16="http://schemas.microsoft.com/office/drawing/2014/main" id="{DF540E16-DF25-4071-AEA6-1812C38D1ED7}"/>
              </a:ext>
            </a:extLst>
          </p:cNvPr>
          <p:cNvGrpSpPr/>
          <p:nvPr/>
        </p:nvGrpSpPr>
        <p:grpSpPr>
          <a:xfrm>
            <a:off x="21486714" y="940290"/>
            <a:ext cx="1733320" cy="380594"/>
            <a:chOff x="-2808348" y="655438"/>
            <a:chExt cx="14185914" cy="3114879"/>
          </a:xfrm>
          <a:solidFill>
            <a:schemeClr val="tx2"/>
          </a:solidFill>
        </p:grpSpPr>
        <p:sp>
          <p:nvSpPr>
            <p:cNvPr id="11" name="Freeform 88">
              <a:extLst>
                <a:ext uri="{FF2B5EF4-FFF2-40B4-BE49-F238E27FC236}">
                  <a16:creationId xmlns:a16="http://schemas.microsoft.com/office/drawing/2014/main" id="{D2E6634E-6232-4ABD-9C78-18D70600187A}"/>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2" name="Freeform: Shape 11">
              <a:extLst>
                <a:ext uri="{FF2B5EF4-FFF2-40B4-BE49-F238E27FC236}">
                  <a16:creationId xmlns:a16="http://schemas.microsoft.com/office/drawing/2014/main" id="{F3497632-BBED-41EC-89FB-BA98621CFEF5}"/>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3" name="Group 12">
              <a:extLst>
                <a:ext uri="{FF2B5EF4-FFF2-40B4-BE49-F238E27FC236}">
                  <a16:creationId xmlns:a16="http://schemas.microsoft.com/office/drawing/2014/main" id="{8A743A08-12DE-46A9-8C0B-D1CE17B26B7C}"/>
                </a:ext>
              </a:extLst>
            </p:cNvPr>
            <p:cNvGrpSpPr/>
            <p:nvPr/>
          </p:nvGrpSpPr>
          <p:grpSpPr>
            <a:xfrm>
              <a:off x="2868343" y="938734"/>
              <a:ext cx="2565529" cy="2678828"/>
              <a:chOff x="8223954" y="1597322"/>
              <a:chExt cx="232377" cy="259774"/>
            </a:xfrm>
            <a:grpFill/>
          </p:grpSpPr>
          <p:sp>
            <p:nvSpPr>
              <p:cNvPr id="14" name="Rectangle 119">
                <a:extLst>
                  <a:ext uri="{FF2B5EF4-FFF2-40B4-BE49-F238E27FC236}">
                    <a16:creationId xmlns:a16="http://schemas.microsoft.com/office/drawing/2014/main" id="{17721A53-487D-4B40-A0AE-917366528CAF}"/>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5" name="Rectangle 120">
                <a:extLst>
                  <a:ext uri="{FF2B5EF4-FFF2-40B4-BE49-F238E27FC236}">
                    <a16:creationId xmlns:a16="http://schemas.microsoft.com/office/drawing/2014/main" id="{301D2839-1F45-41F2-B45F-5E60AE6A7E59}"/>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6" name="Freeform 121">
                <a:extLst>
                  <a:ext uri="{FF2B5EF4-FFF2-40B4-BE49-F238E27FC236}">
                    <a16:creationId xmlns:a16="http://schemas.microsoft.com/office/drawing/2014/main" id="{6A092488-0FBB-4E58-A4CD-422926BCAB43}"/>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26391318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fltVal val="0"/>
                                              </p:val>
                                            </p:tav>
                                            <p:tav tm="100000">
                                              <p:val>
                                                <p:strVal val="#ppt_w"/>
                                              </p:val>
                                            </p:tav>
                                          </p:tavLst>
                                        </p:anim>
                                        <p:anim calcmode="lin" valueType="num">
                                          <p:cBhvr>
                                            <p:cTn id="8" dur="1000" fill="hold"/>
                                            <p:tgtEl>
                                              <p:spTgt spid="63"/>
                                            </p:tgtEl>
                                            <p:attrNameLst>
                                              <p:attrName>ppt_h</p:attrName>
                                            </p:attrNameLst>
                                          </p:cBhvr>
                                          <p:tavLst>
                                            <p:tav tm="0">
                                              <p:val>
                                                <p:fltVal val="0"/>
                                              </p:val>
                                            </p:tav>
                                            <p:tav tm="100000">
                                              <p:val>
                                                <p:strVal val="#ppt_h"/>
                                              </p:val>
                                            </p:tav>
                                          </p:tavLst>
                                        </p:anim>
                                        <p:anim calcmode="lin" valueType="num">
                                          <p:cBhvr>
                                            <p:cTn id="9" dur="1000" fill="hold"/>
                                            <p:tgtEl>
                                              <p:spTgt spid="63"/>
                                            </p:tgtEl>
                                            <p:attrNameLst>
                                              <p:attrName>style.rotation</p:attrName>
                                            </p:attrNameLst>
                                          </p:cBhvr>
                                          <p:tavLst>
                                            <p:tav tm="0">
                                              <p:val>
                                                <p:fltVal val="360"/>
                                              </p:val>
                                            </p:tav>
                                            <p:tav tm="100000">
                                              <p:val>
                                                <p:fltVal val="0"/>
                                              </p:val>
                                            </p:tav>
                                          </p:tavLst>
                                        </p:anim>
                                        <p:animEffect transition="in" filter="fade">
                                          <p:cBhvr>
                                            <p:cTn id="10" dur="1000"/>
                                            <p:tgtEl>
                                              <p:spTgt spid="63"/>
                                            </p:tgtEl>
                                          </p:cBhvr>
                                        </p:animEffect>
                                      </p:childTnLst>
                                    </p:cTn>
                                  </p:par>
                                  <p:par>
                                    <p:cTn id="11" presetID="2" presetClass="entr" presetSubtype="2" fill="hold" nodeType="withEffect">
                                      <p:stCondLst>
                                        <p:cond delay="0"/>
                                      </p:stCondLst>
                                      <p:childTnLst>
                                        <p:set>
                                          <p:cBhvr>
                                            <p:cTn id="12" dur="1" fill="hold">
                                              <p:stCondLst>
                                                <p:cond delay="0"/>
                                              </p:stCondLst>
                                            </p:cTn>
                                            <p:tgtEl>
                                              <p:spTgt spid="133"/>
                                            </p:tgtEl>
                                            <p:attrNameLst>
                                              <p:attrName>style.visibility</p:attrName>
                                            </p:attrNameLst>
                                          </p:cBhvr>
                                          <p:to>
                                            <p:strVal val="visible"/>
                                          </p:to>
                                        </p:set>
                                        <p:anim calcmode="lin" valueType="num">
                                          <p:cBhvr additive="base">
                                            <p:cTn id="13" dur="500" fill="hold"/>
                                            <p:tgtEl>
                                              <p:spTgt spid="133"/>
                                            </p:tgtEl>
                                            <p:attrNameLst>
                                              <p:attrName>ppt_x</p:attrName>
                                            </p:attrNameLst>
                                          </p:cBhvr>
                                          <p:tavLst>
                                            <p:tav tm="0">
                                              <p:val>
                                                <p:strVal val="1+#ppt_w/2"/>
                                              </p:val>
                                            </p:tav>
                                            <p:tav tm="100000">
                                              <p:val>
                                                <p:strVal val="#ppt_x"/>
                                              </p:val>
                                            </p:tav>
                                          </p:tavLst>
                                        </p:anim>
                                        <p:anim calcmode="lin" valueType="num">
                                          <p:cBhvr additive="base">
                                            <p:cTn id="14" dur="500" fill="hold"/>
                                            <p:tgtEl>
                                              <p:spTgt spid="133"/>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0"/>
                                      </p:stCondLst>
                                      <p:iterate type="lt">
                                        <p:tmPct val="10000"/>
                                      </p:iterate>
                                      <p:childTnLst>
                                        <p:set>
                                          <p:cBhvr>
                                            <p:cTn id="16" dur="1" fill="hold">
                                              <p:stCondLst>
                                                <p:cond delay="0"/>
                                              </p:stCondLst>
                                            </p:cTn>
                                            <p:tgtEl>
                                              <p:spTgt spid="134"/>
                                            </p:tgtEl>
                                            <p:attrNameLst>
                                              <p:attrName>style.visibility</p:attrName>
                                            </p:attrNameLst>
                                          </p:cBhvr>
                                          <p:to>
                                            <p:strVal val="visible"/>
                                          </p:to>
                                        </p:set>
                                        <p:anim calcmode="lin" valueType="num">
                                          <p:cBhvr additive="base">
                                            <p:cTn id="17" dur="1000" fill="hold"/>
                                            <p:tgtEl>
                                              <p:spTgt spid="134"/>
                                            </p:tgtEl>
                                            <p:attrNameLst>
                                              <p:attrName>ppt_x</p:attrName>
                                            </p:attrNameLst>
                                          </p:cBhvr>
                                          <p:tavLst>
                                            <p:tav tm="0">
                                              <p:val>
                                                <p:strVal val="0-#ppt_w/2"/>
                                              </p:val>
                                            </p:tav>
                                            <p:tav tm="100000">
                                              <p:val>
                                                <p:strVal val="#ppt_x"/>
                                              </p:val>
                                            </p:tav>
                                          </p:tavLst>
                                        </p:anim>
                                        <p:anim calcmode="lin" valueType="num">
                                          <p:cBhvr additive="base">
                                            <p:cTn id="18" dur="1000" fill="hold"/>
                                            <p:tgtEl>
                                              <p:spTgt spid="134"/>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0"/>
                                      </p:stCondLst>
                                      <p:iterate type="lt">
                                        <p:tmPct val="10000"/>
                                      </p:iterate>
                                      <p:childTnLst>
                                        <p:set>
                                          <p:cBhvr>
                                            <p:cTn id="20" dur="1" fill="hold">
                                              <p:stCondLst>
                                                <p:cond delay="0"/>
                                              </p:stCondLst>
                                            </p:cTn>
                                            <p:tgtEl>
                                              <p:spTgt spid="135"/>
                                            </p:tgtEl>
                                            <p:attrNameLst>
                                              <p:attrName>style.visibility</p:attrName>
                                            </p:attrNameLst>
                                          </p:cBhvr>
                                          <p:to>
                                            <p:strVal val="visible"/>
                                          </p:to>
                                        </p:set>
                                        <p:anim calcmode="lin" valueType="num">
                                          <p:cBhvr additive="base">
                                            <p:cTn id="21" dur="1000" fill="hold"/>
                                            <p:tgtEl>
                                              <p:spTgt spid="135"/>
                                            </p:tgtEl>
                                            <p:attrNameLst>
                                              <p:attrName>ppt_x</p:attrName>
                                            </p:attrNameLst>
                                          </p:cBhvr>
                                          <p:tavLst>
                                            <p:tav tm="0">
                                              <p:val>
                                                <p:strVal val="0-#ppt_w/2"/>
                                              </p:val>
                                            </p:tav>
                                            <p:tav tm="100000">
                                              <p:val>
                                                <p:strVal val="#ppt_x"/>
                                              </p:val>
                                            </p:tav>
                                          </p:tavLst>
                                        </p:anim>
                                        <p:anim calcmode="lin" valueType="num">
                                          <p:cBhvr additive="base">
                                            <p:cTn id="22" dur="1000" fill="hold"/>
                                            <p:tgtEl>
                                              <p:spTgt spid="13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80000">
                                      <p:stCondLst>
                                        <p:cond delay="0"/>
                                      </p:stCondLst>
                                      <p:childTnLst>
                                        <p:set>
                                          <p:cBhvr>
                                            <p:cTn id="24" dur="1" fill="hold">
                                              <p:stCondLst>
                                                <p:cond delay="0"/>
                                              </p:stCondLst>
                                            </p:cTn>
                                            <p:tgtEl>
                                              <p:spTgt spid="137"/>
                                            </p:tgtEl>
                                            <p:attrNameLst>
                                              <p:attrName>style.visibility</p:attrName>
                                            </p:attrNameLst>
                                          </p:cBhvr>
                                          <p:to>
                                            <p:strVal val="visible"/>
                                          </p:to>
                                        </p:set>
                                        <p:anim calcmode="lin" valueType="num" p14:bounceEnd="80000">
                                          <p:cBhvr additive="base">
                                            <p:cTn id="25" dur="3250" fill="hold"/>
                                            <p:tgtEl>
                                              <p:spTgt spid="137"/>
                                            </p:tgtEl>
                                            <p:attrNameLst>
                                              <p:attrName>ppt_x</p:attrName>
                                            </p:attrNameLst>
                                          </p:cBhvr>
                                          <p:tavLst>
                                            <p:tav tm="0">
                                              <p:val>
                                                <p:strVal val="0-#ppt_w/2"/>
                                              </p:val>
                                            </p:tav>
                                            <p:tav tm="100000">
                                              <p:val>
                                                <p:strVal val="#ppt_x"/>
                                              </p:val>
                                            </p:tav>
                                          </p:tavLst>
                                        </p:anim>
                                        <p:anim calcmode="lin" valueType="num" p14:bounceEnd="80000">
                                          <p:cBhvr additive="base">
                                            <p:cTn id="26" dur="3250" fill="hold"/>
                                            <p:tgtEl>
                                              <p:spTgt spid="137"/>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80000">
                                      <p:stCondLst>
                                        <p:cond delay="0"/>
                                      </p:stCondLst>
                                      <p:childTnLst>
                                        <p:set>
                                          <p:cBhvr>
                                            <p:cTn id="28" dur="1" fill="hold">
                                              <p:stCondLst>
                                                <p:cond delay="0"/>
                                              </p:stCondLst>
                                            </p:cTn>
                                            <p:tgtEl>
                                              <p:spTgt spid="138"/>
                                            </p:tgtEl>
                                            <p:attrNameLst>
                                              <p:attrName>style.visibility</p:attrName>
                                            </p:attrNameLst>
                                          </p:cBhvr>
                                          <p:to>
                                            <p:strVal val="visible"/>
                                          </p:to>
                                        </p:set>
                                        <p:anim calcmode="lin" valueType="num" p14:bounceEnd="80000">
                                          <p:cBhvr additive="base">
                                            <p:cTn id="29" dur="3250" fill="hold"/>
                                            <p:tgtEl>
                                              <p:spTgt spid="138"/>
                                            </p:tgtEl>
                                            <p:attrNameLst>
                                              <p:attrName>ppt_x</p:attrName>
                                            </p:attrNameLst>
                                          </p:cBhvr>
                                          <p:tavLst>
                                            <p:tav tm="0">
                                              <p:val>
                                                <p:strVal val="0-#ppt_w/2"/>
                                              </p:val>
                                            </p:tav>
                                            <p:tav tm="100000">
                                              <p:val>
                                                <p:strVal val="#ppt_x"/>
                                              </p:val>
                                            </p:tav>
                                          </p:tavLst>
                                        </p:anim>
                                        <p:anim calcmode="lin" valueType="num" p14:bounceEnd="80000">
                                          <p:cBhvr additive="base">
                                            <p:cTn id="30" dur="3250" fill="hold"/>
                                            <p:tgtEl>
                                              <p:spTgt spid="138"/>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14:presetBounceEnd="80000">
                                      <p:stCondLst>
                                        <p:cond delay="0"/>
                                      </p:stCondLst>
                                      <p:childTnLst>
                                        <p:set>
                                          <p:cBhvr>
                                            <p:cTn id="32" dur="1" fill="hold">
                                              <p:stCondLst>
                                                <p:cond delay="0"/>
                                              </p:stCondLst>
                                            </p:cTn>
                                            <p:tgtEl>
                                              <p:spTgt spid="131"/>
                                            </p:tgtEl>
                                            <p:attrNameLst>
                                              <p:attrName>style.visibility</p:attrName>
                                            </p:attrNameLst>
                                          </p:cBhvr>
                                          <p:to>
                                            <p:strVal val="visible"/>
                                          </p:to>
                                        </p:set>
                                        <p:anim calcmode="lin" valueType="num" p14:bounceEnd="80000">
                                          <p:cBhvr additive="base">
                                            <p:cTn id="33" dur="3250" fill="hold"/>
                                            <p:tgtEl>
                                              <p:spTgt spid="131"/>
                                            </p:tgtEl>
                                            <p:attrNameLst>
                                              <p:attrName>ppt_x</p:attrName>
                                            </p:attrNameLst>
                                          </p:cBhvr>
                                          <p:tavLst>
                                            <p:tav tm="0">
                                              <p:val>
                                                <p:strVal val="0-#ppt_w/2"/>
                                              </p:val>
                                            </p:tav>
                                            <p:tav tm="100000">
                                              <p:val>
                                                <p:strVal val="#ppt_x"/>
                                              </p:val>
                                            </p:tav>
                                          </p:tavLst>
                                        </p:anim>
                                        <p:anim calcmode="lin" valueType="num" p14:bounceEnd="80000">
                                          <p:cBhvr additive="base">
                                            <p:cTn id="34" dur="3250" fill="hold"/>
                                            <p:tgtEl>
                                              <p:spTgt spid="13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14:presetBounceEnd="80000">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14:bounceEnd="80000">
                                          <p:cBhvr additive="base">
                                            <p:cTn id="37" dur="3250" fill="hold"/>
                                            <p:tgtEl>
                                              <p:spTgt spid="75"/>
                                            </p:tgtEl>
                                            <p:attrNameLst>
                                              <p:attrName>ppt_x</p:attrName>
                                            </p:attrNameLst>
                                          </p:cBhvr>
                                          <p:tavLst>
                                            <p:tav tm="0">
                                              <p:val>
                                                <p:strVal val="0-#ppt_w/2"/>
                                              </p:val>
                                            </p:tav>
                                            <p:tav tm="100000">
                                              <p:val>
                                                <p:strVal val="#ppt_x"/>
                                              </p:val>
                                            </p:tav>
                                          </p:tavLst>
                                        </p:anim>
                                        <p:anim calcmode="lin" valueType="num" p14:bounceEnd="80000">
                                          <p:cBhvr additive="base">
                                            <p:cTn id="38" dur="32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AsOne/>
          </p:bldGraphic>
          <p:bldP spid="75" grpId="0"/>
          <p:bldP spid="131" grpId="0"/>
          <p:bldP spid="134" grpId="0"/>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fltVal val="0"/>
                                              </p:val>
                                            </p:tav>
                                            <p:tav tm="100000">
                                              <p:val>
                                                <p:strVal val="#ppt_w"/>
                                              </p:val>
                                            </p:tav>
                                          </p:tavLst>
                                        </p:anim>
                                        <p:anim calcmode="lin" valueType="num">
                                          <p:cBhvr>
                                            <p:cTn id="8" dur="1000" fill="hold"/>
                                            <p:tgtEl>
                                              <p:spTgt spid="63"/>
                                            </p:tgtEl>
                                            <p:attrNameLst>
                                              <p:attrName>ppt_h</p:attrName>
                                            </p:attrNameLst>
                                          </p:cBhvr>
                                          <p:tavLst>
                                            <p:tav tm="0">
                                              <p:val>
                                                <p:fltVal val="0"/>
                                              </p:val>
                                            </p:tav>
                                            <p:tav tm="100000">
                                              <p:val>
                                                <p:strVal val="#ppt_h"/>
                                              </p:val>
                                            </p:tav>
                                          </p:tavLst>
                                        </p:anim>
                                        <p:anim calcmode="lin" valueType="num">
                                          <p:cBhvr>
                                            <p:cTn id="9" dur="1000" fill="hold"/>
                                            <p:tgtEl>
                                              <p:spTgt spid="63"/>
                                            </p:tgtEl>
                                            <p:attrNameLst>
                                              <p:attrName>style.rotation</p:attrName>
                                            </p:attrNameLst>
                                          </p:cBhvr>
                                          <p:tavLst>
                                            <p:tav tm="0">
                                              <p:val>
                                                <p:fltVal val="360"/>
                                              </p:val>
                                            </p:tav>
                                            <p:tav tm="100000">
                                              <p:val>
                                                <p:fltVal val="0"/>
                                              </p:val>
                                            </p:tav>
                                          </p:tavLst>
                                        </p:anim>
                                        <p:animEffect transition="in" filter="fade">
                                          <p:cBhvr>
                                            <p:cTn id="10" dur="1000"/>
                                            <p:tgtEl>
                                              <p:spTgt spid="63"/>
                                            </p:tgtEl>
                                          </p:cBhvr>
                                        </p:animEffect>
                                      </p:childTnLst>
                                    </p:cTn>
                                  </p:par>
                                  <p:par>
                                    <p:cTn id="11" presetID="2" presetClass="entr" presetSubtype="2" fill="hold" nodeType="withEffect">
                                      <p:stCondLst>
                                        <p:cond delay="0"/>
                                      </p:stCondLst>
                                      <p:childTnLst>
                                        <p:set>
                                          <p:cBhvr>
                                            <p:cTn id="12" dur="1" fill="hold">
                                              <p:stCondLst>
                                                <p:cond delay="0"/>
                                              </p:stCondLst>
                                            </p:cTn>
                                            <p:tgtEl>
                                              <p:spTgt spid="133"/>
                                            </p:tgtEl>
                                            <p:attrNameLst>
                                              <p:attrName>style.visibility</p:attrName>
                                            </p:attrNameLst>
                                          </p:cBhvr>
                                          <p:to>
                                            <p:strVal val="visible"/>
                                          </p:to>
                                        </p:set>
                                        <p:anim calcmode="lin" valueType="num">
                                          <p:cBhvr additive="base">
                                            <p:cTn id="13" dur="500" fill="hold"/>
                                            <p:tgtEl>
                                              <p:spTgt spid="133"/>
                                            </p:tgtEl>
                                            <p:attrNameLst>
                                              <p:attrName>ppt_x</p:attrName>
                                            </p:attrNameLst>
                                          </p:cBhvr>
                                          <p:tavLst>
                                            <p:tav tm="0">
                                              <p:val>
                                                <p:strVal val="1+#ppt_w/2"/>
                                              </p:val>
                                            </p:tav>
                                            <p:tav tm="100000">
                                              <p:val>
                                                <p:strVal val="#ppt_x"/>
                                              </p:val>
                                            </p:tav>
                                          </p:tavLst>
                                        </p:anim>
                                        <p:anim calcmode="lin" valueType="num">
                                          <p:cBhvr additive="base">
                                            <p:cTn id="14" dur="500" fill="hold"/>
                                            <p:tgtEl>
                                              <p:spTgt spid="133"/>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0"/>
                                      </p:stCondLst>
                                      <p:iterate type="lt">
                                        <p:tmPct val="10000"/>
                                      </p:iterate>
                                      <p:childTnLst>
                                        <p:set>
                                          <p:cBhvr>
                                            <p:cTn id="16" dur="1" fill="hold">
                                              <p:stCondLst>
                                                <p:cond delay="0"/>
                                              </p:stCondLst>
                                            </p:cTn>
                                            <p:tgtEl>
                                              <p:spTgt spid="134"/>
                                            </p:tgtEl>
                                            <p:attrNameLst>
                                              <p:attrName>style.visibility</p:attrName>
                                            </p:attrNameLst>
                                          </p:cBhvr>
                                          <p:to>
                                            <p:strVal val="visible"/>
                                          </p:to>
                                        </p:set>
                                        <p:anim calcmode="lin" valueType="num">
                                          <p:cBhvr additive="base">
                                            <p:cTn id="17" dur="1000" fill="hold"/>
                                            <p:tgtEl>
                                              <p:spTgt spid="134"/>
                                            </p:tgtEl>
                                            <p:attrNameLst>
                                              <p:attrName>ppt_x</p:attrName>
                                            </p:attrNameLst>
                                          </p:cBhvr>
                                          <p:tavLst>
                                            <p:tav tm="0">
                                              <p:val>
                                                <p:strVal val="0-#ppt_w/2"/>
                                              </p:val>
                                            </p:tav>
                                            <p:tav tm="100000">
                                              <p:val>
                                                <p:strVal val="#ppt_x"/>
                                              </p:val>
                                            </p:tav>
                                          </p:tavLst>
                                        </p:anim>
                                        <p:anim calcmode="lin" valueType="num">
                                          <p:cBhvr additive="base">
                                            <p:cTn id="18" dur="1000" fill="hold"/>
                                            <p:tgtEl>
                                              <p:spTgt spid="134"/>
                                            </p:tgtEl>
                                            <p:attrNameLst>
                                              <p:attrName>ppt_y</p:attrName>
                                            </p:attrNameLst>
                                          </p:cBhvr>
                                          <p:tavLst>
                                            <p:tav tm="0">
                                              <p:val>
                                                <p:strVal val="#ppt_y"/>
                                              </p:val>
                                            </p:tav>
                                            <p:tav tm="100000">
                                              <p:val>
                                                <p:strVal val="#ppt_y"/>
                                              </p:val>
                                            </p:tav>
                                          </p:tavLst>
                                        </p:anim>
                                      </p:childTnLst>
                                    </p:cTn>
                                  </p:par>
                                  <p:par>
                                    <p:cTn id="19" presetID="2" presetClass="entr" presetSubtype="8" decel="100000" fill="hold" nodeType="withEffect">
                                      <p:stCondLst>
                                        <p:cond delay="0"/>
                                      </p:stCondLst>
                                      <p:iterate type="lt">
                                        <p:tmPct val="10000"/>
                                      </p:iterate>
                                      <p:childTnLst>
                                        <p:set>
                                          <p:cBhvr>
                                            <p:cTn id="20" dur="1" fill="hold">
                                              <p:stCondLst>
                                                <p:cond delay="0"/>
                                              </p:stCondLst>
                                            </p:cTn>
                                            <p:tgtEl>
                                              <p:spTgt spid="135"/>
                                            </p:tgtEl>
                                            <p:attrNameLst>
                                              <p:attrName>style.visibility</p:attrName>
                                            </p:attrNameLst>
                                          </p:cBhvr>
                                          <p:to>
                                            <p:strVal val="visible"/>
                                          </p:to>
                                        </p:set>
                                        <p:anim calcmode="lin" valueType="num">
                                          <p:cBhvr additive="base">
                                            <p:cTn id="21" dur="1000" fill="hold"/>
                                            <p:tgtEl>
                                              <p:spTgt spid="135"/>
                                            </p:tgtEl>
                                            <p:attrNameLst>
                                              <p:attrName>ppt_x</p:attrName>
                                            </p:attrNameLst>
                                          </p:cBhvr>
                                          <p:tavLst>
                                            <p:tav tm="0">
                                              <p:val>
                                                <p:strVal val="0-#ppt_w/2"/>
                                              </p:val>
                                            </p:tav>
                                            <p:tav tm="100000">
                                              <p:val>
                                                <p:strVal val="#ppt_x"/>
                                              </p:val>
                                            </p:tav>
                                          </p:tavLst>
                                        </p:anim>
                                        <p:anim calcmode="lin" valueType="num">
                                          <p:cBhvr additive="base">
                                            <p:cTn id="22" dur="1000" fill="hold"/>
                                            <p:tgtEl>
                                              <p:spTgt spid="13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7"/>
                                            </p:tgtEl>
                                            <p:attrNameLst>
                                              <p:attrName>style.visibility</p:attrName>
                                            </p:attrNameLst>
                                          </p:cBhvr>
                                          <p:to>
                                            <p:strVal val="visible"/>
                                          </p:to>
                                        </p:set>
                                        <p:anim calcmode="lin" valueType="num">
                                          <p:cBhvr additive="base">
                                            <p:cTn id="25" dur="3250" fill="hold"/>
                                            <p:tgtEl>
                                              <p:spTgt spid="137"/>
                                            </p:tgtEl>
                                            <p:attrNameLst>
                                              <p:attrName>ppt_x</p:attrName>
                                            </p:attrNameLst>
                                          </p:cBhvr>
                                          <p:tavLst>
                                            <p:tav tm="0">
                                              <p:val>
                                                <p:strVal val="0-#ppt_w/2"/>
                                              </p:val>
                                            </p:tav>
                                            <p:tav tm="100000">
                                              <p:val>
                                                <p:strVal val="#ppt_x"/>
                                              </p:val>
                                            </p:tav>
                                          </p:tavLst>
                                        </p:anim>
                                        <p:anim calcmode="lin" valueType="num">
                                          <p:cBhvr additive="base">
                                            <p:cTn id="26" dur="3250" fill="hold"/>
                                            <p:tgtEl>
                                              <p:spTgt spid="137"/>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38"/>
                                            </p:tgtEl>
                                            <p:attrNameLst>
                                              <p:attrName>style.visibility</p:attrName>
                                            </p:attrNameLst>
                                          </p:cBhvr>
                                          <p:to>
                                            <p:strVal val="visible"/>
                                          </p:to>
                                        </p:set>
                                        <p:anim calcmode="lin" valueType="num">
                                          <p:cBhvr additive="base">
                                            <p:cTn id="29" dur="3250" fill="hold"/>
                                            <p:tgtEl>
                                              <p:spTgt spid="138"/>
                                            </p:tgtEl>
                                            <p:attrNameLst>
                                              <p:attrName>ppt_x</p:attrName>
                                            </p:attrNameLst>
                                          </p:cBhvr>
                                          <p:tavLst>
                                            <p:tav tm="0">
                                              <p:val>
                                                <p:strVal val="0-#ppt_w/2"/>
                                              </p:val>
                                            </p:tav>
                                            <p:tav tm="100000">
                                              <p:val>
                                                <p:strVal val="#ppt_x"/>
                                              </p:val>
                                            </p:tav>
                                          </p:tavLst>
                                        </p:anim>
                                        <p:anim calcmode="lin" valueType="num">
                                          <p:cBhvr additive="base">
                                            <p:cTn id="30" dur="3250" fill="hold"/>
                                            <p:tgtEl>
                                              <p:spTgt spid="138"/>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1"/>
                                            </p:tgtEl>
                                            <p:attrNameLst>
                                              <p:attrName>style.visibility</p:attrName>
                                            </p:attrNameLst>
                                          </p:cBhvr>
                                          <p:to>
                                            <p:strVal val="visible"/>
                                          </p:to>
                                        </p:set>
                                        <p:anim calcmode="lin" valueType="num">
                                          <p:cBhvr additive="base">
                                            <p:cTn id="33" dur="3250" fill="hold"/>
                                            <p:tgtEl>
                                              <p:spTgt spid="131"/>
                                            </p:tgtEl>
                                            <p:attrNameLst>
                                              <p:attrName>ppt_x</p:attrName>
                                            </p:attrNameLst>
                                          </p:cBhvr>
                                          <p:tavLst>
                                            <p:tav tm="0">
                                              <p:val>
                                                <p:strVal val="0-#ppt_w/2"/>
                                              </p:val>
                                            </p:tav>
                                            <p:tav tm="100000">
                                              <p:val>
                                                <p:strVal val="#ppt_x"/>
                                              </p:val>
                                            </p:tav>
                                          </p:tavLst>
                                        </p:anim>
                                        <p:anim calcmode="lin" valueType="num">
                                          <p:cBhvr additive="base">
                                            <p:cTn id="34" dur="3250" fill="hold"/>
                                            <p:tgtEl>
                                              <p:spTgt spid="13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3250" fill="hold"/>
                                            <p:tgtEl>
                                              <p:spTgt spid="75"/>
                                            </p:tgtEl>
                                            <p:attrNameLst>
                                              <p:attrName>ppt_x</p:attrName>
                                            </p:attrNameLst>
                                          </p:cBhvr>
                                          <p:tavLst>
                                            <p:tav tm="0">
                                              <p:val>
                                                <p:strVal val="0-#ppt_w/2"/>
                                              </p:val>
                                            </p:tav>
                                            <p:tav tm="100000">
                                              <p:val>
                                                <p:strVal val="#ppt_x"/>
                                              </p:val>
                                            </p:tav>
                                          </p:tavLst>
                                        </p:anim>
                                        <p:anim calcmode="lin" valueType="num">
                                          <p:cBhvr additive="base">
                                            <p:cTn id="38" dur="32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AsOne/>
          </p:bldGraphic>
          <p:bldP spid="75" grpId="0"/>
          <p:bldP spid="131" grpId="0"/>
          <p:bldP spid="134" grpId="0"/>
          <p:bldP spid="137" grpId="0"/>
          <p:bldP spid="138"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GRAPHIC WAVE 1">
            <a:extLst>
              <a:ext uri="{FF2B5EF4-FFF2-40B4-BE49-F238E27FC236}">
                <a16:creationId xmlns:a16="http://schemas.microsoft.com/office/drawing/2014/main" id="{89F4FA83-A308-4874-BA18-26A94F0812A5}"/>
              </a:ext>
            </a:extLst>
          </p:cNvPr>
          <p:cNvSpPr>
            <a:spLocks noChangeAspect="1"/>
          </p:cNvSpPr>
          <p:nvPr/>
        </p:nvSpPr>
        <p:spPr bwMode="auto">
          <a:xfrm rot="10800000" flipH="1">
            <a:off x="8358191" y="7293191"/>
            <a:ext cx="16027396" cy="5169594"/>
          </a:xfrm>
          <a:custGeom>
            <a:avLst/>
            <a:gdLst>
              <a:gd name="connsiteX0" fmla="*/ 6611692 w 7888469"/>
              <a:gd name="connsiteY0" fmla="*/ 3610912 h 3610938"/>
              <a:gd name="connsiteX1" fmla="*/ 7869680 w 7888469"/>
              <a:gd name="connsiteY1" fmla="*/ 600376 h 3610938"/>
              <a:gd name="connsiteX2" fmla="*/ 7888469 w 7888469"/>
              <a:gd name="connsiteY2" fmla="*/ 594729 h 3610938"/>
              <a:gd name="connsiteX3" fmla="*/ 7888469 w 7888469"/>
              <a:gd name="connsiteY3" fmla="*/ 0 h 3610938"/>
              <a:gd name="connsiteX4" fmla="*/ 0 w 7888469"/>
              <a:gd name="connsiteY4" fmla="*/ 0 h 3610938"/>
              <a:gd name="connsiteX5" fmla="*/ 1724325 w 7888469"/>
              <a:gd name="connsiteY5" fmla="*/ 3551878 h 3610938"/>
              <a:gd name="connsiteX6" fmla="*/ 3009805 w 7888469"/>
              <a:gd name="connsiteY6" fmla="*/ 1961306 h 3610938"/>
              <a:gd name="connsiteX7" fmla="*/ 3998478 w 7888469"/>
              <a:gd name="connsiteY7" fmla="*/ 2048381 h 3610938"/>
              <a:gd name="connsiteX8" fmla="*/ 5285993 w 7888469"/>
              <a:gd name="connsiteY8" fmla="*/ 854320 h 3610938"/>
              <a:gd name="connsiteX9" fmla="*/ 6611692 w 7888469"/>
              <a:gd name="connsiteY9" fmla="*/ 3610912 h 361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88469" h="3610938">
                <a:moveTo>
                  <a:pt x="6611692" y="3610912"/>
                </a:moveTo>
                <a:cubicBezTo>
                  <a:pt x="7028645" y="3620948"/>
                  <a:pt x="7506182" y="777773"/>
                  <a:pt x="7869680" y="600376"/>
                </a:cubicBezTo>
                <a:lnTo>
                  <a:pt x="7888469" y="594729"/>
                </a:lnTo>
                <a:lnTo>
                  <a:pt x="7888469" y="0"/>
                </a:lnTo>
                <a:lnTo>
                  <a:pt x="0" y="0"/>
                </a:lnTo>
                <a:cubicBezTo>
                  <a:pt x="795216" y="802272"/>
                  <a:pt x="1222860" y="3225026"/>
                  <a:pt x="1724325" y="3551878"/>
                </a:cubicBezTo>
                <a:cubicBezTo>
                  <a:pt x="2225789" y="3878729"/>
                  <a:pt x="2478303" y="1965242"/>
                  <a:pt x="3009805" y="1961306"/>
                </a:cubicBezTo>
                <a:cubicBezTo>
                  <a:pt x="3399266" y="1977343"/>
                  <a:pt x="3619198" y="2232862"/>
                  <a:pt x="3998478" y="2048381"/>
                </a:cubicBezTo>
                <a:cubicBezTo>
                  <a:pt x="4377757" y="1863900"/>
                  <a:pt x="4850713" y="593882"/>
                  <a:pt x="5285993" y="854320"/>
                </a:cubicBezTo>
                <a:cubicBezTo>
                  <a:pt x="5721783" y="1114759"/>
                  <a:pt x="6208993" y="3614060"/>
                  <a:pt x="6611692" y="3610912"/>
                </a:cubicBezTo>
                <a:close/>
              </a:path>
            </a:pathLst>
          </a:custGeom>
          <a:solidFill>
            <a:schemeClr val="tx2">
              <a:alpha val="85098"/>
            </a:schemeClr>
          </a:solidFill>
          <a:ln w="28575">
            <a:noFill/>
          </a:ln>
        </p:spPr>
        <p:txBody>
          <a:bodyPr wrap="square" lIns="0" tIns="0" rIns="0" bIns="0" rtlCol="0" anchor="ctr">
            <a:noAutofit/>
          </a:bodyPr>
          <a:lstStyle/>
          <a:p>
            <a:pPr algn="ctr" defTabSz="609630"/>
            <a:endParaRPr lang="es-SV" sz="1466">
              <a:solidFill>
                <a:srgbClr val="172144"/>
              </a:solidFill>
              <a:latin typeface="Poppins" panose="00000500000000000000" pitchFamily="2" charset="0"/>
              <a:cs typeface="Poppins" panose="00000500000000000000" pitchFamily="2" charset="0"/>
            </a:endParaRPr>
          </a:p>
        </p:txBody>
      </p:sp>
      <p:sp>
        <p:nvSpPr>
          <p:cNvPr id="3" name="GRAPHIC WAVE 2">
            <a:extLst>
              <a:ext uri="{FF2B5EF4-FFF2-40B4-BE49-F238E27FC236}">
                <a16:creationId xmlns:a16="http://schemas.microsoft.com/office/drawing/2014/main" id="{82AB984C-71AE-43F9-89E4-50E601D41AAE}"/>
              </a:ext>
            </a:extLst>
          </p:cNvPr>
          <p:cNvSpPr>
            <a:spLocks noChangeAspect="1"/>
          </p:cNvSpPr>
          <p:nvPr/>
        </p:nvSpPr>
        <p:spPr bwMode="auto">
          <a:xfrm rot="10800000">
            <a:off x="8358187" y="8569389"/>
            <a:ext cx="16027396" cy="3893394"/>
          </a:xfrm>
          <a:custGeom>
            <a:avLst/>
            <a:gdLst>
              <a:gd name="connsiteX0" fmla="*/ 7225144 w 7888470"/>
              <a:gd name="connsiteY0" fmla="*/ 2429283 h 2429283"/>
              <a:gd name="connsiteX1" fmla="*/ 6534838 w 7888470"/>
              <a:gd name="connsiteY1" fmla="*/ 278266 h 2429283"/>
              <a:gd name="connsiteX2" fmla="*/ 5685191 w 7888470"/>
              <a:gd name="connsiteY2" fmla="*/ 1513937 h 2429283"/>
              <a:gd name="connsiteX3" fmla="*/ 4761728 w 7888470"/>
              <a:gd name="connsiteY3" fmla="*/ 356943 h 2429283"/>
              <a:gd name="connsiteX4" fmla="*/ 3238064 w 7888470"/>
              <a:gd name="connsiteY4" fmla="*/ 2012265 h 2429283"/>
              <a:gd name="connsiteX5" fmla="*/ 1974030 w 7888470"/>
              <a:gd name="connsiteY5" fmla="*/ 507922 h 2429283"/>
              <a:gd name="connsiteX6" fmla="*/ 1009332 w 7888470"/>
              <a:gd name="connsiteY6" fmla="*/ 1563132 h 2429283"/>
              <a:gd name="connsiteX7" fmla="*/ 66692 w 7888470"/>
              <a:gd name="connsiteY7" fmla="*/ 489704 h 2429283"/>
              <a:gd name="connsiteX8" fmla="*/ 0 w 7888470"/>
              <a:gd name="connsiteY8" fmla="*/ 476985 h 2429283"/>
              <a:gd name="connsiteX9" fmla="*/ 0 w 7888470"/>
              <a:gd name="connsiteY9" fmla="*/ 0 h 2429283"/>
              <a:gd name="connsiteX10" fmla="*/ 7888470 w 7888470"/>
              <a:gd name="connsiteY10" fmla="*/ 0 h 2429283"/>
              <a:gd name="connsiteX11" fmla="*/ 7225144 w 7888470"/>
              <a:gd name="connsiteY11" fmla="*/ 2429283 h 2429283"/>
              <a:gd name="connsiteX0" fmla="*/ 7225144 w 7888470"/>
              <a:gd name="connsiteY0" fmla="*/ 2429283 h 2642658"/>
              <a:gd name="connsiteX1" fmla="*/ 6534838 w 7888470"/>
              <a:gd name="connsiteY1" fmla="*/ 278266 h 2642658"/>
              <a:gd name="connsiteX2" fmla="*/ 5599466 w 7888470"/>
              <a:gd name="connsiteY2" fmla="*/ 2642649 h 2642658"/>
              <a:gd name="connsiteX3" fmla="*/ 4761728 w 7888470"/>
              <a:gd name="connsiteY3" fmla="*/ 356943 h 2642658"/>
              <a:gd name="connsiteX4" fmla="*/ 3238064 w 7888470"/>
              <a:gd name="connsiteY4" fmla="*/ 2012265 h 2642658"/>
              <a:gd name="connsiteX5" fmla="*/ 1974030 w 7888470"/>
              <a:gd name="connsiteY5" fmla="*/ 507922 h 2642658"/>
              <a:gd name="connsiteX6" fmla="*/ 1009332 w 7888470"/>
              <a:gd name="connsiteY6" fmla="*/ 1563132 h 2642658"/>
              <a:gd name="connsiteX7" fmla="*/ 66692 w 7888470"/>
              <a:gd name="connsiteY7" fmla="*/ 489704 h 2642658"/>
              <a:gd name="connsiteX8" fmla="*/ 0 w 7888470"/>
              <a:gd name="connsiteY8" fmla="*/ 476985 h 2642658"/>
              <a:gd name="connsiteX9" fmla="*/ 0 w 7888470"/>
              <a:gd name="connsiteY9" fmla="*/ 0 h 2642658"/>
              <a:gd name="connsiteX10" fmla="*/ 7888470 w 7888470"/>
              <a:gd name="connsiteY10" fmla="*/ 0 h 2642658"/>
              <a:gd name="connsiteX11" fmla="*/ 7225144 w 7888470"/>
              <a:gd name="connsiteY11" fmla="*/ 2429283 h 2642658"/>
              <a:gd name="connsiteX0" fmla="*/ 7225144 w 7888470"/>
              <a:gd name="connsiteY0" fmla="*/ 2429283 h 2677650"/>
              <a:gd name="connsiteX1" fmla="*/ 6534838 w 7888470"/>
              <a:gd name="connsiteY1" fmla="*/ 278266 h 2677650"/>
              <a:gd name="connsiteX2" fmla="*/ 5599466 w 7888470"/>
              <a:gd name="connsiteY2" fmla="*/ 2642649 h 2677650"/>
              <a:gd name="connsiteX3" fmla="*/ 4633140 w 7888470"/>
              <a:gd name="connsiteY3" fmla="*/ 1714255 h 2677650"/>
              <a:gd name="connsiteX4" fmla="*/ 3238064 w 7888470"/>
              <a:gd name="connsiteY4" fmla="*/ 2012265 h 2677650"/>
              <a:gd name="connsiteX5" fmla="*/ 1974030 w 7888470"/>
              <a:gd name="connsiteY5" fmla="*/ 507922 h 2677650"/>
              <a:gd name="connsiteX6" fmla="*/ 1009332 w 7888470"/>
              <a:gd name="connsiteY6" fmla="*/ 1563132 h 2677650"/>
              <a:gd name="connsiteX7" fmla="*/ 66692 w 7888470"/>
              <a:gd name="connsiteY7" fmla="*/ 489704 h 2677650"/>
              <a:gd name="connsiteX8" fmla="*/ 0 w 7888470"/>
              <a:gd name="connsiteY8" fmla="*/ 476985 h 2677650"/>
              <a:gd name="connsiteX9" fmla="*/ 0 w 7888470"/>
              <a:gd name="connsiteY9" fmla="*/ 0 h 2677650"/>
              <a:gd name="connsiteX10" fmla="*/ 7888470 w 7888470"/>
              <a:gd name="connsiteY10" fmla="*/ 0 h 2677650"/>
              <a:gd name="connsiteX11" fmla="*/ 7225144 w 7888470"/>
              <a:gd name="connsiteY11" fmla="*/ 2429283 h 2677650"/>
              <a:gd name="connsiteX0" fmla="*/ 7225144 w 7888470"/>
              <a:gd name="connsiteY0" fmla="*/ 2429283 h 2719519"/>
              <a:gd name="connsiteX1" fmla="*/ 6534838 w 7888470"/>
              <a:gd name="connsiteY1" fmla="*/ 278266 h 2719519"/>
              <a:gd name="connsiteX2" fmla="*/ 5413729 w 7888470"/>
              <a:gd name="connsiteY2" fmla="*/ 2685511 h 2719519"/>
              <a:gd name="connsiteX3" fmla="*/ 4633140 w 7888470"/>
              <a:gd name="connsiteY3" fmla="*/ 1714255 h 2719519"/>
              <a:gd name="connsiteX4" fmla="*/ 3238064 w 7888470"/>
              <a:gd name="connsiteY4" fmla="*/ 2012265 h 2719519"/>
              <a:gd name="connsiteX5" fmla="*/ 1974030 w 7888470"/>
              <a:gd name="connsiteY5" fmla="*/ 507922 h 2719519"/>
              <a:gd name="connsiteX6" fmla="*/ 1009332 w 7888470"/>
              <a:gd name="connsiteY6" fmla="*/ 1563132 h 2719519"/>
              <a:gd name="connsiteX7" fmla="*/ 66692 w 7888470"/>
              <a:gd name="connsiteY7" fmla="*/ 489704 h 2719519"/>
              <a:gd name="connsiteX8" fmla="*/ 0 w 7888470"/>
              <a:gd name="connsiteY8" fmla="*/ 476985 h 2719519"/>
              <a:gd name="connsiteX9" fmla="*/ 0 w 7888470"/>
              <a:gd name="connsiteY9" fmla="*/ 0 h 2719519"/>
              <a:gd name="connsiteX10" fmla="*/ 7888470 w 7888470"/>
              <a:gd name="connsiteY10" fmla="*/ 0 h 2719519"/>
              <a:gd name="connsiteX11" fmla="*/ 7225144 w 7888470"/>
              <a:gd name="connsiteY11" fmla="*/ 2429283 h 2719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88470" h="2719519">
                <a:moveTo>
                  <a:pt x="7225144" y="2429283"/>
                </a:moveTo>
                <a:cubicBezTo>
                  <a:pt x="6965516" y="2428815"/>
                  <a:pt x="6744577" y="276979"/>
                  <a:pt x="6534838" y="278266"/>
                </a:cubicBezTo>
                <a:cubicBezTo>
                  <a:pt x="6305754" y="285403"/>
                  <a:pt x="5730679" y="2446180"/>
                  <a:pt x="5413729" y="2685511"/>
                </a:cubicBezTo>
                <a:cubicBezTo>
                  <a:pt x="5096779" y="2924843"/>
                  <a:pt x="4995751" y="1826463"/>
                  <a:pt x="4633140" y="1714255"/>
                </a:cubicBezTo>
                <a:cubicBezTo>
                  <a:pt x="4270529" y="1602047"/>
                  <a:pt x="3681249" y="2213321"/>
                  <a:pt x="3238064" y="2012265"/>
                </a:cubicBezTo>
                <a:cubicBezTo>
                  <a:pt x="2794879" y="1811210"/>
                  <a:pt x="2345655" y="582796"/>
                  <a:pt x="1974030" y="507922"/>
                </a:cubicBezTo>
                <a:cubicBezTo>
                  <a:pt x="1602404" y="433047"/>
                  <a:pt x="1339212" y="1568455"/>
                  <a:pt x="1009332" y="1563132"/>
                </a:cubicBezTo>
                <a:cubicBezTo>
                  <a:pt x="700068" y="1558141"/>
                  <a:pt x="421229" y="615386"/>
                  <a:pt x="66692" y="489704"/>
                </a:cubicBezTo>
                <a:lnTo>
                  <a:pt x="0" y="476985"/>
                </a:lnTo>
                <a:lnTo>
                  <a:pt x="0" y="0"/>
                </a:lnTo>
                <a:lnTo>
                  <a:pt x="7888470" y="0"/>
                </a:lnTo>
                <a:cubicBezTo>
                  <a:pt x="7556553" y="309269"/>
                  <a:pt x="7484773" y="2429751"/>
                  <a:pt x="7225144" y="2429283"/>
                </a:cubicBezTo>
                <a:close/>
              </a:path>
            </a:pathLst>
          </a:custGeom>
          <a:solidFill>
            <a:schemeClr val="accent5">
              <a:alpha val="85098"/>
            </a:schemeClr>
          </a:solidFill>
          <a:ln w="28575">
            <a:noFill/>
          </a:ln>
        </p:spPr>
        <p:txBody>
          <a:bodyPr wrap="square" lIns="0" tIns="0" rIns="0" bIns="0" rtlCol="0" anchor="ctr">
            <a:noAutofit/>
          </a:bodyPr>
          <a:lstStyle/>
          <a:p>
            <a:pPr algn="ctr" defTabSz="609630"/>
            <a:endParaRPr lang="es-SV" sz="1466">
              <a:solidFill>
                <a:srgbClr val="172144"/>
              </a:solidFill>
              <a:latin typeface="Poppins" panose="00000500000000000000" pitchFamily="2" charset="0"/>
              <a:cs typeface="Poppins" panose="00000500000000000000" pitchFamily="2" charset="0"/>
            </a:endParaRPr>
          </a:p>
        </p:txBody>
      </p:sp>
      <p:cxnSp>
        <p:nvCxnSpPr>
          <p:cNvPr id="4" name="LINE 1">
            <a:extLst>
              <a:ext uri="{FF2B5EF4-FFF2-40B4-BE49-F238E27FC236}">
                <a16:creationId xmlns:a16="http://schemas.microsoft.com/office/drawing/2014/main" id="{B78F8EAF-FB2C-43A0-BBA0-8419700E594C}"/>
              </a:ext>
            </a:extLst>
          </p:cNvPr>
          <p:cNvCxnSpPr>
            <a:cxnSpLocks/>
          </p:cNvCxnSpPr>
          <p:nvPr/>
        </p:nvCxnSpPr>
        <p:spPr>
          <a:xfrm flipV="1">
            <a:off x="9700617" y="7718267"/>
            <a:ext cx="0" cy="153880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OVAL 1 BACK">
            <a:extLst>
              <a:ext uri="{FF2B5EF4-FFF2-40B4-BE49-F238E27FC236}">
                <a16:creationId xmlns:a16="http://schemas.microsoft.com/office/drawing/2014/main" id="{6DC30B55-61F8-4193-80F9-D13601717A14}"/>
              </a:ext>
            </a:extLst>
          </p:cNvPr>
          <p:cNvSpPr/>
          <p:nvPr/>
        </p:nvSpPr>
        <p:spPr>
          <a:xfrm>
            <a:off x="9487317" y="7504962"/>
            <a:ext cx="426600" cy="426600"/>
          </a:xfrm>
          <a:prstGeom prst="ellipse">
            <a:avLst/>
          </a:prstGeom>
          <a:solidFill>
            <a:schemeClr val="tx2">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sp>
        <p:nvSpPr>
          <p:cNvPr id="6" name="OVAL 1">
            <a:extLst>
              <a:ext uri="{FF2B5EF4-FFF2-40B4-BE49-F238E27FC236}">
                <a16:creationId xmlns:a16="http://schemas.microsoft.com/office/drawing/2014/main" id="{922BE6C9-89E5-42CB-ABA2-E70C34D2FA43}"/>
              </a:ext>
            </a:extLst>
          </p:cNvPr>
          <p:cNvSpPr/>
          <p:nvPr/>
        </p:nvSpPr>
        <p:spPr>
          <a:xfrm>
            <a:off x="9570081" y="7584950"/>
            <a:ext cx="261072" cy="26107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dirty="0">
              <a:solidFill>
                <a:srgbClr val="FFFFFF"/>
              </a:solidFill>
              <a:latin typeface="Poppins" panose="00000500000000000000" pitchFamily="2" charset="0"/>
              <a:cs typeface="Poppins" panose="00000500000000000000" pitchFamily="2" charset="0"/>
            </a:endParaRPr>
          </a:p>
        </p:txBody>
      </p:sp>
      <p:cxnSp>
        <p:nvCxnSpPr>
          <p:cNvPr id="7" name="LINE 2">
            <a:extLst>
              <a:ext uri="{FF2B5EF4-FFF2-40B4-BE49-F238E27FC236}">
                <a16:creationId xmlns:a16="http://schemas.microsoft.com/office/drawing/2014/main" id="{85C5291C-1A74-491D-A154-9871E25BA778}"/>
              </a:ext>
            </a:extLst>
          </p:cNvPr>
          <p:cNvCxnSpPr>
            <a:cxnSpLocks/>
          </p:cNvCxnSpPr>
          <p:nvPr/>
        </p:nvCxnSpPr>
        <p:spPr>
          <a:xfrm flipV="1">
            <a:off x="12083061" y="5914361"/>
            <a:ext cx="0" cy="167059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OVAL 2 BACK">
            <a:extLst>
              <a:ext uri="{FF2B5EF4-FFF2-40B4-BE49-F238E27FC236}">
                <a16:creationId xmlns:a16="http://schemas.microsoft.com/office/drawing/2014/main" id="{45EEFC09-E906-4C9D-9FC1-F48158FDF219}"/>
              </a:ext>
            </a:extLst>
          </p:cNvPr>
          <p:cNvSpPr/>
          <p:nvPr/>
        </p:nvSpPr>
        <p:spPr>
          <a:xfrm>
            <a:off x="11869761" y="5701054"/>
            <a:ext cx="426600" cy="426600"/>
          </a:xfrm>
          <a:prstGeom prst="ellipse">
            <a:avLst/>
          </a:prstGeom>
          <a:solidFill>
            <a:schemeClr val="tx2">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sp>
        <p:nvSpPr>
          <p:cNvPr id="9" name="OVAL 2">
            <a:extLst>
              <a:ext uri="{FF2B5EF4-FFF2-40B4-BE49-F238E27FC236}">
                <a16:creationId xmlns:a16="http://schemas.microsoft.com/office/drawing/2014/main" id="{09A91D12-8811-4563-953C-7384F89F54CB}"/>
              </a:ext>
            </a:extLst>
          </p:cNvPr>
          <p:cNvSpPr/>
          <p:nvPr/>
        </p:nvSpPr>
        <p:spPr>
          <a:xfrm>
            <a:off x="11952525" y="5781042"/>
            <a:ext cx="261072" cy="26107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cxnSp>
        <p:nvCxnSpPr>
          <p:cNvPr id="10" name="LINE 3">
            <a:extLst>
              <a:ext uri="{FF2B5EF4-FFF2-40B4-BE49-F238E27FC236}">
                <a16:creationId xmlns:a16="http://schemas.microsoft.com/office/drawing/2014/main" id="{C41DBDE0-D326-40AB-BD5A-2504255B0A0A}"/>
              </a:ext>
            </a:extLst>
          </p:cNvPr>
          <p:cNvCxnSpPr/>
          <p:nvPr/>
        </p:nvCxnSpPr>
        <p:spPr>
          <a:xfrm flipV="1">
            <a:off x="16212053" y="6664528"/>
            <a:ext cx="0" cy="371524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OVAL 3 BACK">
            <a:extLst>
              <a:ext uri="{FF2B5EF4-FFF2-40B4-BE49-F238E27FC236}">
                <a16:creationId xmlns:a16="http://schemas.microsoft.com/office/drawing/2014/main" id="{B6653920-3D33-4AD3-BD56-EF0739630BD0}"/>
              </a:ext>
            </a:extLst>
          </p:cNvPr>
          <p:cNvSpPr/>
          <p:nvPr/>
        </p:nvSpPr>
        <p:spPr>
          <a:xfrm>
            <a:off x="15998751" y="6451226"/>
            <a:ext cx="426600" cy="426600"/>
          </a:xfrm>
          <a:prstGeom prst="ellipse">
            <a:avLst/>
          </a:prstGeom>
          <a:solidFill>
            <a:schemeClr val="tx2">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sp>
        <p:nvSpPr>
          <p:cNvPr id="12" name="OVAL 3">
            <a:extLst>
              <a:ext uri="{FF2B5EF4-FFF2-40B4-BE49-F238E27FC236}">
                <a16:creationId xmlns:a16="http://schemas.microsoft.com/office/drawing/2014/main" id="{BB9E4567-6F09-422C-A488-5A8765E99D09}"/>
              </a:ext>
            </a:extLst>
          </p:cNvPr>
          <p:cNvSpPr/>
          <p:nvPr/>
        </p:nvSpPr>
        <p:spPr>
          <a:xfrm>
            <a:off x="16081517" y="6531212"/>
            <a:ext cx="261072" cy="26107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cxnSp>
        <p:nvCxnSpPr>
          <p:cNvPr id="13" name="LINE 4">
            <a:extLst>
              <a:ext uri="{FF2B5EF4-FFF2-40B4-BE49-F238E27FC236}">
                <a16:creationId xmlns:a16="http://schemas.microsoft.com/office/drawing/2014/main" id="{EAF8D507-D2F3-4BA9-8FFD-E6BDBFC8D6A3}"/>
              </a:ext>
            </a:extLst>
          </p:cNvPr>
          <p:cNvCxnSpPr>
            <a:cxnSpLocks/>
          </p:cNvCxnSpPr>
          <p:nvPr/>
        </p:nvCxnSpPr>
        <p:spPr>
          <a:xfrm flipV="1">
            <a:off x="19842383" y="4691505"/>
            <a:ext cx="0" cy="568827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OVAL 4 BACK">
            <a:extLst>
              <a:ext uri="{FF2B5EF4-FFF2-40B4-BE49-F238E27FC236}">
                <a16:creationId xmlns:a16="http://schemas.microsoft.com/office/drawing/2014/main" id="{713A2CD6-66A9-42F1-B99C-0FF4A0F21ACC}"/>
              </a:ext>
            </a:extLst>
          </p:cNvPr>
          <p:cNvSpPr/>
          <p:nvPr/>
        </p:nvSpPr>
        <p:spPr>
          <a:xfrm>
            <a:off x="19629083" y="4478198"/>
            <a:ext cx="426600" cy="426600"/>
          </a:xfrm>
          <a:prstGeom prst="ellipse">
            <a:avLst/>
          </a:prstGeom>
          <a:solidFill>
            <a:schemeClr val="tx2">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sp>
        <p:nvSpPr>
          <p:cNvPr id="15" name="OVAL 4">
            <a:extLst>
              <a:ext uri="{FF2B5EF4-FFF2-40B4-BE49-F238E27FC236}">
                <a16:creationId xmlns:a16="http://schemas.microsoft.com/office/drawing/2014/main" id="{435ADFFF-ED23-4AA4-855F-6B1839D51BE7}"/>
              </a:ext>
            </a:extLst>
          </p:cNvPr>
          <p:cNvSpPr/>
          <p:nvPr/>
        </p:nvSpPr>
        <p:spPr>
          <a:xfrm>
            <a:off x="19711847" y="4558186"/>
            <a:ext cx="261072" cy="26107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630"/>
            <a:endParaRPr lang="id-ID" sz="2666">
              <a:solidFill>
                <a:srgbClr val="FFFFFF"/>
              </a:solidFill>
              <a:latin typeface="Poppins" panose="00000500000000000000" pitchFamily="2" charset="0"/>
              <a:cs typeface="Poppins" panose="00000500000000000000" pitchFamily="2" charset="0"/>
            </a:endParaRPr>
          </a:p>
        </p:txBody>
      </p:sp>
      <p:sp>
        <p:nvSpPr>
          <p:cNvPr id="16" name="CHANGE TEXT HERE - TITLE">
            <a:extLst>
              <a:ext uri="{FF2B5EF4-FFF2-40B4-BE49-F238E27FC236}">
                <a16:creationId xmlns:a16="http://schemas.microsoft.com/office/drawing/2014/main" id="{D87C647B-DBA7-45A1-AB9C-D0D8DF9AE8CD}"/>
              </a:ext>
            </a:extLst>
          </p:cNvPr>
          <p:cNvSpPr txBox="1"/>
          <p:nvPr/>
        </p:nvSpPr>
        <p:spPr>
          <a:xfrm>
            <a:off x="252102" y="1892876"/>
            <a:ext cx="6711846" cy="2554545"/>
          </a:xfrm>
          <a:prstGeom prst="rect">
            <a:avLst/>
          </a:prstGeom>
          <a:noFill/>
        </p:spPr>
        <p:txBody>
          <a:bodyPr wrap="square" rtlCol="0">
            <a:spAutoFit/>
          </a:bodyPr>
          <a:lstStyle/>
          <a:p>
            <a:pPr algn="r" defTabSz="609630"/>
            <a:r>
              <a:rPr lang="en-US" sz="8000" b="1">
                <a:latin typeface="Poppins" panose="00000500000000000000" pitchFamily="2" charset="0"/>
                <a:cs typeface="Poppins" panose="00000500000000000000" pitchFamily="2" charset="0"/>
              </a:rPr>
              <a:t>COMPANY</a:t>
            </a:r>
            <a:endParaRPr lang="en-US" sz="8000" b="1" dirty="0">
              <a:latin typeface="Poppins" panose="00000500000000000000" pitchFamily="2" charset="0"/>
              <a:cs typeface="Poppins" panose="00000500000000000000" pitchFamily="2" charset="0"/>
            </a:endParaRPr>
          </a:p>
          <a:p>
            <a:pPr algn="r" defTabSz="609630"/>
            <a:r>
              <a:rPr lang="en-US" sz="8000" b="1" dirty="0">
                <a:solidFill>
                  <a:schemeClr val="tx2"/>
                </a:solidFill>
                <a:latin typeface="Poppins" panose="00000500000000000000" pitchFamily="2" charset="0"/>
                <a:cs typeface="Poppins" panose="00000500000000000000" pitchFamily="2" charset="0"/>
              </a:rPr>
              <a:t>PERFORM</a:t>
            </a:r>
            <a:endParaRPr lang="en-ID" sz="8000" b="1" dirty="0">
              <a:solidFill>
                <a:schemeClr val="tx2"/>
              </a:solidFill>
              <a:latin typeface="Poppins" panose="00000500000000000000" pitchFamily="2" charset="0"/>
              <a:cs typeface="Poppins" panose="00000500000000000000" pitchFamily="2" charset="0"/>
            </a:endParaRPr>
          </a:p>
        </p:txBody>
      </p:sp>
      <p:sp>
        <p:nvSpPr>
          <p:cNvPr id="17" name="CHANGE TEXT HERE">
            <a:extLst>
              <a:ext uri="{FF2B5EF4-FFF2-40B4-BE49-F238E27FC236}">
                <a16:creationId xmlns:a16="http://schemas.microsoft.com/office/drawing/2014/main" id="{6954CFC7-629B-4227-86D9-B7AB53580E02}"/>
              </a:ext>
            </a:extLst>
          </p:cNvPr>
          <p:cNvSpPr/>
          <p:nvPr/>
        </p:nvSpPr>
        <p:spPr>
          <a:xfrm>
            <a:off x="1375617" y="5170310"/>
            <a:ext cx="5697680" cy="1031116"/>
          </a:xfrm>
          <a:prstGeom prst="rect">
            <a:avLst/>
          </a:prstGeom>
        </p:spPr>
        <p:txBody>
          <a:bodyPr wrap="square">
            <a:spAutoFit/>
          </a:bodyPr>
          <a:lstStyle/>
          <a:p>
            <a:pPr algn="r" defTabSz="609630">
              <a:lnSpc>
                <a:spcPct val="150000"/>
              </a:lnSpc>
              <a:defRPr/>
            </a:pPr>
            <a:r>
              <a:rPr lang="en-US" sz="2134" dirty="0">
                <a:solidFill>
                  <a:schemeClr val="bg1">
                    <a:lumMod val="85000"/>
                  </a:schemeClr>
                </a:solidFill>
                <a:latin typeface="Poppins" panose="00000500000000000000" pitchFamily="2" charset="0"/>
                <a:cs typeface="Poppins" panose="00000500000000000000" pitchFamily="2" charset="0"/>
              </a:rPr>
              <a:t>Lorem ipsum dolor sit </a:t>
            </a:r>
            <a:r>
              <a:rPr lang="en-US" sz="2134" dirty="0" err="1">
                <a:solidFill>
                  <a:schemeClr val="bg1">
                    <a:lumMod val="85000"/>
                  </a:schemeClr>
                </a:solidFill>
                <a:latin typeface="Poppins" panose="00000500000000000000" pitchFamily="2" charset="0"/>
                <a:cs typeface="Poppins" panose="00000500000000000000" pitchFamily="2" charset="0"/>
              </a:rPr>
              <a:t>amet</a:t>
            </a:r>
            <a:r>
              <a:rPr lang="en-US" sz="2134" dirty="0">
                <a:solidFill>
                  <a:schemeClr val="bg1">
                    <a:lumMod val="85000"/>
                  </a:schemeClr>
                </a:solidFill>
                <a:latin typeface="Poppins" panose="00000500000000000000" pitchFamily="2" charset="0"/>
                <a:cs typeface="Poppins" panose="00000500000000000000" pitchFamily="2" charset="0"/>
              </a:rPr>
              <a:t>, </a:t>
            </a:r>
            <a:r>
              <a:rPr lang="en-US" sz="2134" dirty="0" err="1">
                <a:solidFill>
                  <a:schemeClr val="bg1">
                    <a:lumMod val="85000"/>
                  </a:schemeClr>
                </a:solidFill>
                <a:latin typeface="Poppins" panose="00000500000000000000" pitchFamily="2" charset="0"/>
                <a:cs typeface="Poppins" panose="00000500000000000000" pitchFamily="2" charset="0"/>
              </a:rPr>
              <a:t>consectetur</a:t>
            </a:r>
            <a:r>
              <a:rPr lang="en-US" sz="2134" dirty="0">
                <a:solidFill>
                  <a:schemeClr val="bg1">
                    <a:lumMod val="85000"/>
                  </a:schemeClr>
                </a:solidFill>
                <a:latin typeface="Poppins" panose="00000500000000000000" pitchFamily="2" charset="0"/>
                <a:cs typeface="Poppins" panose="00000500000000000000" pitchFamily="2" charset="0"/>
              </a:rPr>
              <a:t> </a:t>
            </a:r>
            <a:r>
              <a:rPr lang="en-US" sz="2134" dirty="0" err="1">
                <a:solidFill>
                  <a:schemeClr val="bg1">
                    <a:lumMod val="85000"/>
                  </a:schemeClr>
                </a:solidFill>
                <a:latin typeface="Poppins" panose="00000500000000000000" pitchFamily="2" charset="0"/>
                <a:cs typeface="Poppins" panose="00000500000000000000" pitchFamily="2" charset="0"/>
              </a:rPr>
              <a:t>adipiscing</a:t>
            </a:r>
            <a:r>
              <a:rPr lang="en-US" sz="2134" dirty="0">
                <a:solidFill>
                  <a:schemeClr val="bg1">
                    <a:lumMod val="85000"/>
                  </a:schemeClr>
                </a:solidFill>
                <a:latin typeface="Poppins" panose="00000500000000000000" pitchFamily="2" charset="0"/>
                <a:cs typeface="Poppins" panose="00000500000000000000" pitchFamily="2" charset="0"/>
              </a:rPr>
              <a:t> </a:t>
            </a:r>
            <a:r>
              <a:rPr lang="en-US" sz="2134" dirty="0" err="1">
                <a:solidFill>
                  <a:schemeClr val="bg1">
                    <a:lumMod val="85000"/>
                  </a:schemeClr>
                </a:solidFill>
                <a:latin typeface="Poppins" panose="00000500000000000000" pitchFamily="2" charset="0"/>
                <a:cs typeface="Poppins" panose="00000500000000000000" pitchFamily="2" charset="0"/>
              </a:rPr>
              <a:t>elit</a:t>
            </a:r>
            <a:r>
              <a:rPr lang="en-US" sz="2134" dirty="0">
                <a:solidFill>
                  <a:schemeClr val="bg1">
                    <a:lumMod val="85000"/>
                  </a:schemeClr>
                </a:solidFill>
                <a:latin typeface="Poppins" panose="00000500000000000000" pitchFamily="2" charset="0"/>
                <a:cs typeface="Poppins" panose="00000500000000000000" pitchFamily="2" charset="0"/>
              </a:rPr>
              <a:t>. Nam </a:t>
            </a:r>
            <a:r>
              <a:rPr lang="en-US" sz="2134" dirty="0" err="1">
                <a:solidFill>
                  <a:schemeClr val="bg1">
                    <a:lumMod val="85000"/>
                  </a:schemeClr>
                </a:solidFill>
                <a:latin typeface="Poppins" panose="00000500000000000000" pitchFamily="2" charset="0"/>
                <a:cs typeface="Poppins" panose="00000500000000000000" pitchFamily="2" charset="0"/>
              </a:rPr>
              <a:t>condimentum</a:t>
            </a:r>
            <a:r>
              <a:rPr lang="en-US" sz="2134" dirty="0">
                <a:solidFill>
                  <a:schemeClr val="bg1">
                    <a:lumMod val="85000"/>
                  </a:schemeClr>
                </a:solidFill>
                <a:latin typeface="Poppins" panose="00000500000000000000" pitchFamily="2" charset="0"/>
                <a:cs typeface="Poppins" panose="00000500000000000000" pitchFamily="2" charset="0"/>
              </a:rPr>
              <a:t> </a:t>
            </a:r>
            <a:r>
              <a:rPr lang="en-US" sz="2134" dirty="0" err="1">
                <a:solidFill>
                  <a:schemeClr val="bg1">
                    <a:lumMod val="85000"/>
                  </a:schemeClr>
                </a:solidFill>
                <a:latin typeface="Poppins" panose="00000500000000000000" pitchFamily="2" charset="0"/>
                <a:cs typeface="Poppins" panose="00000500000000000000" pitchFamily="2" charset="0"/>
              </a:rPr>
              <a:t>erat</a:t>
            </a:r>
            <a:endParaRPr lang="en-US" sz="2134" dirty="0">
              <a:solidFill>
                <a:schemeClr val="bg1">
                  <a:lumMod val="85000"/>
                </a:schemeClr>
              </a:solidFill>
              <a:latin typeface="Poppins" panose="00000500000000000000" pitchFamily="2" charset="0"/>
              <a:cs typeface="Poppins" panose="00000500000000000000" pitchFamily="2" charset="0"/>
            </a:endParaRPr>
          </a:p>
        </p:txBody>
      </p:sp>
      <p:sp>
        <p:nvSpPr>
          <p:cNvPr id="18" name="CHANGE TEXT HERE 1">
            <a:extLst>
              <a:ext uri="{FF2B5EF4-FFF2-40B4-BE49-F238E27FC236}">
                <a16:creationId xmlns:a16="http://schemas.microsoft.com/office/drawing/2014/main" id="{DF45E012-BB93-4FCD-8995-5E48E758E173}"/>
              </a:ext>
            </a:extLst>
          </p:cNvPr>
          <p:cNvSpPr/>
          <p:nvPr/>
        </p:nvSpPr>
        <p:spPr>
          <a:xfrm>
            <a:off x="7911138" y="6353649"/>
            <a:ext cx="3406142" cy="594009"/>
          </a:xfrm>
          <a:prstGeom prst="rect">
            <a:avLst/>
          </a:prstGeom>
        </p:spPr>
        <p:txBody>
          <a:bodyPr wrap="square">
            <a:spAutoFit/>
          </a:bodyPr>
          <a:lstStyle/>
          <a:p>
            <a:pPr algn="ctr" defTabSz="609630">
              <a:lnSpc>
                <a:spcPct val="150000"/>
              </a:lnSpc>
              <a:defRPr/>
            </a:pPr>
            <a:r>
              <a:rPr lang="en-US" sz="2400" dirty="0">
                <a:solidFill>
                  <a:schemeClr val="tx2"/>
                </a:solidFill>
                <a:latin typeface="Poppins" panose="00000500000000000000" pitchFamily="2" charset="0"/>
                <a:cs typeface="Poppins" panose="00000500000000000000" pitchFamily="2" charset="0"/>
              </a:rPr>
              <a:t>LOREM IPSUM</a:t>
            </a:r>
          </a:p>
        </p:txBody>
      </p:sp>
      <p:sp>
        <p:nvSpPr>
          <p:cNvPr id="19" name="CHANGE TEXT HERE 2">
            <a:extLst>
              <a:ext uri="{FF2B5EF4-FFF2-40B4-BE49-F238E27FC236}">
                <a16:creationId xmlns:a16="http://schemas.microsoft.com/office/drawing/2014/main" id="{F36B73E7-1D51-48CC-80AD-5BC7EBCDE1F8}"/>
              </a:ext>
            </a:extLst>
          </p:cNvPr>
          <p:cNvSpPr/>
          <p:nvPr/>
        </p:nvSpPr>
        <p:spPr>
          <a:xfrm>
            <a:off x="10416022" y="4924251"/>
            <a:ext cx="3406142" cy="594009"/>
          </a:xfrm>
          <a:prstGeom prst="rect">
            <a:avLst/>
          </a:prstGeom>
        </p:spPr>
        <p:txBody>
          <a:bodyPr wrap="square">
            <a:spAutoFit/>
          </a:bodyPr>
          <a:lstStyle/>
          <a:p>
            <a:pPr algn="ctr" defTabSz="609630">
              <a:lnSpc>
                <a:spcPct val="150000"/>
              </a:lnSpc>
              <a:defRPr/>
            </a:pPr>
            <a:r>
              <a:rPr lang="en-US" sz="2400" dirty="0">
                <a:solidFill>
                  <a:schemeClr val="tx2"/>
                </a:solidFill>
                <a:latin typeface="Poppins" panose="00000500000000000000" pitchFamily="2" charset="0"/>
                <a:cs typeface="Poppins" panose="00000500000000000000" pitchFamily="2" charset="0"/>
              </a:rPr>
              <a:t>LOREM IPSUM</a:t>
            </a:r>
          </a:p>
        </p:txBody>
      </p:sp>
      <p:sp>
        <p:nvSpPr>
          <p:cNvPr id="20" name="CHANGE TEXT HERE 3">
            <a:extLst>
              <a:ext uri="{FF2B5EF4-FFF2-40B4-BE49-F238E27FC236}">
                <a16:creationId xmlns:a16="http://schemas.microsoft.com/office/drawing/2014/main" id="{BB1BF3CF-8D3F-477F-8BA7-1928274A8C4C}"/>
              </a:ext>
            </a:extLst>
          </p:cNvPr>
          <p:cNvSpPr/>
          <p:nvPr/>
        </p:nvSpPr>
        <p:spPr>
          <a:xfrm>
            <a:off x="14508982" y="5798027"/>
            <a:ext cx="3406142" cy="594009"/>
          </a:xfrm>
          <a:prstGeom prst="rect">
            <a:avLst/>
          </a:prstGeom>
        </p:spPr>
        <p:txBody>
          <a:bodyPr wrap="square">
            <a:spAutoFit/>
          </a:bodyPr>
          <a:lstStyle/>
          <a:p>
            <a:pPr algn="ctr" defTabSz="609630">
              <a:lnSpc>
                <a:spcPct val="150000"/>
              </a:lnSpc>
              <a:defRPr/>
            </a:pPr>
            <a:r>
              <a:rPr lang="en-US" sz="2400" dirty="0">
                <a:solidFill>
                  <a:schemeClr val="tx2"/>
                </a:solidFill>
                <a:latin typeface="Poppins" panose="00000500000000000000" pitchFamily="2" charset="0"/>
                <a:cs typeface="Poppins" panose="00000500000000000000" pitchFamily="2" charset="0"/>
              </a:rPr>
              <a:t>LOREM IPSUM</a:t>
            </a:r>
          </a:p>
        </p:txBody>
      </p:sp>
      <p:sp>
        <p:nvSpPr>
          <p:cNvPr id="21" name="CHANGE TEXT HERE 4">
            <a:extLst>
              <a:ext uri="{FF2B5EF4-FFF2-40B4-BE49-F238E27FC236}">
                <a16:creationId xmlns:a16="http://schemas.microsoft.com/office/drawing/2014/main" id="{5BF43793-E7D4-4206-939F-63D79236660D}"/>
              </a:ext>
            </a:extLst>
          </p:cNvPr>
          <p:cNvSpPr/>
          <p:nvPr/>
        </p:nvSpPr>
        <p:spPr>
          <a:xfrm>
            <a:off x="18139314" y="3725719"/>
            <a:ext cx="3406142" cy="594009"/>
          </a:xfrm>
          <a:prstGeom prst="rect">
            <a:avLst/>
          </a:prstGeom>
        </p:spPr>
        <p:txBody>
          <a:bodyPr wrap="square">
            <a:spAutoFit/>
          </a:bodyPr>
          <a:lstStyle/>
          <a:p>
            <a:pPr algn="ctr" defTabSz="609630">
              <a:lnSpc>
                <a:spcPct val="150000"/>
              </a:lnSpc>
              <a:defRPr/>
            </a:pPr>
            <a:r>
              <a:rPr lang="en-US" sz="2400" dirty="0">
                <a:solidFill>
                  <a:schemeClr val="tx2"/>
                </a:solidFill>
                <a:latin typeface="Poppins" panose="00000500000000000000" pitchFamily="2" charset="0"/>
                <a:cs typeface="Poppins" panose="00000500000000000000" pitchFamily="2" charset="0"/>
              </a:rPr>
              <a:t>LOREM IPSUM</a:t>
            </a:r>
          </a:p>
        </p:txBody>
      </p:sp>
      <p:sp>
        <p:nvSpPr>
          <p:cNvPr id="26" name="ROUNDED CORNER SHAPE">
            <a:extLst>
              <a:ext uri="{FF2B5EF4-FFF2-40B4-BE49-F238E27FC236}">
                <a16:creationId xmlns:a16="http://schemas.microsoft.com/office/drawing/2014/main" id="{FE85B23A-E1B7-4DE8-AF24-317243B29D2D}"/>
              </a:ext>
            </a:extLst>
          </p:cNvPr>
          <p:cNvSpPr/>
          <p:nvPr/>
        </p:nvSpPr>
        <p:spPr>
          <a:xfrm rot="16200000">
            <a:off x="3048950" y="7423883"/>
            <a:ext cx="296190" cy="292578"/>
          </a:xfrm>
          <a:prstGeom prst="flowChartConnector">
            <a:avLst/>
          </a:prstGeom>
          <a:solidFill>
            <a:schemeClr val="accent5"/>
          </a:solidFill>
          <a:ln w="12700" cap="flat">
            <a:noFill/>
            <a:miter lim="400000"/>
          </a:ln>
          <a:effectLst/>
        </p:spPr>
        <p:txBody>
          <a:bodyPr wrap="square" lIns="50800" tIns="50800" rIns="50800" bIns="50800" numCol="1" anchor="ctr">
            <a:noAutofit/>
          </a:bodyPr>
          <a:lstStyle/>
          <a:p>
            <a:pPr algn="ctr" defTabSz="1828800">
              <a:defRPr sz="3200" spc="0">
                <a:solidFill>
                  <a:srgbClr val="FFFFFF"/>
                </a:solidFill>
                <a:latin typeface="Helvetica Neue Medium"/>
                <a:ea typeface="Helvetica Neue Medium"/>
                <a:cs typeface="Helvetica Neue Medium"/>
                <a:sym typeface="Helvetica Neue Medium"/>
              </a:defRPr>
            </a:pPr>
            <a:endParaRPr sz="3200">
              <a:solidFill>
                <a:srgbClr val="FFFFFF"/>
              </a:solidFill>
              <a:latin typeface="Montserrat" panose="00000500000000000000" pitchFamily="2" charset="0"/>
              <a:cs typeface="Poppins" panose="00000500000000000000" pitchFamily="2" charset="0"/>
              <a:sym typeface="Helvetica Neue Medium"/>
            </a:endParaRPr>
          </a:p>
        </p:txBody>
      </p:sp>
      <p:sp>
        <p:nvSpPr>
          <p:cNvPr id="27" name="ROUNDED CORNER SHAPE">
            <a:extLst>
              <a:ext uri="{FF2B5EF4-FFF2-40B4-BE49-F238E27FC236}">
                <a16:creationId xmlns:a16="http://schemas.microsoft.com/office/drawing/2014/main" id="{8A3BB66A-5945-4064-BF42-127A57243A3B}"/>
              </a:ext>
            </a:extLst>
          </p:cNvPr>
          <p:cNvSpPr/>
          <p:nvPr/>
        </p:nvSpPr>
        <p:spPr>
          <a:xfrm rot="16200000">
            <a:off x="3947833" y="7409148"/>
            <a:ext cx="291720" cy="288164"/>
          </a:xfrm>
          <a:prstGeom prst="flowChartConnector">
            <a:avLst/>
          </a:prstGeom>
          <a:solidFill>
            <a:schemeClr val="accent3"/>
          </a:solidFill>
          <a:ln w="12700" cap="flat">
            <a:noFill/>
            <a:miter lim="400000"/>
          </a:ln>
          <a:effectLst/>
        </p:spPr>
        <p:txBody>
          <a:bodyPr wrap="square" lIns="50800" tIns="50800" rIns="50800" bIns="50800" numCol="1" anchor="ctr">
            <a:noAutofit/>
          </a:bodyPr>
          <a:lstStyle/>
          <a:p>
            <a:pPr algn="ctr" defTabSz="1828800">
              <a:defRPr sz="3200" spc="0">
                <a:solidFill>
                  <a:srgbClr val="FFFFFF"/>
                </a:solidFill>
                <a:latin typeface="Helvetica Neue Medium"/>
                <a:ea typeface="Helvetica Neue Medium"/>
                <a:cs typeface="Helvetica Neue Medium"/>
                <a:sym typeface="Helvetica Neue Medium"/>
              </a:defRPr>
            </a:pPr>
            <a:endParaRPr sz="3200">
              <a:solidFill>
                <a:srgbClr val="FFFFFF"/>
              </a:solidFill>
              <a:latin typeface="Montserrat" panose="00000500000000000000" pitchFamily="2" charset="0"/>
              <a:cs typeface="Poppins" panose="00000500000000000000" pitchFamily="2" charset="0"/>
              <a:sym typeface="Helvetica Neue Medium"/>
            </a:endParaRPr>
          </a:p>
        </p:txBody>
      </p:sp>
      <p:sp>
        <p:nvSpPr>
          <p:cNvPr id="28" name="ROUNDED CORNER SHAPE">
            <a:extLst>
              <a:ext uri="{FF2B5EF4-FFF2-40B4-BE49-F238E27FC236}">
                <a16:creationId xmlns:a16="http://schemas.microsoft.com/office/drawing/2014/main" id="{922C0F61-5F6A-41E5-B6BC-BA27B44C4842}"/>
              </a:ext>
            </a:extLst>
          </p:cNvPr>
          <p:cNvSpPr/>
          <p:nvPr/>
        </p:nvSpPr>
        <p:spPr>
          <a:xfrm rot="16200000">
            <a:off x="4786165" y="7423852"/>
            <a:ext cx="291720" cy="288164"/>
          </a:xfrm>
          <a:prstGeom prst="flowChartConnector">
            <a:avLst/>
          </a:prstGeom>
          <a:solidFill>
            <a:schemeClr val="accent2"/>
          </a:solidFill>
          <a:ln w="12700" cap="flat">
            <a:noFill/>
            <a:miter lim="400000"/>
          </a:ln>
          <a:effectLst/>
        </p:spPr>
        <p:txBody>
          <a:bodyPr wrap="square" lIns="50800" tIns="50800" rIns="50800" bIns="50800" numCol="1" anchor="ctr">
            <a:noAutofit/>
          </a:bodyPr>
          <a:lstStyle/>
          <a:p>
            <a:pPr algn="ctr" defTabSz="1828800">
              <a:defRPr sz="3200" spc="0">
                <a:solidFill>
                  <a:srgbClr val="FFFFFF"/>
                </a:solidFill>
                <a:latin typeface="Helvetica Neue Medium"/>
                <a:ea typeface="Helvetica Neue Medium"/>
                <a:cs typeface="Helvetica Neue Medium"/>
                <a:sym typeface="Helvetica Neue Medium"/>
              </a:defRPr>
            </a:pPr>
            <a:endParaRPr sz="3200">
              <a:solidFill>
                <a:srgbClr val="FFFFFF"/>
              </a:solidFill>
              <a:latin typeface="Montserrat" panose="00000500000000000000" pitchFamily="2" charset="0"/>
              <a:cs typeface="Poppins" panose="00000500000000000000" pitchFamily="2" charset="0"/>
              <a:sym typeface="Helvetica Neue Medium"/>
            </a:endParaRPr>
          </a:p>
        </p:txBody>
      </p:sp>
      <p:sp>
        <p:nvSpPr>
          <p:cNvPr id="29" name="ROUNDED CORNER SHAPE">
            <a:extLst>
              <a:ext uri="{FF2B5EF4-FFF2-40B4-BE49-F238E27FC236}">
                <a16:creationId xmlns:a16="http://schemas.microsoft.com/office/drawing/2014/main" id="{F4A97382-9C22-4BA9-BDC0-5A00CE4896A9}"/>
              </a:ext>
            </a:extLst>
          </p:cNvPr>
          <p:cNvSpPr/>
          <p:nvPr/>
        </p:nvSpPr>
        <p:spPr>
          <a:xfrm rot="16200000">
            <a:off x="5626749" y="7397904"/>
            <a:ext cx="291720" cy="288164"/>
          </a:xfrm>
          <a:prstGeom prst="flowChartConnector">
            <a:avLst/>
          </a:prstGeom>
          <a:solidFill>
            <a:schemeClr val="accent4"/>
          </a:solidFill>
          <a:ln w="12700" cap="flat">
            <a:noFill/>
            <a:miter lim="400000"/>
          </a:ln>
          <a:effectLst/>
        </p:spPr>
        <p:txBody>
          <a:bodyPr wrap="square" lIns="50800" tIns="50800" rIns="50800" bIns="50800" numCol="1" anchor="ctr">
            <a:noAutofit/>
          </a:bodyPr>
          <a:lstStyle/>
          <a:p>
            <a:pPr algn="ctr" defTabSz="1828800">
              <a:defRPr sz="3200" spc="0">
                <a:solidFill>
                  <a:srgbClr val="FFFFFF"/>
                </a:solidFill>
                <a:latin typeface="Helvetica Neue Medium"/>
                <a:ea typeface="Helvetica Neue Medium"/>
                <a:cs typeface="Helvetica Neue Medium"/>
                <a:sym typeface="Helvetica Neue Medium"/>
              </a:defRPr>
            </a:pPr>
            <a:endParaRPr sz="3200">
              <a:solidFill>
                <a:srgbClr val="FFFFFF"/>
              </a:solidFill>
              <a:latin typeface="Montserrat" panose="00000500000000000000" pitchFamily="2" charset="0"/>
              <a:cs typeface="Poppins" panose="00000500000000000000" pitchFamily="2" charset="0"/>
              <a:sym typeface="Helvetica Neue Medium"/>
            </a:endParaRPr>
          </a:p>
        </p:txBody>
      </p:sp>
      <p:sp>
        <p:nvSpPr>
          <p:cNvPr id="30" name="ROUNDED CORNER SHAPE">
            <a:extLst>
              <a:ext uri="{FF2B5EF4-FFF2-40B4-BE49-F238E27FC236}">
                <a16:creationId xmlns:a16="http://schemas.microsoft.com/office/drawing/2014/main" id="{A58AED4A-A066-4F5D-96AF-C23DAF98EB7E}"/>
              </a:ext>
            </a:extLst>
          </p:cNvPr>
          <p:cNvSpPr/>
          <p:nvPr/>
        </p:nvSpPr>
        <p:spPr>
          <a:xfrm rot="16200000">
            <a:off x="6447701" y="7397904"/>
            <a:ext cx="291720" cy="288164"/>
          </a:xfrm>
          <a:prstGeom prst="flowChartConnector">
            <a:avLst/>
          </a:prstGeom>
          <a:solidFill>
            <a:schemeClr val="tx2">
              <a:lumMod val="50000"/>
            </a:schemeClr>
          </a:solidFill>
          <a:ln w="12700" cap="flat">
            <a:noFill/>
            <a:miter lim="400000"/>
          </a:ln>
          <a:effectLst/>
        </p:spPr>
        <p:txBody>
          <a:bodyPr wrap="square" lIns="50800" tIns="50800" rIns="50800" bIns="50800" numCol="1" anchor="ctr">
            <a:noAutofit/>
          </a:bodyPr>
          <a:lstStyle/>
          <a:p>
            <a:pPr algn="ctr" defTabSz="1828800">
              <a:defRPr sz="3200" spc="0">
                <a:solidFill>
                  <a:srgbClr val="FFFFFF"/>
                </a:solidFill>
                <a:latin typeface="Helvetica Neue Medium"/>
                <a:ea typeface="Helvetica Neue Medium"/>
                <a:cs typeface="Helvetica Neue Medium"/>
                <a:sym typeface="Helvetica Neue Medium"/>
              </a:defRPr>
            </a:pPr>
            <a:endParaRPr sz="3200">
              <a:solidFill>
                <a:srgbClr val="FFFFFF"/>
              </a:solidFill>
              <a:latin typeface="Montserrat" panose="00000500000000000000" pitchFamily="2" charset="0"/>
              <a:cs typeface="Poppins" panose="00000500000000000000" pitchFamily="2" charset="0"/>
              <a:sym typeface="Helvetica Neue Medium"/>
            </a:endParaRPr>
          </a:p>
        </p:txBody>
      </p:sp>
      <p:grpSp>
        <p:nvGrpSpPr>
          <p:cNvPr id="31" name="Group 30">
            <a:extLst>
              <a:ext uri="{FF2B5EF4-FFF2-40B4-BE49-F238E27FC236}">
                <a16:creationId xmlns:a16="http://schemas.microsoft.com/office/drawing/2014/main" id="{41E1F3B2-695E-44B1-BB35-EEFB6D1ABE17}"/>
              </a:ext>
            </a:extLst>
          </p:cNvPr>
          <p:cNvGrpSpPr/>
          <p:nvPr/>
        </p:nvGrpSpPr>
        <p:grpSpPr>
          <a:xfrm>
            <a:off x="21486714" y="940290"/>
            <a:ext cx="1733320" cy="380594"/>
            <a:chOff x="-2808348" y="655438"/>
            <a:chExt cx="14185914" cy="3114879"/>
          </a:xfrm>
          <a:solidFill>
            <a:schemeClr val="tx2"/>
          </a:solidFill>
        </p:grpSpPr>
        <p:sp>
          <p:nvSpPr>
            <p:cNvPr id="32" name="Freeform 88">
              <a:extLst>
                <a:ext uri="{FF2B5EF4-FFF2-40B4-BE49-F238E27FC236}">
                  <a16:creationId xmlns:a16="http://schemas.microsoft.com/office/drawing/2014/main" id="{CC9B45A8-8EA8-4C11-A0BB-16E6CABA236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33" name="Freeform: Shape 32">
              <a:extLst>
                <a:ext uri="{FF2B5EF4-FFF2-40B4-BE49-F238E27FC236}">
                  <a16:creationId xmlns:a16="http://schemas.microsoft.com/office/drawing/2014/main" id="{48B8489F-425E-4F0F-9D49-215E2D10FA84}"/>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34" name="Group 33">
              <a:extLst>
                <a:ext uri="{FF2B5EF4-FFF2-40B4-BE49-F238E27FC236}">
                  <a16:creationId xmlns:a16="http://schemas.microsoft.com/office/drawing/2014/main" id="{2A111C32-742F-49E4-81DA-AE64C32086D4}"/>
                </a:ext>
              </a:extLst>
            </p:cNvPr>
            <p:cNvGrpSpPr/>
            <p:nvPr/>
          </p:nvGrpSpPr>
          <p:grpSpPr>
            <a:xfrm>
              <a:off x="2868343" y="938734"/>
              <a:ext cx="2565529" cy="2678828"/>
              <a:chOff x="8223954" y="1597322"/>
              <a:chExt cx="232377" cy="259774"/>
            </a:xfrm>
            <a:grpFill/>
          </p:grpSpPr>
          <p:sp>
            <p:nvSpPr>
              <p:cNvPr id="35" name="Rectangle 119">
                <a:extLst>
                  <a:ext uri="{FF2B5EF4-FFF2-40B4-BE49-F238E27FC236}">
                    <a16:creationId xmlns:a16="http://schemas.microsoft.com/office/drawing/2014/main" id="{3A430E0F-9257-4F51-9B75-49F3C761F11E}"/>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6" name="Rectangle 120">
                <a:extLst>
                  <a:ext uri="{FF2B5EF4-FFF2-40B4-BE49-F238E27FC236}">
                    <a16:creationId xmlns:a16="http://schemas.microsoft.com/office/drawing/2014/main" id="{650FD59F-5489-4A3D-8CFE-E5ACF0049849}"/>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7" name="Freeform 121">
                <a:extLst>
                  <a:ext uri="{FF2B5EF4-FFF2-40B4-BE49-F238E27FC236}">
                    <a16:creationId xmlns:a16="http://schemas.microsoft.com/office/drawing/2014/main" id="{780D9CEB-A0EC-4618-AF3E-DF000DAD876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1777018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decel="60000" fill="hold" grpId="0" nodeType="withEffect">
                                  <p:stCondLst>
                                    <p:cond delay="2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6" presetClass="emph" presetSubtype="0" fill="hold" grpId="1" nodeType="withEffect">
                                  <p:stCondLst>
                                    <p:cond delay="200"/>
                                  </p:stCondLst>
                                  <p:childTnLst>
                                    <p:animScale>
                                      <p:cBhvr>
                                        <p:cTn id="10" dur="200" fill="hold"/>
                                        <p:tgtEl>
                                          <p:spTgt spid="3"/>
                                        </p:tgtEl>
                                      </p:cBhvr>
                                      <p:by x="100000" y="80000"/>
                                    </p:animScale>
                                  </p:childTnLst>
                                </p:cTn>
                              </p:par>
                              <p:par>
                                <p:cTn id="11" presetID="6" presetClass="emph" presetSubtype="0" decel="100000" fill="hold" grpId="2" nodeType="withEffect">
                                  <p:stCondLst>
                                    <p:cond delay="550"/>
                                  </p:stCondLst>
                                  <p:childTnLst>
                                    <p:animScale>
                                      <p:cBhvr>
                                        <p:cTn id="12" dur="350" fill="hold"/>
                                        <p:tgtEl>
                                          <p:spTgt spid="3"/>
                                        </p:tgtEl>
                                      </p:cBhvr>
                                      <p:by x="100000" y="140000"/>
                                    </p:animScale>
                                  </p:childTnLst>
                                </p:cTn>
                              </p:par>
                              <p:par>
                                <p:cTn id="13" presetID="6" presetClass="emph" presetSubtype="0" decel="100000" fill="hold" grpId="3" nodeType="withEffect">
                                  <p:stCondLst>
                                    <p:cond delay="900"/>
                                  </p:stCondLst>
                                  <p:childTnLst>
                                    <p:animScale>
                                      <p:cBhvr>
                                        <p:cTn id="14" dur="200" fill="hold"/>
                                        <p:tgtEl>
                                          <p:spTgt spid="3"/>
                                        </p:tgtEl>
                                      </p:cBhvr>
                                      <p:by x="100000" y="90000"/>
                                    </p:animScale>
                                  </p:childTnLst>
                                </p:cTn>
                              </p:par>
                              <p:par>
                                <p:cTn id="15" presetID="2" presetClass="entr" presetSubtype="4" accel="40000" decel="60000" fill="hold" grpId="0" nodeType="withEffect">
                                  <p:stCondLst>
                                    <p:cond delay="20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500" fill="hold"/>
                                        <p:tgtEl>
                                          <p:spTgt spid="2"/>
                                        </p:tgtEl>
                                        <p:attrNameLst>
                                          <p:attrName>ppt_x</p:attrName>
                                        </p:attrNameLst>
                                      </p:cBhvr>
                                      <p:tavLst>
                                        <p:tav tm="0">
                                          <p:val>
                                            <p:strVal val="#ppt_x"/>
                                          </p:val>
                                        </p:tav>
                                        <p:tav tm="100000">
                                          <p:val>
                                            <p:strVal val="#ppt_x"/>
                                          </p:val>
                                        </p:tav>
                                      </p:tavLst>
                                    </p:anim>
                                    <p:anim calcmode="lin" valueType="num">
                                      <p:cBhvr additive="base">
                                        <p:cTn id="18" dur="1500" fill="hold"/>
                                        <p:tgtEl>
                                          <p:spTgt spid="2"/>
                                        </p:tgtEl>
                                        <p:attrNameLst>
                                          <p:attrName>ppt_y</p:attrName>
                                        </p:attrNameLst>
                                      </p:cBhvr>
                                      <p:tavLst>
                                        <p:tav tm="0">
                                          <p:val>
                                            <p:strVal val="1+#ppt_h/2"/>
                                          </p:val>
                                        </p:tav>
                                        <p:tav tm="100000">
                                          <p:val>
                                            <p:strVal val="#ppt_y"/>
                                          </p:val>
                                        </p:tav>
                                      </p:tavLst>
                                    </p:anim>
                                  </p:childTnLst>
                                </p:cTn>
                              </p:par>
                              <p:par>
                                <p:cTn id="19" presetID="6" presetClass="emph" presetSubtype="0" fill="hold" grpId="1" nodeType="withEffect">
                                  <p:stCondLst>
                                    <p:cond delay="200"/>
                                  </p:stCondLst>
                                  <p:childTnLst>
                                    <p:animScale>
                                      <p:cBhvr>
                                        <p:cTn id="20" dur="200" fill="hold"/>
                                        <p:tgtEl>
                                          <p:spTgt spid="2"/>
                                        </p:tgtEl>
                                      </p:cBhvr>
                                      <p:by x="100000" y="80000"/>
                                    </p:animScale>
                                  </p:childTnLst>
                                </p:cTn>
                              </p:par>
                              <p:par>
                                <p:cTn id="21" presetID="6" presetClass="emph" presetSubtype="0" decel="100000" fill="hold" grpId="2" nodeType="withEffect">
                                  <p:stCondLst>
                                    <p:cond delay="550"/>
                                  </p:stCondLst>
                                  <p:childTnLst>
                                    <p:animScale>
                                      <p:cBhvr>
                                        <p:cTn id="22" dur="350" fill="hold"/>
                                        <p:tgtEl>
                                          <p:spTgt spid="2"/>
                                        </p:tgtEl>
                                      </p:cBhvr>
                                      <p:by x="100000" y="140000"/>
                                    </p:animScale>
                                  </p:childTnLst>
                                </p:cTn>
                              </p:par>
                              <p:par>
                                <p:cTn id="23" presetID="6" presetClass="emph" presetSubtype="0" decel="100000" fill="hold" grpId="3" nodeType="withEffect">
                                  <p:stCondLst>
                                    <p:cond delay="900"/>
                                  </p:stCondLst>
                                  <p:childTnLst>
                                    <p:animScale>
                                      <p:cBhvr>
                                        <p:cTn id="24" dur="200" fill="hold"/>
                                        <p:tgtEl>
                                          <p:spTgt spid="2"/>
                                        </p:tgtEl>
                                      </p:cBhvr>
                                      <p:by x="100000" y="90000"/>
                                    </p:animScale>
                                  </p:childTnLst>
                                </p:cTn>
                              </p:par>
                              <p:par>
                                <p:cTn id="25" presetID="50" presetClass="entr" presetSubtype="0" decel="100000" fill="hold" grpId="4" nodeType="withEffect">
                                  <p:stCondLst>
                                    <p:cond delay="2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strVal val="#ppt_w+.3"/>
                                          </p:val>
                                        </p:tav>
                                        <p:tav tm="100000">
                                          <p:val>
                                            <p:strVal val="#ppt_w"/>
                                          </p:val>
                                        </p:tav>
                                      </p:tavLst>
                                    </p:anim>
                                    <p:anim calcmode="lin" valueType="num">
                                      <p:cBhvr>
                                        <p:cTn id="28" dur="1500" fill="hold"/>
                                        <p:tgtEl>
                                          <p:spTgt spid="3"/>
                                        </p:tgtEl>
                                        <p:attrNameLst>
                                          <p:attrName>ppt_h</p:attrName>
                                        </p:attrNameLst>
                                      </p:cBhvr>
                                      <p:tavLst>
                                        <p:tav tm="0">
                                          <p:val>
                                            <p:strVal val="#ppt_h"/>
                                          </p:val>
                                        </p:tav>
                                        <p:tav tm="100000">
                                          <p:val>
                                            <p:strVal val="#ppt_h"/>
                                          </p:val>
                                        </p:tav>
                                      </p:tavLst>
                                    </p:anim>
                                    <p:animEffect transition="in" filter="fade">
                                      <p:cBhvr>
                                        <p:cTn id="29" dur="1500"/>
                                        <p:tgtEl>
                                          <p:spTgt spid="3"/>
                                        </p:tgtEl>
                                      </p:cBhvr>
                                    </p:animEffect>
                                  </p:childTnLst>
                                </p:cTn>
                              </p:par>
                              <p:par>
                                <p:cTn id="30" presetID="50" presetClass="entr" presetSubtype="0" decel="100000" fill="hold" grpId="4" nodeType="withEffect">
                                  <p:stCondLst>
                                    <p:cond delay="200"/>
                                  </p:stCondLst>
                                  <p:childTnLst>
                                    <p:set>
                                      <p:cBhvr>
                                        <p:cTn id="31" dur="1" fill="hold">
                                          <p:stCondLst>
                                            <p:cond delay="0"/>
                                          </p:stCondLst>
                                        </p:cTn>
                                        <p:tgtEl>
                                          <p:spTgt spid="2"/>
                                        </p:tgtEl>
                                        <p:attrNameLst>
                                          <p:attrName>style.visibility</p:attrName>
                                        </p:attrNameLst>
                                      </p:cBhvr>
                                      <p:to>
                                        <p:strVal val="visible"/>
                                      </p:to>
                                    </p:set>
                                    <p:anim calcmode="lin" valueType="num">
                                      <p:cBhvr>
                                        <p:cTn id="32" dur="1500" fill="hold"/>
                                        <p:tgtEl>
                                          <p:spTgt spid="2"/>
                                        </p:tgtEl>
                                        <p:attrNameLst>
                                          <p:attrName>ppt_w</p:attrName>
                                        </p:attrNameLst>
                                      </p:cBhvr>
                                      <p:tavLst>
                                        <p:tav tm="0">
                                          <p:val>
                                            <p:strVal val="#ppt_w+.3"/>
                                          </p:val>
                                        </p:tav>
                                        <p:tav tm="100000">
                                          <p:val>
                                            <p:strVal val="#ppt_w"/>
                                          </p:val>
                                        </p:tav>
                                      </p:tavLst>
                                    </p:anim>
                                    <p:anim calcmode="lin" valueType="num">
                                      <p:cBhvr>
                                        <p:cTn id="33" dur="1500" fill="hold"/>
                                        <p:tgtEl>
                                          <p:spTgt spid="2"/>
                                        </p:tgtEl>
                                        <p:attrNameLst>
                                          <p:attrName>ppt_h</p:attrName>
                                        </p:attrNameLst>
                                      </p:cBhvr>
                                      <p:tavLst>
                                        <p:tav tm="0">
                                          <p:val>
                                            <p:strVal val="#ppt_h"/>
                                          </p:val>
                                        </p:tav>
                                        <p:tav tm="100000">
                                          <p:val>
                                            <p:strVal val="#ppt_h"/>
                                          </p:val>
                                        </p:tav>
                                      </p:tavLst>
                                    </p:anim>
                                    <p:animEffect transition="in" filter="fade">
                                      <p:cBhvr>
                                        <p:cTn id="34" dur="1500"/>
                                        <p:tgtEl>
                                          <p:spTgt spid="2"/>
                                        </p:tgtEl>
                                      </p:cBhvr>
                                    </p:animEffect>
                                  </p:childTnLst>
                                </p:cTn>
                              </p:par>
                              <p:par>
                                <p:cTn id="35" presetID="22" presetClass="entr" presetSubtype="4" fill="hold" nodeType="withEffect">
                                  <p:stCondLst>
                                    <p:cond delay="150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par>
                                <p:cTn id="38" presetID="23" presetClass="entr" presetSubtype="16" fill="hold" grpId="0" nodeType="withEffect">
                                  <p:stCondLst>
                                    <p:cond delay="180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childTnLst>
                                </p:cTn>
                              </p:par>
                              <p:par>
                                <p:cTn id="42" presetID="6" presetClass="emph" presetSubtype="0" repeatCount="indefinite" autoRev="1" fill="hold" grpId="1" nodeType="withEffect">
                                  <p:stCondLst>
                                    <p:cond delay="2100"/>
                                  </p:stCondLst>
                                  <p:childTnLst>
                                    <p:animScale>
                                      <p:cBhvr>
                                        <p:cTn id="43" dur="500" fill="hold"/>
                                        <p:tgtEl>
                                          <p:spTgt spid="6"/>
                                        </p:tgtEl>
                                      </p:cBhvr>
                                      <p:by x="120000" y="120000"/>
                                    </p:animScale>
                                  </p:childTnLst>
                                </p:cTn>
                              </p:par>
                              <p:par>
                                <p:cTn id="44" presetID="23" presetClass="entr" presetSubtype="16" fill="hold" grpId="0" nodeType="withEffect">
                                  <p:stCondLst>
                                    <p:cond delay="1900"/>
                                  </p:stCondLst>
                                  <p:childTnLst>
                                    <p:set>
                                      <p:cBhvr>
                                        <p:cTn id="45" dur="1" fill="hold">
                                          <p:stCondLst>
                                            <p:cond delay="0"/>
                                          </p:stCondLst>
                                        </p:cTn>
                                        <p:tgtEl>
                                          <p:spTgt spid="5"/>
                                        </p:tgtEl>
                                        <p:attrNameLst>
                                          <p:attrName>style.visibility</p:attrName>
                                        </p:attrNameLst>
                                      </p:cBhvr>
                                      <p:to>
                                        <p:strVal val="visible"/>
                                      </p:to>
                                    </p:set>
                                    <p:anim calcmode="lin" valueType="num">
                                      <p:cBhvr>
                                        <p:cTn id="46" dur="1000" fill="hold"/>
                                        <p:tgtEl>
                                          <p:spTgt spid="5"/>
                                        </p:tgtEl>
                                        <p:attrNameLst>
                                          <p:attrName>ppt_w</p:attrName>
                                        </p:attrNameLst>
                                      </p:cBhvr>
                                      <p:tavLst>
                                        <p:tav tm="0">
                                          <p:val>
                                            <p:fltVal val="0"/>
                                          </p:val>
                                        </p:tav>
                                        <p:tav tm="100000">
                                          <p:val>
                                            <p:strVal val="#ppt_w"/>
                                          </p:val>
                                        </p:tav>
                                      </p:tavLst>
                                    </p:anim>
                                    <p:anim calcmode="lin" valueType="num">
                                      <p:cBhvr>
                                        <p:cTn id="47" dur="1000" fill="hold"/>
                                        <p:tgtEl>
                                          <p:spTgt spid="5"/>
                                        </p:tgtEl>
                                        <p:attrNameLst>
                                          <p:attrName>ppt_h</p:attrName>
                                        </p:attrNameLst>
                                      </p:cBhvr>
                                      <p:tavLst>
                                        <p:tav tm="0">
                                          <p:val>
                                            <p:fltVal val="0"/>
                                          </p:val>
                                        </p:tav>
                                        <p:tav tm="100000">
                                          <p:val>
                                            <p:strVal val="#ppt_h"/>
                                          </p:val>
                                        </p:tav>
                                      </p:tavLst>
                                    </p:anim>
                                  </p:childTnLst>
                                </p:cTn>
                              </p:par>
                              <p:par>
                                <p:cTn id="48" presetID="6" presetClass="emph" presetSubtype="0" repeatCount="indefinite" autoRev="1" fill="hold" grpId="1" nodeType="withEffect">
                                  <p:stCondLst>
                                    <p:cond delay="2400"/>
                                  </p:stCondLst>
                                  <p:childTnLst>
                                    <p:animScale>
                                      <p:cBhvr>
                                        <p:cTn id="49" dur="500" fill="hold"/>
                                        <p:tgtEl>
                                          <p:spTgt spid="5"/>
                                        </p:tgtEl>
                                      </p:cBhvr>
                                      <p:by x="70000" y="70000"/>
                                    </p:animScale>
                                  </p:childTnLst>
                                </p:cTn>
                              </p:par>
                              <p:par>
                                <p:cTn id="50" presetID="22" presetClass="entr" presetSubtype="4" fill="hold" nodeType="withEffect">
                                  <p:stCondLst>
                                    <p:cond delay="1600"/>
                                  </p:stCondLst>
                                  <p:childTnLst>
                                    <p:set>
                                      <p:cBhvr>
                                        <p:cTn id="51" dur="1" fill="hold">
                                          <p:stCondLst>
                                            <p:cond delay="0"/>
                                          </p:stCondLst>
                                        </p:cTn>
                                        <p:tgtEl>
                                          <p:spTgt spid="7"/>
                                        </p:tgtEl>
                                        <p:attrNameLst>
                                          <p:attrName>style.visibility</p:attrName>
                                        </p:attrNameLst>
                                      </p:cBhvr>
                                      <p:to>
                                        <p:strVal val="visible"/>
                                      </p:to>
                                    </p:set>
                                    <p:animEffect transition="in" filter="wipe(down)">
                                      <p:cBhvr>
                                        <p:cTn id="52" dur="500"/>
                                        <p:tgtEl>
                                          <p:spTgt spid="7"/>
                                        </p:tgtEl>
                                      </p:cBhvr>
                                    </p:animEffect>
                                  </p:childTnLst>
                                </p:cTn>
                              </p:par>
                              <p:par>
                                <p:cTn id="53" presetID="23" presetClass="entr" presetSubtype="16" fill="hold" grpId="0" nodeType="withEffect">
                                  <p:stCondLst>
                                    <p:cond delay="190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childTnLst>
                                </p:cTn>
                              </p:par>
                              <p:par>
                                <p:cTn id="57" presetID="6" presetClass="emph" presetSubtype="0" repeatCount="indefinite" autoRev="1" fill="hold" grpId="1" nodeType="withEffect">
                                  <p:stCondLst>
                                    <p:cond delay="2200"/>
                                  </p:stCondLst>
                                  <p:childTnLst>
                                    <p:animScale>
                                      <p:cBhvr>
                                        <p:cTn id="58" dur="500" fill="hold"/>
                                        <p:tgtEl>
                                          <p:spTgt spid="9"/>
                                        </p:tgtEl>
                                      </p:cBhvr>
                                      <p:by x="120000" y="120000"/>
                                    </p:animScale>
                                  </p:childTnLst>
                                </p:cTn>
                              </p:par>
                              <p:par>
                                <p:cTn id="59" presetID="23" presetClass="entr" presetSubtype="16" fill="hold" grpId="0" nodeType="withEffect">
                                  <p:stCondLst>
                                    <p:cond delay="2000"/>
                                  </p:stCondLst>
                                  <p:childTnLst>
                                    <p:set>
                                      <p:cBhvr>
                                        <p:cTn id="60" dur="1" fill="hold">
                                          <p:stCondLst>
                                            <p:cond delay="0"/>
                                          </p:stCondLst>
                                        </p:cTn>
                                        <p:tgtEl>
                                          <p:spTgt spid="8"/>
                                        </p:tgtEl>
                                        <p:attrNameLst>
                                          <p:attrName>style.visibility</p:attrName>
                                        </p:attrNameLst>
                                      </p:cBhvr>
                                      <p:to>
                                        <p:strVal val="visible"/>
                                      </p:to>
                                    </p:set>
                                    <p:anim calcmode="lin" valueType="num">
                                      <p:cBhvr>
                                        <p:cTn id="61" dur="1000" fill="hold"/>
                                        <p:tgtEl>
                                          <p:spTgt spid="8"/>
                                        </p:tgtEl>
                                        <p:attrNameLst>
                                          <p:attrName>ppt_w</p:attrName>
                                        </p:attrNameLst>
                                      </p:cBhvr>
                                      <p:tavLst>
                                        <p:tav tm="0">
                                          <p:val>
                                            <p:fltVal val="0"/>
                                          </p:val>
                                        </p:tav>
                                        <p:tav tm="100000">
                                          <p:val>
                                            <p:strVal val="#ppt_w"/>
                                          </p:val>
                                        </p:tav>
                                      </p:tavLst>
                                    </p:anim>
                                    <p:anim calcmode="lin" valueType="num">
                                      <p:cBhvr>
                                        <p:cTn id="62" dur="1000" fill="hold"/>
                                        <p:tgtEl>
                                          <p:spTgt spid="8"/>
                                        </p:tgtEl>
                                        <p:attrNameLst>
                                          <p:attrName>ppt_h</p:attrName>
                                        </p:attrNameLst>
                                      </p:cBhvr>
                                      <p:tavLst>
                                        <p:tav tm="0">
                                          <p:val>
                                            <p:fltVal val="0"/>
                                          </p:val>
                                        </p:tav>
                                        <p:tav tm="100000">
                                          <p:val>
                                            <p:strVal val="#ppt_h"/>
                                          </p:val>
                                        </p:tav>
                                      </p:tavLst>
                                    </p:anim>
                                  </p:childTnLst>
                                </p:cTn>
                              </p:par>
                              <p:par>
                                <p:cTn id="63" presetID="6" presetClass="emph" presetSubtype="0" repeatCount="indefinite" autoRev="1" fill="hold" grpId="1" nodeType="withEffect">
                                  <p:stCondLst>
                                    <p:cond delay="2500"/>
                                  </p:stCondLst>
                                  <p:childTnLst>
                                    <p:animScale>
                                      <p:cBhvr>
                                        <p:cTn id="64" dur="500" fill="hold"/>
                                        <p:tgtEl>
                                          <p:spTgt spid="8"/>
                                        </p:tgtEl>
                                      </p:cBhvr>
                                      <p:by x="70000" y="70000"/>
                                    </p:animScale>
                                  </p:childTnLst>
                                </p:cTn>
                              </p:par>
                              <p:par>
                                <p:cTn id="65" presetID="22" presetClass="entr" presetSubtype="4" fill="hold" nodeType="withEffect">
                                  <p:stCondLst>
                                    <p:cond delay="170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par>
                                <p:cTn id="68" presetID="23" presetClass="entr" presetSubtype="16" fill="hold" grpId="0" nodeType="withEffect">
                                  <p:stCondLst>
                                    <p:cond delay="2000"/>
                                  </p:stCondLst>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ppt_w</p:attrName>
                                        </p:attrNameLst>
                                      </p:cBhvr>
                                      <p:tavLst>
                                        <p:tav tm="0">
                                          <p:val>
                                            <p:fltVal val="0"/>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childTnLst>
                                </p:cTn>
                              </p:par>
                              <p:par>
                                <p:cTn id="72" presetID="6" presetClass="emph" presetSubtype="0" repeatCount="indefinite" autoRev="1" fill="hold" grpId="1" nodeType="withEffect">
                                  <p:stCondLst>
                                    <p:cond delay="2300"/>
                                  </p:stCondLst>
                                  <p:childTnLst>
                                    <p:animScale>
                                      <p:cBhvr>
                                        <p:cTn id="73" dur="500" fill="hold"/>
                                        <p:tgtEl>
                                          <p:spTgt spid="12"/>
                                        </p:tgtEl>
                                      </p:cBhvr>
                                      <p:by x="120000" y="120000"/>
                                    </p:animScale>
                                  </p:childTnLst>
                                </p:cTn>
                              </p:par>
                              <p:par>
                                <p:cTn id="74" presetID="23" presetClass="entr" presetSubtype="16" fill="hold" grpId="0" nodeType="withEffect">
                                  <p:stCondLst>
                                    <p:cond delay="2100"/>
                                  </p:stCondLst>
                                  <p:childTnLst>
                                    <p:set>
                                      <p:cBhvr>
                                        <p:cTn id="75" dur="1" fill="hold">
                                          <p:stCondLst>
                                            <p:cond delay="0"/>
                                          </p:stCondLst>
                                        </p:cTn>
                                        <p:tgtEl>
                                          <p:spTgt spid="11"/>
                                        </p:tgtEl>
                                        <p:attrNameLst>
                                          <p:attrName>style.visibility</p:attrName>
                                        </p:attrNameLst>
                                      </p:cBhvr>
                                      <p:to>
                                        <p:strVal val="visible"/>
                                      </p:to>
                                    </p:set>
                                    <p:anim calcmode="lin" valueType="num">
                                      <p:cBhvr>
                                        <p:cTn id="76" dur="1000" fill="hold"/>
                                        <p:tgtEl>
                                          <p:spTgt spid="11"/>
                                        </p:tgtEl>
                                        <p:attrNameLst>
                                          <p:attrName>ppt_w</p:attrName>
                                        </p:attrNameLst>
                                      </p:cBhvr>
                                      <p:tavLst>
                                        <p:tav tm="0">
                                          <p:val>
                                            <p:fltVal val="0"/>
                                          </p:val>
                                        </p:tav>
                                        <p:tav tm="100000">
                                          <p:val>
                                            <p:strVal val="#ppt_w"/>
                                          </p:val>
                                        </p:tav>
                                      </p:tavLst>
                                    </p:anim>
                                    <p:anim calcmode="lin" valueType="num">
                                      <p:cBhvr>
                                        <p:cTn id="77" dur="1000" fill="hold"/>
                                        <p:tgtEl>
                                          <p:spTgt spid="11"/>
                                        </p:tgtEl>
                                        <p:attrNameLst>
                                          <p:attrName>ppt_h</p:attrName>
                                        </p:attrNameLst>
                                      </p:cBhvr>
                                      <p:tavLst>
                                        <p:tav tm="0">
                                          <p:val>
                                            <p:fltVal val="0"/>
                                          </p:val>
                                        </p:tav>
                                        <p:tav tm="100000">
                                          <p:val>
                                            <p:strVal val="#ppt_h"/>
                                          </p:val>
                                        </p:tav>
                                      </p:tavLst>
                                    </p:anim>
                                  </p:childTnLst>
                                </p:cTn>
                              </p:par>
                              <p:par>
                                <p:cTn id="78" presetID="6" presetClass="emph" presetSubtype="0" repeatCount="indefinite" autoRev="1" fill="hold" grpId="1" nodeType="withEffect">
                                  <p:stCondLst>
                                    <p:cond delay="2600"/>
                                  </p:stCondLst>
                                  <p:childTnLst>
                                    <p:animScale>
                                      <p:cBhvr>
                                        <p:cTn id="79" dur="500" fill="hold"/>
                                        <p:tgtEl>
                                          <p:spTgt spid="11"/>
                                        </p:tgtEl>
                                      </p:cBhvr>
                                      <p:by x="70000" y="70000"/>
                                    </p:animScale>
                                  </p:childTnLst>
                                </p:cTn>
                              </p:par>
                              <p:par>
                                <p:cTn id="80" presetID="22" presetClass="entr" presetSubtype="4" fill="hold" nodeType="withEffect">
                                  <p:stCondLst>
                                    <p:cond delay="1700"/>
                                  </p:stCondLst>
                                  <p:childTnLst>
                                    <p:set>
                                      <p:cBhvr>
                                        <p:cTn id="81" dur="1" fill="hold">
                                          <p:stCondLst>
                                            <p:cond delay="0"/>
                                          </p:stCondLst>
                                        </p:cTn>
                                        <p:tgtEl>
                                          <p:spTgt spid="13"/>
                                        </p:tgtEl>
                                        <p:attrNameLst>
                                          <p:attrName>style.visibility</p:attrName>
                                        </p:attrNameLst>
                                      </p:cBhvr>
                                      <p:to>
                                        <p:strVal val="visible"/>
                                      </p:to>
                                    </p:set>
                                    <p:animEffect transition="in" filter="wipe(down)">
                                      <p:cBhvr>
                                        <p:cTn id="82" dur="500"/>
                                        <p:tgtEl>
                                          <p:spTgt spid="13"/>
                                        </p:tgtEl>
                                      </p:cBhvr>
                                    </p:animEffect>
                                  </p:childTnLst>
                                </p:cTn>
                              </p:par>
                              <p:par>
                                <p:cTn id="83" presetID="23" presetClass="entr" presetSubtype="16" fill="hold" grpId="0" nodeType="withEffect">
                                  <p:stCondLst>
                                    <p:cond delay="2000"/>
                                  </p:stCondLst>
                                  <p:childTnLst>
                                    <p:set>
                                      <p:cBhvr>
                                        <p:cTn id="84" dur="1" fill="hold">
                                          <p:stCondLst>
                                            <p:cond delay="0"/>
                                          </p:stCondLst>
                                        </p:cTn>
                                        <p:tgtEl>
                                          <p:spTgt spid="15"/>
                                        </p:tgtEl>
                                        <p:attrNameLst>
                                          <p:attrName>style.visibility</p:attrName>
                                        </p:attrNameLst>
                                      </p:cBhvr>
                                      <p:to>
                                        <p:strVal val="visible"/>
                                      </p:to>
                                    </p:set>
                                    <p:anim calcmode="lin" valueType="num">
                                      <p:cBhvr>
                                        <p:cTn id="85" dur="500" fill="hold"/>
                                        <p:tgtEl>
                                          <p:spTgt spid="15"/>
                                        </p:tgtEl>
                                        <p:attrNameLst>
                                          <p:attrName>ppt_w</p:attrName>
                                        </p:attrNameLst>
                                      </p:cBhvr>
                                      <p:tavLst>
                                        <p:tav tm="0">
                                          <p:val>
                                            <p:fltVal val="0"/>
                                          </p:val>
                                        </p:tav>
                                        <p:tav tm="100000">
                                          <p:val>
                                            <p:strVal val="#ppt_w"/>
                                          </p:val>
                                        </p:tav>
                                      </p:tavLst>
                                    </p:anim>
                                    <p:anim calcmode="lin" valueType="num">
                                      <p:cBhvr>
                                        <p:cTn id="86" dur="500" fill="hold"/>
                                        <p:tgtEl>
                                          <p:spTgt spid="15"/>
                                        </p:tgtEl>
                                        <p:attrNameLst>
                                          <p:attrName>ppt_h</p:attrName>
                                        </p:attrNameLst>
                                      </p:cBhvr>
                                      <p:tavLst>
                                        <p:tav tm="0">
                                          <p:val>
                                            <p:fltVal val="0"/>
                                          </p:val>
                                        </p:tav>
                                        <p:tav tm="100000">
                                          <p:val>
                                            <p:strVal val="#ppt_h"/>
                                          </p:val>
                                        </p:tav>
                                      </p:tavLst>
                                    </p:anim>
                                  </p:childTnLst>
                                </p:cTn>
                              </p:par>
                              <p:par>
                                <p:cTn id="87" presetID="6" presetClass="emph" presetSubtype="0" repeatCount="indefinite" autoRev="1" fill="hold" grpId="1" nodeType="withEffect">
                                  <p:stCondLst>
                                    <p:cond delay="2300"/>
                                  </p:stCondLst>
                                  <p:childTnLst>
                                    <p:animScale>
                                      <p:cBhvr>
                                        <p:cTn id="88" dur="500" fill="hold"/>
                                        <p:tgtEl>
                                          <p:spTgt spid="15"/>
                                        </p:tgtEl>
                                      </p:cBhvr>
                                      <p:by x="120000" y="120000"/>
                                    </p:animScale>
                                  </p:childTnLst>
                                </p:cTn>
                              </p:par>
                              <p:par>
                                <p:cTn id="89" presetID="23" presetClass="entr" presetSubtype="16" fill="hold" grpId="0" nodeType="withEffect">
                                  <p:stCondLst>
                                    <p:cond delay="2100"/>
                                  </p:stCondLst>
                                  <p:childTnLst>
                                    <p:set>
                                      <p:cBhvr>
                                        <p:cTn id="90" dur="1" fill="hold">
                                          <p:stCondLst>
                                            <p:cond delay="0"/>
                                          </p:stCondLst>
                                        </p:cTn>
                                        <p:tgtEl>
                                          <p:spTgt spid="14"/>
                                        </p:tgtEl>
                                        <p:attrNameLst>
                                          <p:attrName>style.visibility</p:attrName>
                                        </p:attrNameLst>
                                      </p:cBhvr>
                                      <p:to>
                                        <p:strVal val="visible"/>
                                      </p:to>
                                    </p:set>
                                    <p:anim calcmode="lin" valueType="num">
                                      <p:cBhvr>
                                        <p:cTn id="91" dur="1000" fill="hold"/>
                                        <p:tgtEl>
                                          <p:spTgt spid="14"/>
                                        </p:tgtEl>
                                        <p:attrNameLst>
                                          <p:attrName>ppt_w</p:attrName>
                                        </p:attrNameLst>
                                      </p:cBhvr>
                                      <p:tavLst>
                                        <p:tav tm="0">
                                          <p:val>
                                            <p:fltVal val="0"/>
                                          </p:val>
                                        </p:tav>
                                        <p:tav tm="100000">
                                          <p:val>
                                            <p:strVal val="#ppt_w"/>
                                          </p:val>
                                        </p:tav>
                                      </p:tavLst>
                                    </p:anim>
                                    <p:anim calcmode="lin" valueType="num">
                                      <p:cBhvr>
                                        <p:cTn id="92" dur="1000" fill="hold"/>
                                        <p:tgtEl>
                                          <p:spTgt spid="14"/>
                                        </p:tgtEl>
                                        <p:attrNameLst>
                                          <p:attrName>ppt_h</p:attrName>
                                        </p:attrNameLst>
                                      </p:cBhvr>
                                      <p:tavLst>
                                        <p:tav tm="0">
                                          <p:val>
                                            <p:fltVal val="0"/>
                                          </p:val>
                                        </p:tav>
                                        <p:tav tm="100000">
                                          <p:val>
                                            <p:strVal val="#ppt_h"/>
                                          </p:val>
                                        </p:tav>
                                      </p:tavLst>
                                    </p:anim>
                                  </p:childTnLst>
                                </p:cTn>
                              </p:par>
                              <p:par>
                                <p:cTn id="93" presetID="6" presetClass="emph" presetSubtype="0" repeatCount="indefinite" autoRev="1" fill="hold" grpId="1" nodeType="withEffect">
                                  <p:stCondLst>
                                    <p:cond delay="2600"/>
                                  </p:stCondLst>
                                  <p:childTnLst>
                                    <p:animScale>
                                      <p:cBhvr>
                                        <p:cTn id="94" dur="500" fill="hold"/>
                                        <p:tgtEl>
                                          <p:spTgt spid="14"/>
                                        </p:tgtEl>
                                      </p:cBhvr>
                                      <p:by x="70000" y="70000"/>
                                    </p:animScale>
                                  </p:childTnLst>
                                </p:cTn>
                              </p:par>
                              <p:par>
                                <p:cTn id="95" presetID="0" presetClass="entr" presetSubtype="0" fill="hold" grpId="0" nodeType="withEffect">
                                  <p:stCondLst>
                                    <p:cond delay="200"/>
                                  </p:stCondLst>
                                  <p:iterate type="lt">
                                    <p:tmPct val="3571"/>
                                  </p:iterate>
                                  <p:childTnLst>
                                    <p:set>
                                      <p:cBhvr>
                                        <p:cTn id="96" dur="1" fill="hold">
                                          <p:stCondLst>
                                            <p:cond delay="0"/>
                                          </p:stCondLst>
                                        </p:cTn>
                                        <p:tgtEl>
                                          <p:spTgt spid="16"/>
                                        </p:tgtEl>
                                        <p:attrNameLst>
                                          <p:attrName>style.visibility</p:attrName>
                                        </p:attrNameLst>
                                      </p:cBhvr>
                                      <p:to>
                                        <p:strVal val="visible"/>
                                      </p:to>
                                    </p:set>
                                    <p:anim to="" calcmode="lin" valueType="num">
                                      <p:cBhvr>
                                        <p:cTn id="97" dur="1000" fill="hold">
                                          <p:stCondLst>
                                            <p:cond delay="0"/>
                                          </p:stCondLst>
                                        </p:cTn>
                                        <p:tgtEl>
                                          <p:spTgt spid="16"/>
                                        </p:tgtEl>
                                        <p:attrNameLst>
                                          <p:attrName>ppt_x</p:attrName>
                                        </p:attrNameLst>
                                      </p:cBhvr>
                                      <p:tavLst>
                                        <p:tav tm="0" fmla="#ppt_x-(-#ppt_w/2*cos(ppt_r/180*pi))*((1.5-1.5*$)^2-(1.5-1.5*$)^3)">
                                          <p:val>
                                            <p:strVal val="0"/>
                                          </p:val>
                                        </p:tav>
                                        <p:tav tm="100000">
                                          <p:val>
                                            <p:strVal val="1"/>
                                          </p:val>
                                        </p:tav>
                                      </p:tavLst>
                                    </p:anim>
                                    <p:anim to="" calcmode="lin" valueType="num">
                                      <p:cBhvr>
                                        <p:cTn id="98" dur="1000" fill="hold">
                                          <p:stCondLst>
                                            <p:cond delay="0"/>
                                          </p:stCondLst>
                                        </p:cTn>
                                        <p:tgtEl>
                                          <p:spTgt spid="16"/>
                                        </p:tgtEl>
                                        <p:attrNameLst>
                                          <p:attrName>ppt_y</p:attrName>
                                        </p:attrNameLst>
                                      </p:cBhvr>
                                      <p:tavLst>
                                        <p:tav tm="0" fmla="#ppt_y+(-#ppt_h/2*cos(ppt_r/180*pi))*((1.5-1.5*$)^2-(1.5-1.5*$)^3)">
                                          <p:val>
                                            <p:strVal val="0"/>
                                          </p:val>
                                        </p:tav>
                                        <p:tav tm="100000">
                                          <p:val>
                                            <p:strVal val="1"/>
                                          </p:val>
                                        </p:tav>
                                      </p:tavLst>
                                    </p:anim>
                                    <p:anim to="" calcmode="lin" valueType="num">
                                      <p:cBhvr>
                                        <p:cTn id="99" dur="1000" fill="hold">
                                          <p:stCondLst>
                                            <p:cond delay="0"/>
                                          </p:stCondLst>
                                        </p:cTn>
                                        <p:tgtEl>
                                          <p:spTgt spid="16"/>
                                        </p:tgtEl>
                                        <p:attrNameLst>
                                          <p:attrName>ppt_h</p:attrName>
                                        </p:attrNameLst>
                                      </p:cBhvr>
                                      <p:tavLst>
                                        <p:tav tm="0" fmla="#ppt_h-(-#ppt_h)*((1.5-1.5*$)^2-(1.5-1.5*$)^3)">
                                          <p:val>
                                            <p:strVal val="0"/>
                                          </p:val>
                                        </p:tav>
                                        <p:tav tm="100000">
                                          <p:val>
                                            <p:strVal val="1"/>
                                          </p:val>
                                        </p:tav>
                                      </p:tavLst>
                                    </p:anim>
                                    <p:anim to="" calcmode="lin" valueType="num">
                                      <p:cBhvr>
                                        <p:cTn id="100" dur="1000" fill="hold">
                                          <p:stCondLst>
                                            <p:cond delay="0"/>
                                          </p:stCondLst>
                                        </p:cTn>
                                        <p:tgtEl>
                                          <p:spTgt spid="16"/>
                                        </p:tgtEl>
                                        <p:attrNameLst>
                                          <p:attrName>ppt_w</p:attrName>
                                        </p:attrNameLst>
                                      </p:cBhvr>
                                      <p:tavLst>
                                        <p:tav tm="0" fmla="#ppt_w-(-#ppt_w)*((1.5-1.5*$)^2-(1.5-1.5*$)^3)">
                                          <p:val>
                                            <p:strVal val="0"/>
                                          </p:val>
                                        </p:tav>
                                        <p:tav tm="100000">
                                          <p:val>
                                            <p:strVal val="1"/>
                                          </p:val>
                                        </p:tav>
                                      </p:tavLst>
                                    </p:anim>
                                  </p:childTnLst>
                                </p:cTn>
                              </p:par>
                              <p:par>
                                <p:cTn id="101" presetID="2" presetClass="entr" presetSubtype="8" accel="34000" decel="60000" fill="hold" grpId="0" nodeType="withEffect">
                                  <p:stCondLst>
                                    <p:cond delay="400"/>
                                  </p:stCondLst>
                                  <p:childTnLst>
                                    <p:set>
                                      <p:cBhvr>
                                        <p:cTn id="102" dur="1" fill="hold">
                                          <p:stCondLst>
                                            <p:cond delay="0"/>
                                          </p:stCondLst>
                                        </p:cTn>
                                        <p:tgtEl>
                                          <p:spTgt spid="17"/>
                                        </p:tgtEl>
                                        <p:attrNameLst>
                                          <p:attrName>style.visibility</p:attrName>
                                        </p:attrNameLst>
                                      </p:cBhvr>
                                      <p:to>
                                        <p:strVal val="visible"/>
                                      </p:to>
                                    </p:set>
                                    <p:anim calcmode="lin" valueType="num">
                                      <p:cBhvr additive="base">
                                        <p:cTn id="103" dur="1250" fill="hold"/>
                                        <p:tgtEl>
                                          <p:spTgt spid="17"/>
                                        </p:tgtEl>
                                        <p:attrNameLst>
                                          <p:attrName>ppt_x</p:attrName>
                                        </p:attrNameLst>
                                      </p:cBhvr>
                                      <p:tavLst>
                                        <p:tav tm="0">
                                          <p:val>
                                            <p:strVal val="0-#ppt_w/2"/>
                                          </p:val>
                                        </p:tav>
                                        <p:tav tm="100000">
                                          <p:val>
                                            <p:strVal val="#ppt_x"/>
                                          </p:val>
                                        </p:tav>
                                      </p:tavLst>
                                    </p:anim>
                                    <p:anim calcmode="lin" valueType="num">
                                      <p:cBhvr additive="base">
                                        <p:cTn id="104" dur="1250" fill="hold"/>
                                        <p:tgtEl>
                                          <p:spTgt spid="17"/>
                                        </p:tgtEl>
                                        <p:attrNameLst>
                                          <p:attrName>ppt_y</p:attrName>
                                        </p:attrNameLst>
                                      </p:cBhvr>
                                      <p:tavLst>
                                        <p:tav tm="0">
                                          <p:val>
                                            <p:strVal val="#ppt_y"/>
                                          </p:val>
                                        </p:tav>
                                        <p:tav tm="100000">
                                          <p:val>
                                            <p:strVal val="#ppt_y"/>
                                          </p:val>
                                        </p:tav>
                                      </p:tavLst>
                                    </p:anim>
                                  </p:childTnLst>
                                </p:cTn>
                              </p:par>
                              <p:par>
                                <p:cTn id="105" presetID="0" presetClass="entr" presetSubtype="0" fill="hold" grpId="0" nodeType="withEffect">
                                  <p:stCondLst>
                                    <p:cond delay="1200"/>
                                  </p:stCondLst>
                                  <p:iterate type="lt">
                                    <p:tmPct val="3571"/>
                                  </p:iterate>
                                  <p:childTnLst>
                                    <p:set>
                                      <p:cBhvr>
                                        <p:cTn id="106" dur="1" fill="hold">
                                          <p:stCondLst>
                                            <p:cond delay="0"/>
                                          </p:stCondLst>
                                        </p:cTn>
                                        <p:tgtEl>
                                          <p:spTgt spid="18"/>
                                        </p:tgtEl>
                                        <p:attrNameLst>
                                          <p:attrName>style.visibility</p:attrName>
                                        </p:attrNameLst>
                                      </p:cBhvr>
                                      <p:to>
                                        <p:strVal val="visible"/>
                                      </p:to>
                                    </p:set>
                                    <p:anim to="" calcmode="lin" valueType="num">
                                      <p:cBhvr>
                                        <p:cTn id="107" dur="1000" fill="hold">
                                          <p:stCondLst>
                                            <p:cond delay="0"/>
                                          </p:stCondLst>
                                        </p:cTn>
                                        <p:tgtEl>
                                          <p:spTgt spid="18"/>
                                        </p:tgtEl>
                                        <p:attrNameLst>
                                          <p:attrName>ppt_x</p:attrName>
                                        </p:attrNameLst>
                                      </p:cBhvr>
                                      <p:tavLst>
                                        <p:tav tm="0" fmla="#ppt_x-(-#ppt_w/2*cos(ppt_r/180*pi))*((1.5-1.5*$)^2-(1.5-1.5*$)^3)">
                                          <p:val>
                                            <p:strVal val="0"/>
                                          </p:val>
                                        </p:tav>
                                        <p:tav tm="100000">
                                          <p:val>
                                            <p:strVal val="1"/>
                                          </p:val>
                                        </p:tav>
                                      </p:tavLst>
                                    </p:anim>
                                    <p:anim to="" calcmode="lin" valueType="num">
                                      <p:cBhvr>
                                        <p:cTn id="108" dur="1000" fill="hold">
                                          <p:stCondLst>
                                            <p:cond delay="0"/>
                                          </p:stCondLst>
                                        </p:cTn>
                                        <p:tgtEl>
                                          <p:spTgt spid="18"/>
                                        </p:tgtEl>
                                        <p:attrNameLst>
                                          <p:attrName>ppt_y</p:attrName>
                                        </p:attrNameLst>
                                      </p:cBhvr>
                                      <p:tavLst>
                                        <p:tav tm="0" fmla="#ppt_y+(-#ppt_h/2*cos(ppt_r/180*pi))*((1.5-1.5*$)^2-(1.5-1.5*$)^3)">
                                          <p:val>
                                            <p:strVal val="0"/>
                                          </p:val>
                                        </p:tav>
                                        <p:tav tm="100000">
                                          <p:val>
                                            <p:strVal val="1"/>
                                          </p:val>
                                        </p:tav>
                                      </p:tavLst>
                                    </p:anim>
                                    <p:anim to="" calcmode="lin" valueType="num">
                                      <p:cBhvr>
                                        <p:cTn id="109" dur="1000" fill="hold">
                                          <p:stCondLst>
                                            <p:cond delay="0"/>
                                          </p:stCondLst>
                                        </p:cTn>
                                        <p:tgtEl>
                                          <p:spTgt spid="18"/>
                                        </p:tgtEl>
                                        <p:attrNameLst>
                                          <p:attrName>ppt_h</p:attrName>
                                        </p:attrNameLst>
                                      </p:cBhvr>
                                      <p:tavLst>
                                        <p:tav tm="0" fmla="#ppt_h-(-#ppt_h)*((1.5-1.5*$)^2-(1.5-1.5*$)^3)">
                                          <p:val>
                                            <p:strVal val="0"/>
                                          </p:val>
                                        </p:tav>
                                        <p:tav tm="100000">
                                          <p:val>
                                            <p:strVal val="1"/>
                                          </p:val>
                                        </p:tav>
                                      </p:tavLst>
                                    </p:anim>
                                    <p:anim to="" calcmode="lin" valueType="num">
                                      <p:cBhvr>
                                        <p:cTn id="110" dur="1000" fill="hold">
                                          <p:stCondLst>
                                            <p:cond delay="0"/>
                                          </p:stCondLst>
                                        </p:cTn>
                                        <p:tgtEl>
                                          <p:spTgt spid="18"/>
                                        </p:tgtEl>
                                        <p:attrNameLst>
                                          <p:attrName>ppt_w</p:attrName>
                                        </p:attrNameLst>
                                      </p:cBhvr>
                                      <p:tavLst>
                                        <p:tav tm="0" fmla="#ppt_w-(-#ppt_w)*((1.5-1.5*$)^2-(1.5-1.5*$)^3)">
                                          <p:val>
                                            <p:strVal val="0"/>
                                          </p:val>
                                        </p:tav>
                                        <p:tav tm="100000">
                                          <p:val>
                                            <p:strVal val="1"/>
                                          </p:val>
                                        </p:tav>
                                      </p:tavLst>
                                    </p:anim>
                                  </p:childTnLst>
                                </p:cTn>
                              </p:par>
                              <p:par>
                                <p:cTn id="111" presetID="0" presetClass="entr" presetSubtype="0" fill="hold" grpId="0" nodeType="withEffect">
                                  <p:stCondLst>
                                    <p:cond delay="1300"/>
                                  </p:stCondLst>
                                  <p:iterate type="lt">
                                    <p:tmPct val="3571"/>
                                  </p:iterate>
                                  <p:childTnLst>
                                    <p:set>
                                      <p:cBhvr>
                                        <p:cTn id="112" dur="1" fill="hold">
                                          <p:stCondLst>
                                            <p:cond delay="0"/>
                                          </p:stCondLst>
                                        </p:cTn>
                                        <p:tgtEl>
                                          <p:spTgt spid="19"/>
                                        </p:tgtEl>
                                        <p:attrNameLst>
                                          <p:attrName>style.visibility</p:attrName>
                                        </p:attrNameLst>
                                      </p:cBhvr>
                                      <p:to>
                                        <p:strVal val="visible"/>
                                      </p:to>
                                    </p:set>
                                    <p:anim to="" calcmode="lin" valueType="num">
                                      <p:cBhvr>
                                        <p:cTn id="113" dur="1000" fill="hold">
                                          <p:stCondLst>
                                            <p:cond delay="0"/>
                                          </p:stCondLst>
                                        </p:cTn>
                                        <p:tgtEl>
                                          <p:spTgt spid="19"/>
                                        </p:tgtEl>
                                        <p:attrNameLst>
                                          <p:attrName>ppt_x</p:attrName>
                                        </p:attrNameLst>
                                      </p:cBhvr>
                                      <p:tavLst>
                                        <p:tav tm="0" fmla="#ppt_x-(-#ppt_w/2*cos(ppt_r/180*pi))*((1.5-1.5*$)^2-(1.5-1.5*$)^3)">
                                          <p:val>
                                            <p:strVal val="0"/>
                                          </p:val>
                                        </p:tav>
                                        <p:tav tm="100000">
                                          <p:val>
                                            <p:strVal val="1"/>
                                          </p:val>
                                        </p:tav>
                                      </p:tavLst>
                                    </p:anim>
                                    <p:anim to="" calcmode="lin" valueType="num">
                                      <p:cBhvr>
                                        <p:cTn id="114" dur="1000" fill="hold">
                                          <p:stCondLst>
                                            <p:cond delay="0"/>
                                          </p:stCondLst>
                                        </p:cTn>
                                        <p:tgtEl>
                                          <p:spTgt spid="19"/>
                                        </p:tgtEl>
                                        <p:attrNameLst>
                                          <p:attrName>ppt_y</p:attrName>
                                        </p:attrNameLst>
                                      </p:cBhvr>
                                      <p:tavLst>
                                        <p:tav tm="0" fmla="#ppt_y+(-#ppt_h/2*cos(ppt_r/180*pi))*((1.5-1.5*$)^2-(1.5-1.5*$)^3)">
                                          <p:val>
                                            <p:strVal val="0"/>
                                          </p:val>
                                        </p:tav>
                                        <p:tav tm="100000">
                                          <p:val>
                                            <p:strVal val="1"/>
                                          </p:val>
                                        </p:tav>
                                      </p:tavLst>
                                    </p:anim>
                                    <p:anim to="" calcmode="lin" valueType="num">
                                      <p:cBhvr>
                                        <p:cTn id="115" dur="1000" fill="hold">
                                          <p:stCondLst>
                                            <p:cond delay="0"/>
                                          </p:stCondLst>
                                        </p:cTn>
                                        <p:tgtEl>
                                          <p:spTgt spid="19"/>
                                        </p:tgtEl>
                                        <p:attrNameLst>
                                          <p:attrName>ppt_h</p:attrName>
                                        </p:attrNameLst>
                                      </p:cBhvr>
                                      <p:tavLst>
                                        <p:tav tm="0" fmla="#ppt_h-(-#ppt_h)*((1.5-1.5*$)^2-(1.5-1.5*$)^3)">
                                          <p:val>
                                            <p:strVal val="0"/>
                                          </p:val>
                                        </p:tav>
                                        <p:tav tm="100000">
                                          <p:val>
                                            <p:strVal val="1"/>
                                          </p:val>
                                        </p:tav>
                                      </p:tavLst>
                                    </p:anim>
                                    <p:anim to="" calcmode="lin" valueType="num">
                                      <p:cBhvr>
                                        <p:cTn id="116" dur="1000" fill="hold">
                                          <p:stCondLst>
                                            <p:cond delay="0"/>
                                          </p:stCondLst>
                                        </p:cTn>
                                        <p:tgtEl>
                                          <p:spTgt spid="19"/>
                                        </p:tgtEl>
                                        <p:attrNameLst>
                                          <p:attrName>ppt_w</p:attrName>
                                        </p:attrNameLst>
                                      </p:cBhvr>
                                      <p:tavLst>
                                        <p:tav tm="0" fmla="#ppt_w-(-#ppt_w)*((1.5-1.5*$)^2-(1.5-1.5*$)^3)">
                                          <p:val>
                                            <p:strVal val="0"/>
                                          </p:val>
                                        </p:tav>
                                        <p:tav tm="100000">
                                          <p:val>
                                            <p:strVal val="1"/>
                                          </p:val>
                                        </p:tav>
                                      </p:tavLst>
                                    </p:anim>
                                  </p:childTnLst>
                                </p:cTn>
                              </p:par>
                              <p:par>
                                <p:cTn id="117" presetID="0" presetClass="entr" presetSubtype="0" fill="hold" grpId="0" nodeType="withEffect">
                                  <p:stCondLst>
                                    <p:cond delay="1400"/>
                                  </p:stCondLst>
                                  <p:iterate type="lt">
                                    <p:tmPct val="3571"/>
                                  </p:iterate>
                                  <p:childTnLst>
                                    <p:set>
                                      <p:cBhvr>
                                        <p:cTn id="118" dur="1" fill="hold">
                                          <p:stCondLst>
                                            <p:cond delay="0"/>
                                          </p:stCondLst>
                                        </p:cTn>
                                        <p:tgtEl>
                                          <p:spTgt spid="20"/>
                                        </p:tgtEl>
                                        <p:attrNameLst>
                                          <p:attrName>style.visibility</p:attrName>
                                        </p:attrNameLst>
                                      </p:cBhvr>
                                      <p:to>
                                        <p:strVal val="visible"/>
                                      </p:to>
                                    </p:set>
                                    <p:anim to="" calcmode="lin" valueType="num">
                                      <p:cBhvr>
                                        <p:cTn id="119" dur="1000" fill="hold">
                                          <p:stCondLst>
                                            <p:cond delay="0"/>
                                          </p:stCondLst>
                                        </p:cTn>
                                        <p:tgtEl>
                                          <p:spTgt spid="20"/>
                                        </p:tgtEl>
                                        <p:attrNameLst>
                                          <p:attrName>ppt_x</p:attrName>
                                        </p:attrNameLst>
                                      </p:cBhvr>
                                      <p:tavLst>
                                        <p:tav tm="0" fmla="#ppt_x-(-#ppt_w/2*cos(ppt_r/180*pi))*((1.5-1.5*$)^2-(1.5-1.5*$)^3)">
                                          <p:val>
                                            <p:strVal val="0"/>
                                          </p:val>
                                        </p:tav>
                                        <p:tav tm="100000">
                                          <p:val>
                                            <p:strVal val="1"/>
                                          </p:val>
                                        </p:tav>
                                      </p:tavLst>
                                    </p:anim>
                                    <p:anim to="" calcmode="lin" valueType="num">
                                      <p:cBhvr>
                                        <p:cTn id="120" dur="1000" fill="hold">
                                          <p:stCondLst>
                                            <p:cond delay="0"/>
                                          </p:stCondLst>
                                        </p:cTn>
                                        <p:tgtEl>
                                          <p:spTgt spid="20"/>
                                        </p:tgtEl>
                                        <p:attrNameLst>
                                          <p:attrName>ppt_y</p:attrName>
                                        </p:attrNameLst>
                                      </p:cBhvr>
                                      <p:tavLst>
                                        <p:tav tm="0" fmla="#ppt_y+(-#ppt_h/2*cos(ppt_r/180*pi))*((1.5-1.5*$)^2-(1.5-1.5*$)^3)">
                                          <p:val>
                                            <p:strVal val="0"/>
                                          </p:val>
                                        </p:tav>
                                        <p:tav tm="100000">
                                          <p:val>
                                            <p:strVal val="1"/>
                                          </p:val>
                                        </p:tav>
                                      </p:tavLst>
                                    </p:anim>
                                    <p:anim to="" calcmode="lin" valueType="num">
                                      <p:cBhvr>
                                        <p:cTn id="121" dur="1000" fill="hold">
                                          <p:stCondLst>
                                            <p:cond delay="0"/>
                                          </p:stCondLst>
                                        </p:cTn>
                                        <p:tgtEl>
                                          <p:spTgt spid="20"/>
                                        </p:tgtEl>
                                        <p:attrNameLst>
                                          <p:attrName>ppt_h</p:attrName>
                                        </p:attrNameLst>
                                      </p:cBhvr>
                                      <p:tavLst>
                                        <p:tav tm="0" fmla="#ppt_h-(-#ppt_h)*((1.5-1.5*$)^2-(1.5-1.5*$)^3)">
                                          <p:val>
                                            <p:strVal val="0"/>
                                          </p:val>
                                        </p:tav>
                                        <p:tav tm="100000">
                                          <p:val>
                                            <p:strVal val="1"/>
                                          </p:val>
                                        </p:tav>
                                      </p:tavLst>
                                    </p:anim>
                                    <p:anim to="" calcmode="lin" valueType="num">
                                      <p:cBhvr>
                                        <p:cTn id="122" dur="1000" fill="hold">
                                          <p:stCondLst>
                                            <p:cond delay="0"/>
                                          </p:stCondLst>
                                        </p:cTn>
                                        <p:tgtEl>
                                          <p:spTgt spid="20"/>
                                        </p:tgtEl>
                                        <p:attrNameLst>
                                          <p:attrName>ppt_w</p:attrName>
                                        </p:attrNameLst>
                                      </p:cBhvr>
                                      <p:tavLst>
                                        <p:tav tm="0" fmla="#ppt_w-(-#ppt_w)*((1.5-1.5*$)^2-(1.5-1.5*$)^3)">
                                          <p:val>
                                            <p:strVal val="0"/>
                                          </p:val>
                                        </p:tav>
                                        <p:tav tm="100000">
                                          <p:val>
                                            <p:strVal val="1"/>
                                          </p:val>
                                        </p:tav>
                                      </p:tavLst>
                                    </p:anim>
                                  </p:childTnLst>
                                </p:cTn>
                              </p:par>
                              <p:par>
                                <p:cTn id="123" presetID="0" presetClass="entr" presetSubtype="0" fill="hold" grpId="0" nodeType="withEffect">
                                  <p:stCondLst>
                                    <p:cond delay="1500"/>
                                  </p:stCondLst>
                                  <p:iterate type="lt">
                                    <p:tmPct val="3571"/>
                                  </p:iterate>
                                  <p:childTnLst>
                                    <p:set>
                                      <p:cBhvr>
                                        <p:cTn id="124" dur="1" fill="hold">
                                          <p:stCondLst>
                                            <p:cond delay="0"/>
                                          </p:stCondLst>
                                        </p:cTn>
                                        <p:tgtEl>
                                          <p:spTgt spid="21"/>
                                        </p:tgtEl>
                                        <p:attrNameLst>
                                          <p:attrName>style.visibility</p:attrName>
                                        </p:attrNameLst>
                                      </p:cBhvr>
                                      <p:to>
                                        <p:strVal val="visible"/>
                                      </p:to>
                                    </p:set>
                                    <p:anim to="" calcmode="lin" valueType="num">
                                      <p:cBhvr>
                                        <p:cTn id="125" dur="1000" fill="hold">
                                          <p:stCondLst>
                                            <p:cond delay="0"/>
                                          </p:stCondLst>
                                        </p:cTn>
                                        <p:tgtEl>
                                          <p:spTgt spid="21"/>
                                        </p:tgtEl>
                                        <p:attrNameLst>
                                          <p:attrName>ppt_x</p:attrName>
                                        </p:attrNameLst>
                                      </p:cBhvr>
                                      <p:tavLst>
                                        <p:tav tm="0" fmla="#ppt_x-(-#ppt_w/2*cos(ppt_r/180*pi))*((1.5-1.5*$)^2-(1.5-1.5*$)^3)">
                                          <p:val>
                                            <p:strVal val="0"/>
                                          </p:val>
                                        </p:tav>
                                        <p:tav tm="100000">
                                          <p:val>
                                            <p:strVal val="1"/>
                                          </p:val>
                                        </p:tav>
                                      </p:tavLst>
                                    </p:anim>
                                    <p:anim to="" calcmode="lin" valueType="num">
                                      <p:cBhvr>
                                        <p:cTn id="126" dur="1000" fill="hold">
                                          <p:stCondLst>
                                            <p:cond delay="0"/>
                                          </p:stCondLst>
                                        </p:cTn>
                                        <p:tgtEl>
                                          <p:spTgt spid="21"/>
                                        </p:tgtEl>
                                        <p:attrNameLst>
                                          <p:attrName>ppt_y</p:attrName>
                                        </p:attrNameLst>
                                      </p:cBhvr>
                                      <p:tavLst>
                                        <p:tav tm="0" fmla="#ppt_y+(-#ppt_h/2*cos(ppt_r/180*pi))*((1.5-1.5*$)^2-(1.5-1.5*$)^3)">
                                          <p:val>
                                            <p:strVal val="0"/>
                                          </p:val>
                                        </p:tav>
                                        <p:tav tm="100000">
                                          <p:val>
                                            <p:strVal val="1"/>
                                          </p:val>
                                        </p:tav>
                                      </p:tavLst>
                                    </p:anim>
                                    <p:anim to="" calcmode="lin" valueType="num">
                                      <p:cBhvr>
                                        <p:cTn id="127" dur="1000" fill="hold">
                                          <p:stCondLst>
                                            <p:cond delay="0"/>
                                          </p:stCondLst>
                                        </p:cTn>
                                        <p:tgtEl>
                                          <p:spTgt spid="21"/>
                                        </p:tgtEl>
                                        <p:attrNameLst>
                                          <p:attrName>ppt_h</p:attrName>
                                        </p:attrNameLst>
                                      </p:cBhvr>
                                      <p:tavLst>
                                        <p:tav tm="0" fmla="#ppt_h-(-#ppt_h)*((1.5-1.5*$)^2-(1.5-1.5*$)^3)">
                                          <p:val>
                                            <p:strVal val="0"/>
                                          </p:val>
                                        </p:tav>
                                        <p:tav tm="100000">
                                          <p:val>
                                            <p:strVal val="1"/>
                                          </p:val>
                                        </p:tav>
                                      </p:tavLst>
                                    </p:anim>
                                    <p:anim to="" calcmode="lin" valueType="num">
                                      <p:cBhvr>
                                        <p:cTn id="128" dur="1000" fill="hold">
                                          <p:stCondLst>
                                            <p:cond delay="0"/>
                                          </p:stCondLst>
                                        </p:cTn>
                                        <p:tgtEl>
                                          <p:spTgt spid="21"/>
                                        </p:tgtEl>
                                        <p:attrNameLst>
                                          <p:attrName>ppt_w</p:attrName>
                                        </p:attrNameLst>
                                      </p:cBhvr>
                                      <p:tavLst>
                                        <p:tav tm="0" fmla="#ppt_w-(-#ppt_w)*((1.5-1.5*$)^2-(1.5-1.5*$)^3)">
                                          <p:val>
                                            <p:strVal val="0"/>
                                          </p:val>
                                        </p:tav>
                                        <p:tav tm="100000">
                                          <p:val>
                                            <p:strVal val="1"/>
                                          </p:val>
                                        </p:tav>
                                      </p:tavLst>
                                    </p:anim>
                                  </p:childTnLst>
                                </p:cTn>
                              </p:par>
                              <p:par>
                                <p:cTn id="129" presetID="10" presetClass="entr" presetSubtype="0" repeatCount="indefinite" fill="hold" grpId="0" nodeType="withEffect">
                                  <p:stCondLst>
                                    <p:cond delay="150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500"/>
                                        <p:tgtEl>
                                          <p:spTgt spid="26"/>
                                        </p:tgtEl>
                                      </p:cBhvr>
                                    </p:animEffect>
                                  </p:childTnLst>
                                </p:cTn>
                              </p:par>
                              <p:par>
                                <p:cTn id="132" presetID="10" presetClass="entr" presetSubtype="0" repeatCount="indefinite" fill="hold" grpId="0" nodeType="withEffect">
                                  <p:stCondLst>
                                    <p:cond delay="1600"/>
                                  </p:stCondLst>
                                  <p:childTnLst>
                                    <p:set>
                                      <p:cBhvr>
                                        <p:cTn id="133" dur="1" fill="hold">
                                          <p:stCondLst>
                                            <p:cond delay="0"/>
                                          </p:stCondLst>
                                        </p:cTn>
                                        <p:tgtEl>
                                          <p:spTgt spid="27"/>
                                        </p:tgtEl>
                                        <p:attrNameLst>
                                          <p:attrName>style.visibility</p:attrName>
                                        </p:attrNameLst>
                                      </p:cBhvr>
                                      <p:to>
                                        <p:strVal val="visible"/>
                                      </p:to>
                                    </p:set>
                                    <p:animEffect transition="in" filter="fade">
                                      <p:cBhvr>
                                        <p:cTn id="134" dur="500"/>
                                        <p:tgtEl>
                                          <p:spTgt spid="27"/>
                                        </p:tgtEl>
                                      </p:cBhvr>
                                    </p:animEffect>
                                  </p:childTnLst>
                                </p:cTn>
                              </p:par>
                              <p:par>
                                <p:cTn id="135" presetID="10" presetClass="entr" presetSubtype="0" repeatCount="indefinite" fill="hold" grpId="0" nodeType="withEffect">
                                  <p:stCondLst>
                                    <p:cond delay="1700"/>
                                  </p:stCondLst>
                                  <p:childTnLst>
                                    <p:set>
                                      <p:cBhvr>
                                        <p:cTn id="136" dur="1" fill="hold">
                                          <p:stCondLst>
                                            <p:cond delay="0"/>
                                          </p:stCondLst>
                                        </p:cTn>
                                        <p:tgtEl>
                                          <p:spTgt spid="28"/>
                                        </p:tgtEl>
                                        <p:attrNameLst>
                                          <p:attrName>style.visibility</p:attrName>
                                        </p:attrNameLst>
                                      </p:cBhvr>
                                      <p:to>
                                        <p:strVal val="visible"/>
                                      </p:to>
                                    </p:set>
                                    <p:animEffect transition="in" filter="fade">
                                      <p:cBhvr>
                                        <p:cTn id="137" dur="500"/>
                                        <p:tgtEl>
                                          <p:spTgt spid="28"/>
                                        </p:tgtEl>
                                      </p:cBhvr>
                                    </p:animEffect>
                                  </p:childTnLst>
                                </p:cTn>
                              </p:par>
                              <p:par>
                                <p:cTn id="138" presetID="10" presetClass="entr" presetSubtype="0" repeatCount="indefinite" fill="hold" grpId="0" nodeType="withEffect">
                                  <p:stCondLst>
                                    <p:cond delay="180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500"/>
                                        <p:tgtEl>
                                          <p:spTgt spid="29"/>
                                        </p:tgtEl>
                                      </p:cBhvr>
                                    </p:animEffect>
                                  </p:childTnLst>
                                </p:cTn>
                              </p:par>
                              <p:par>
                                <p:cTn id="141" presetID="10" presetClass="entr" presetSubtype="0" repeatCount="indefinite" fill="hold" grpId="0" nodeType="withEffect">
                                  <p:stCondLst>
                                    <p:cond delay="190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2" grpId="3" animBg="1"/>
      <p:bldP spid="2" grpId="4" animBg="1"/>
      <p:bldP spid="3" grpId="0" animBg="1"/>
      <p:bldP spid="3" grpId="1" animBg="1"/>
      <p:bldP spid="3" grpId="2" animBg="1"/>
      <p:bldP spid="3" grpId="3" animBg="1"/>
      <p:bldP spid="3" grpId="4" animBg="1"/>
      <p:bldP spid="5" grpId="0" animBg="1"/>
      <p:bldP spid="5" grpId="1" animBg="1"/>
      <p:bldP spid="6" grpId="0" animBg="1"/>
      <p:bldP spid="6" grpId="1" animBg="1"/>
      <p:bldP spid="8" grpId="0" animBg="1"/>
      <p:bldP spid="8" grpId="1" animBg="1"/>
      <p:bldP spid="9" grpId="0" animBg="1"/>
      <p:bldP spid="9" grpId="1" animBg="1"/>
      <p:bldP spid="11" grpId="0" animBg="1"/>
      <p:bldP spid="11" grpId="1" animBg="1"/>
      <p:bldP spid="12" grpId="0" animBg="1"/>
      <p:bldP spid="12" grpId="1" animBg="1"/>
      <p:bldP spid="14" grpId="0" animBg="1"/>
      <p:bldP spid="14" grpId="1" animBg="1"/>
      <p:bldP spid="15" grpId="0" animBg="1"/>
      <p:bldP spid="15" grpId="1" animBg="1"/>
      <p:bldP spid="16" grpId="0"/>
      <p:bldP spid="17" grpId="0"/>
      <p:bldP spid="18" grpId="0"/>
      <p:bldP spid="19" grpId="0"/>
      <p:bldP spid="20" grpId="0"/>
      <p:bldP spid="21" grpId="0"/>
      <p:bldP spid="26" grpId="0" animBg="1"/>
      <p:bldP spid="27" grpId="0" animBg="1"/>
      <p:bldP spid="28" grpId="0" animBg="1"/>
      <p:bldP spid="29" grpId="0" animBg="1"/>
      <p:bldP spid="3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7FDC204-29F7-460A-BBE0-F865C89CC136}"/>
              </a:ext>
            </a:extLst>
          </p:cNvPr>
          <p:cNvSpPr/>
          <p:nvPr/>
        </p:nvSpPr>
        <p:spPr>
          <a:xfrm>
            <a:off x="4362770" y="3665925"/>
            <a:ext cx="6571714" cy="65717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4" name="Picture Placeholder 3">
            <a:extLst>
              <a:ext uri="{FF2B5EF4-FFF2-40B4-BE49-F238E27FC236}">
                <a16:creationId xmlns:a16="http://schemas.microsoft.com/office/drawing/2014/main" id="{1A582E87-01BD-46B8-BC8D-EBF7DE85BE5D}"/>
              </a:ext>
            </a:extLst>
          </p:cNvPr>
          <p:cNvSpPr>
            <a:spLocks noGrp="1"/>
          </p:cNvSpPr>
          <p:nvPr>
            <p:ph type="pic" sz="quarter" idx="12"/>
          </p:nvPr>
        </p:nvSpPr>
        <p:spPr/>
      </p:sp>
      <p:grpSp>
        <p:nvGrpSpPr>
          <p:cNvPr id="19" name="Group 18">
            <a:extLst>
              <a:ext uri="{FF2B5EF4-FFF2-40B4-BE49-F238E27FC236}">
                <a16:creationId xmlns:a16="http://schemas.microsoft.com/office/drawing/2014/main" id="{59A975E7-D209-48B5-8C2D-A45C67B4A605}"/>
              </a:ext>
            </a:extLst>
          </p:cNvPr>
          <p:cNvGrpSpPr/>
          <p:nvPr/>
        </p:nvGrpSpPr>
        <p:grpSpPr>
          <a:xfrm>
            <a:off x="20072543" y="9050576"/>
            <a:ext cx="2156740" cy="1709928"/>
            <a:chOff x="9144009" y="1621032"/>
            <a:chExt cx="1078370" cy="854964"/>
          </a:xfrm>
          <a:solidFill>
            <a:schemeClr val="tx1"/>
          </a:solidFill>
        </p:grpSpPr>
        <p:sp>
          <p:nvSpPr>
            <p:cNvPr id="20" name="Freeform: Shape 19">
              <a:extLst>
                <a:ext uri="{FF2B5EF4-FFF2-40B4-BE49-F238E27FC236}">
                  <a16:creationId xmlns:a16="http://schemas.microsoft.com/office/drawing/2014/main" id="{851E3010-8BF4-428E-B74B-1EDB2B329BC0}"/>
                </a:ext>
              </a:extLst>
            </p:cNvPr>
            <p:cNvSpPr/>
            <p:nvPr/>
          </p:nvSpPr>
          <p:spPr>
            <a:xfrm>
              <a:off x="9144009" y="1621032"/>
              <a:ext cx="431121" cy="854964"/>
            </a:xfrm>
            <a:custGeom>
              <a:avLst/>
              <a:gdLst>
                <a:gd name="connsiteX0" fmla="*/ 0 w 140969"/>
                <a:gd name="connsiteY0" fmla="*/ 0 h 279558"/>
                <a:gd name="connsiteX1" fmla="*/ 0 w 140969"/>
                <a:gd name="connsiteY1" fmla="*/ 141065 h 279558"/>
                <a:gd name="connsiteX2" fmla="*/ 80486 w 140969"/>
                <a:gd name="connsiteY2" fmla="*/ 141065 h 279558"/>
                <a:gd name="connsiteX3" fmla="*/ 0 w 140969"/>
                <a:gd name="connsiteY3" fmla="*/ 219075 h 279558"/>
                <a:gd name="connsiteX4" fmla="*/ 0 w 140969"/>
                <a:gd name="connsiteY4" fmla="*/ 279559 h 279558"/>
                <a:gd name="connsiteX5" fmla="*/ 140970 w 140969"/>
                <a:gd name="connsiteY5" fmla="*/ 140780 h 279558"/>
                <a:gd name="connsiteX6" fmla="*/ 140970 w 140969"/>
                <a:gd name="connsiteY6" fmla="*/ 140780 h 279558"/>
                <a:gd name="connsiteX7" fmla="*/ 140970 w 140969"/>
                <a:gd name="connsiteY7" fmla="*/ 0 h 27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558">
                  <a:moveTo>
                    <a:pt x="0" y="0"/>
                  </a:moveTo>
                  <a:lnTo>
                    <a:pt x="0" y="141065"/>
                  </a:lnTo>
                  <a:lnTo>
                    <a:pt x="80486" y="141065"/>
                  </a:lnTo>
                  <a:cubicBezTo>
                    <a:pt x="79148" y="184547"/>
                    <a:pt x="43502" y="219096"/>
                    <a:pt x="0" y="219075"/>
                  </a:cubicBezTo>
                  <a:lnTo>
                    <a:pt x="0" y="279559"/>
                  </a:lnTo>
                  <a:cubicBezTo>
                    <a:pt x="77008" y="279568"/>
                    <a:pt x="139774" y="217779"/>
                    <a:pt x="140970" y="140780"/>
                  </a:cubicBezTo>
                  <a:lnTo>
                    <a:pt x="140970" y="140780"/>
                  </a:lnTo>
                  <a:lnTo>
                    <a:pt x="140970" y="0"/>
                  </a:lnTo>
                  <a:close/>
                </a:path>
              </a:pathLst>
            </a:custGeom>
            <a:grpFill/>
            <a:ln w="9525" cap="flat">
              <a:noFill/>
              <a:prstDash val="solid"/>
              <a:miter/>
            </a:ln>
          </p:spPr>
          <p:txBody>
            <a:bodyPr rtlCol="0" anchor="ctr"/>
            <a:lstStyle/>
            <a:p>
              <a:pPr defTabSz="1828800"/>
              <a:endParaRPr lang="en-US" sz="3600">
                <a:solidFill>
                  <a:srgbClr val="FFFFFF"/>
                </a:solidFill>
                <a:latin typeface="Calibri" panose="020F0502020204030204"/>
              </a:endParaRPr>
            </a:p>
          </p:txBody>
        </p:sp>
        <p:sp>
          <p:nvSpPr>
            <p:cNvPr id="21" name="Freeform: Shape 20">
              <a:extLst>
                <a:ext uri="{FF2B5EF4-FFF2-40B4-BE49-F238E27FC236}">
                  <a16:creationId xmlns:a16="http://schemas.microsoft.com/office/drawing/2014/main" id="{DC1CE55E-E9C5-43B3-93AB-AF2786F2D5FB}"/>
                </a:ext>
              </a:extLst>
            </p:cNvPr>
            <p:cNvSpPr/>
            <p:nvPr/>
          </p:nvSpPr>
          <p:spPr>
            <a:xfrm>
              <a:off x="9791255" y="1621032"/>
              <a:ext cx="431124" cy="854964"/>
            </a:xfrm>
            <a:custGeom>
              <a:avLst/>
              <a:gdLst>
                <a:gd name="connsiteX0" fmla="*/ 0 w 140970"/>
                <a:gd name="connsiteY0" fmla="*/ 0 h 279558"/>
                <a:gd name="connsiteX1" fmla="*/ 0 w 140970"/>
                <a:gd name="connsiteY1" fmla="*/ 141065 h 279558"/>
                <a:gd name="connsiteX2" fmla="*/ 80486 w 140970"/>
                <a:gd name="connsiteY2" fmla="*/ 141065 h 279558"/>
                <a:gd name="connsiteX3" fmla="*/ 0 w 140970"/>
                <a:gd name="connsiteY3" fmla="*/ 219075 h 279558"/>
                <a:gd name="connsiteX4" fmla="*/ 0 w 140970"/>
                <a:gd name="connsiteY4" fmla="*/ 279559 h 279558"/>
                <a:gd name="connsiteX5" fmla="*/ 140970 w 140970"/>
                <a:gd name="connsiteY5" fmla="*/ 140780 h 279558"/>
                <a:gd name="connsiteX6" fmla="*/ 140970 w 140970"/>
                <a:gd name="connsiteY6" fmla="*/ 140780 h 279558"/>
                <a:gd name="connsiteX7" fmla="*/ 140970 w 140970"/>
                <a:gd name="connsiteY7" fmla="*/ 0 h 27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70" h="279558">
                  <a:moveTo>
                    <a:pt x="0" y="0"/>
                  </a:moveTo>
                  <a:lnTo>
                    <a:pt x="0" y="141065"/>
                  </a:lnTo>
                  <a:lnTo>
                    <a:pt x="80486" y="141065"/>
                  </a:lnTo>
                  <a:cubicBezTo>
                    <a:pt x="79098" y="184525"/>
                    <a:pt x="43482" y="219045"/>
                    <a:pt x="0" y="219075"/>
                  </a:cubicBezTo>
                  <a:lnTo>
                    <a:pt x="0" y="279559"/>
                  </a:lnTo>
                  <a:cubicBezTo>
                    <a:pt x="77008" y="279568"/>
                    <a:pt x="139774" y="217779"/>
                    <a:pt x="140970" y="140780"/>
                  </a:cubicBezTo>
                  <a:lnTo>
                    <a:pt x="140970" y="140780"/>
                  </a:lnTo>
                  <a:lnTo>
                    <a:pt x="140970" y="0"/>
                  </a:lnTo>
                  <a:close/>
                </a:path>
              </a:pathLst>
            </a:custGeom>
            <a:grpFill/>
            <a:ln w="9525" cap="flat">
              <a:noFill/>
              <a:prstDash val="solid"/>
              <a:miter/>
            </a:ln>
          </p:spPr>
          <p:txBody>
            <a:bodyPr rtlCol="0" anchor="ctr"/>
            <a:lstStyle/>
            <a:p>
              <a:pPr defTabSz="1828800"/>
              <a:endParaRPr lang="en-US" sz="3600">
                <a:solidFill>
                  <a:srgbClr val="FFFFFF"/>
                </a:solidFill>
                <a:latin typeface="Calibri" panose="020F0502020204030204"/>
              </a:endParaRPr>
            </a:p>
          </p:txBody>
        </p:sp>
      </p:grpSp>
      <p:sp>
        <p:nvSpPr>
          <p:cNvPr id="12" name="TextBox 11">
            <a:extLst>
              <a:ext uri="{FF2B5EF4-FFF2-40B4-BE49-F238E27FC236}">
                <a16:creationId xmlns:a16="http://schemas.microsoft.com/office/drawing/2014/main" id="{905DA125-DADE-42C3-AF93-19A69AE2504D}"/>
              </a:ext>
            </a:extLst>
          </p:cNvPr>
          <p:cNvSpPr txBox="1"/>
          <p:nvPr/>
        </p:nvSpPr>
        <p:spPr>
          <a:xfrm>
            <a:off x="11731018" y="5239412"/>
            <a:ext cx="11326884" cy="5361468"/>
          </a:xfrm>
          <a:prstGeom prst="rect">
            <a:avLst/>
          </a:prstGeom>
          <a:noFill/>
        </p:spPr>
        <p:txBody>
          <a:bodyPr wrap="square" rtlCol="0">
            <a:spAutoFit/>
          </a:bodyPr>
          <a:lstStyle/>
          <a:p>
            <a:pPr defTabSz="1828800">
              <a:lnSpc>
                <a:spcPct val="120000"/>
              </a:lnSpc>
            </a:pPr>
            <a:r>
              <a:rPr lang="en-ID" sz="4800" b="1" spc="400">
                <a:latin typeface="Lato Black" panose="020F0A02020204030203" pitchFamily="34" charset="0"/>
              </a:rPr>
              <a:t>GOOD CHARACTER IS THE SINGLE MOST IMPORTANT ATTRIBUTE OF A SUCCESSFUL AND WORTHY LIFE.</a:t>
            </a:r>
          </a:p>
          <a:p>
            <a:pPr defTabSz="1828800"/>
            <a:endParaRPr lang="en-ID" sz="4800" b="1" spc="400">
              <a:latin typeface="Lato Black" panose="020F0A02020204030203" pitchFamily="34" charset="0"/>
            </a:endParaRPr>
          </a:p>
          <a:p>
            <a:pPr defTabSz="1828800"/>
            <a:r>
              <a:rPr lang="en-ID" sz="3200" b="1" spc="400">
                <a:latin typeface="Lato Black" panose="020F0A02020204030203" pitchFamily="34" charset="0"/>
              </a:rPr>
              <a:t>       Michael Josephson </a:t>
            </a:r>
            <a:endParaRPr lang="en-US" sz="2200" b="1" spc="400">
              <a:latin typeface="Lato" panose="020F0502020204030203" pitchFamily="34" charset="0"/>
            </a:endParaRPr>
          </a:p>
          <a:p>
            <a:pPr defTabSz="1828800"/>
            <a:r>
              <a:rPr lang="en-US" sz="3200" b="1" spc="400">
                <a:latin typeface="Lato" panose="020F0502020204030203" pitchFamily="34" charset="0"/>
              </a:rPr>
              <a:t>        </a:t>
            </a:r>
          </a:p>
        </p:txBody>
      </p:sp>
      <p:cxnSp>
        <p:nvCxnSpPr>
          <p:cNvPr id="14" name="Straight Connector 13">
            <a:extLst>
              <a:ext uri="{FF2B5EF4-FFF2-40B4-BE49-F238E27FC236}">
                <a16:creationId xmlns:a16="http://schemas.microsoft.com/office/drawing/2014/main" id="{9D26B251-51ED-4006-BC31-4C94BE7C1C8A}"/>
              </a:ext>
            </a:extLst>
          </p:cNvPr>
          <p:cNvCxnSpPr>
            <a:cxnSpLocks/>
          </p:cNvCxnSpPr>
          <p:nvPr/>
        </p:nvCxnSpPr>
        <p:spPr>
          <a:xfrm>
            <a:off x="11698663" y="9805894"/>
            <a:ext cx="734444"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3054B84B-20D4-4028-B81D-622D87C43341}"/>
              </a:ext>
            </a:extLst>
          </p:cNvPr>
          <p:cNvGrpSpPr/>
          <p:nvPr/>
        </p:nvGrpSpPr>
        <p:grpSpPr>
          <a:xfrm>
            <a:off x="8976568" y="3457413"/>
            <a:ext cx="2156758" cy="1711662"/>
            <a:chOff x="7501714" y="2169023"/>
            <a:chExt cx="352614" cy="279844"/>
          </a:xfrm>
          <a:solidFill>
            <a:schemeClr val="tx1"/>
          </a:solidFill>
        </p:grpSpPr>
        <p:sp>
          <p:nvSpPr>
            <p:cNvPr id="23" name="Freeform: Shape 22">
              <a:extLst>
                <a:ext uri="{FF2B5EF4-FFF2-40B4-BE49-F238E27FC236}">
                  <a16:creationId xmlns:a16="http://schemas.microsoft.com/office/drawing/2014/main" id="{85D4E62A-626B-496B-9867-B535CA5F4471}"/>
                </a:ext>
              </a:extLst>
            </p:cNvPr>
            <p:cNvSpPr/>
            <p:nvPr/>
          </p:nvSpPr>
          <p:spPr>
            <a:xfrm>
              <a:off x="7713359"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22" y="95298"/>
                    <a:pt x="97468" y="60749"/>
                    <a:pt x="140970" y="60770"/>
                  </a:cubicBezTo>
                  <a:lnTo>
                    <a:pt x="140970" y="0"/>
                  </a:lnTo>
                  <a:cubicBezTo>
                    <a:pt x="63962" y="-10"/>
                    <a:pt x="1196" y="61780"/>
                    <a:pt x="0" y="138779"/>
                  </a:cubicBezTo>
                  <a:lnTo>
                    <a:pt x="0" y="138779"/>
                  </a:lnTo>
                  <a:lnTo>
                    <a:pt x="0" y="2798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sp>
          <p:nvSpPr>
            <p:cNvPr id="24" name="Freeform: Shape 23">
              <a:extLst>
                <a:ext uri="{FF2B5EF4-FFF2-40B4-BE49-F238E27FC236}">
                  <a16:creationId xmlns:a16="http://schemas.microsoft.com/office/drawing/2014/main" id="{5BED5DA4-922E-49B1-843F-BE03D6F30446}"/>
                </a:ext>
              </a:extLst>
            </p:cNvPr>
            <p:cNvSpPr/>
            <p:nvPr/>
          </p:nvSpPr>
          <p:spPr>
            <a:xfrm>
              <a:off x="7501714"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72" y="95320"/>
                    <a:pt x="97488" y="60799"/>
                    <a:pt x="140970" y="60770"/>
                  </a:cubicBezTo>
                  <a:lnTo>
                    <a:pt x="140970" y="0"/>
                  </a:lnTo>
                  <a:cubicBezTo>
                    <a:pt x="63962" y="-10"/>
                    <a:pt x="1196" y="61780"/>
                    <a:pt x="0" y="138779"/>
                  </a:cubicBezTo>
                  <a:lnTo>
                    <a:pt x="0" y="138779"/>
                  </a:lnTo>
                  <a:lnTo>
                    <a:pt x="0" y="2798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grpSp>
      <p:grpSp>
        <p:nvGrpSpPr>
          <p:cNvPr id="13" name="Group 12">
            <a:extLst>
              <a:ext uri="{FF2B5EF4-FFF2-40B4-BE49-F238E27FC236}">
                <a16:creationId xmlns:a16="http://schemas.microsoft.com/office/drawing/2014/main" id="{CF04ACEC-4FAC-4C45-B496-9084EA2FC193}"/>
              </a:ext>
            </a:extLst>
          </p:cNvPr>
          <p:cNvGrpSpPr/>
          <p:nvPr/>
        </p:nvGrpSpPr>
        <p:grpSpPr>
          <a:xfrm>
            <a:off x="21486714" y="940290"/>
            <a:ext cx="1733320" cy="380594"/>
            <a:chOff x="-2808348" y="655438"/>
            <a:chExt cx="14185914" cy="3114879"/>
          </a:xfrm>
          <a:solidFill>
            <a:schemeClr val="tx2"/>
          </a:solidFill>
        </p:grpSpPr>
        <p:sp>
          <p:nvSpPr>
            <p:cNvPr id="15" name="Freeform 88">
              <a:extLst>
                <a:ext uri="{FF2B5EF4-FFF2-40B4-BE49-F238E27FC236}">
                  <a16:creationId xmlns:a16="http://schemas.microsoft.com/office/drawing/2014/main" id="{41AB155D-3EAC-4585-9B40-65CA05E9FCED}"/>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6" name="Freeform: Shape 15">
              <a:extLst>
                <a:ext uri="{FF2B5EF4-FFF2-40B4-BE49-F238E27FC236}">
                  <a16:creationId xmlns:a16="http://schemas.microsoft.com/office/drawing/2014/main" id="{239CD8C1-B7A9-4D74-AC5F-3547BEF97BD5}"/>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7" name="Group 16">
              <a:extLst>
                <a:ext uri="{FF2B5EF4-FFF2-40B4-BE49-F238E27FC236}">
                  <a16:creationId xmlns:a16="http://schemas.microsoft.com/office/drawing/2014/main" id="{C707DB45-67BC-4F91-BEA4-D6547063F16D}"/>
                </a:ext>
              </a:extLst>
            </p:cNvPr>
            <p:cNvGrpSpPr/>
            <p:nvPr/>
          </p:nvGrpSpPr>
          <p:grpSpPr>
            <a:xfrm>
              <a:off x="2868343" y="938734"/>
              <a:ext cx="2565529" cy="2678828"/>
              <a:chOff x="8223954" y="1597322"/>
              <a:chExt cx="232377" cy="259774"/>
            </a:xfrm>
            <a:grpFill/>
          </p:grpSpPr>
          <p:sp>
            <p:nvSpPr>
              <p:cNvPr id="18" name="Rectangle 119">
                <a:extLst>
                  <a:ext uri="{FF2B5EF4-FFF2-40B4-BE49-F238E27FC236}">
                    <a16:creationId xmlns:a16="http://schemas.microsoft.com/office/drawing/2014/main" id="{B00B769B-B9B4-488A-BD27-3ED4926E6430}"/>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5" name="Rectangle 120">
                <a:extLst>
                  <a:ext uri="{FF2B5EF4-FFF2-40B4-BE49-F238E27FC236}">
                    <a16:creationId xmlns:a16="http://schemas.microsoft.com/office/drawing/2014/main" id="{5A52791D-8AE3-49B1-9302-D01283DDC0FB}"/>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6" name="Freeform 121">
                <a:extLst>
                  <a:ext uri="{FF2B5EF4-FFF2-40B4-BE49-F238E27FC236}">
                    <a16:creationId xmlns:a16="http://schemas.microsoft.com/office/drawing/2014/main" id="{2D49EF6C-867C-416B-B9B7-2A180E19CBA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202988945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80000">
                                          <p:cBhvr additive="base">
                                            <p:cTn id="7" dur="3250" fill="hold"/>
                                            <p:tgtEl>
                                              <p:spTgt spid="22"/>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80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80000">
                                          <p:cBhvr additive="base">
                                            <p:cTn id="11" dur="3250" fill="hold"/>
                                            <p:tgtEl>
                                              <p:spTgt spid="19"/>
                                            </p:tgtEl>
                                            <p:attrNameLst>
                                              <p:attrName>ppt_x</p:attrName>
                                            </p:attrNameLst>
                                          </p:cBhvr>
                                          <p:tavLst>
                                            <p:tav tm="0">
                                              <p:val>
                                                <p:strVal val="1+#ppt_w/2"/>
                                              </p:val>
                                            </p:tav>
                                            <p:tav tm="100000">
                                              <p:val>
                                                <p:strVal val="#ppt_x"/>
                                              </p:val>
                                            </p:tav>
                                          </p:tavLst>
                                        </p:anim>
                                        <p:anim calcmode="lin" valueType="num" p14:bounceEnd="80000">
                                          <p:cBhvr additive="base">
                                            <p:cTn id="12" dur="32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80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80000">
                                          <p:cBhvr additive="base">
                                            <p:cTn id="15" dur="325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16" dur="32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14:presetBounceEnd="8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80000">
                                          <p:cBhvr additive="base">
                                            <p:cTn id="19" dur="3250" fill="hold"/>
                                            <p:tgtEl>
                                              <p:spTgt spid="14"/>
                                            </p:tgtEl>
                                            <p:attrNameLst>
                                              <p:attrName>ppt_x</p:attrName>
                                            </p:attrNameLst>
                                          </p:cBhvr>
                                          <p:tavLst>
                                            <p:tav tm="0">
                                              <p:val>
                                                <p:strVal val="0-#ppt_w/2"/>
                                              </p:val>
                                            </p:tav>
                                            <p:tav tm="100000">
                                              <p:val>
                                                <p:strVal val="#ppt_x"/>
                                              </p:val>
                                            </p:tav>
                                          </p:tavLst>
                                        </p:anim>
                                        <p:anim calcmode="lin" valueType="num" p14:bounceEnd="80000">
                                          <p:cBhvr additive="base">
                                            <p:cTn id="20" dur="3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3250" fill="hold"/>
                                            <p:tgtEl>
                                              <p:spTgt spid="22"/>
                                            </p:tgtEl>
                                            <p:attrNameLst>
                                              <p:attrName>ppt_x</p:attrName>
                                            </p:attrNameLst>
                                          </p:cBhvr>
                                          <p:tavLst>
                                            <p:tav tm="0">
                                              <p:val>
                                                <p:strVal val="0-#ppt_w/2"/>
                                              </p:val>
                                            </p:tav>
                                            <p:tav tm="100000">
                                              <p:val>
                                                <p:strVal val="#ppt_x"/>
                                              </p:val>
                                            </p:tav>
                                          </p:tavLst>
                                        </p:anim>
                                        <p:anim calcmode="lin" valueType="num">
                                          <p:cBhvr additive="base">
                                            <p:cTn id="8" dur="32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3250" fill="hold"/>
                                            <p:tgtEl>
                                              <p:spTgt spid="19"/>
                                            </p:tgtEl>
                                            <p:attrNameLst>
                                              <p:attrName>ppt_x</p:attrName>
                                            </p:attrNameLst>
                                          </p:cBhvr>
                                          <p:tavLst>
                                            <p:tav tm="0">
                                              <p:val>
                                                <p:strVal val="1+#ppt_w/2"/>
                                              </p:val>
                                            </p:tav>
                                            <p:tav tm="100000">
                                              <p:val>
                                                <p:strVal val="#ppt_x"/>
                                              </p:val>
                                            </p:tav>
                                          </p:tavLst>
                                        </p:anim>
                                        <p:anim calcmode="lin" valueType="num">
                                          <p:cBhvr additive="base">
                                            <p:cTn id="12" dur="32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250" fill="hold"/>
                                            <p:tgtEl>
                                              <p:spTgt spid="12"/>
                                            </p:tgtEl>
                                            <p:attrNameLst>
                                              <p:attrName>ppt_x</p:attrName>
                                            </p:attrNameLst>
                                          </p:cBhvr>
                                          <p:tavLst>
                                            <p:tav tm="0">
                                              <p:val>
                                                <p:strVal val="#ppt_x"/>
                                              </p:val>
                                            </p:tav>
                                            <p:tav tm="100000">
                                              <p:val>
                                                <p:strVal val="#ppt_x"/>
                                              </p:val>
                                            </p:tav>
                                          </p:tavLst>
                                        </p:anim>
                                        <p:anim calcmode="lin" valueType="num">
                                          <p:cBhvr additive="base">
                                            <p:cTn id="16" dur="32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3250" fill="hold"/>
                                            <p:tgtEl>
                                              <p:spTgt spid="14"/>
                                            </p:tgtEl>
                                            <p:attrNameLst>
                                              <p:attrName>ppt_x</p:attrName>
                                            </p:attrNameLst>
                                          </p:cBhvr>
                                          <p:tavLst>
                                            <p:tav tm="0">
                                              <p:val>
                                                <p:strVal val="0-#ppt_w/2"/>
                                              </p:val>
                                            </p:tav>
                                            <p:tav tm="100000">
                                              <p:val>
                                                <p:strVal val="#ppt_x"/>
                                              </p:val>
                                            </p:tav>
                                          </p:tavLst>
                                        </p:anim>
                                        <p:anim calcmode="lin" valueType="num">
                                          <p:cBhvr additive="base">
                                            <p:cTn id="20" dur="3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111162C-AE24-4B09-8ACC-DCBF182AE9E0}"/>
              </a:ext>
            </a:extLst>
          </p:cNvPr>
          <p:cNvSpPr>
            <a:spLocks noGrp="1"/>
          </p:cNvSpPr>
          <p:nvPr>
            <p:ph type="pic" sz="quarter" idx="11"/>
          </p:nvPr>
        </p:nvSpPr>
        <p:spPr>
          <a:xfrm>
            <a:off x="0" y="-80682"/>
            <a:ext cx="24387175" cy="13716000"/>
          </a:xfrm>
        </p:spPr>
      </p:sp>
      <p:sp>
        <p:nvSpPr>
          <p:cNvPr id="12" name="Rectangle 11">
            <a:extLst>
              <a:ext uri="{FF2B5EF4-FFF2-40B4-BE49-F238E27FC236}">
                <a16:creationId xmlns:a16="http://schemas.microsoft.com/office/drawing/2014/main" id="{6D0657EA-1D2E-4B4E-BDBC-4B061DE1949D}"/>
              </a:ext>
            </a:extLst>
          </p:cNvPr>
          <p:cNvSpPr/>
          <p:nvPr/>
        </p:nvSpPr>
        <p:spPr>
          <a:xfrm>
            <a:off x="0" y="-80682"/>
            <a:ext cx="24384000" cy="13716000"/>
          </a:xfrm>
          <a:prstGeom prst="rect">
            <a:avLst/>
          </a:prstGeom>
          <a:solidFill>
            <a:schemeClr val="accent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 name="TextBox 17">
            <a:extLst>
              <a:ext uri="{FF2B5EF4-FFF2-40B4-BE49-F238E27FC236}">
                <a16:creationId xmlns:a16="http://schemas.microsoft.com/office/drawing/2014/main" id="{FD06945B-E374-498F-AE47-59C85E1277DC}"/>
              </a:ext>
            </a:extLst>
          </p:cNvPr>
          <p:cNvSpPr txBox="1"/>
          <p:nvPr/>
        </p:nvSpPr>
        <p:spPr>
          <a:xfrm>
            <a:off x="4983609" y="5564246"/>
            <a:ext cx="14419956" cy="3908762"/>
          </a:xfrm>
          <a:prstGeom prst="rect">
            <a:avLst/>
          </a:prstGeom>
          <a:noFill/>
        </p:spPr>
        <p:txBody>
          <a:bodyPr wrap="square" rtlCol="0">
            <a:spAutoFit/>
          </a:bodyPr>
          <a:lstStyle/>
          <a:p>
            <a:pPr algn="ctr" defTabSz="1828800">
              <a:lnSpc>
                <a:spcPct val="120000"/>
              </a:lnSpc>
            </a:pPr>
            <a:r>
              <a:rPr lang="en-ID" sz="4000" b="1" spc="400">
                <a:solidFill>
                  <a:srgbClr val="FFFFFF"/>
                </a:solidFill>
                <a:latin typeface="Lato Black" panose="020F0A02020204030203" pitchFamily="34" charset="0"/>
              </a:rPr>
              <a:t>GOOD CHARACTER IS THE SINGLE MOST IMPORTANT ATTRIBUTE OF A SUCCESSFUL AND WORTHY LIFE.</a:t>
            </a:r>
          </a:p>
          <a:p>
            <a:pPr algn="ctr" defTabSz="1828800"/>
            <a:endParaRPr lang="en-ID" sz="4000" b="1" spc="400">
              <a:solidFill>
                <a:srgbClr val="FFFFFF"/>
              </a:solidFill>
              <a:latin typeface="Lato Black" panose="020F0A02020204030203" pitchFamily="34" charset="0"/>
            </a:endParaRPr>
          </a:p>
          <a:p>
            <a:pPr algn="ctr" defTabSz="1828800"/>
            <a:r>
              <a:rPr lang="en-ID" sz="3200" b="1" spc="400">
                <a:solidFill>
                  <a:srgbClr val="FFFFFF"/>
                </a:solidFill>
                <a:latin typeface="Lato Black" panose="020F0A02020204030203" pitchFamily="34" charset="0"/>
              </a:rPr>
              <a:t>       Michael Josephson </a:t>
            </a:r>
            <a:endParaRPr lang="en-US" sz="2200" b="1" spc="400">
              <a:solidFill>
                <a:srgbClr val="FFFFFF"/>
              </a:solidFill>
              <a:latin typeface="Lato" panose="020F0502020204030203" pitchFamily="34" charset="0"/>
            </a:endParaRPr>
          </a:p>
          <a:p>
            <a:pPr algn="ctr" defTabSz="1828800"/>
            <a:r>
              <a:rPr lang="en-US" sz="3200" b="1" spc="400">
                <a:solidFill>
                  <a:srgbClr val="FFFFFF"/>
                </a:solidFill>
                <a:latin typeface="Lato" panose="020F0502020204030203" pitchFamily="34" charset="0"/>
              </a:rPr>
              <a:t>        </a:t>
            </a:r>
          </a:p>
        </p:txBody>
      </p:sp>
      <p:grpSp>
        <p:nvGrpSpPr>
          <p:cNvPr id="19" name="Group 18">
            <a:extLst>
              <a:ext uri="{FF2B5EF4-FFF2-40B4-BE49-F238E27FC236}">
                <a16:creationId xmlns:a16="http://schemas.microsoft.com/office/drawing/2014/main" id="{59A975E7-D209-48B5-8C2D-A45C67B4A605}"/>
              </a:ext>
            </a:extLst>
          </p:cNvPr>
          <p:cNvGrpSpPr/>
          <p:nvPr/>
        </p:nvGrpSpPr>
        <p:grpSpPr>
          <a:xfrm>
            <a:off x="17015735" y="8710378"/>
            <a:ext cx="2156740" cy="1709928"/>
            <a:chOff x="9144009" y="1621032"/>
            <a:chExt cx="1078370" cy="854964"/>
          </a:xfrm>
          <a:solidFill>
            <a:schemeClr val="bg1"/>
          </a:solidFill>
        </p:grpSpPr>
        <p:sp>
          <p:nvSpPr>
            <p:cNvPr id="20" name="Freeform: Shape 19">
              <a:extLst>
                <a:ext uri="{FF2B5EF4-FFF2-40B4-BE49-F238E27FC236}">
                  <a16:creationId xmlns:a16="http://schemas.microsoft.com/office/drawing/2014/main" id="{851E3010-8BF4-428E-B74B-1EDB2B329BC0}"/>
                </a:ext>
              </a:extLst>
            </p:cNvPr>
            <p:cNvSpPr/>
            <p:nvPr/>
          </p:nvSpPr>
          <p:spPr>
            <a:xfrm>
              <a:off x="9144009" y="1621032"/>
              <a:ext cx="431121" cy="854964"/>
            </a:xfrm>
            <a:custGeom>
              <a:avLst/>
              <a:gdLst>
                <a:gd name="connsiteX0" fmla="*/ 0 w 140969"/>
                <a:gd name="connsiteY0" fmla="*/ 0 h 279558"/>
                <a:gd name="connsiteX1" fmla="*/ 0 w 140969"/>
                <a:gd name="connsiteY1" fmla="*/ 141065 h 279558"/>
                <a:gd name="connsiteX2" fmla="*/ 80486 w 140969"/>
                <a:gd name="connsiteY2" fmla="*/ 141065 h 279558"/>
                <a:gd name="connsiteX3" fmla="*/ 0 w 140969"/>
                <a:gd name="connsiteY3" fmla="*/ 219075 h 279558"/>
                <a:gd name="connsiteX4" fmla="*/ 0 w 140969"/>
                <a:gd name="connsiteY4" fmla="*/ 279559 h 279558"/>
                <a:gd name="connsiteX5" fmla="*/ 140970 w 140969"/>
                <a:gd name="connsiteY5" fmla="*/ 140780 h 279558"/>
                <a:gd name="connsiteX6" fmla="*/ 140970 w 140969"/>
                <a:gd name="connsiteY6" fmla="*/ 140780 h 279558"/>
                <a:gd name="connsiteX7" fmla="*/ 140970 w 140969"/>
                <a:gd name="connsiteY7" fmla="*/ 0 h 27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558">
                  <a:moveTo>
                    <a:pt x="0" y="0"/>
                  </a:moveTo>
                  <a:lnTo>
                    <a:pt x="0" y="141065"/>
                  </a:lnTo>
                  <a:lnTo>
                    <a:pt x="80486" y="141065"/>
                  </a:lnTo>
                  <a:cubicBezTo>
                    <a:pt x="79148" y="184547"/>
                    <a:pt x="43502" y="219096"/>
                    <a:pt x="0" y="219075"/>
                  </a:cubicBezTo>
                  <a:lnTo>
                    <a:pt x="0" y="279559"/>
                  </a:lnTo>
                  <a:cubicBezTo>
                    <a:pt x="77008" y="279568"/>
                    <a:pt x="139774" y="217779"/>
                    <a:pt x="140970" y="140780"/>
                  </a:cubicBezTo>
                  <a:lnTo>
                    <a:pt x="140970" y="140780"/>
                  </a:lnTo>
                  <a:lnTo>
                    <a:pt x="140970" y="0"/>
                  </a:lnTo>
                  <a:close/>
                </a:path>
              </a:pathLst>
            </a:custGeom>
            <a:grpFill/>
            <a:ln w="9525" cap="flat">
              <a:noFill/>
              <a:prstDash val="solid"/>
              <a:miter/>
            </a:ln>
          </p:spPr>
          <p:txBody>
            <a:bodyPr rtlCol="0" anchor="ctr"/>
            <a:lstStyle/>
            <a:p>
              <a:pPr defTabSz="1828800"/>
              <a:endParaRPr lang="en-US" sz="3600">
                <a:solidFill>
                  <a:srgbClr val="FFFFFF"/>
                </a:solidFill>
                <a:latin typeface="Arial" panose="020B0604020202020204" pitchFamily="34" charset="0"/>
                <a:cs typeface="Arial" panose="020B0604020202020204" pitchFamily="34" charset="0"/>
              </a:endParaRPr>
            </a:p>
          </p:txBody>
        </p:sp>
        <p:sp>
          <p:nvSpPr>
            <p:cNvPr id="21" name="Freeform: Shape 20">
              <a:extLst>
                <a:ext uri="{FF2B5EF4-FFF2-40B4-BE49-F238E27FC236}">
                  <a16:creationId xmlns:a16="http://schemas.microsoft.com/office/drawing/2014/main" id="{DC1CE55E-E9C5-43B3-93AB-AF2786F2D5FB}"/>
                </a:ext>
              </a:extLst>
            </p:cNvPr>
            <p:cNvSpPr/>
            <p:nvPr/>
          </p:nvSpPr>
          <p:spPr>
            <a:xfrm>
              <a:off x="9791255" y="1621032"/>
              <a:ext cx="431124" cy="854964"/>
            </a:xfrm>
            <a:custGeom>
              <a:avLst/>
              <a:gdLst>
                <a:gd name="connsiteX0" fmla="*/ 0 w 140970"/>
                <a:gd name="connsiteY0" fmla="*/ 0 h 279558"/>
                <a:gd name="connsiteX1" fmla="*/ 0 w 140970"/>
                <a:gd name="connsiteY1" fmla="*/ 141065 h 279558"/>
                <a:gd name="connsiteX2" fmla="*/ 80486 w 140970"/>
                <a:gd name="connsiteY2" fmla="*/ 141065 h 279558"/>
                <a:gd name="connsiteX3" fmla="*/ 0 w 140970"/>
                <a:gd name="connsiteY3" fmla="*/ 219075 h 279558"/>
                <a:gd name="connsiteX4" fmla="*/ 0 w 140970"/>
                <a:gd name="connsiteY4" fmla="*/ 279559 h 279558"/>
                <a:gd name="connsiteX5" fmla="*/ 140970 w 140970"/>
                <a:gd name="connsiteY5" fmla="*/ 140780 h 279558"/>
                <a:gd name="connsiteX6" fmla="*/ 140970 w 140970"/>
                <a:gd name="connsiteY6" fmla="*/ 140780 h 279558"/>
                <a:gd name="connsiteX7" fmla="*/ 140970 w 140970"/>
                <a:gd name="connsiteY7" fmla="*/ 0 h 27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70" h="279558">
                  <a:moveTo>
                    <a:pt x="0" y="0"/>
                  </a:moveTo>
                  <a:lnTo>
                    <a:pt x="0" y="141065"/>
                  </a:lnTo>
                  <a:lnTo>
                    <a:pt x="80486" y="141065"/>
                  </a:lnTo>
                  <a:cubicBezTo>
                    <a:pt x="79098" y="184525"/>
                    <a:pt x="43482" y="219045"/>
                    <a:pt x="0" y="219075"/>
                  </a:cubicBezTo>
                  <a:lnTo>
                    <a:pt x="0" y="279559"/>
                  </a:lnTo>
                  <a:cubicBezTo>
                    <a:pt x="77008" y="279568"/>
                    <a:pt x="139774" y="217779"/>
                    <a:pt x="140970" y="140780"/>
                  </a:cubicBezTo>
                  <a:lnTo>
                    <a:pt x="140970" y="140780"/>
                  </a:lnTo>
                  <a:lnTo>
                    <a:pt x="140970" y="0"/>
                  </a:lnTo>
                  <a:close/>
                </a:path>
              </a:pathLst>
            </a:custGeom>
            <a:grpFill/>
            <a:ln w="9525" cap="flat">
              <a:noFill/>
              <a:prstDash val="solid"/>
              <a:miter/>
            </a:ln>
          </p:spPr>
          <p:txBody>
            <a:bodyPr rtlCol="0" anchor="ctr"/>
            <a:lstStyle/>
            <a:p>
              <a:pPr defTabSz="1828800"/>
              <a:endParaRPr lang="en-US" sz="3600">
                <a:solidFill>
                  <a:srgbClr val="FFFFFF"/>
                </a:solidFill>
                <a:latin typeface="Arial" panose="020B0604020202020204" pitchFamily="34" charset="0"/>
                <a:cs typeface="Arial" panose="020B0604020202020204" pitchFamily="34" charset="0"/>
              </a:endParaRPr>
            </a:p>
          </p:txBody>
        </p:sp>
      </p:grpSp>
      <p:grpSp>
        <p:nvGrpSpPr>
          <p:cNvPr id="22" name="Group 21">
            <a:extLst>
              <a:ext uri="{FF2B5EF4-FFF2-40B4-BE49-F238E27FC236}">
                <a16:creationId xmlns:a16="http://schemas.microsoft.com/office/drawing/2014/main" id="{3054B84B-20D4-4028-B81D-622D87C43341}"/>
              </a:ext>
            </a:extLst>
          </p:cNvPr>
          <p:cNvGrpSpPr/>
          <p:nvPr/>
        </p:nvGrpSpPr>
        <p:grpSpPr>
          <a:xfrm>
            <a:off x="2970174" y="2997621"/>
            <a:ext cx="2156758" cy="1711662"/>
            <a:chOff x="7501714" y="2169023"/>
            <a:chExt cx="352614" cy="279844"/>
          </a:xfrm>
          <a:solidFill>
            <a:schemeClr val="bg1"/>
          </a:solidFill>
        </p:grpSpPr>
        <p:sp>
          <p:nvSpPr>
            <p:cNvPr id="23" name="Freeform: Shape 22">
              <a:extLst>
                <a:ext uri="{FF2B5EF4-FFF2-40B4-BE49-F238E27FC236}">
                  <a16:creationId xmlns:a16="http://schemas.microsoft.com/office/drawing/2014/main" id="{85D4E62A-626B-496B-9867-B535CA5F4471}"/>
                </a:ext>
              </a:extLst>
            </p:cNvPr>
            <p:cNvSpPr/>
            <p:nvPr/>
          </p:nvSpPr>
          <p:spPr>
            <a:xfrm>
              <a:off x="7713359"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22" y="95298"/>
                    <a:pt x="97468" y="60749"/>
                    <a:pt x="140970" y="60770"/>
                  </a:cubicBezTo>
                  <a:lnTo>
                    <a:pt x="140970" y="0"/>
                  </a:lnTo>
                  <a:cubicBezTo>
                    <a:pt x="63962" y="-10"/>
                    <a:pt x="1196" y="61780"/>
                    <a:pt x="0" y="138779"/>
                  </a:cubicBezTo>
                  <a:lnTo>
                    <a:pt x="0" y="138779"/>
                  </a:lnTo>
                  <a:lnTo>
                    <a:pt x="0" y="279845"/>
                  </a:lnTo>
                  <a:close/>
                </a:path>
              </a:pathLst>
            </a:custGeom>
            <a:grpFill/>
            <a:ln w="9525" cap="flat">
              <a:noFill/>
              <a:prstDash val="solid"/>
              <a:miter/>
            </a:ln>
          </p:spPr>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defTabSz="1828800"/>
              <a:endParaRPr lang="en-US" sz="3600">
                <a:solidFill>
                  <a:srgbClr val="FFFFFF"/>
                </a:solidFill>
                <a:latin typeface="Arial" panose="020B0604020202020204" pitchFamily="34" charset="0"/>
                <a:cs typeface="Arial" panose="020B0604020202020204" pitchFamily="34" charset="0"/>
              </a:endParaRPr>
            </a:p>
          </p:txBody>
        </p:sp>
        <p:sp>
          <p:nvSpPr>
            <p:cNvPr id="24" name="Freeform: Shape 23">
              <a:extLst>
                <a:ext uri="{FF2B5EF4-FFF2-40B4-BE49-F238E27FC236}">
                  <a16:creationId xmlns:a16="http://schemas.microsoft.com/office/drawing/2014/main" id="{5BED5DA4-922E-49B1-843F-BE03D6F30446}"/>
                </a:ext>
              </a:extLst>
            </p:cNvPr>
            <p:cNvSpPr/>
            <p:nvPr/>
          </p:nvSpPr>
          <p:spPr>
            <a:xfrm>
              <a:off x="7501714"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72" y="95320"/>
                    <a:pt x="97488" y="60799"/>
                    <a:pt x="140970" y="60770"/>
                  </a:cubicBezTo>
                  <a:lnTo>
                    <a:pt x="140970" y="0"/>
                  </a:lnTo>
                  <a:cubicBezTo>
                    <a:pt x="63962" y="-10"/>
                    <a:pt x="1196" y="61780"/>
                    <a:pt x="0" y="138779"/>
                  </a:cubicBezTo>
                  <a:lnTo>
                    <a:pt x="0" y="138779"/>
                  </a:lnTo>
                  <a:lnTo>
                    <a:pt x="0" y="279845"/>
                  </a:lnTo>
                  <a:close/>
                </a:path>
              </a:pathLst>
            </a:custGeom>
            <a:grpFill/>
            <a:ln w="9525" cap="flat">
              <a:noFill/>
              <a:prstDash val="solid"/>
              <a:miter/>
            </a:ln>
          </p:spPr>
          <p:txBody>
            <a:bodyPr rtlCol="0" anchor="ctr"/>
            <a:lstStyle/>
            <a:p>
              <a:pPr defTabSz="1828800"/>
              <a:endParaRPr lang="en-US" sz="3600">
                <a:solidFill>
                  <a:srgbClr val="FFFFFF"/>
                </a:solidFill>
                <a:latin typeface="Arial" panose="020B0604020202020204" pitchFamily="34" charset="0"/>
                <a:cs typeface="Arial" panose="020B0604020202020204" pitchFamily="34" charset="0"/>
              </a:endParaRPr>
            </a:p>
          </p:txBody>
        </p:sp>
      </p:grpSp>
      <p:cxnSp>
        <p:nvCxnSpPr>
          <p:cNvPr id="25" name="Straight Connector 24">
            <a:extLst>
              <a:ext uri="{FF2B5EF4-FFF2-40B4-BE49-F238E27FC236}">
                <a16:creationId xmlns:a16="http://schemas.microsoft.com/office/drawing/2014/main" id="{837FEC76-9573-4153-B50B-AF5266F1C74D}"/>
              </a:ext>
            </a:extLst>
          </p:cNvPr>
          <p:cNvCxnSpPr>
            <a:cxnSpLocks/>
          </p:cNvCxnSpPr>
          <p:nvPr/>
        </p:nvCxnSpPr>
        <p:spPr>
          <a:xfrm>
            <a:off x="9505383" y="8687952"/>
            <a:ext cx="73444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6CF4388F-D99E-46CC-A738-C47B8220F10E}"/>
              </a:ext>
            </a:extLst>
          </p:cNvPr>
          <p:cNvGrpSpPr/>
          <p:nvPr/>
        </p:nvGrpSpPr>
        <p:grpSpPr>
          <a:xfrm>
            <a:off x="21486714" y="940290"/>
            <a:ext cx="1733320" cy="380594"/>
            <a:chOff x="-2808348" y="655438"/>
            <a:chExt cx="14185914" cy="3114879"/>
          </a:xfrm>
          <a:solidFill>
            <a:schemeClr val="bg1"/>
          </a:solidFill>
        </p:grpSpPr>
        <p:sp>
          <p:nvSpPr>
            <p:cNvPr id="14" name="Freeform 88">
              <a:extLst>
                <a:ext uri="{FF2B5EF4-FFF2-40B4-BE49-F238E27FC236}">
                  <a16:creationId xmlns:a16="http://schemas.microsoft.com/office/drawing/2014/main" id="{40437709-53CA-4367-A8CA-251312D486CA}"/>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5" name="Freeform: Shape 14">
              <a:extLst>
                <a:ext uri="{FF2B5EF4-FFF2-40B4-BE49-F238E27FC236}">
                  <a16:creationId xmlns:a16="http://schemas.microsoft.com/office/drawing/2014/main" id="{7F85AC62-47A7-4338-B9DE-1B76FA482DF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6" name="Group 15">
              <a:extLst>
                <a:ext uri="{FF2B5EF4-FFF2-40B4-BE49-F238E27FC236}">
                  <a16:creationId xmlns:a16="http://schemas.microsoft.com/office/drawing/2014/main" id="{2C5A9E22-78AF-422C-AFD3-97C03931BAB2}"/>
                </a:ext>
              </a:extLst>
            </p:cNvPr>
            <p:cNvGrpSpPr/>
            <p:nvPr/>
          </p:nvGrpSpPr>
          <p:grpSpPr>
            <a:xfrm>
              <a:off x="2868343" y="938734"/>
              <a:ext cx="2565529" cy="2678828"/>
              <a:chOff x="8223954" y="1597322"/>
              <a:chExt cx="232377" cy="259774"/>
            </a:xfrm>
            <a:grpFill/>
          </p:grpSpPr>
          <p:sp>
            <p:nvSpPr>
              <p:cNvPr id="17" name="Rectangle 119">
                <a:extLst>
                  <a:ext uri="{FF2B5EF4-FFF2-40B4-BE49-F238E27FC236}">
                    <a16:creationId xmlns:a16="http://schemas.microsoft.com/office/drawing/2014/main" id="{940BA1B1-E651-415B-98F1-1801D01268B3}"/>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6" name="Rectangle 120">
                <a:extLst>
                  <a:ext uri="{FF2B5EF4-FFF2-40B4-BE49-F238E27FC236}">
                    <a16:creationId xmlns:a16="http://schemas.microsoft.com/office/drawing/2014/main" id="{77D0B325-A13A-455C-B346-CDA02464BDB3}"/>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7" name="Freeform 121">
                <a:extLst>
                  <a:ext uri="{FF2B5EF4-FFF2-40B4-BE49-F238E27FC236}">
                    <a16:creationId xmlns:a16="http://schemas.microsoft.com/office/drawing/2014/main" id="{14A77DDF-F6B2-4B82-9C1A-0F636962ED8C}"/>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9462953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80000">
                                          <p:cBhvr additive="base">
                                            <p:cTn id="7" dur="3250" fill="hold"/>
                                            <p:tgtEl>
                                              <p:spTgt spid="22"/>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80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80000">
                                          <p:cBhvr additive="base">
                                            <p:cTn id="11" dur="3250" fill="hold"/>
                                            <p:tgtEl>
                                              <p:spTgt spid="18"/>
                                            </p:tgtEl>
                                            <p:attrNameLst>
                                              <p:attrName>ppt_x</p:attrName>
                                            </p:attrNameLst>
                                          </p:cBhvr>
                                          <p:tavLst>
                                            <p:tav tm="0">
                                              <p:val>
                                                <p:strVal val="#ppt_x"/>
                                              </p:val>
                                            </p:tav>
                                            <p:tav tm="100000">
                                              <p:val>
                                                <p:strVal val="#ppt_x"/>
                                              </p:val>
                                            </p:tav>
                                          </p:tavLst>
                                        </p:anim>
                                        <p:anim calcmode="lin" valueType="num" p14:bounceEnd="80000">
                                          <p:cBhvr additive="base">
                                            <p:cTn id="12" dur="3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14:presetBounceEnd="8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80000">
                                          <p:cBhvr additive="base">
                                            <p:cTn id="15" dur="3250" fill="hold"/>
                                            <p:tgtEl>
                                              <p:spTgt spid="19"/>
                                            </p:tgtEl>
                                            <p:attrNameLst>
                                              <p:attrName>ppt_x</p:attrName>
                                            </p:attrNameLst>
                                          </p:cBhvr>
                                          <p:tavLst>
                                            <p:tav tm="0">
                                              <p:val>
                                                <p:strVal val="1+#ppt_w/2"/>
                                              </p:val>
                                            </p:tav>
                                            <p:tav tm="100000">
                                              <p:val>
                                                <p:strVal val="#ppt_x"/>
                                              </p:val>
                                            </p:tav>
                                          </p:tavLst>
                                        </p:anim>
                                        <p:anim calcmode="lin" valueType="num" p14:bounceEnd="80000">
                                          <p:cBhvr additive="base">
                                            <p:cTn id="16" dur="325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80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80000">
                                          <p:cBhvr additive="base">
                                            <p:cTn id="19" dur="3250" fill="hold"/>
                                            <p:tgtEl>
                                              <p:spTgt spid="25"/>
                                            </p:tgtEl>
                                            <p:attrNameLst>
                                              <p:attrName>ppt_x</p:attrName>
                                            </p:attrNameLst>
                                          </p:cBhvr>
                                          <p:tavLst>
                                            <p:tav tm="0">
                                              <p:val>
                                                <p:strVal val="0-#ppt_w/2"/>
                                              </p:val>
                                            </p:tav>
                                            <p:tav tm="100000">
                                              <p:val>
                                                <p:strVal val="#ppt_x"/>
                                              </p:val>
                                            </p:tav>
                                          </p:tavLst>
                                        </p:anim>
                                        <p:anim calcmode="lin" valueType="num" p14:bounceEnd="80000">
                                          <p:cBhvr additive="base">
                                            <p:cTn id="20" dur="325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3250" fill="hold"/>
                                            <p:tgtEl>
                                              <p:spTgt spid="22"/>
                                            </p:tgtEl>
                                            <p:attrNameLst>
                                              <p:attrName>ppt_x</p:attrName>
                                            </p:attrNameLst>
                                          </p:cBhvr>
                                          <p:tavLst>
                                            <p:tav tm="0">
                                              <p:val>
                                                <p:strVal val="0-#ppt_w/2"/>
                                              </p:val>
                                            </p:tav>
                                            <p:tav tm="100000">
                                              <p:val>
                                                <p:strVal val="#ppt_x"/>
                                              </p:val>
                                            </p:tav>
                                          </p:tavLst>
                                        </p:anim>
                                        <p:anim calcmode="lin" valueType="num">
                                          <p:cBhvr additive="base">
                                            <p:cTn id="8" dur="32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250" fill="hold"/>
                                            <p:tgtEl>
                                              <p:spTgt spid="18"/>
                                            </p:tgtEl>
                                            <p:attrNameLst>
                                              <p:attrName>ppt_x</p:attrName>
                                            </p:attrNameLst>
                                          </p:cBhvr>
                                          <p:tavLst>
                                            <p:tav tm="0">
                                              <p:val>
                                                <p:strVal val="#ppt_x"/>
                                              </p:val>
                                            </p:tav>
                                            <p:tav tm="100000">
                                              <p:val>
                                                <p:strVal val="#ppt_x"/>
                                              </p:val>
                                            </p:tav>
                                          </p:tavLst>
                                        </p:anim>
                                        <p:anim calcmode="lin" valueType="num">
                                          <p:cBhvr additive="base">
                                            <p:cTn id="12" dur="3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250" fill="hold"/>
                                            <p:tgtEl>
                                              <p:spTgt spid="19"/>
                                            </p:tgtEl>
                                            <p:attrNameLst>
                                              <p:attrName>ppt_x</p:attrName>
                                            </p:attrNameLst>
                                          </p:cBhvr>
                                          <p:tavLst>
                                            <p:tav tm="0">
                                              <p:val>
                                                <p:strVal val="1+#ppt_w/2"/>
                                              </p:val>
                                            </p:tav>
                                            <p:tav tm="100000">
                                              <p:val>
                                                <p:strVal val="#ppt_x"/>
                                              </p:val>
                                            </p:tav>
                                          </p:tavLst>
                                        </p:anim>
                                        <p:anim calcmode="lin" valueType="num">
                                          <p:cBhvr additive="base">
                                            <p:cTn id="16" dur="325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3250" fill="hold"/>
                                            <p:tgtEl>
                                              <p:spTgt spid="25"/>
                                            </p:tgtEl>
                                            <p:attrNameLst>
                                              <p:attrName>ppt_x</p:attrName>
                                            </p:attrNameLst>
                                          </p:cBhvr>
                                          <p:tavLst>
                                            <p:tav tm="0">
                                              <p:val>
                                                <p:strVal val="0-#ppt_w/2"/>
                                              </p:val>
                                            </p:tav>
                                            <p:tav tm="100000">
                                              <p:val>
                                                <p:strVal val="#ppt_x"/>
                                              </p:val>
                                            </p:tav>
                                          </p:tavLst>
                                        </p:anim>
                                        <p:anim calcmode="lin" valueType="num">
                                          <p:cBhvr additive="base">
                                            <p:cTn id="20" dur="325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500"/>
                                      </p:stCondLst>
                                      <p:iterate type="lt">
                                        <p:tmPct val="10000"/>
                                      </p:iterate>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1+#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8"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85270B1-FD21-4246-9205-6D12B215A149}"/>
              </a:ext>
            </a:extLst>
          </p:cNvPr>
          <p:cNvSpPr>
            <a:spLocks noGrp="1"/>
          </p:cNvSpPr>
          <p:nvPr>
            <p:ph type="pic" sz="quarter" idx="11"/>
          </p:nvPr>
        </p:nvSpPr>
        <p:spPr/>
      </p:sp>
      <p:sp>
        <p:nvSpPr>
          <p:cNvPr id="10" name="Oval 9">
            <a:extLst>
              <a:ext uri="{FF2B5EF4-FFF2-40B4-BE49-F238E27FC236}">
                <a16:creationId xmlns:a16="http://schemas.microsoft.com/office/drawing/2014/main" id="{7117F499-BD0C-4BA6-ACFF-47C780FD6AC9}"/>
              </a:ext>
            </a:extLst>
          </p:cNvPr>
          <p:cNvSpPr/>
          <p:nvPr/>
        </p:nvSpPr>
        <p:spPr>
          <a:xfrm flipV="1">
            <a:off x="2454392" y="7602328"/>
            <a:ext cx="98192" cy="98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1" name="Oval 10">
            <a:extLst>
              <a:ext uri="{FF2B5EF4-FFF2-40B4-BE49-F238E27FC236}">
                <a16:creationId xmlns:a16="http://schemas.microsoft.com/office/drawing/2014/main" id="{4A275911-58D3-4A00-A09B-7E093D846C31}"/>
              </a:ext>
            </a:extLst>
          </p:cNvPr>
          <p:cNvSpPr/>
          <p:nvPr/>
        </p:nvSpPr>
        <p:spPr>
          <a:xfrm>
            <a:off x="21654794" y="2346188"/>
            <a:ext cx="76525" cy="765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2" name="Oval 11">
            <a:extLst>
              <a:ext uri="{FF2B5EF4-FFF2-40B4-BE49-F238E27FC236}">
                <a16:creationId xmlns:a16="http://schemas.microsoft.com/office/drawing/2014/main" id="{AC6D1361-89A9-4304-A01A-E77DA94FB23A}"/>
              </a:ext>
            </a:extLst>
          </p:cNvPr>
          <p:cNvSpPr/>
          <p:nvPr/>
        </p:nvSpPr>
        <p:spPr>
          <a:xfrm>
            <a:off x="4634500" y="3507810"/>
            <a:ext cx="98192" cy="98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B7131B16-63AA-49CE-9169-E7771A66C024}"/>
              </a:ext>
            </a:extLst>
          </p:cNvPr>
          <p:cNvSpPr/>
          <p:nvPr/>
        </p:nvSpPr>
        <p:spPr>
          <a:xfrm flipV="1">
            <a:off x="20229232" y="11898775"/>
            <a:ext cx="111781" cy="1117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4" name="Oval 13">
            <a:extLst>
              <a:ext uri="{FF2B5EF4-FFF2-40B4-BE49-F238E27FC236}">
                <a16:creationId xmlns:a16="http://schemas.microsoft.com/office/drawing/2014/main" id="{501EE3B1-FAC4-4E2E-8786-C6CA5FA8727F}"/>
              </a:ext>
            </a:extLst>
          </p:cNvPr>
          <p:cNvSpPr/>
          <p:nvPr/>
        </p:nvSpPr>
        <p:spPr>
          <a:xfrm flipV="1">
            <a:off x="3922150" y="11339893"/>
            <a:ext cx="109337" cy="109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5" name="Oval 14">
            <a:extLst>
              <a:ext uri="{FF2B5EF4-FFF2-40B4-BE49-F238E27FC236}">
                <a16:creationId xmlns:a16="http://schemas.microsoft.com/office/drawing/2014/main" id="{6811BE8A-D912-4546-8B46-36C9CF219CEB}"/>
              </a:ext>
            </a:extLst>
          </p:cNvPr>
          <p:cNvSpPr/>
          <p:nvPr/>
        </p:nvSpPr>
        <p:spPr>
          <a:xfrm flipH="1">
            <a:off x="2231645" y="3180148"/>
            <a:ext cx="49563" cy="495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6" name="Oval 15">
            <a:extLst>
              <a:ext uri="{FF2B5EF4-FFF2-40B4-BE49-F238E27FC236}">
                <a16:creationId xmlns:a16="http://schemas.microsoft.com/office/drawing/2014/main" id="{9DD139F5-8C41-4B6C-AACA-9FC593DF8643}"/>
              </a:ext>
            </a:extLst>
          </p:cNvPr>
          <p:cNvSpPr/>
          <p:nvPr/>
        </p:nvSpPr>
        <p:spPr>
          <a:xfrm>
            <a:off x="16259260" y="2862179"/>
            <a:ext cx="98192" cy="98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7" name="Oval 16">
            <a:extLst>
              <a:ext uri="{FF2B5EF4-FFF2-40B4-BE49-F238E27FC236}">
                <a16:creationId xmlns:a16="http://schemas.microsoft.com/office/drawing/2014/main" id="{AF9BDC58-E25A-483E-B29D-535593DD07BB}"/>
              </a:ext>
            </a:extLst>
          </p:cNvPr>
          <p:cNvSpPr/>
          <p:nvPr/>
        </p:nvSpPr>
        <p:spPr>
          <a:xfrm>
            <a:off x="9341681" y="1113778"/>
            <a:ext cx="98192" cy="98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18" name="Oval 17">
            <a:extLst>
              <a:ext uri="{FF2B5EF4-FFF2-40B4-BE49-F238E27FC236}">
                <a16:creationId xmlns:a16="http://schemas.microsoft.com/office/drawing/2014/main" id="{02067F24-1473-43F2-BA08-47262FCEE961}"/>
              </a:ext>
            </a:extLst>
          </p:cNvPr>
          <p:cNvSpPr/>
          <p:nvPr/>
        </p:nvSpPr>
        <p:spPr>
          <a:xfrm flipV="1">
            <a:off x="20908304" y="5132836"/>
            <a:ext cx="109337" cy="109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722" b="0" i="0" u="none" strike="noStrike" kern="1200" cap="none" spc="0" normalizeH="0" baseline="0" noProof="0">
              <a:ln>
                <a:noFill/>
              </a:ln>
              <a:solidFill>
                <a:srgbClr val="FFFFFF"/>
              </a:solidFill>
              <a:effectLst/>
              <a:uLnTx/>
              <a:uFillTx/>
              <a:latin typeface="Calibri"/>
              <a:ea typeface="+mn-ea"/>
              <a:cs typeface="+mn-cs"/>
            </a:endParaRPr>
          </a:p>
        </p:txBody>
      </p:sp>
      <p:sp>
        <p:nvSpPr>
          <p:cNvPr id="20" name="Frame 19">
            <a:extLst>
              <a:ext uri="{FF2B5EF4-FFF2-40B4-BE49-F238E27FC236}">
                <a16:creationId xmlns:a16="http://schemas.microsoft.com/office/drawing/2014/main" id="{B8934D8E-6632-4E37-9231-75D9D9189AFB}"/>
              </a:ext>
            </a:extLst>
          </p:cNvPr>
          <p:cNvSpPr/>
          <p:nvPr/>
        </p:nvSpPr>
        <p:spPr bwMode="auto">
          <a:xfrm>
            <a:off x="9123936" y="1634137"/>
            <a:ext cx="16528153" cy="10447726"/>
          </a:xfrm>
          <a:prstGeom prst="frame">
            <a:avLst>
              <a:gd name="adj1" fmla="val 1414"/>
            </a:avLst>
          </a:prstGeom>
          <a:solidFill>
            <a:schemeClr val="accent2"/>
          </a:solidFill>
          <a:ln>
            <a:noFill/>
          </a:ln>
        </p:spPr>
        <p:txBody>
          <a:bodyPr vert="horz" wrap="square" lIns="91440" tIns="45720" rIns="91440" bIns="45720" numCol="1" rtlCol="0"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21" name="Rectangle 20">
            <a:extLst>
              <a:ext uri="{FF2B5EF4-FFF2-40B4-BE49-F238E27FC236}">
                <a16:creationId xmlns:a16="http://schemas.microsoft.com/office/drawing/2014/main" id="{B7CBBC5D-DA31-43D1-8FA5-590F9F08B431}"/>
              </a:ext>
            </a:extLst>
          </p:cNvPr>
          <p:cNvSpPr/>
          <p:nvPr/>
        </p:nvSpPr>
        <p:spPr bwMode="auto">
          <a:xfrm>
            <a:off x="1563688" y="2384450"/>
            <a:ext cx="11363431" cy="8874779"/>
          </a:xfrm>
          <a:prstGeom prst="rect">
            <a:avLst/>
          </a:prstGeom>
          <a:solidFill>
            <a:schemeClr val="bg2"/>
          </a:solidFill>
          <a:ln>
            <a:noFill/>
          </a:ln>
          <a:effectLst>
            <a:outerShdw blurRad="254000" sx="102000" sy="102000" algn="ctr" rotWithShape="0">
              <a:schemeClr val="tx1">
                <a:lumMod val="40000"/>
                <a:lumOff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 name="TextBox 4">
            <a:extLst>
              <a:ext uri="{FF2B5EF4-FFF2-40B4-BE49-F238E27FC236}">
                <a16:creationId xmlns:a16="http://schemas.microsoft.com/office/drawing/2014/main" id="{D1605871-2832-4DA0-981C-01A20D2F216D}"/>
              </a:ext>
            </a:extLst>
          </p:cNvPr>
          <p:cNvSpPr txBox="1"/>
          <p:nvPr/>
        </p:nvSpPr>
        <p:spPr>
          <a:xfrm>
            <a:off x="2872957" y="5049776"/>
            <a:ext cx="10057304" cy="3231654"/>
          </a:xfrm>
          <a:prstGeom prst="rect">
            <a:avLst/>
          </a:prstGeom>
          <a:noFill/>
        </p:spPr>
        <p:txBody>
          <a:bodyPr wrap="square" rtlCol="0">
            <a:spAutoFit/>
          </a:bodyPr>
          <a:lstStyle/>
          <a:p>
            <a:pPr marL="0" marR="0" lvl="0" indent="0" algn="l" defTabSz="457200" rtl="0" eaLnBrk="1" fontAlgn="auto" latinLnBrk="0" hangingPunct="1">
              <a:lnSpc>
                <a:spcPct val="120000"/>
              </a:lnSpc>
              <a:spcBef>
                <a:spcPts val="0"/>
              </a:spcBef>
              <a:spcAft>
                <a:spcPts val="0"/>
              </a:spcAft>
              <a:buClrTx/>
              <a:buSzTx/>
              <a:buFontTx/>
              <a:buNone/>
              <a:tabLst/>
              <a:defRPr/>
            </a:pPr>
            <a:r>
              <a:rPr kumimoji="0" lang="en-ID" sz="4000" b="1" i="0" u="none" strike="noStrike" kern="1200" cap="none" spc="200" normalizeH="0" baseline="0" noProof="0">
                <a:ln>
                  <a:noFill/>
                </a:ln>
                <a:solidFill>
                  <a:schemeClr val="tx2"/>
                </a:solidFill>
                <a:effectLst/>
                <a:uLnTx/>
                <a:uFillTx/>
                <a:latin typeface="Lato Black" panose="020F0A02020204030203" pitchFamily="34" charset="0"/>
                <a:ea typeface="+mn-ea"/>
                <a:cs typeface="+mn-cs"/>
              </a:rPr>
              <a:t>Good Character Is The Single Most Important Attribute Of A Successful And Worthy Life.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D" sz="2400" b="1" i="0" u="none" strike="noStrike" kern="1200" cap="none" spc="200" normalizeH="0" baseline="0" noProof="0">
              <a:ln>
                <a:noFill/>
              </a:ln>
              <a:solidFill>
                <a:schemeClr val="tx2"/>
              </a:solidFill>
              <a:effectLst/>
              <a:uLnTx/>
              <a:uFillTx/>
              <a:latin typeface="Lato Black" panose="020F0A02020204030203"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D" sz="2200" b="1" i="0" u="none" strike="noStrike" kern="1200" cap="none" spc="200" normalizeH="0" baseline="0" noProof="0">
                <a:ln>
                  <a:noFill/>
                </a:ln>
                <a:solidFill>
                  <a:schemeClr val="tx2"/>
                </a:solidFill>
                <a:effectLst/>
                <a:uLnTx/>
                <a:uFillTx/>
                <a:latin typeface="Lato Black" panose="020F0A02020204030203" pitchFamily="34" charset="0"/>
                <a:ea typeface="+mn-ea"/>
                <a:cs typeface="+mn-cs"/>
              </a:rPr>
              <a:t>- Michael Josephson </a:t>
            </a:r>
            <a:endParaRPr kumimoji="0" lang="en-US" sz="2200" b="1" i="0" u="none" strike="noStrike" kern="1200" cap="none" spc="200" normalizeH="0" baseline="0" noProof="0">
              <a:ln>
                <a:noFill/>
              </a:ln>
              <a:solidFill>
                <a:schemeClr val="tx2"/>
              </a:solidFill>
              <a:effectLst/>
              <a:uLnTx/>
              <a:uFillTx/>
              <a:latin typeface="Lato" panose="020F0502020204030203"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200" normalizeH="0" baseline="0" noProof="0">
                <a:ln>
                  <a:noFill/>
                </a:ln>
                <a:solidFill>
                  <a:schemeClr val="tx2"/>
                </a:solidFill>
                <a:effectLst/>
                <a:uLnTx/>
                <a:uFillTx/>
                <a:latin typeface="Lato" panose="020F0502020204030203" pitchFamily="34" charset="0"/>
                <a:ea typeface="+mn-ea"/>
                <a:cs typeface="+mn-cs"/>
              </a:rPr>
              <a:t>        </a:t>
            </a:r>
          </a:p>
        </p:txBody>
      </p:sp>
      <p:grpSp>
        <p:nvGrpSpPr>
          <p:cNvPr id="6" name="Group 5">
            <a:extLst>
              <a:ext uri="{FF2B5EF4-FFF2-40B4-BE49-F238E27FC236}">
                <a16:creationId xmlns:a16="http://schemas.microsoft.com/office/drawing/2014/main" id="{151D6AAC-2D28-41CF-85E5-3574317D0F0E}"/>
              </a:ext>
            </a:extLst>
          </p:cNvPr>
          <p:cNvGrpSpPr/>
          <p:nvPr/>
        </p:nvGrpSpPr>
        <p:grpSpPr>
          <a:xfrm>
            <a:off x="2256426" y="3666693"/>
            <a:ext cx="1078379" cy="855831"/>
            <a:chOff x="7501714" y="2169023"/>
            <a:chExt cx="352614" cy="279844"/>
          </a:xfrm>
          <a:solidFill>
            <a:schemeClr val="tx2"/>
          </a:solidFill>
        </p:grpSpPr>
        <p:sp>
          <p:nvSpPr>
            <p:cNvPr id="7" name="Freeform: Shape 6">
              <a:extLst>
                <a:ext uri="{FF2B5EF4-FFF2-40B4-BE49-F238E27FC236}">
                  <a16:creationId xmlns:a16="http://schemas.microsoft.com/office/drawing/2014/main" id="{2A450DF9-B6BD-4A87-A1D2-5DBB9DF108DA}"/>
                </a:ext>
              </a:extLst>
            </p:cNvPr>
            <p:cNvSpPr/>
            <p:nvPr/>
          </p:nvSpPr>
          <p:spPr>
            <a:xfrm>
              <a:off x="7713359"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22" y="95298"/>
                    <a:pt x="97468" y="60749"/>
                    <a:pt x="140970" y="60770"/>
                  </a:cubicBezTo>
                  <a:lnTo>
                    <a:pt x="140970" y="0"/>
                  </a:lnTo>
                  <a:cubicBezTo>
                    <a:pt x="63962" y="-10"/>
                    <a:pt x="1196" y="61780"/>
                    <a:pt x="0" y="138779"/>
                  </a:cubicBezTo>
                  <a:lnTo>
                    <a:pt x="0" y="138779"/>
                  </a:lnTo>
                  <a:lnTo>
                    <a:pt x="0" y="2798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 name="Freeform: Shape 7">
              <a:extLst>
                <a:ext uri="{FF2B5EF4-FFF2-40B4-BE49-F238E27FC236}">
                  <a16:creationId xmlns:a16="http://schemas.microsoft.com/office/drawing/2014/main" id="{88FDFD5E-D291-4B69-A0C0-C52FAC1509FD}"/>
                </a:ext>
              </a:extLst>
            </p:cNvPr>
            <p:cNvSpPr/>
            <p:nvPr/>
          </p:nvSpPr>
          <p:spPr>
            <a:xfrm>
              <a:off x="7501714"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72" y="95320"/>
                    <a:pt x="97488" y="60799"/>
                    <a:pt x="140970" y="60770"/>
                  </a:cubicBezTo>
                  <a:lnTo>
                    <a:pt x="140970" y="0"/>
                  </a:lnTo>
                  <a:cubicBezTo>
                    <a:pt x="63962" y="-10"/>
                    <a:pt x="1196" y="61780"/>
                    <a:pt x="0" y="138779"/>
                  </a:cubicBezTo>
                  <a:lnTo>
                    <a:pt x="0" y="138779"/>
                  </a:lnTo>
                  <a:lnTo>
                    <a:pt x="0" y="2798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 name="Group 1">
            <a:extLst>
              <a:ext uri="{FF2B5EF4-FFF2-40B4-BE49-F238E27FC236}">
                <a16:creationId xmlns:a16="http://schemas.microsoft.com/office/drawing/2014/main" id="{8A2FC9F4-2BF3-43A3-9AE8-28D5DA940742}"/>
              </a:ext>
            </a:extLst>
          </p:cNvPr>
          <p:cNvGrpSpPr/>
          <p:nvPr/>
        </p:nvGrpSpPr>
        <p:grpSpPr>
          <a:xfrm>
            <a:off x="10953033" y="8281430"/>
            <a:ext cx="1078370" cy="854964"/>
            <a:chOff x="9144009" y="1621032"/>
            <a:chExt cx="1078370" cy="854964"/>
          </a:xfrm>
          <a:solidFill>
            <a:schemeClr val="tx2"/>
          </a:solidFill>
        </p:grpSpPr>
        <p:sp>
          <p:nvSpPr>
            <p:cNvPr id="3" name="Freeform: Shape 2">
              <a:extLst>
                <a:ext uri="{FF2B5EF4-FFF2-40B4-BE49-F238E27FC236}">
                  <a16:creationId xmlns:a16="http://schemas.microsoft.com/office/drawing/2014/main" id="{B9B59107-1EEA-45A5-99EE-1269F0B761E2}"/>
                </a:ext>
              </a:extLst>
            </p:cNvPr>
            <p:cNvSpPr/>
            <p:nvPr/>
          </p:nvSpPr>
          <p:spPr>
            <a:xfrm>
              <a:off x="9144009" y="1621032"/>
              <a:ext cx="431121" cy="854964"/>
            </a:xfrm>
            <a:custGeom>
              <a:avLst/>
              <a:gdLst>
                <a:gd name="connsiteX0" fmla="*/ 0 w 140969"/>
                <a:gd name="connsiteY0" fmla="*/ 0 h 279558"/>
                <a:gd name="connsiteX1" fmla="*/ 0 w 140969"/>
                <a:gd name="connsiteY1" fmla="*/ 141065 h 279558"/>
                <a:gd name="connsiteX2" fmla="*/ 80486 w 140969"/>
                <a:gd name="connsiteY2" fmla="*/ 141065 h 279558"/>
                <a:gd name="connsiteX3" fmla="*/ 0 w 140969"/>
                <a:gd name="connsiteY3" fmla="*/ 219075 h 279558"/>
                <a:gd name="connsiteX4" fmla="*/ 0 w 140969"/>
                <a:gd name="connsiteY4" fmla="*/ 279559 h 279558"/>
                <a:gd name="connsiteX5" fmla="*/ 140970 w 140969"/>
                <a:gd name="connsiteY5" fmla="*/ 140780 h 279558"/>
                <a:gd name="connsiteX6" fmla="*/ 140970 w 140969"/>
                <a:gd name="connsiteY6" fmla="*/ 140780 h 279558"/>
                <a:gd name="connsiteX7" fmla="*/ 140970 w 140969"/>
                <a:gd name="connsiteY7" fmla="*/ 0 h 27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558">
                  <a:moveTo>
                    <a:pt x="0" y="0"/>
                  </a:moveTo>
                  <a:lnTo>
                    <a:pt x="0" y="141065"/>
                  </a:lnTo>
                  <a:lnTo>
                    <a:pt x="80486" y="141065"/>
                  </a:lnTo>
                  <a:cubicBezTo>
                    <a:pt x="79148" y="184547"/>
                    <a:pt x="43502" y="219096"/>
                    <a:pt x="0" y="219075"/>
                  </a:cubicBezTo>
                  <a:lnTo>
                    <a:pt x="0" y="279559"/>
                  </a:lnTo>
                  <a:cubicBezTo>
                    <a:pt x="77008" y="279568"/>
                    <a:pt x="139774" y="217779"/>
                    <a:pt x="140970" y="140780"/>
                  </a:cubicBezTo>
                  <a:lnTo>
                    <a:pt x="140970" y="140780"/>
                  </a:lnTo>
                  <a:lnTo>
                    <a:pt x="140970" y="0"/>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 name="Freeform: Shape 3">
              <a:extLst>
                <a:ext uri="{FF2B5EF4-FFF2-40B4-BE49-F238E27FC236}">
                  <a16:creationId xmlns:a16="http://schemas.microsoft.com/office/drawing/2014/main" id="{3F8C4D23-CC78-4FBD-BCFA-CE4408B362C0}"/>
                </a:ext>
              </a:extLst>
            </p:cNvPr>
            <p:cNvSpPr/>
            <p:nvPr/>
          </p:nvSpPr>
          <p:spPr>
            <a:xfrm>
              <a:off x="9791255" y="1621032"/>
              <a:ext cx="431124" cy="854964"/>
            </a:xfrm>
            <a:custGeom>
              <a:avLst/>
              <a:gdLst>
                <a:gd name="connsiteX0" fmla="*/ 0 w 140970"/>
                <a:gd name="connsiteY0" fmla="*/ 0 h 279558"/>
                <a:gd name="connsiteX1" fmla="*/ 0 w 140970"/>
                <a:gd name="connsiteY1" fmla="*/ 141065 h 279558"/>
                <a:gd name="connsiteX2" fmla="*/ 80486 w 140970"/>
                <a:gd name="connsiteY2" fmla="*/ 141065 h 279558"/>
                <a:gd name="connsiteX3" fmla="*/ 0 w 140970"/>
                <a:gd name="connsiteY3" fmla="*/ 219075 h 279558"/>
                <a:gd name="connsiteX4" fmla="*/ 0 w 140970"/>
                <a:gd name="connsiteY4" fmla="*/ 279559 h 279558"/>
                <a:gd name="connsiteX5" fmla="*/ 140970 w 140970"/>
                <a:gd name="connsiteY5" fmla="*/ 140780 h 279558"/>
                <a:gd name="connsiteX6" fmla="*/ 140970 w 140970"/>
                <a:gd name="connsiteY6" fmla="*/ 140780 h 279558"/>
                <a:gd name="connsiteX7" fmla="*/ 140970 w 140970"/>
                <a:gd name="connsiteY7" fmla="*/ 0 h 27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70" h="279558">
                  <a:moveTo>
                    <a:pt x="0" y="0"/>
                  </a:moveTo>
                  <a:lnTo>
                    <a:pt x="0" y="141065"/>
                  </a:lnTo>
                  <a:lnTo>
                    <a:pt x="80486" y="141065"/>
                  </a:lnTo>
                  <a:cubicBezTo>
                    <a:pt x="79098" y="184525"/>
                    <a:pt x="43482" y="219045"/>
                    <a:pt x="0" y="219075"/>
                  </a:cubicBezTo>
                  <a:lnTo>
                    <a:pt x="0" y="279559"/>
                  </a:lnTo>
                  <a:cubicBezTo>
                    <a:pt x="77008" y="279568"/>
                    <a:pt x="139774" y="217779"/>
                    <a:pt x="140970" y="140780"/>
                  </a:cubicBezTo>
                  <a:lnTo>
                    <a:pt x="140970" y="140780"/>
                  </a:lnTo>
                  <a:lnTo>
                    <a:pt x="140970" y="0"/>
                  </a:lnTo>
                  <a:close/>
                </a:path>
              </a:pathLst>
            </a:custGeom>
            <a:grpFill/>
            <a:ln w="9525"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2" name="Group 21">
            <a:extLst>
              <a:ext uri="{FF2B5EF4-FFF2-40B4-BE49-F238E27FC236}">
                <a16:creationId xmlns:a16="http://schemas.microsoft.com/office/drawing/2014/main" id="{CECB4046-F20A-4E52-8DBB-DCD547FA28AB}"/>
              </a:ext>
            </a:extLst>
          </p:cNvPr>
          <p:cNvGrpSpPr/>
          <p:nvPr/>
        </p:nvGrpSpPr>
        <p:grpSpPr>
          <a:xfrm>
            <a:off x="590009" y="9368324"/>
            <a:ext cx="3343149" cy="2824000"/>
            <a:chOff x="13457381" y="3709241"/>
            <a:chExt cx="1344523" cy="1135735"/>
          </a:xfrm>
          <a:solidFill>
            <a:schemeClr val="bg1">
              <a:lumMod val="95000"/>
            </a:schemeClr>
          </a:solidFill>
        </p:grpSpPr>
        <p:grpSp>
          <p:nvGrpSpPr>
            <p:cNvPr id="23" name="Group 22">
              <a:extLst>
                <a:ext uri="{FF2B5EF4-FFF2-40B4-BE49-F238E27FC236}">
                  <a16:creationId xmlns:a16="http://schemas.microsoft.com/office/drawing/2014/main" id="{FF9D6F9B-1FEC-4BBE-AAEA-609E109DB3A2}"/>
                </a:ext>
              </a:extLst>
            </p:cNvPr>
            <p:cNvGrpSpPr/>
            <p:nvPr/>
          </p:nvGrpSpPr>
          <p:grpSpPr>
            <a:xfrm>
              <a:off x="13457381" y="3709241"/>
              <a:ext cx="1344523" cy="67507"/>
              <a:chOff x="13457381" y="3709241"/>
              <a:chExt cx="1344523" cy="67507"/>
            </a:xfrm>
            <a:grpFill/>
          </p:grpSpPr>
          <p:sp>
            <p:nvSpPr>
              <p:cNvPr id="78" name="Oval 77">
                <a:extLst>
                  <a:ext uri="{FF2B5EF4-FFF2-40B4-BE49-F238E27FC236}">
                    <a16:creationId xmlns:a16="http://schemas.microsoft.com/office/drawing/2014/main" id="{9A5F1DF9-B795-47B3-A237-C591284E6CC1}"/>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9" name="Oval 78">
                <a:extLst>
                  <a:ext uri="{FF2B5EF4-FFF2-40B4-BE49-F238E27FC236}">
                    <a16:creationId xmlns:a16="http://schemas.microsoft.com/office/drawing/2014/main" id="{AB63B6F6-1808-4C16-AEB6-04433069AC32}"/>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0" name="Oval 79">
                <a:extLst>
                  <a:ext uri="{FF2B5EF4-FFF2-40B4-BE49-F238E27FC236}">
                    <a16:creationId xmlns:a16="http://schemas.microsoft.com/office/drawing/2014/main" id="{AF0A5AB4-E15F-4FC0-9AF2-ECB91B3CFC5C}"/>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1" name="Oval 80">
                <a:extLst>
                  <a:ext uri="{FF2B5EF4-FFF2-40B4-BE49-F238E27FC236}">
                    <a16:creationId xmlns:a16="http://schemas.microsoft.com/office/drawing/2014/main" id="{404DDD32-6B32-4378-A440-57D50B78CB58}"/>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2" name="Oval 81">
                <a:extLst>
                  <a:ext uri="{FF2B5EF4-FFF2-40B4-BE49-F238E27FC236}">
                    <a16:creationId xmlns:a16="http://schemas.microsoft.com/office/drawing/2014/main" id="{E36B93B2-4DFC-4412-AD7B-E32AFFF646A0}"/>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3" name="Oval 82">
                <a:extLst>
                  <a:ext uri="{FF2B5EF4-FFF2-40B4-BE49-F238E27FC236}">
                    <a16:creationId xmlns:a16="http://schemas.microsoft.com/office/drawing/2014/main" id="{18994A32-852D-4B33-8BEE-12A6F45F5E03}"/>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4" name="Oval 83">
                <a:extLst>
                  <a:ext uri="{FF2B5EF4-FFF2-40B4-BE49-F238E27FC236}">
                    <a16:creationId xmlns:a16="http://schemas.microsoft.com/office/drawing/2014/main" id="{011CCC10-37CB-4D1F-A276-1C38B150F005}"/>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85" name="Oval 84">
                <a:extLst>
                  <a:ext uri="{FF2B5EF4-FFF2-40B4-BE49-F238E27FC236}">
                    <a16:creationId xmlns:a16="http://schemas.microsoft.com/office/drawing/2014/main" id="{5FE82766-DCAD-4BB8-A8D3-768D693137C3}"/>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4" name="Group 23">
              <a:extLst>
                <a:ext uri="{FF2B5EF4-FFF2-40B4-BE49-F238E27FC236}">
                  <a16:creationId xmlns:a16="http://schemas.microsoft.com/office/drawing/2014/main" id="{1E1D936C-7304-416E-9A23-EB505D6DB9D8}"/>
                </a:ext>
              </a:extLst>
            </p:cNvPr>
            <p:cNvGrpSpPr/>
            <p:nvPr/>
          </p:nvGrpSpPr>
          <p:grpSpPr>
            <a:xfrm>
              <a:off x="13457381" y="3887279"/>
              <a:ext cx="1344523" cy="67507"/>
              <a:chOff x="13457381" y="3709241"/>
              <a:chExt cx="1344523" cy="67507"/>
            </a:xfrm>
            <a:grpFill/>
          </p:grpSpPr>
          <p:sp>
            <p:nvSpPr>
              <p:cNvPr id="70" name="Oval 69">
                <a:extLst>
                  <a:ext uri="{FF2B5EF4-FFF2-40B4-BE49-F238E27FC236}">
                    <a16:creationId xmlns:a16="http://schemas.microsoft.com/office/drawing/2014/main" id="{E9E6B171-D0E9-4645-B0FE-F9CB9B9F1B1F}"/>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1" name="Oval 70">
                <a:extLst>
                  <a:ext uri="{FF2B5EF4-FFF2-40B4-BE49-F238E27FC236}">
                    <a16:creationId xmlns:a16="http://schemas.microsoft.com/office/drawing/2014/main" id="{845974F1-E39F-498C-9554-79899D120136}"/>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2" name="Oval 71">
                <a:extLst>
                  <a:ext uri="{FF2B5EF4-FFF2-40B4-BE49-F238E27FC236}">
                    <a16:creationId xmlns:a16="http://schemas.microsoft.com/office/drawing/2014/main" id="{C7C1DB8D-8AC4-4274-B970-529A13B3AE40}"/>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3" name="Oval 72">
                <a:extLst>
                  <a:ext uri="{FF2B5EF4-FFF2-40B4-BE49-F238E27FC236}">
                    <a16:creationId xmlns:a16="http://schemas.microsoft.com/office/drawing/2014/main" id="{9672207C-2AC1-4608-9135-B34385F28C31}"/>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4" name="Oval 73">
                <a:extLst>
                  <a:ext uri="{FF2B5EF4-FFF2-40B4-BE49-F238E27FC236}">
                    <a16:creationId xmlns:a16="http://schemas.microsoft.com/office/drawing/2014/main" id="{74022711-E41D-4D0E-A0FB-F83E1501E121}"/>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5" name="Oval 74">
                <a:extLst>
                  <a:ext uri="{FF2B5EF4-FFF2-40B4-BE49-F238E27FC236}">
                    <a16:creationId xmlns:a16="http://schemas.microsoft.com/office/drawing/2014/main" id="{1586FA9C-37B4-45A1-AA47-33DF834F0947}"/>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6" name="Oval 75">
                <a:extLst>
                  <a:ext uri="{FF2B5EF4-FFF2-40B4-BE49-F238E27FC236}">
                    <a16:creationId xmlns:a16="http://schemas.microsoft.com/office/drawing/2014/main" id="{F4930970-298E-49FE-9E2A-4DE1764BDCEA}"/>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77" name="Oval 76">
                <a:extLst>
                  <a:ext uri="{FF2B5EF4-FFF2-40B4-BE49-F238E27FC236}">
                    <a16:creationId xmlns:a16="http://schemas.microsoft.com/office/drawing/2014/main" id="{1F2E8F33-93F8-4F7E-91B7-0B476F6E7099}"/>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5" name="Group 24">
              <a:extLst>
                <a:ext uri="{FF2B5EF4-FFF2-40B4-BE49-F238E27FC236}">
                  <a16:creationId xmlns:a16="http://schemas.microsoft.com/office/drawing/2014/main" id="{5CF40A43-69D6-4659-9443-99905FEBD8F9}"/>
                </a:ext>
              </a:extLst>
            </p:cNvPr>
            <p:cNvGrpSpPr/>
            <p:nvPr/>
          </p:nvGrpSpPr>
          <p:grpSpPr>
            <a:xfrm>
              <a:off x="13457381" y="4065317"/>
              <a:ext cx="1344523" cy="67507"/>
              <a:chOff x="13457381" y="3709241"/>
              <a:chExt cx="1344523" cy="67507"/>
            </a:xfrm>
            <a:grpFill/>
          </p:grpSpPr>
          <p:sp>
            <p:nvSpPr>
              <p:cNvPr id="62" name="Oval 61">
                <a:extLst>
                  <a:ext uri="{FF2B5EF4-FFF2-40B4-BE49-F238E27FC236}">
                    <a16:creationId xmlns:a16="http://schemas.microsoft.com/office/drawing/2014/main" id="{9AB593A7-FDEC-4A69-B3B0-920E39612A2D}"/>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3" name="Oval 62">
                <a:extLst>
                  <a:ext uri="{FF2B5EF4-FFF2-40B4-BE49-F238E27FC236}">
                    <a16:creationId xmlns:a16="http://schemas.microsoft.com/office/drawing/2014/main" id="{5622A5E6-923F-4F19-A46D-FDC99D40E69F}"/>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4" name="Oval 63">
                <a:extLst>
                  <a:ext uri="{FF2B5EF4-FFF2-40B4-BE49-F238E27FC236}">
                    <a16:creationId xmlns:a16="http://schemas.microsoft.com/office/drawing/2014/main" id="{D23478C3-46CD-4073-BBA5-89EBB2BC5085}"/>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5" name="Oval 64">
                <a:extLst>
                  <a:ext uri="{FF2B5EF4-FFF2-40B4-BE49-F238E27FC236}">
                    <a16:creationId xmlns:a16="http://schemas.microsoft.com/office/drawing/2014/main" id="{F7B2DCBB-E1FA-4ED3-813E-E1132097C43A}"/>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6" name="Oval 65">
                <a:extLst>
                  <a:ext uri="{FF2B5EF4-FFF2-40B4-BE49-F238E27FC236}">
                    <a16:creationId xmlns:a16="http://schemas.microsoft.com/office/drawing/2014/main" id="{D237ADE0-CADE-4A1B-97E9-7FF8EDC058EC}"/>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7" name="Oval 66">
                <a:extLst>
                  <a:ext uri="{FF2B5EF4-FFF2-40B4-BE49-F238E27FC236}">
                    <a16:creationId xmlns:a16="http://schemas.microsoft.com/office/drawing/2014/main" id="{7510CA00-97D4-4397-9F5E-0B59481175C2}"/>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8" name="Oval 67">
                <a:extLst>
                  <a:ext uri="{FF2B5EF4-FFF2-40B4-BE49-F238E27FC236}">
                    <a16:creationId xmlns:a16="http://schemas.microsoft.com/office/drawing/2014/main" id="{7768E3D1-5D3B-4A1A-9C96-EA6C0F5D5C30}"/>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9" name="Oval 68">
                <a:extLst>
                  <a:ext uri="{FF2B5EF4-FFF2-40B4-BE49-F238E27FC236}">
                    <a16:creationId xmlns:a16="http://schemas.microsoft.com/office/drawing/2014/main" id="{50C45F94-2C36-4B41-B0ED-41792C860B50}"/>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6" name="Group 25">
              <a:extLst>
                <a:ext uri="{FF2B5EF4-FFF2-40B4-BE49-F238E27FC236}">
                  <a16:creationId xmlns:a16="http://schemas.microsoft.com/office/drawing/2014/main" id="{5C66986D-918B-40F8-9341-796691DB3049}"/>
                </a:ext>
              </a:extLst>
            </p:cNvPr>
            <p:cNvGrpSpPr/>
            <p:nvPr/>
          </p:nvGrpSpPr>
          <p:grpSpPr>
            <a:xfrm>
              <a:off x="13457381" y="4243355"/>
              <a:ext cx="1344523" cy="67507"/>
              <a:chOff x="13457381" y="3709241"/>
              <a:chExt cx="1344523" cy="67507"/>
            </a:xfrm>
            <a:grpFill/>
          </p:grpSpPr>
          <p:sp>
            <p:nvSpPr>
              <p:cNvPr id="54" name="Oval 53">
                <a:extLst>
                  <a:ext uri="{FF2B5EF4-FFF2-40B4-BE49-F238E27FC236}">
                    <a16:creationId xmlns:a16="http://schemas.microsoft.com/office/drawing/2014/main" id="{2BCF0B25-CB1E-442B-964E-2672573E2920}"/>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5" name="Oval 54">
                <a:extLst>
                  <a:ext uri="{FF2B5EF4-FFF2-40B4-BE49-F238E27FC236}">
                    <a16:creationId xmlns:a16="http://schemas.microsoft.com/office/drawing/2014/main" id="{49708782-63A0-434E-8B25-7ED6C596A2FD}"/>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6" name="Oval 55">
                <a:extLst>
                  <a:ext uri="{FF2B5EF4-FFF2-40B4-BE49-F238E27FC236}">
                    <a16:creationId xmlns:a16="http://schemas.microsoft.com/office/drawing/2014/main" id="{7C2D8591-F783-4B0C-B705-ECC267CB5C42}"/>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7" name="Oval 56">
                <a:extLst>
                  <a:ext uri="{FF2B5EF4-FFF2-40B4-BE49-F238E27FC236}">
                    <a16:creationId xmlns:a16="http://schemas.microsoft.com/office/drawing/2014/main" id="{C8A7404C-BCE6-4791-B25C-1D2537425E59}"/>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8" name="Oval 57">
                <a:extLst>
                  <a:ext uri="{FF2B5EF4-FFF2-40B4-BE49-F238E27FC236}">
                    <a16:creationId xmlns:a16="http://schemas.microsoft.com/office/drawing/2014/main" id="{9DDDAE0D-7433-4A44-BE0D-A1C09C2CC508}"/>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9" name="Oval 58">
                <a:extLst>
                  <a:ext uri="{FF2B5EF4-FFF2-40B4-BE49-F238E27FC236}">
                    <a16:creationId xmlns:a16="http://schemas.microsoft.com/office/drawing/2014/main" id="{4CCC9F6B-D91B-404C-98EB-6E0B4EC6E2F5}"/>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0" name="Oval 59">
                <a:extLst>
                  <a:ext uri="{FF2B5EF4-FFF2-40B4-BE49-F238E27FC236}">
                    <a16:creationId xmlns:a16="http://schemas.microsoft.com/office/drawing/2014/main" id="{25B5C06A-AAF5-4170-867C-6176D1689AAA}"/>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1" name="Oval 60">
                <a:extLst>
                  <a:ext uri="{FF2B5EF4-FFF2-40B4-BE49-F238E27FC236}">
                    <a16:creationId xmlns:a16="http://schemas.microsoft.com/office/drawing/2014/main" id="{A950D845-CE8C-42DB-94FD-CC55C1F9CB29}"/>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7" name="Group 26">
              <a:extLst>
                <a:ext uri="{FF2B5EF4-FFF2-40B4-BE49-F238E27FC236}">
                  <a16:creationId xmlns:a16="http://schemas.microsoft.com/office/drawing/2014/main" id="{94BFEE2F-4F76-4713-95A3-9B5BCAD4A065}"/>
                </a:ext>
              </a:extLst>
            </p:cNvPr>
            <p:cNvGrpSpPr/>
            <p:nvPr/>
          </p:nvGrpSpPr>
          <p:grpSpPr>
            <a:xfrm>
              <a:off x="13457381" y="4421393"/>
              <a:ext cx="1344523" cy="67507"/>
              <a:chOff x="13457381" y="3709241"/>
              <a:chExt cx="1344523" cy="67507"/>
            </a:xfrm>
            <a:grpFill/>
          </p:grpSpPr>
          <p:sp>
            <p:nvSpPr>
              <p:cNvPr id="46" name="Oval 45">
                <a:extLst>
                  <a:ext uri="{FF2B5EF4-FFF2-40B4-BE49-F238E27FC236}">
                    <a16:creationId xmlns:a16="http://schemas.microsoft.com/office/drawing/2014/main" id="{B568D0AE-0F55-44DD-B4FE-7FD5FAE8AC4F}"/>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7" name="Oval 46">
                <a:extLst>
                  <a:ext uri="{FF2B5EF4-FFF2-40B4-BE49-F238E27FC236}">
                    <a16:creationId xmlns:a16="http://schemas.microsoft.com/office/drawing/2014/main" id="{9BAFEA01-63CC-4CCC-A6D7-C854E0C1ECF5}"/>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8" name="Oval 47">
                <a:extLst>
                  <a:ext uri="{FF2B5EF4-FFF2-40B4-BE49-F238E27FC236}">
                    <a16:creationId xmlns:a16="http://schemas.microsoft.com/office/drawing/2014/main" id="{932DFF15-5266-4638-A638-DA93A6598B32}"/>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9" name="Oval 48">
                <a:extLst>
                  <a:ext uri="{FF2B5EF4-FFF2-40B4-BE49-F238E27FC236}">
                    <a16:creationId xmlns:a16="http://schemas.microsoft.com/office/drawing/2014/main" id="{DBB973F1-7A41-42B9-9511-ADD1B8AEC843}"/>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0" name="Oval 49">
                <a:extLst>
                  <a:ext uri="{FF2B5EF4-FFF2-40B4-BE49-F238E27FC236}">
                    <a16:creationId xmlns:a16="http://schemas.microsoft.com/office/drawing/2014/main" id="{E6354B97-3C74-41DE-9513-5770C3216D4C}"/>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1" name="Oval 50">
                <a:extLst>
                  <a:ext uri="{FF2B5EF4-FFF2-40B4-BE49-F238E27FC236}">
                    <a16:creationId xmlns:a16="http://schemas.microsoft.com/office/drawing/2014/main" id="{9FF48761-95C1-44C2-8B1E-23377A032695}"/>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2" name="Oval 51">
                <a:extLst>
                  <a:ext uri="{FF2B5EF4-FFF2-40B4-BE49-F238E27FC236}">
                    <a16:creationId xmlns:a16="http://schemas.microsoft.com/office/drawing/2014/main" id="{81853C16-8C5A-451B-9764-9B38973BFAA6}"/>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3" name="Oval 52">
                <a:extLst>
                  <a:ext uri="{FF2B5EF4-FFF2-40B4-BE49-F238E27FC236}">
                    <a16:creationId xmlns:a16="http://schemas.microsoft.com/office/drawing/2014/main" id="{FCD88960-FB78-42B0-880A-093AB9D7B61D}"/>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8" name="Group 27">
              <a:extLst>
                <a:ext uri="{FF2B5EF4-FFF2-40B4-BE49-F238E27FC236}">
                  <a16:creationId xmlns:a16="http://schemas.microsoft.com/office/drawing/2014/main" id="{B89AEFCE-477F-4A86-8873-2A463829C515}"/>
                </a:ext>
              </a:extLst>
            </p:cNvPr>
            <p:cNvGrpSpPr/>
            <p:nvPr/>
          </p:nvGrpSpPr>
          <p:grpSpPr>
            <a:xfrm>
              <a:off x="13457381" y="4599431"/>
              <a:ext cx="1344523" cy="67507"/>
              <a:chOff x="13457381" y="3709241"/>
              <a:chExt cx="1344523" cy="67507"/>
            </a:xfrm>
            <a:grpFill/>
          </p:grpSpPr>
          <p:sp>
            <p:nvSpPr>
              <p:cNvPr id="38" name="Oval 37">
                <a:extLst>
                  <a:ext uri="{FF2B5EF4-FFF2-40B4-BE49-F238E27FC236}">
                    <a16:creationId xmlns:a16="http://schemas.microsoft.com/office/drawing/2014/main" id="{F4E71F84-C43A-4BBE-A4FF-7D7FD877B765}"/>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9" name="Oval 38">
                <a:extLst>
                  <a:ext uri="{FF2B5EF4-FFF2-40B4-BE49-F238E27FC236}">
                    <a16:creationId xmlns:a16="http://schemas.microsoft.com/office/drawing/2014/main" id="{106F719D-ADC2-4B92-BFD2-21E503B30F08}"/>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0" name="Oval 39">
                <a:extLst>
                  <a:ext uri="{FF2B5EF4-FFF2-40B4-BE49-F238E27FC236}">
                    <a16:creationId xmlns:a16="http://schemas.microsoft.com/office/drawing/2014/main" id="{68C43375-2FB7-4C30-9A11-AB4F40D5222B}"/>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1" name="Oval 40">
                <a:extLst>
                  <a:ext uri="{FF2B5EF4-FFF2-40B4-BE49-F238E27FC236}">
                    <a16:creationId xmlns:a16="http://schemas.microsoft.com/office/drawing/2014/main" id="{9B699B64-9433-4DAB-AD69-EF4FB0217757}"/>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2" name="Oval 41">
                <a:extLst>
                  <a:ext uri="{FF2B5EF4-FFF2-40B4-BE49-F238E27FC236}">
                    <a16:creationId xmlns:a16="http://schemas.microsoft.com/office/drawing/2014/main" id="{CB2A139E-1E71-4B2B-A7CB-8E0DE46ACA95}"/>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3" name="Oval 42">
                <a:extLst>
                  <a:ext uri="{FF2B5EF4-FFF2-40B4-BE49-F238E27FC236}">
                    <a16:creationId xmlns:a16="http://schemas.microsoft.com/office/drawing/2014/main" id="{40B92830-98BE-4286-A01B-61743450FE3B}"/>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4" name="Oval 43">
                <a:extLst>
                  <a:ext uri="{FF2B5EF4-FFF2-40B4-BE49-F238E27FC236}">
                    <a16:creationId xmlns:a16="http://schemas.microsoft.com/office/drawing/2014/main" id="{E0E4BBFD-E527-4552-8EEC-218138C474DF}"/>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5" name="Oval 44">
                <a:extLst>
                  <a:ext uri="{FF2B5EF4-FFF2-40B4-BE49-F238E27FC236}">
                    <a16:creationId xmlns:a16="http://schemas.microsoft.com/office/drawing/2014/main" id="{E89C2188-723C-4E03-B41B-B2D3C1A0B58F}"/>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nvGrpSpPr>
            <p:cNvPr id="29" name="Group 28">
              <a:extLst>
                <a:ext uri="{FF2B5EF4-FFF2-40B4-BE49-F238E27FC236}">
                  <a16:creationId xmlns:a16="http://schemas.microsoft.com/office/drawing/2014/main" id="{344B2E32-7B7C-483B-B51A-9881E5DD9443}"/>
                </a:ext>
              </a:extLst>
            </p:cNvPr>
            <p:cNvGrpSpPr/>
            <p:nvPr/>
          </p:nvGrpSpPr>
          <p:grpSpPr>
            <a:xfrm>
              <a:off x="13457381" y="4777469"/>
              <a:ext cx="1344523" cy="67507"/>
              <a:chOff x="13457381" y="3709241"/>
              <a:chExt cx="1344523" cy="67507"/>
            </a:xfrm>
            <a:grpFill/>
          </p:grpSpPr>
          <p:sp>
            <p:nvSpPr>
              <p:cNvPr id="30" name="Oval 29">
                <a:extLst>
                  <a:ext uri="{FF2B5EF4-FFF2-40B4-BE49-F238E27FC236}">
                    <a16:creationId xmlns:a16="http://schemas.microsoft.com/office/drawing/2014/main" id="{A8622182-430B-4FE7-98F0-4EF2DE9AF6F8}"/>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1" name="Oval 30">
                <a:extLst>
                  <a:ext uri="{FF2B5EF4-FFF2-40B4-BE49-F238E27FC236}">
                    <a16:creationId xmlns:a16="http://schemas.microsoft.com/office/drawing/2014/main" id="{BD878445-FB78-4C92-9558-F71DC9C8FB72}"/>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2" name="Oval 31">
                <a:extLst>
                  <a:ext uri="{FF2B5EF4-FFF2-40B4-BE49-F238E27FC236}">
                    <a16:creationId xmlns:a16="http://schemas.microsoft.com/office/drawing/2014/main" id="{3116B1AA-9291-4BB8-BFCE-F3173639D1F4}"/>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3" name="Oval 32">
                <a:extLst>
                  <a:ext uri="{FF2B5EF4-FFF2-40B4-BE49-F238E27FC236}">
                    <a16:creationId xmlns:a16="http://schemas.microsoft.com/office/drawing/2014/main" id="{E61C5E2D-BF51-4DBF-BB1D-026CCFDFF483}"/>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4" name="Oval 33">
                <a:extLst>
                  <a:ext uri="{FF2B5EF4-FFF2-40B4-BE49-F238E27FC236}">
                    <a16:creationId xmlns:a16="http://schemas.microsoft.com/office/drawing/2014/main" id="{0FA93C7E-42E5-4279-9B3D-850A1A62E7D7}"/>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5" name="Oval 34">
                <a:extLst>
                  <a:ext uri="{FF2B5EF4-FFF2-40B4-BE49-F238E27FC236}">
                    <a16:creationId xmlns:a16="http://schemas.microsoft.com/office/drawing/2014/main" id="{A2D7DE8A-FAC6-43D4-80EE-231D278B8582}"/>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6" name="Oval 35">
                <a:extLst>
                  <a:ext uri="{FF2B5EF4-FFF2-40B4-BE49-F238E27FC236}">
                    <a16:creationId xmlns:a16="http://schemas.microsoft.com/office/drawing/2014/main" id="{DABE9EF2-7EFA-4B5E-992F-5E8FBC783008}"/>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7" name="Oval 36">
                <a:extLst>
                  <a:ext uri="{FF2B5EF4-FFF2-40B4-BE49-F238E27FC236}">
                    <a16:creationId xmlns:a16="http://schemas.microsoft.com/office/drawing/2014/main" id="{E1F36AC6-2D9A-418C-BFC5-FD9357FB5BFD}"/>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grpSp>
      <p:grpSp>
        <p:nvGrpSpPr>
          <p:cNvPr id="87" name="Group 86">
            <a:extLst>
              <a:ext uri="{FF2B5EF4-FFF2-40B4-BE49-F238E27FC236}">
                <a16:creationId xmlns:a16="http://schemas.microsoft.com/office/drawing/2014/main" id="{BA80A971-CF76-46EE-8845-7D1B041D2495}"/>
              </a:ext>
            </a:extLst>
          </p:cNvPr>
          <p:cNvGrpSpPr/>
          <p:nvPr/>
        </p:nvGrpSpPr>
        <p:grpSpPr>
          <a:xfrm>
            <a:off x="21486714" y="940290"/>
            <a:ext cx="1733320" cy="380594"/>
            <a:chOff x="-2808348" y="655438"/>
            <a:chExt cx="14185914" cy="3114879"/>
          </a:xfrm>
          <a:solidFill>
            <a:schemeClr val="tx2"/>
          </a:solidFill>
        </p:grpSpPr>
        <p:sp>
          <p:nvSpPr>
            <p:cNvPr id="88" name="Freeform 88">
              <a:extLst>
                <a:ext uri="{FF2B5EF4-FFF2-40B4-BE49-F238E27FC236}">
                  <a16:creationId xmlns:a16="http://schemas.microsoft.com/office/drawing/2014/main" id="{B00B6BE2-1554-4981-A971-899C2B720EA9}"/>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89" name="Freeform: Shape 88">
              <a:extLst>
                <a:ext uri="{FF2B5EF4-FFF2-40B4-BE49-F238E27FC236}">
                  <a16:creationId xmlns:a16="http://schemas.microsoft.com/office/drawing/2014/main" id="{FBB3A541-4B5A-46AA-968F-3765AFEA32A6}"/>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90" name="Group 89">
              <a:extLst>
                <a:ext uri="{FF2B5EF4-FFF2-40B4-BE49-F238E27FC236}">
                  <a16:creationId xmlns:a16="http://schemas.microsoft.com/office/drawing/2014/main" id="{09852BC7-C02C-41F5-82D7-F99986EB479E}"/>
                </a:ext>
              </a:extLst>
            </p:cNvPr>
            <p:cNvGrpSpPr/>
            <p:nvPr/>
          </p:nvGrpSpPr>
          <p:grpSpPr>
            <a:xfrm>
              <a:off x="2868343" y="938734"/>
              <a:ext cx="2565529" cy="2678828"/>
              <a:chOff x="8223954" y="1597322"/>
              <a:chExt cx="232377" cy="259774"/>
            </a:xfrm>
            <a:grpFill/>
          </p:grpSpPr>
          <p:sp>
            <p:nvSpPr>
              <p:cNvPr id="91" name="Rectangle 119">
                <a:extLst>
                  <a:ext uri="{FF2B5EF4-FFF2-40B4-BE49-F238E27FC236}">
                    <a16:creationId xmlns:a16="http://schemas.microsoft.com/office/drawing/2014/main" id="{53BD93D0-C016-4ED5-AE36-B714C483657F}"/>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2" name="Rectangle 120">
                <a:extLst>
                  <a:ext uri="{FF2B5EF4-FFF2-40B4-BE49-F238E27FC236}">
                    <a16:creationId xmlns:a16="http://schemas.microsoft.com/office/drawing/2014/main" id="{C9FCCC35-D122-465D-BA9A-2A6BB43EC187}"/>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93" name="Freeform 121">
                <a:extLst>
                  <a:ext uri="{FF2B5EF4-FFF2-40B4-BE49-F238E27FC236}">
                    <a16:creationId xmlns:a16="http://schemas.microsoft.com/office/drawing/2014/main" id="{543B2836-7C37-4136-AE3A-3171B6036D14}"/>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76933023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325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80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80000">
                                          <p:cBhvr additive="base">
                                            <p:cTn id="11" dur="325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2" dur="3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80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80000">
                                          <p:cBhvr additive="base">
                                            <p:cTn id="15" dur="325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6" dur="3250" fill="hold"/>
                                            <p:tgtEl>
                                              <p:spTgt spid="5"/>
                                            </p:tgtEl>
                                            <p:attrNameLst>
                                              <p:attrName>ppt_y</p:attrName>
                                            </p:attrNameLst>
                                          </p:cBhvr>
                                          <p:tavLst>
                                            <p:tav tm="0">
                                              <p:val>
                                                <p:strVal val="1+#ppt_h/2"/>
                                              </p:val>
                                            </p:tav>
                                            <p:tav tm="100000">
                                              <p:val>
                                                <p:strVal val="#ppt_y"/>
                                              </p:val>
                                            </p:tav>
                                          </p:tavLst>
                                        </p:anim>
                                      </p:childTnLst>
                                    </p:cTn>
                                  </p:par>
                                  <p:par>
                                    <p:cTn id="17" presetID="10" presetClass="entr" presetSubtype="0" repeatCount="indefinite" fill="hold" grpId="0" nodeType="withEffect">
                                      <p:stCondLst>
                                        <p:cond delay="2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3000"/>
                                            <p:tgtEl>
                                              <p:spTgt spid="10"/>
                                            </p:tgtEl>
                                          </p:cBhvr>
                                        </p:animEffect>
                                      </p:childTnLst>
                                    </p:cTn>
                                  </p:par>
                                  <p:par>
                                    <p:cTn id="20" presetID="10" presetClass="entr" presetSubtype="0" repeatCount="indefinite" fill="hold" grpId="0" nodeType="withEffect">
                                      <p:stCondLst>
                                        <p:cond delay="20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3250"/>
                                            <p:tgtEl>
                                              <p:spTgt spid="11"/>
                                            </p:tgtEl>
                                          </p:cBhvr>
                                        </p:animEffect>
                                      </p:childTnLst>
                                    </p:cTn>
                                  </p:par>
                                  <p:par>
                                    <p:cTn id="23" presetID="10" presetClass="entr" presetSubtype="0" repeatCount="indefinite" fill="hold" grpId="0" nodeType="withEffect">
                                      <p:stCondLst>
                                        <p:cond delay="20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750"/>
                                            <p:tgtEl>
                                              <p:spTgt spid="12"/>
                                            </p:tgtEl>
                                          </p:cBhvr>
                                        </p:animEffect>
                                      </p:childTnLst>
                                    </p:cTn>
                                  </p:par>
                                  <p:par>
                                    <p:cTn id="26" presetID="10" presetClass="entr" presetSubtype="0" repeatCount="indefinite" fill="hold" grpId="0" nodeType="withEffect">
                                      <p:stCondLst>
                                        <p:cond delay="20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3000"/>
                                            <p:tgtEl>
                                              <p:spTgt spid="13"/>
                                            </p:tgtEl>
                                          </p:cBhvr>
                                        </p:animEffect>
                                      </p:childTnLst>
                                    </p:cTn>
                                  </p:par>
                                  <p:par>
                                    <p:cTn id="29" presetID="10" presetClass="entr" presetSubtype="0" repeatCount="indefinite" fill="hold" grpId="0" nodeType="withEffect">
                                      <p:stCondLst>
                                        <p:cond delay="20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3000"/>
                                            <p:tgtEl>
                                              <p:spTgt spid="14"/>
                                            </p:tgtEl>
                                          </p:cBhvr>
                                        </p:animEffect>
                                      </p:childTnLst>
                                    </p:cTn>
                                  </p:par>
                                  <p:par>
                                    <p:cTn id="32" presetID="10" presetClass="entr" presetSubtype="0" repeatCount="indefinite" fill="hold" grpId="0" nodeType="withEffect">
                                      <p:stCondLst>
                                        <p:cond delay="200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3000"/>
                                            <p:tgtEl>
                                              <p:spTgt spid="15"/>
                                            </p:tgtEl>
                                          </p:cBhvr>
                                        </p:animEffect>
                                      </p:childTnLst>
                                    </p:cTn>
                                  </p:par>
                                  <p:par>
                                    <p:cTn id="35" presetID="10" presetClass="entr" presetSubtype="0" repeatCount="indefinite" fill="hold" grpId="0" nodeType="withEffect">
                                      <p:stCondLst>
                                        <p:cond delay="20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3000"/>
                                            <p:tgtEl>
                                              <p:spTgt spid="16"/>
                                            </p:tgtEl>
                                          </p:cBhvr>
                                        </p:animEffect>
                                      </p:childTnLst>
                                    </p:cTn>
                                  </p:par>
                                  <p:par>
                                    <p:cTn id="38" presetID="10" presetClass="entr" presetSubtype="0" repeatCount="indefinite" fill="hold" grpId="0" nodeType="withEffect">
                                      <p:stCondLst>
                                        <p:cond delay="20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3000"/>
                                            <p:tgtEl>
                                              <p:spTgt spid="17"/>
                                            </p:tgtEl>
                                          </p:cBhvr>
                                        </p:animEffect>
                                      </p:childTnLst>
                                    </p:cTn>
                                  </p:par>
                                  <p:par>
                                    <p:cTn id="41" presetID="10" presetClass="entr" presetSubtype="0" repeatCount="indefinite" fill="hold" grpId="0" nodeType="withEffect">
                                      <p:stCondLst>
                                        <p:cond delay="200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3000"/>
                                            <p:tgtEl>
                                              <p:spTgt spid="18"/>
                                            </p:tgtEl>
                                          </p:cBhvr>
                                        </p:animEffect>
                                      </p:childTnLst>
                                    </p:cTn>
                                  </p:par>
                                  <p:par>
                                    <p:cTn id="44" presetID="2" presetClass="entr" presetSubtype="6" decel="100000" fill="hold" nodeType="with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1000" fill="hold"/>
                                            <p:tgtEl>
                                              <p:spTgt spid="22"/>
                                            </p:tgtEl>
                                            <p:attrNameLst>
                                              <p:attrName>ppt_x</p:attrName>
                                            </p:attrNameLst>
                                          </p:cBhvr>
                                          <p:tavLst>
                                            <p:tav tm="0">
                                              <p:val>
                                                <p:strVal val="1+#ppt_w/2"/>
                                              </p:val>
                                            </p:tav>
                                            <p:tav tm="100000">
                                              <p:val>
                                                <p:strVal val="#ppt_x"/>
                                              </p:val>
                                            </p:tav>
                                          </p:tavLst>
                                        </p:anim>
                                        <p:anim calcmode="lin" valueType="num">
                                          <p:cBhvr additive="base">
                                            <p:cTn id="47"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250" fill="hold"/>
                                            <p:tgtEl>
                                              <p:spTgt spid="6"/>
                                            </p:tgtEl>
                                            <p:attrNameLst>
                                              <p:attrName>ppt_x</p:attrName>
                                            </p:attrNameLst>
                                          </p:cBhvr>
                                          <p:tavLst>
                                            <p:tav tm="0">
                                              <p:val>
                                                <p:strVal val="0-#ppt_w/2"/>
                                              </p:val>
                                            </p:tav>
                                            <p:tav tm="100000">
                                              <p:val>
                                                <p:strVal val="#ppt_x"/>
                                              </p:val>
                                            </p:tav>
                                          </p:tavLst>
                                        </p:anim>
                                        <p:anim calcmode="lin" valueType="num">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3250" fill="hold"/>
                                            <p:tgtEl>
                                              <p:spTgt spid="2"/>
                                            </p:tgtEl>
                                            <p:attrNameLst>
                                              <p:attrName>ppt_x</p:attrName>
                                            </p:attrNameLst>
                                          </p:cBhvr>
                                          <p:tavLst>
                                            <p:tav tm="0">
                                              <p:val>
                                                <p:strVal val="1+#ppt_w/2"/>
                                              </p:val>
                                            </p:tav>
                                            <p:tav tm="100000">
                                              <p:val>
                                                <p:strVal val="#ppt_x"/>
                                              </p:val>
                                            </p:tav>
                                          </p:tavLst>
                                        </p:anim>
                                        <p:anim calcmode="lin" valueType="num">
                                          <p:cBhvr additive="base">
                                            <p:cTn id="12" dur="3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3250" fill="hold"/>
                                            <p:tgtEl>
                                              <p:spTgt spid="5"/>
                                            </p:tgtEl>
                                            <p:attrNameLst>
                                              <p:attrName>ppt_x</p:attrName>
                                            </p:attrNameLst>
                                          </p:cBhvr>
                                          <p:tavLst>
                                            <p:tav tm="0">
                                              <p:val>
                                                <p:strVal val="#ppt_x"/>
                                              </p:val>
                                            </p:tav>
                                            <p:tav tm="100000">
                                              <p:val>
                                                <p:strVal val="#ppt_x"/>
                                              </p:val>
                                            </p:tav>
                                          </p:tavLst>
                                        </p:anim>
                                        <p:anim calcmode="lin" valueType="num">
                                          <p:cBhvr additive="base">
                                            <p:cTn id="16" dur="3250" fill="hold"/>
                                            <p:tgtEl>
                                              <p:spTgt spid="5"/>
                                            </p:tgtEl>
                                            <p:attrNameLst>
                                              <p:attrName>ppt_y</p:attrName>
                                            </p:attrNameLst>
                                          </p:cBhvr>
                                          <p:tavLst>
                                            <p:tav tm="0">
                                              <p:val>
                                                <p:strVal val="1+#ppt_h/2"/>
                                              </p:val>
                                            </p:tav>
                                            <p:tav tm="100000">
                                              <p:val>
                                                <p:strVal val="#ppt_y"/>
                                              </p:val>
                                            </p:tav>
                                          </p:tavLst>
                                        </p:anim>
                                      </p:childTnLst>
                                    </p:cTn>
                                  </p:par>
                                  <p:par>
                                    <p:cTn id="17" presetID="10" presetClass="entr" presetSubtype="0" repeatCount="indefinite" fill="hold" grpId="0" nodeType="withEffect">
                                      <p:stCondLst>
                                        <p:cond delay="2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3000"/>
                                            <p:tgtEl>
                                              <p:spTgt spid="10"/>
                                            </p:tgtEl>
                                          </p:cBhvr>
                                        </p:animEffect>
                                      </p:childTnLst>
                                    </p:cTn>
                                  </p:par>
                                  <p:par>
                                    <p:cTn id="20" presetID="10" presetClass="entr" presetSubtype="0" repeatCount="indefinite" fill="hold" grpId="0" nodeType="withEffect">
                                      <p:stCondLst>
                                        <p:cond delay="20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3250"/>
                                            <p:tgtEl>
                                              <p:spTgt spid="11"/>
                                            </p:tgtEl>
                                          </p:cBhvr>
                                        </p:animEffect>
                                      </p:childTnLst>
                                    </p:cTn>
                                  </p:par>
                                  <p:par>
                                    <p:cTn id="23" presetID="10" presetClass="entr" presetSubtype="0" repeatCount="indefinite" fill="hold" grpId="0" nodeType="withEffect">
                                      <p:stCondLst>
                                        <p:cond delay="20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750"/>
                                            <p:tgtEl>
                                              <p:spTgt spid="12"/>
                                            </p:tgtEl>
                                          </p:cBhvr>
                                        </p:animEffect>
                                      </p:childTnLst>
                                    </p:cTn>
                                  </p:par>
                                  <p:par>
                                    <p:cTn id="26" presetID="10" presetClass="entr" presetSubtype="0" repeatCount="indefinite" fill="hold" grpId="0" nodeType="withEffect">
                                      <p:stCondLst>
                                        <p:cond delay="20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3000"/>
                                            <p:tgtEl>
                                              <p:spTgt spid="13"/>
                                            </p:tgtEl>
                                          </p:cBhvr>
                                        </p:animEffect>
                                      </p:childTnLst>
                                    </p:cTn>
                                  </p:par>
                                  <p:par>
                                    <p:cTn id="29" presetID="10" presetClass="entr" presetSubtype="0" repeatCount="indefinite" fill="hold" grpId="0" nodeType="withEffect">
                                      <p:stCondLst>
                                        <p:cond delay="20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3000"/>
                                            <p:tgtEl>
                                              <p:spTgt spid="14"/>
                                            </p:tgtEl>
                                          </p:cBhvr>
                                        </p:animEffect>
                                      </p:childTnLst>
                                    </p:cTn>
                                  </p:par>
                                  <p:par>
                                    <p:cTn id="32" presetID="10" presetClass="entr" presetSubtype="0" repeatCount="indefinite" fill="hold" grpId="0" nodeType="withEffect">
                                      <p:stCondLst>
                                        <p:cond delay="200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3000"/>
                                            <p:tgtEl>
                                              <p:spTgt spid="15"/>
                                            </p:tgtEl>
                                          </p:cBhvr>
                                        </p:animEffect>
                                      </p:childTnLst>
                                    </p:cTn>
                                  </p:par>
                                  <p:par>
                                    <p:cTn id="35" presetID="10" presetClass="entr" presetSubtype="0" repeatCount="indefinite" fill="hold" grpId="0" nodeType="withEffect">
                                      <p:stCondLst>
                                        <p:cond delay="20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3000"/>
                                            <p:tgtEl>
                                              <p:spTgt spid="16"/>
                                            </p:tgtEl>
                                          </p:cBhvr>
                                        </p:animEffect>
                                      </p:childTnLst>
                                    </p:cTn>
                                  </p:par>
                                  <p:par>
                                    <p:cTn id="38" presetID="10" presetClass="entr" presetSubtype="0" repeatCount="indefinite" fill="hold" grpId="0" nodeType="withEffect">
                                      <p:stCondLst>
                                        <p:cond delay="20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3000"/>
                                            <p:tgtEl>
                                              <p:spTgt spid="17"/>
                                            </p:tgtEl>
                                          </p:cBhvr>
                                        </p:animEffect>
                                      </p:childTnLst>
                                    </p:cTn>
                                  </p:par>
                                  <p:par>
                                    <p:cTn id="41" presetID="10" presetClass="entr" presetSubtype="0" repeatCount="indefinite" fill="hold" grpId="0" nodeType="withEffect">
                                      <p:stCondLst>
                                        <p:cond delay="200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3000"/>
                                            <p:tgtEl>
                                              <p:spTgt spid="18"/>
                                            </p:tgtEl>
                                          </p:cBhvr>
                                        </p:animEffect>
                                      </p:childTnLst>
                                    </p:cTn>
                                  </p:par>
                                  <p:par>
                                    <p:cTn id="44" presetID="2" presetClass="entr" presetSubtype="6" decel="100000" fill="hold" nodeType="with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1000" fill="hold"/>
                                            <p:tgtEl>
                                              <p:spTgt spid="22"/>
                                            </p:tgtEl>
                                            <p:attrNameLst>
                                              <p:attrName>ppt_x</p:attrName>
                                            </p:attrNameLst>
                                          </p:cBhvr>
                                          <p:tavLst>
                                            <p:tav tm="0">
                                              <p:val>
                                                <p:strVal val="1+#ppt_w/2"/>
                                              </p:val>
                                            </p:tav>
                                            <p:tav tm="100000">
                                              <p:val>
                                                <p:strVal val="#ppt_x"/>
                                              </p:val>
                                            </p:tav>
                                          </p:tavLst>
                                        </p:anim>
                                        <p:anim calcmode="lin" valueType="num">
                                          <p:cBhvr additive="base">
                                            <p:cTn id="47" dur="1000" fill="hold"/>
                                            <p:tgtEl>
                                              <p:spTgt spid="22"/>
                                            </p:tgtEl>
                                            <p:attrNameLst>
                                              <p:attrName>ppt_y</p:attrName>
                                            </p:attrNameLst>
                                          </p:cBhvr>
                                          <p:tavLst>
                                            <p:tav tm="0">
                                              <p:val>
                                                <p:strVal val="1+#ppt_h/2"/>
                                              </p:val>
                                            </p:tav>
                                            <p:tav tm="100000">
                                              <p:val>
                                                <p:strVal val="#ppt_y"/>
                                              </p:val>
                                            </p:tav>
                                          </p:tavLst>
                                        </p:anim>
                                      </p:childTnLst>
                                    </p:cTn>
                                  </p:par>
                                  <p:par>
                                    <p:cTn id="48" presetID="49" presetClass="entr" presetSubtype="0" decel="100000" fill="hold" grpId="0" nodeType="withEffect">
                                      <p:stCondLst>
                                        <p:cond delay="0"/>
                                      </p:stCondLst>
                                      <p:childTnLst>
                                        <p:set>
                                          <p:cBhvr>
                                            <p:cTn id="49" dur="1" fill="hold">
                                              <p:stCondLst>
                                                <p:cond delay="0"/>
                                              </p:stCondLst>
                                            </p:cTn>
                                            <p:tgtEl>
                                              <p:spTgt spid="86"/>
                                            </p:tgtEl>
                                            <p:attrNameLst>
                                              <p:attrName>style.visibility</p:attrName>
                                            </p:attrNameLst>
                                          </p:cBhvr>
                                          <p:to>
                                            <p:strVal val="visible"/>
                                          </p:to>
                                        </p:set>
                                        <p:anim calcmode="lin" valueType="num">
                                          <p:cBhvr>
                                            <p:cTn id="50" dur="500" fill="hold"/>
                                            <p:tgtEl>
                                              <p:spTgt spid="86"/>
                                            </p:tgtEl>
                                            <p:attrNameLst>
                                              <p:attrName>ppt_w</p:attrName>
                                            </p:attrNameLst>
                                          </p:cBhvr>
                                          <p:tavLst>
                                            <p:tav tm="0">
                                              <p:val>
                                                <p:fltVal val="0"/>
                                              </p:val>
                                            </p:tav>
                                            <p:tav tm="100000">
                                              <p:val>
                                                <p:strVal val="#ppt_w"/>
                                              </p:val>
                                            </p:tav>
                                          </p:tavLst>
                                        </p:anim>
                                        <p:anim calcmode="lin" valueType="num">
                                          <p:cBhvr>
                                            <p:cTn id="51" dur="500" fill="hold"/>
                                            <p:tgtEl>
                                              <p:spTgt spid="86"/>
                                            </p:tgtEl>
                                            <p:attrNameLst>
                                              <p:attrName>ppt_h</p:attrName>
                                            </p:attrNameLst>
                                          </p:cBhvr>
                                          <p:tavLst>
                                            <p:tav tm="0">
                                              <p:val>
                                                <p:fltVal val="0"/>
                                              </p:val>
                                            </p:tav>
                                            <p:tav tm="100000">
                                              <p:val>
                                                <p:strVal val="#ppt_h"/>
                                              </p:val>
                                            </p:tav>
                                          </p:tavLst>
                                        </p:anim>
                                        <p:anim calcmode="lin" valueType="num">
                                          <p:cBhvr>
                                            <p:cTn id="52" dur="500" fill="hold"/>
                                            <p:tgtEl>
                                              <p:spTgt spid="86"/>
                                            </p:tgtEl>
                                            <p:attrNameLst>
                                              <p:attrName>style.rotation</p:attrName>
                                            </p:attrNameLst>
                                          </p:cBhvr>
                                          <p:tavLst>
                                            <p:tav tm="0">
                                              <p:val>
                                                <p:fltVal val="360"/>
                                              </p:val>
                                            </p:tav>
                                            <p:tav tm="100000">
                                              <p:val>
                                                <p:fltVal val="0"/>
                                              </p:val>
                                            </p:tav>
                                          </p:tavLst>
                                        </p:anim>
                                        <p:animEffect transition="in" filter="fade">
                                          <p:cBhvr>
                                            <p:cTn id="53" dur="500"/>
                                            <p:tgtEl>
                                              <p:spTgt spid="86"/>
                                            </p:tgtEl>
                                          </p:cBhvr>
                                        </p:animEffect>
                                      </p:childTnLst>
                                    </p:cTn>
                                  </p:par>
                                  <p:par>
                                    <p:cTn id="54" presetID="8" presetClass="emph" presetSubtype="0" repeatCount="indefinite" fill="hold" grpId="1" nodeType="withEffect">
                                      <p:stCondLst>
                                        <p:cond delay="100"/>
                                      </p:stCondLst>
                                      <p:childTnLst>
                                        <p:animRot by="-21600000">
                                          <p:cBhvr>
                                            <p:cTn id="55" dur="12000" fill="hold"/>
                                            <p:tgtEl>
                                              <p:spTgt spid="86"/>
                                            </p:tgtEl>
                                            <p:attrNameLst>
                                              <p:attrName>r</p:attrName>
                                            </p:attrNameLst>
                                          </p:cBhvr>
                                        </p:animRot>
                                      </p:childTnLst>
                                    </p:cTn>
                                  </p:par>
                                  <p:par>
                                    <p:cTn id="56" presetID="49" presetClass="entr" presetSubtype="0" decel="100000" fill="hold" grpId="0" nodeType="withEffect">
                                      <p:stCondLst>
                                        <p:cond delay="0"/>
                                      </p:stCondLst>
                                      <p:childTnLst>
                                        <p:set>
                                          <p:cBhvr>
                                            <p:cTn id="57" dur="1" fill="hold">
                                              <p:stCondLst>
                                                <p:cond delay="0"/>
                                              </p:stCondLst>
                                            </p:cTn>
                                            <p:tgtEl>
                                              <p:spTgt spid="87"/>
                                            </p:tgtEl>
                                            <p:attrNameLst>
                                              <p:attrName>style.visibility</p:attrName>
                                            </p:attrNameLst>
                                          </p:cBhvr>
                                          <p:to>
                                            <p:strVal val="visible"/>
                                          </p:to>
                                        </p:set>
                                        <p:anim calcmode="lin" valueType="num">
                                          <p:cBhvr>
                                            <p:cTn id="58" dur="500" fill="hold"/>
                                            <p:tgtEl>
                                              <p:spTgt spid="87"/>
                                            </p:tgtEl>
                                            <p:attrNameLst>
                                              <p:attrName>ppt_w</p:attrName>
                                            </p:attrNameLst>
                                          </p:cBhvr>
                                          <p:tavLst>
                                            <p:tav tm="0">
                                              <p:val>
                                                <p:fltVal val="0"/>
                                              </p:val>
                                            </p:tav>
                                            <p:tav tm="100000">
                                              <p:val>
                                                <p:strVal val="#ppt_w"/>
                                              </p:val>
                                            </p:tav>
                                          </p:tavLst>
                                        </p:anim>
                                        <p:anim calcmode="lin" valueType="num">
                                          <p:cBhvr>
                                            <p:cTn id="59" dur="500" fill="hold"/>
                                            <p:tgtEl>
                                              <p:spTgt spid="87"/>
                                            </p:tgtEl>
                                            <p:attrNameLst>
                                              <p:attrName>ppt_h</p:attrName>
                                            </p:attrNameLst>
                                          </p:cBhvr>
                                          <p:tavLst>
                                            <p:tav tm="0">
                                              <p:val>
                                                <p:fltVal val="0"/>
                                              </p:val>
                                            </p:tav>
                                            <p:tav tm="100000">
                                              <p:val>
                                                <p:strVal val="#ppt_h"/>
                                              </p:val>
                                            </p:tav>
                                          </p:tavLst>
                                        </p:anim>
                                        <p:anim calcmode="lin" valueType="num">
                                          <p:cBhvr>
                                            <p:cTn id="60" dur="500" fill="hold"/>
                                            <p:tgtEl>
                                              <p:spTgt spid="87"/>
                                            </p:tgtEl>
                                            <p:attrNameLst>
                                              <p:attrName>style.rotation</p:attrName>
                                            </p:attrNameLst>
                                          </p:cBhvr>
                                          <p:tavLst>
                                            <p:tav tm="0">
                                              <p:val>
                                                <p:fltVal val="360"/>
                                              </p:val>
                                            </p:tav>
                                            <p:tav tm="100000">
                                              <p:val>
                                                <p:fltVal val="0"/>
                                              </p:val>
                                            </p:tav>
                                          </p:tavLst>
                                        </p:anim>
                                        <p:animEffect transition="in" filter="fade">
                                          <p:cBhvr>
                                            <p:cTn id="61" dur="500"/>
                                            <p:tgtEl>
                                              <p:spTgt spid="87"/>
                                            </p:tgtEl>
                                          </p:cBhvr>
                                        </p:animEffect>
                                      </p:childTnLst>
                                    </p:cTn>
                                  </p:par>
                                  <p:par>
                                    <p:cTn id="62" presetID="8" presetClass="emph" presetSubtype="0" repeatCount="indefinite" fill="hold" grpId="1" nodeType="withEffect">
                                      <p:stCondLst>
                                        <p:cond delay="100"/>
                                      </p:stCondLst>
                                      <p:childTnLst>
                                        <p:animRot by="-21600000">
                                          <p:cBhvr>
                                            <p:cTn id="63" dur="12000" fill="hold"/>
                                            <p:tgtEl>
                                              <p:spTgt spid="87"/>
                                            </p:tgtEl>
                                            <p:attrNameLst>
                                              <p:attrName>r</p:attrName>
                                            </p:attrNameLst>
                                          </p:cBhvr>
                                        </p:animRot>
                                      </p:childTnLst>
                                    </p:cTn>
                                  </p:par>
                                  <p:par>
                                    <p:cTn id="64" presetID="49" presetClass="entr" presetSubtype="0" decel="100000"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 calcmode="lin" valueType="num">
                                          <p:cBhvr>
                                            <p:cTn id="66" dur="500" fill="hold"/>
                                            <p:tgtEl>
                                              <p:spTgt spid="88"/>
                                            </p:tgtEl>
                                            <p:attrNameLst>
                                              <p:attrName>ppt_w</p:attrName>
                                            </p:attrNameLst>
                                          </p:cBhvr>
                                          <p:tavLst>
                                            <p:tav tm="0">
                                              <p:val>
                                                <p:fltVal val="0"/>
                                              </p:val>
                                            </p:tav>
                                            <p:tav tm="100000">
                                              <p:val>
                                                <p:strVal val="#ppt_w"/>
                                              </p:val>
                                            </p:tav>
                                          </p:tavLst>
                                        </p:anim>
                                        <p:anim calcmode="lin" valueType="num">
                                          <p:cBhvr>
                                            <p:cTn id="67" dur="500" fill="hold"/>
                                            <p:tgtEl>
                                              <p:spTgt spid="88"/>
                                            </p:tgtEl>
                                            <p:attrNameLst>
                                              <p:attrName>ppt_h</p:attrName>
                                            </p:attrNameLst>
                                          </p:cBhvr>
                                          <p:tavLst>
                                            <p:tav tm="0">
                                              <p:val>
                                                <p:fltVal val="0"/>
                                              </p:val>
                                            </p:tav>
                                            <p:tav tm="100000">
                                              <p:val>
                                                <p:strVal val="#ppt_h"/>
                                              </p:val>
                                            </p:tav>
                                          </p:tavLst>
                                        </p:anim>
                                        <p:anim calcmode="lin" valueType="num">
                                          <p:cBhvr>
                                            <p:cTn id="68" dur="500" fill="hold"/>
                                            <p:tgtEl>
                                              <p:spTgt spid="88"/>
                                            </p:tgtEl>
                                            <p:attrNameLst>
                                              <p:attrName>style.rotation</p:attrName>
                                            </p:attrNameLst>
                                          </p:cBhvr>
                                          <p:tavLst>
                                            <p:tav tm="0">
                                              <p:val>
                                                <p:fltVal val="360"/>
                                              </p:val>
                                            </p:tav>
                                            <p:tav tm="100000">
                                              <p:val>
                                                <p:fltVal val="0"/>
                                              </p:val>
                                            </p:tav>
                                          </p:tavLst>
                                        </p:anim>
                                        <p:animEffect transition="in" filter="fade">
                                          <p:cBhvr>
                                            <p:cTn id="69" dur="500"/>
                                            <p:tgtEl>
                                              <p:spTgt spid="88"/>
                                            </p:tgtEl>
                                          </p:cBhvr>
                                        </p:animEffect>
                                      </p:childTnLst>
                                    </p:cTn>
                                  </p:par>
                                  <p:par>
                                    <p:cTn id="70" presetID="8" presetClass="emph" presetSubtype="0" repeatCount="indefinite" fill="hold" grpId="1" nodeType="withEffect">
                                      <p:stCondLst>
                                        <p:cond delay="100"/>
                                      </p:stCondLst>
                                      <p:childTnLst>
                                        <p:animRot by="-21600000">
                                          <p:cBhvr>
                                            <p:cTn id="71" dur="12000" fill="hold"/>
                                            <p:tgtEl>
                                              <p:spTgt spid="8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6" grpId="1" animBg="1"/>
          <p:bldP spid="87" grpId="0" animBg="1"/>
          <p:bldP spid="87" grpId="1" animBg="1"/>
          <p:bldP spid="88" grpId="0" animBg="1"/>
          <p:bldP spid="88" grpId="1" animBg="1"/>
          <p:bldP spid="10" grpId="0" animBg="1"/>
          <p:bldP spid="11" grpId="0" animBg="1"/>
          <p:bldP spid="12" grpId="0" animBg="1"/>
          <p:bldP spid="13" grpId="0" animBg="1"/>
          <p:bldP spid="14" grpId="0" animBg="1"/>
          <p:bldP spid="15" grpId="0" animBg="1"/>
          <p:bldP spid="16" grpId="0" animBg="1"/>
          <p:bldP spid="17" grpId="0" animBg="1"/>
          <p:bldP spid="18" grpId="0" animBg="1"/>
          <p:bldP spid="5"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1310F2A-4814-4C82-ACA0-A65CF8924D53}"/>
              </a:ext>
            </a:extLst>
          </p:cNvPr>
          <p:cNvSpPr>
            <a:spLocks noGrp="1"/>
          </p:cNvSpPr>
          <p:nvPr>
            <p:ph type="pic" sz="quarter" idx="11"/>
          </p:nvPr>
        </p:nvSpPr>
        <p:spPr/>
      </p:sp>
      <p:sp>
        <p:nvSpPr>
          <p:cNvPr id="11" name="Rectangle 10">
            <a:extLst>
              <a:ext uri="{FF2B5EF4-FFF2-40B4-BE49-F238E27FC236}">
                <a16:creationId xmlns:a16="http://schemas.microsoft.com/office/drawing/2014/main" id="{B6DE53EE-7CEE-4DF6-A6E8-44F4356A960F}"/>
              </a:ext>
            </a:extLst>
          </p:cNvPr>
          <p:cNvSpPr/>
          <p:nvPr/>
        </p:nvSpPr>
        <p:spPr bwMode="auto">
          <a:xfrm>
            <a:off x="12193586" y="0"/>
            <a:ext cx="12193587" cy="13715999"/>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3" name="Rectangle 2">
            <a:extLst>
              <a:ext uri="{FF2B5EF4-FFF2-40B4-BE49-F238E27FC236}">
                <a16:creationId xmlns:a16="http://schemas.microsoft.com/office/drawing/2014/main" id="{718D37AE-1D7D-40EC-BCC1-474F01555BA3}"/>
              </a:ext>
            </a:extLst>
          </p:cNvPr>
          <p:cNvSpPr/>
          <p:nvPr/>
        </p:nvSpPr>
        <p:spPr bwMode="auto">
          <a:xfrm>
            <a:off x="0" y="0"/>
            <a:ext cx="12193588" cy="1371600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C121D"/>
              </a:solidFill>
              <a:effectLst/>
              <a:uLnTx/>
              <a:uFillTx/>
              <a:latin typeface="Calibri"/>
              <a:ea typeface="+mn-ea"/>
              <a:cs typeface="+mn-cs"/>
            </a:endParaRPr>
          </a:p>
        </p:txBody>
      </p:sp>
      <p:sp>
        <p:nvSpPr>
          <p:cNvPr id="7" name="TextBox 6">
            <a:extLst>
              <a:ext uri="{FF2B5EF4-FFF2-40B4-BE49-F238E27FC236}">
                <a16:creationId xmlns:a16="http://schemas.microsoft.com/office/drawing/2014/main" id="{E7653687-ED00-4971-BFCB-9B25D70E882D}"/>
              </a:ext>
            </a:extLst>
          </p:cNvPr>
          <p:cNvSpPr txBox="1"/>
          <p:nvPr/>
        </p:nvSpPr>
        <p:spPr>
          <a:xfrm>
            <a:off x="6316185" y="8493022"/>
            <a:ext cx="11754803" cy="2264723"/>
          </a:xfrm>
          <a:prstGeom prst="rect">
            <a:avLst/>
          </a:prstGeom>
          <a:noFill/>
        </p:spPr>
        <p:txBody>
          <a:bodyPr wrap="square" rtlCol="0">
            <a:spAutoFit/>
          </a:bodyPr>
          <a:lstStyle/>
          <a:p>
            <a:pPr marL="0" marR="0" lvl="0" indent="0" algn="l" defTabSz="457200" rtl="0" eaLnBrk="1" fontAlgn="auto" latinLnBrk="0" hangingPunct="1">
              <a:lnSpc>
                <a:spcPts val="14000"/>
              </a:lnSpc>
              <a:spcBef>
                <a:spcPts val="0"/>
              </a:spcBef>
              <a:spcAft>
                <a:spcPts val="0"/>
              </a:spcAft>
              <a:buClrTx/>
              <a:buSzTx/>
              <a:buFontTx/>
              <a:buNone/>
              <a:tabLst/>
              <a:defRPr/>
            </a:pPr>
            <a:r>
              <a:rPr kumimoji="0" lang="en-US" sz="23000" b="1" i="0" u="none" strike="noStrike" kern="1200" cap="none" spc="300" normalizeH="0" baseline="0" noProof="0">
                <a:ln>
                  <a:noFill/>
                </a:ln>
                <a:solidFill>
                  <a:schemeClr val="tx2"/>
                </a:solidFill>
                <a:effectLst/>
                <a:uLnTx/>
                <a:uFillTx/>
                <a:latin typeface="Poppins" panose="00000500000000000000" pitchFamily="2" charset="0"/>
                <a:ea typeface="+mn-ea"/>
                <a:cs typeface="Poppins" panose="00000500000000000000" pitchFamily="2" charset="0"/>
              </a:rPr>
              <a:t>Quotes</a:t>
            </a:r>
          </a:p>
        </p:txBody>
      </p:sp>
      <p:grpSp>
        <p:nvGrpSpPr>
          <p:cNvPr id="8" name="Group 7">
            <a:extLst>
              <a:ext uri="{FF2B5EF4-FFF2-40B4-BE49-F238E27FC236}">
                <a16:creationId xmlns:a16="http://schemas.microsoft.com/office/drawing/2014/main" id="{AF4A963D-4006-49D1-A0E9-9430400432BF}"/>
              </a:ext>
            </a:extLst>
          </p:cNvPr>
          <p:cNvGrpSpPr/>
          <p:nvPr/>
        </p:nvGrpSpPr>
        <p:grpSpPr>
          <a:xfrm>
            <a:off x="6813215" y="2576515"/>
            <a:ext cx="1676723" cy="1355567"/>
            <a:chOff x="7501714" y="2169023"/>
            <a:chExt cx="346144" cy="279844"/>
          </a:xfrm>
          <a:solidFill>
            <a:schemeClr val="tx2"/>
          </a:solidFill>
        </p:grpSpPr>
        <p:sp>
          <p:nvSpPr>
            <p:cNvPr id="9" name="Freeform: Shape 8">
              <a:extLst>
                <a:ext uri="{FF2B5EF4-FFF2-40B4-BE49-F238E27FC236}">
                  <a16:creationId xmlns:a16="http://schemas.microsoft.com/office/drawing/2014/main" id="{8BDCF461-5A6E-4337-95FD-AD22AEF6B886}"/>
                </a:ext>
              </a:extLst>
            </p:cNvPr>
            <p:cNvSpPr/>
            <p:nvPr/>
          </p:nvSpPr>
          <p:spPr>
            <a:xfrm>
              <a:off x="7706889"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22" y="95298"/>
                    <a:pt x="97468" y="60749"/>
                    <a:pt x="140970" y="60770"/>
                  </a:cubicBezTo>
                  <a:lnTo>
                    <a:pt x="140970" y="0"/>
                  </a:lnTo>
                  <a:cubicBezTo>
                    <a:pt x="63962" y="-10"/>
                    <a:pt x="1196" y="61780"/>
                    <a:pt x="0" y="138779"/>
                  </a:cubicBezTo>
                  <a:lnTo>
                    <a:pt x="0" y="138779"/>
                  </a:lnTo>
                  <a:lnTo>
                    <a:pt x="0" y="2798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0" name="Freeform: Shape 9">
              <a:extLst>
                <a:ext uri="{FF2B5EF4-FFF2-40B4-BE49-F238E27FC236}">
                  <a16:creationId xmlns:a16="http://schemas.microsoft.com/office/drawing/2014/main" id="{1AA3B345-39D2-4CF4-B255-69E3294AC207}"/>
                </a:ext>
              </a:extLst>
            </p:cNvPr>
            <p:cNvSpPr/>
            <p:nvPr/>
          </p:nvSpPr>
          <p:spPr>
            <a:xfrm>
              <a:off x="7501714" y="2169023"/>
              <a:ext cx="140969" cy="279844"/>
            </a:xfrm>
            <a:custGeom>
              <a:avLst/>
              <a:gdLst>
                <a:gd name="connsiteX0" fmla="*/ 140970 w 140969"/>
                <a:gd name="connsiteY0" fmla="*/ 279845 h 279844"/>
                <a:gd name="connsiteX1" fmla="*/ 140970 w 140969"/>
                <a:gd name="connsiteY1" fmla="*/ 138779 h 279844"/>
                <a:gd name="connsiteX2" fmla="*/ 60484 w 140969"/>
                <a:gd name="connsiteY2" fmla="*/ 138779 h 279844"/>
                <a:gd name="connsiteX3" fmla="*/ 140970 w 140969"/>
                <a:gd name="connsiteY3" fmla="*/ 60770 h 279844"/>
                <a:gd name="connsiteX4" fmla="*/ 140970 w 140969"/>
                <a:gd name="connsiteY4" fmla="*/ 0 h 279844"/>
                <a:gd name="connsiteX5" fmla="*/ 0 w 140969"/>
                <a:gd name="connsiteY5" fmla="*/ 138779 h 279844"/>
                <a:gd name="connsiteX6" fmla="*/ 0 w 140969"/>
                <a:gd name="connsiteY6" fmla="*/ 138779 h 279844"/>
                <a:gd name="connsiteX7" fmla="*/ 0 w 140969"/>
                <a:gd name="connsiteY7" fmla="*/ 279845 h 27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969" h="279844">
                  <a:moveTo>
                    <a:pt x="140970" y="279845"/>
                  </a:moveTo>
                  <a:lnTo>
                    <a:pt x="140970" y="138779"/>
                  </a:lnTo>
                  <a:lnTo>
                    <a:pt x="60484" y="138779"/>
                  </a:lnTo>
                  <a:cubicBezTo>
                    <a:pt x="61872" y="95320"/>
                    <a:pt x="97488" y="60799"/>
                    <a:pt x="140970" y="60770"/>
                  </a:cubicBezTo>
                  <a:lnTo>
                    <a:pt x="140970" y="0"/>
                  </a:lnTo>
                  <a:cubicBezTo>
                    <a:pt x="63962" y="-10"/>
                    <a:pt x="1196" y="61780"/>
                    <a:pt x="0" y="138779"/>
                  </a:cubicBezTo>
                  <a:lnTo>
                    <a:pt x="0" y="138779"/>
                  </a:lnTo>
                  <a:lnTo>
                    <a:pt x="0" y="2798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sp>
        <p:nvSpPr>
          <p:cNvPr id="6" name="TextBox 5">
            <a:extLst>
              <a:ext uri="{FF2B5EF4-FFF2-40B4-BE49-F238E27FC236}">
                <a16:creationId xmlns:a16="http://schemas.microsoft.com/office/drawing/2014/main" id="{EEFCF0BE-5BC5-4A01-AC59-FD05D491598C}"/>
              </a:ext>
            </a:extLst>
          </p:cNvPr>
          <p:cNvSpPr txBox="1"/>
          <p:nvPr/>
        </p:nvSpPr>
        <p:spPr>
          <a:xfrm>
            <a:off x="6813215" y="4353055"/>
            <a:ext cx="10057304" cy="3231654"/>
          </a:xfrm>
          <a:prstGeom prst="rect">
            <a:avLst/>
          </a:prstGeom>
          <a:noFill/>
        </p:spPr>
        <p:txBody>
          <a:bodyPr wrap="square" rtlCol="0">
            <a:spAutoFit/>
          </a:bodyPr>
          <a:lstStyle/>
          <a:p>
            <a:pPr marL="0" marR="0" lvl="0" indent="0" algn="l" defTabSz="457200" rtl="0" eaLnBrk="1" fontAlgn="auto" latinLnBrk="0" hangingPunct="1">
              <a:lnSpc>
                <a:spcPct val="120000"/>
              </a:lnSpc>
              <a:spcBef>
                <a:spcPts val="0"/>
              </a:spcBef>
              <a:spcAft>
                <a:spcPts val="0"/>
              </a:spcAft>
              <a:buClrTx/>
              <a:buSzTx/>
              <a:buFontTx/>
              <a:buNone/>
              <a:tabLst/>
              <a:defRPr/>
            </a:pPr>
            <a:r>
              <a:rPr kumimoji="0" lang="en-ID" sz="4000" b="1" i="0" u="none" strike="noStrike" kern="1200" cap="none" spc="200" normalizeH="0" baseline="0" noProof="0">
                <a:ln>
                  <a:noFill/>
                </a:ln>
                <a:effectLst/>
                <a:uLnTx/>
                <a:uFillTx/>
                <a:latin typeface="Lato Black" panose="020F0A02020204030203" pitchFamily="34" charset="0"/>
                <a:ea typeface="+mn-ea"/>
                <a:cs typeface="+mn-cs"/>
              </a:rPr>
              <a:t>Good Character Is The Single Most Important Attribute Of A Successful And Worthy Life.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D" sz="2400" b="1" i="0" u="none" strike="noStrike" kern="1200" cap="none" spc="200" normalizeH="0" baseline="0" noProof="0">
              <a:ln>
                <a:noFill/>
              </a:ln>
              <a:effectLst/>
              <a:uLnTx/>
              <a:uFillTx/>
              <a:latin typeface="Lato Black" panose="020F0A02020204030203"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ID" sz="2200" b="1" i="0" u="none" strike="noStrike" kern="1200" cap="none" spc="200" normalizeH="0" baseline="0" noProof="0">
                <a:ln>
                  <a:noFill/>
                </a:ln>
                <a:effectLst/>
                <a:uLnTx/>
                <a:uFillTx/>
                <a:latin typeface="Lato Black" panose="020F0A02020204030203" pitchFamily="34" charset="0"/>
                <a:ea typeface="+mn-ea"/>
                <a:cs typeface="+mn-cs"/>
              </a:rPr>
              <a:t>- Michael Josephson </a:t>
            </a:r>
            <a:endParaRPr kumimoji="0" lang="en-US" sz="2200" b="1" i="0" u="none" strike="noStrike" kern="1200" cap="none" spc="200" normalizeH="0" baseline="0" noProof="0">
              <a:ln>
                <a:noFill/>
              </a:ln>
              <a:effectLst/>
              <a:uLnTx/>
              <a:uFillTx/>
              <a:latin typeface="Lato" panose="020F0502020204030203"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200" normalizeH="0" baseline="0" noProof="0">
                <a:ln>
                  <a:noFill/>
                </a:ln>
                <a:effectLst/>
                <a:uLnTx/>
                <a:uFillTx/>
                <a:latin typeface="Lato" panose="020F0502020204030203" pitchFamily="34" charset="0"/>
                <a:ea typeface="+mn-ea"/>
                <a:cs typeface="+mn-cs"/>
              </a:rPr>
              <a:t>        </a:t>
            </a:r>
          </a:p>
        </p:txBody>
      </p:sp>
      <p:sp>
        <p:nvSpPr>
          <p:cNvPr id="15" name="Oval 14">
            <a:extLst>
              <a:ext uri="{FF2B5EF4-FFF2-40B4-BE49-F238E27FC236}">
                <a16:creationId xmlns:a16="http://schemas.microsoft.com/office/drawing/2014/main" id="{7B27EDAE-C9F0-4A81-A23F-C0958D9D6FA6}"/>
              </a:ext>
            </a:extLst>
          </p:cNvPr>
          <p:cNvSpPr/>
          <p:nvPr/>
        </p:nvSpPr>
        <p:spPr>
          <a:xfrm>
            <a:off x="20329822" y="2476769"/>
            <a:ext cx="1034283" cy="1034283"/>
          </a:xfrm>
          <a:prstGeom prst="ellipse">
            <a:avLst/>
          </a:prstGeom>
          <a:solidFill>
            <a:schemeClr val="tx2"/>
          </a:solidFill>
          <a:ln>
            <a:noFill/>
          </a:ln>
          <a:effectLst>
            <a:outerShdw blurRad="673100" dist="241300" dir="5400000" algn="ctr" rotWithShape="0">
              <a:schemeClr val="accent6">
                <a:alpha val="36000"/>
              </a:scheme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a:ln>
                <a:noFill/>
              </a:ln>
              <a:solidFill>
                <a:srgbClr val="FFFFFF"/>
              </a:solidFill>
              <a:effectLst/>
              <a:uLnTx/>
              <a:uFillTx/>
              <a:latin typeface="Designball-Edu-01" pitchFamily="2" charset="0"/>
              <a:ea typeface="Open Sans" panose="020B0606030504020204" pitchFamily="34" charset="0"/>
              <a:cs typeface="Arial" panose="020B0604020202020204" pitchFamily="34" charset="0"/>
            </a:endParaRPr>
          </a:p>
        </p:txBody>
      </p:sp>
      <p:sp>
        <p:nvSpPr>
          <p:cNvPr id="16" name="Oval 15">
            <a:extLst>
              <a:ext uri="{FF2B5EF4-FFF2-40B4-BE49-F238E27FC236}">
                <a16:creationId xmlns:a16="http://schemas.microsoft.com/office/drawing/2014/main" id="{0AB63578-CA57-4BF6-A992-78A3DF402C9D}"/>
              </a:ext>
            </a:extLst>
          </p:cNvPr>
          <p:cNvSpPr/>
          <p:nvPr/>
        </p:nvSpPr>
        <p:spPr>
          <a:xfrm>
            <a:off x="2390051" y="2138579"/>
            <a:ext cx="676380" cy="676380"/>
          </a:xfrm>
          <a:prstGeom prst="ellipse">
            <a:avLst/>
          </a:prstGeom>
          <a:gradFill>
            <a:gsLst>
              <a:gs pos="0">
                <a:schemeClr val="accent5"/>
              </a:gs>
              <a:gs pos="100000">
                <a:srgbClr val="FA7D5F"/>
              </a:gs>
            </a:gsLst>
            <a:lin ang="2700000" scaled="1"/>
          </a:gradFill>
          <a:ln>
            <a:noFill/>
          </a:ln>
          <a:effectLst>
            <a:outerShdw blurRad="266700" dist="38100" dir="2700000" algn="tl"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7" name="Oval 16">
            <a:extLst>
              <a:ext uri="{FF2B5EF4-FFF2-40B4-BE49-F238E27FC236}">
                <a16:creationId xmlns:a16="http://schemas.microsoft.com/office/drawing/2014/main" id="{B3347AB9-C738-4588-8C2B-125667AD4B8F}"/>
              </a:ext>
            </a:extLst>
          </p:cNvPr>
          <p:cNvSpPr/>
          <p:nvPr/>
        </p:nvSpPr>
        <p:spPr>
          <a:xfrm>
            <a:off x="2728241" y="10735826"/>
            <a:ext cx="676380" cy="676380"/>
          </a:xfrm>
          <a:prstGeom prst="ellipse">
            <a:avLst/>
          </a:prstGeom>
          <a:solidFill>
            <a:schemeClr val="tx2"/>
          </a:solidFill>
          <a:ln>
            <a:noFill/>
          </a:ln>
          <a:effectLst>
            <a:outerShdw blurRad="266700" dist="38100" dir="2700000" algn="tl"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nvGrpSpPr>
          <p:cNvPr id="13" name="Group 12">
            <a:extLst>
              <a:ext uri="{FF2B5EF4-FFF2-40B4-BE49-F238E27FC236}">
                <a16:creationId xmlns:a16="http://schemas.microsoft.com/office/drawing/2014/main" id="{A61ABE67-7470-407F-B63A-C62E984B539A}"/>
              </a:ext>
            </a:extLst>
          </p:cNvPr>
          <p:cNvGrpSpPr/>
          <p:nvPr/>
        </p:nvGrpSpPr>
        <p:grpSpPr>
          <a:xfrm>
            <a:off x="21486714" y="940290"/>
            <a:ext cx="1733320" cy="380594"/>
            <a:chOff x="-2808348" y="655438"/>
            <a:chExt cx="14185914" cy="3114879"/>
          </a:xfrm>
          <a:solidFill>
            <a:schemeClr val="tx2"/>
          </a:solidFill>
        </p:grpSpPr>
        <p:sp>
          <p:nvSpPr>
            <p:cNvPr id="14" name="Freeform 88">
              <a:extLst>
                <a:ext uri="{FF2B5EF4-FFF2-40B4-BE49-F238E27FC236}">
                  <a16:creationId xmlns:a16="http://schemas.microsoft.com/office/drawing/2014/main" id="{EC1182A3-0A7F-46DA-A253-540D986A2A1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8" name="Freeform: Shape 17">
              <a:extLst>
                <a:ext uri="{FF2B5EF4-FFF2-40B4-BE49-F238E27FC236}">
                  <a16:creationId xmlns:a16="http://schemas.microsoft.com/office/drawing/2014/main" id="{59E8E0FF-B785-4B07-B7BD-7E3F1F963C5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9" name="Group 18">
              <a:extLst>
                <a:ext uri="{FF2B5EF4-FFF2-40B4-BE49-F238E27FC236}">
                  <a16:creationId xmlns:a16="http://schemas.microsoft.com/office/drawing/2014/main" id="{752A8BC0-6C5B-48DE-8D26-976BE80D8C79}"/>
                </a:ext>
              </a:extLst>
            </p:cNvPr>
            <p:cNvGrpSpPr/>
            <p:nvPr/>
          </p:nvGrpSpPr>
          <p:grpSpPr>
            <a:xfrm>
              <a:off x="2868343" y="938734"/>
              <a:ext cx="2565529" cy="2678828"/>
              <a:chOff x="8223954" y="1597322"/>
              <a:chExt cx="232377" cy="259774"/>
            </a:xfrm>
            <a:grpFill/>
          </p:grpSpPr>
          <p:sp>
            <p:nvSpPr>
              <p:cNvPr id="20" name="Rectangle 119">
                <a:extLst>
                  <a:ext uri="{FF2B5EF4-FFF2-40B4-BE49-F238E27FC236}">
                    <a16:creationId xmlns:a16="http://schemas.microsoft.com/office/drawing/2014/main" id="{2E58589B-F235-45EA-9B2B-02D12463F0F0}"/>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1" name="Rectangle 120">
                <a:extLst>
                  <a:ext uri="{FF2B5EF4-FFF2-40B4-BE49-F238E27FC236}">
                    <a16:creationId xmlns:a16="http://schemas.microsoft.com/office/drawing/2014/main" id="{F416ABBE-5B11-4087-8FEF-2AA26E218009}"/>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2" name="Freeform 121">
                <a:extLst>
                  <a:ext uri="{FF2B5EF4-FFF2-40B4-BE49-F238E27FC236}">
                    <a16:creationId xmlns:a16="http://schemas.microsoft.com/office/drawing/2014/main" id="{DB7A1E77-4541-4F3D-B9E2-3E78FB78E1A9}"/>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7054845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325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8" dur="32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8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80000">
                                          <p:cBhvr additive="base">
                                            <p:cTn id="11" dur="325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12" dur="32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14:presetBounceEnd="8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80000">
                                          <p:cBhvr additive="base">
                                            <p:cTn id="15" dur="3250" fill="hold"/>
                                            <p:tgtEl>
                                              <p:spTgt spid="8"/>
                                            </p:tgtEl>
                                            <p:attrNameLst>
                                              <p:attrName>ppt_x</p:attrName>
                                            </p:attrNameLst>
                                          </p:cBhvr>
                                          <p:tavLst>
                                            <p:tav tm="0">
                                              <p:val>
                                                <p:strVal val="0-#ppt_w/2"/>
                                              </p:val>
                                            </p:tav>
                                            <p:tav tm="100000">
                                              <p:val>
                                                <p:strVal val="#ppt_x"/>
                                              </p:val>
                                            </p:tav>
                                          </p:tavLst>
                                        </p:anim>
                                        <p:anim calcmode="lin" valueType="num" p14:bounceEnd="80000">
                                          <p:cBhvr additive="base">
                                            <p:cTn id="16" dur="32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tgtEl>
                                              <p:spTgt spid="17"/>
                                            </p:tgtEl>
                                            <p:attrNameLst>
                                              <p:attrName>ppt_x</p:attrName>
                                            </p:attrNameLst>
                                          </p:cBhvr>
                                          <p:tavLst>
                                            <p:tav tm="0">
                                              <p:val>
                                                <p:strVal val="#ppt_x"/>
                                              </p:val>
                                            </p:tav>
                                            <p:tav tm="100000">
                                              <p:val>
                                                <p:strVal val="#ppt_x"/>
                                              </p:val>
                                            </p:tav>
                                          </p:tavLst>
                                        </p:anim>
                                        <p:anim calcmode="lin" valueType="num">
                                          <p:cBhvr additive="base">
                                            <p:cTn id="28"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15" grpId="0" animBg="1"/>
          <p:bldP spid="16" grpId="0" animBg="1"/>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250" fill="hold"/>
                                            <p:tgtEl>
                                              <p:spTgt spid="6"/>
                                            </p:tgtEl>
                                            <p:attrNameLst>
                                              <p:attrName>ppt_x</p:attrName>
                                            </p:attrNameLst>
                                          </p:cBhvr>
                                          <p:tavLst>
                                            <p:tav tm="0">
                                              <p:val>
                                                <p:strVal val="#ppt_x"/>
                                              </p:val>
                                            </p:tav>
                                            <p:tav tm="100000">
                                              <p:val>
                                                <p:strVal val="#ppt_x"/>
                                              </p:val>
                                            </p:tav>
                                          </p:tavLst>
                                        </p:anim>
                                        <p:anim calcmode="lin" valueType="num">
                                          <p:cBhvr additive="base">
                                            <p:cTn id="8" dur="32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3250" fill="hold"/>
                                            <p:tgtEl>
                                              <p:spTgt spid="7"/>
                                            </p:tgtEl>
                                            <p:attrNameLst>
                                              <p:attrName>ppt_x</p:attrName>
                                            </p:attrNameLst>
                                          </p:cBhvr>
                                          <p:tavLst>
                                            <p:tav tm="0">
                                              <p:val>
                                                <p:strVal val="#ppt_x"/>
                                              </p:val>
                                            </p:tav>
                                            <p:tav tm="100000">
                                              <p:val>
                                                <p:strVal val="#ppt_x"/>
                                              </p:val>
                                            </p:tav>
                                          </p:tavLst>
                                        </p:anim>
                                        <p:anim calcmode="lin" valueType="num">
                                          <p:cBhvr additive="base">
                                            <p:cTn id="12" dur="32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3250" fill="hold"/>
                                            <p:tgtEl>
                                              <p:spTgt spid="8"/>
                                            </p:tgtEl>
                                            <p:attrNameLst>
                                              <p:attrName>ppt_x</p:attrName>
                                            </p:attrNameLst>
                                          </p:cBhvr>
                                          <p:tavLst>
                                            <p:tav tm="0">
                                              <p:val>
                                                <p:strVal val="0-#ppt_w/2"/>
                                              </p:val>
                                            </p:tav>
                                            <p:tav tm="100000">
                                              <p:val>
                                                <p:strVal val="#ppt_x"/>
                                              </p:val>
                                            </p:tav>
                                          </p:tavLst>
                                        </p:anim>
                                        <p:anim calcmode="lin" valueType="num">
                                          <p:cBhvr additive="base">
                                            <p:cTn id="16" dur="32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tgtEl>
                                              <p:spTgt spid="17"/>
                                            </p:tgtEl>
                                            <p:attrNameLst>
                                              <p:attrName>ppt_x</p:attrName>
                                            </p:attrNameLst>
                                          </p:cBhvr>
                                          <p:tavLst>
                                            <p:tav tm="0">
                                              <p:val>
                                                <p:strVal val="#ppt_x"/>
                                              </p:val>
                                            </p:tav>
                                            <p:tav tm="100000">
                                              <p:val>
                                                <p:strVal val="#ppt_x"/>
                                              </p:val>
                                            </p:tav>
                                          </p:tavLst>
                                        </p:anim>
                                        <p:anim calcmode="lin" valueType="num">
                                          <p:cBhvr additive="base">
                                            <p:cTn id="28" dur="1000" fill="hold"/>
                                            <p:tgtEl>
                                              <p:spTgt spid="17"/>
                                            </p:tgtEl>
                                            <p:attrNameLst>
                                              <p:attrName>ppt_y</p:attrName>
                                            </p:attrNameLst>
                                          </p:cBhvr>
                                          <p:tavLst>
                                            <p:tav tm="0">
                                              <p:val>
                                                <p:strVal val="1+#ppt_h/2"/>
                                              </p:val>
                                            </p:tav>
                                            <p:tav tm="100000">
                                              <p:val>
                                                <p:strVal val="#ppt_y"/>
                                              </p:val>
                                            </p:tav>
                                          </p:tavLst>
                                        </p:anim>
                                      </p:childTnLst>
                                    </p:cTn>
                                  </p:par>
                                  <p:par>
                                    <p:cTn id="29" presetID="49" presetClass="entr" presetSubtype="0" decel="10000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style.rotation</p:attrName>
                                            </p:attrNameLst>
                                          </p:cBhvr>
                                          <p:tavLst>
                                            <p:tav tm="0">
                                              <p:val>
                                                <p:fltVal val="360"/>
                                              </p:val>
                                            </p:tav>
                                            <p:tav tm="100000">
                                              <p:val>
                                                <p:fltVal val="0"/>
                                              </p:val>
                                            </p:tav>
                                          </p:tavLst>
                                        </p:anim>
                                        <p:animEffect transition="in" filter="fade">
                                          <p:cBhvr>
                                            <p:cTn id="34" dur="500"/>
                                            <p:tgtEl>
                                              <p:spTgt spid="13"/>
                                            </p:tgtEl>
                                          </p:cBhvr>
                                        </p:animEffect>
                                      </p:childTnLst>
                                    </p:cTn>
                                  </p:par>
                                  <p:par>
                                    <p:cTn id="35" presetID="8" presetClass="emph" presetSubtype="0" repeatCount="indefinite" fill="hold" grpId="1" nodeType="withEffect">
                                      <p:stCondLst>
                                        <p:cond delay="100"/>
                                      </p:stCondLst>
                                      <p:childTnLst>
                                        <p:animRot by="-21600000">
                                          <p:cBhvr>
                                            <p:cTn id="36" dur="12000" fill="hold"/>
                                            <p:tgtEl>
                                              <p:spTgt spid="13"/>
                                            </p:tgtEl>
                                            <p:attrNameLst>
                                              <p:attrName>r</p:attrName>
                                            </p:attrNameLst>
                                          </p:cBhvr>
                                        </p:animRot>
                                      </p:childTnLst>
                                    </p:cTn>
                                  </p:par>
                                  <p:par>
                                    <p:cTn id="37" presetID="49" presetClass="entr" presetSubtype="0" decel="10000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 calcmode="lin" valueType="num">
                                          <p:cBhvr>
                                            <p:cTn id="41" dur="500" fill="hold"/>
                                            <p:tgtEl>
                                              <p:spTgt spid="14"/>
                                            </p:tgtEl>
                                            <p:attrNameLst>
                                              <p:attrName>style.rotation</p:attrName>
                                            </p:attrNameLst>
                                          </p:cBhvr>
                                          <p:tavLst>
                                            <p:tav tm="0">
                                              <p:val>
                                                <p:fltVal val="360"/>
                                              </p:val>
                                            </p:tav>
                                            <p:tav tm="100000">
                                              <p:val>
                                                <p:fltVal val="0"/>
                                              </p:val>
                                            </p:tav>
                                          </p:tavLst>
                                        </p:anim>
                                        <p:animEffect transition="in" filter="fade">
                                          <p:cBhvr>
                                            <p:cTn id="42" dur="500"/>
                                            <p:tgtEl>
                                              <p:spTgt spid="14"/>
                                            </p:tgtEl>
                                          </p:cBhvr>
                                        </p:animEffect>
                                      </p:childTnLst>
                                    </p:cTn>
                                  </p:par>
                                  <p:par>
                                    <p:cTn id="43" presetID="8" presetClass="emph" presetSubtype="0" repeatCount="indefinite" fill="hold" grpId="1" nodeType="withEffect">
                                      <p:stCondLst>
                                        <p:cond delay="100"/>
                                      </p:stCondLst>
                                      <p:childTnLst>
                                        <p:animRot by="-21600000">
                                          <p:cBhvr>
                                            <p:cTn id="44" dur="12000" fill="hold"/>
                                            <p:tgtEl>
                                              <p:spTgt spid="14"/>
                                            </p:tgtEl>
                                            <p:attrNameLst>
                                              <p:attrName>r</p:attrName>
                                            </p:attrNameLst>
                                          </p:cBhvr>
                                        </p:animRot>
                                      </p:childTnLst>
                                    </p:cTn>
                                  </p:par>
                                  <p:par>
                                    <p:cTn id="45" presetID="49" presetClass="entr" presetSubtype="0" decel="10000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 calcmode="lin" valueType="num">
                                          <p:cBhvr>
                                            <p:cTn id="49" dur="500" fill="hold"/>
                                            <p:tgtEl>
                                              <p:spTgt spid="18"/>
                                            </p:tgtEl>
                                            <p:attrNameLst>
                                              <p:attrName>style.rotation</p:attrName>
                                            </p:attrNameLst>
                                          </p:cBhvr>
                                          <p:tavLst>
                                            <p:tav tm="0">
                                              <p:val>
                                                <p:fltVal val="360"/>
                                              </p:val>
                                            </p:tav>
                                            <p:tav tm="100000">
                                              <p:val>
                                                <p:fltVal val="0"/>
                                              </p:val>
                                            </p:tav>
                                          </p:tavLst>
                                        </p:anim>
                                        <p:animEffect transition="in" filter="fade">
                                          <p:cBhvr>
                                            <p:cTn id="50" dur="500"/>
                                            <p:tgtEl>
                                              <p:spTgt spid="18"/>
                                            </p:tgtEl>
                                          </p:cBhvr>
                                        </p:animEffect>
                                      </p:childTnLst>
                                    </p:cTn>
                                  </p:par>
                                  <p:par>
                                    <p:cTn id="51" presetID="8" presetClass="emph" presetSubtype="0" repeatCount="indefinite" fill="hold" grpId="1" nodeType="withEffect">
                                      <p:stCondLst>
                                        <p:cond delay="100"/>
                                      </p:stCondLst>
                                      <p:childTnLst>
                                        <p:animRot by="-21600000">
                                          <p:cBhvr>
                                            <p:cTn id="52" dur="12000" fill="hold"/>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8" grpId="0" animBg="1"/>
          <p:bldP spid="18" grpId="1" animBg="1"/>
          <p:bldP spid="7" grpId="0"/>
          <p:bldP spid="6" grpId="0"/>
          <p:bldP spid="15" grpId="0" animBg="1"/>
          <p:bldP spid="16" grpId="0" animBg="1"/>
          <p:bldP spid="17" grpId="0" animBg="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9FA4C8-9243-4D73-B787-8A20BB575E6A}"/>
              </a:ext>
            </a:extLst>
          </p:cNvPr>
          <p:cNvSpPr>
            <a:spLocks noGrp="1"/>
          </p:cNvSpPr>
          <p:nvPr>
            <p:ph type="pic" sz="quarter" idx="12"/>
          </p:nvPr>
        </p:nvSpPr>
        <p:spPr/>
      </p:sp>
      <p:sp>
        <p:nvSpPr>
          <p:cNvPr id="31" name="Flowchart: Delay 30">
            <a:extLst>
              <a:ext uri="{FF2B5EF4-FFF2-40B4-BE49-F238E27FC236}">
                <a16:creationId xmlns:a16="http://schemas.microsoft.com/office/drawing/2014/main" id="{88FFAB60-8B3D-48C6-965D-37AF99E94C1C}"/>
              </a:ext>
            </a:extLst>
          </p:cNvPr>
          <p:cNvSpPr/>
          <p:nvPr/>
        </p:nvSpPr>
        <p:spPr>
          <a:xfrm>
            <a:off x="12386094" y="1856467"/>
            <a:ext cx="9368590" cy="644892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3" name="TextBox 12">
            <a:extLst>
              <a:ext uri="{FF2B5EF4-FFF2-40B4-BE49-F238E27FC236}">
                <a16:creationId xmlns:a16="http://schemas.microsoft.com/office/drawing/2014/main" id="{2F907B20-94E7-4D68-8AC1-725D00365106}"/>
              </a:ext>
            </a:extLst>
          </p:cNvPr>
          <p:cNvSpPr txBox="1"/>
          <p:nvPr/>
        </p:nvSpPr>
        <p:spPr>
          <a:xfrm>
            <a:off x="12842958" y="4420476"/>
            <a:ext cx="8911726" cy="1041119"/>
          </a:xfrm>
          <a:prstGeom prst="rect">
            <a:avLst/>
          </a:prstGeom>
          <a:noFill/>
        </p:spPr>
        <p:txBody>
          <a:bodyPr wrap="square" rtlCol="0">
            <a:spAutoFit/>
          </a:bodyPr>
          <a:lstStyle/>
          <a:p>
            <a:pPr defTabSz="1828800">
              <a:lnSpc>
                <a:spcPct val="150000"/>
              </a:lnSpc>
            </a:pPr>
            <a:r>
              <a:rPr lang="en-US" sz="220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Please feel free to call us on (phone cell) or contact us by (email),</a:t>
            </a:r>
          </a:p>
          <a:p>
            <a:pPr defTabSz="1828800">
              <a:lnSpc>
                <a:spcPct val="150000"/>
              </a:lnSpc>
            </a:pPr>
            <a:r>
              <a:rPr lang="en-US" sz="220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if you require any further information.</a:t>
            </a:r>
          </a:p>
        </p:txBody>
      </p:sp>
      <p:cxnSp>
        <p:nvCxnSpPr>
          <p:cNvPr id="14" name="Straight Connector 13">
            <a:extLst>
              <a:ext uri="{FF2B5EF4-FFF2-40B4-BE49-F238E27FC236}">
                <a16:creationId xmlns:a16="http://schemas.microsoft.com/office/drawing/2014/main" id="{BD435D88-8FF0-42E9-872D-A5712BB0A4C6}"/>
              </a:ext>
            </a:extLst>
          </p:cNvPr>
          <p:cNvCxnSpPr>
            <a:cxnSpLocks/>
          </p:cNvCxnSpPr>
          <p:nvPr/>
        </p:nvCxnSpPr>
        <p:spPr>
          <a:xfrm>
            <a:off x="13043146" y="4043664"/>
            <a:ext cx="186800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0325593-6CB2-412F-AB45-090E84935AAF}"/>
              </a:ext>
            </a:extLst>
          </p:cNvPr>
          <p:cNvSpPr txBox="1"/>
          <p:nvPr/>
        </p:nvSpPr>
        <p:spPr>
          <a:xfrm>
            <a:off x="12842955" y="2693481"/>
            <a:ext cx="3918060" cy="1015663"/>
          </a:xfrm>
          <a:prstGeom prst="rect">
            <a:avLst/>
          </a:prstGeom>
          <a:noFill/>
        </p:spPr>
        <p:txBody>
          <a:bodyPr wrap="none" rtlCol="0">
            <a:spAutoFit/>
          </a:bodyPr>
          <a:lstStyle/>
          <a:p>
            <a:pPr defTabSz="1828800"/>
            <a:r>
              <a:rPr lang="en-US" sz="6000" b="1">
                <a:solidFill>
                  <a:srgbClr val="FFFFFF"/>
                </a:solidFill>
                <a:latin typeface="Lato Black" panose="020F0A02020204030203" pitchFamily="34" charset="0"/>
              </a:rPr>
              <a:t>Contact us</a:t>
            </a:r>
          </a:p>
        </p:txBody>
      </p:sp>
      <p:sp>
        <p:nvSpPr>
          <p:cNvPr id="33" name="Rectangle: Rounded Corners 32">
            <a:extLst>
              <a:ext uri="{FF2B5EF4-FFF2-40B4-BE49-F238E27FC236}">
                <a16:creationId xmlns:a16="http://schemas.microsoft.com/office/drawing/2014/main" id="{35ACB4FF-8310-4CF7-BBD1-AC9EA90E6296}"/>
              </a:ext>
            </a:extLst>
          </p:cNvPr>
          <p:cNvSpPr/>
          <p:nvPr/>
        </p:nvSpPr>
        <p:spPr>
          <a:xfrm>
            <a:off x="13043146" y="6049093"/>
            <a:ext cx="2907226" cy="81450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800">
                <a:solidFill>
                  <a:schemeClr val="tx2"/>
                </a:solidFill>
                <a:latin typeface="Lato Black" panose="020F0A02020204030203" pitchFamily="34" charset="0"/>
              </a:rPr>
              <a:t>R</a:t>
            </a:r>
            <a:r>
              <a:rPr lang="en-US" sz="2800">
                <a:solidFill>
                  <a:schemeClr val="tx2"/>
                </a:solidFill>
                <a:latin typeface="Lato Black" panose="020F0A02020204030203" pitchFamily="34" charset="0"/>
              </a:rPr>
              <a:t>ead More</a:t>
            </a:r>
            <a:endParaRPr lang="en-US" sz="3200">
              <a:solidFill>
                <a:schemeClr val="tx2"/>
              </a:solidFill>
              <a:latin typeface="Lato Black" panose="020F0A02020204030203" pitchFamily="34" charset="0"/>
            </a:endParaRPr>
          </a:p>
        </p:txBody>
      </p:sp>
      <p:sp>
        <p:nvSpPr>
          <p:cNvPr id="34" name="TextBox 33">
            <a:extLst>
              <a:ext uri="{FF2B5EF4-FFF2-40B4-BE49-F238E27FC236}">
                <a16:creationId xmlns:a16="http://schemas.microsoft.com/office/drawing/2014/main" id="{544D298F-9923-418A-9734-17E7F90CF3E3}"/>
              </a:ext>
            </a:extLst>
          </p:cNvPr>
          <p:cNvSpPr txBox="1"/>
          <p:nvPr/>
        </p:nvSpPr>
        <p:spPr>
          <a:xfrm>
            <a:off x="3964632" y="9901991"/>
            <a:ext cx="2515432" cy="430887"/>
          </a:xfrm>
          <a:prstGeom prst="rect">
            <a:avLst/>
          </a:prstGeom>
          <a:noFill/>
        </p:spPr>
        <p:txBody>
          <a:bodyPr wrap="none" rtlCol="0">
            <a:spAutoFit/>
          </a:bodyPr>
          <a:lstStyle/>
          <a:p>
            <a:pPr algn="ctr" defTabSz="1828800"/>
            <a:r>
              <a:rPr lang="en-US" sz="2200" b="1" spc="200">
                <a:solidFill>
                  <a:schemeClr val="tx2"/>
                </a:solidFill>
                <a:latin typeface="Poppins" panose="00000500000000000000" pitchFamily="2" charset="0"/>
                <a:ea typeface="Open Sans" panose="020B0606030504020204" pitchFamily="34" charset="0"/>
                <a:cs typeface="Poppins" panose="00000500000000000000" pitchFamily="2" charset="0"/>
              </a:rPr>
              <a:t>OFFICE HOURS</a:t>
            </a:r>
          </a:p>
        </p:txBody>
      </p:sp>
      <p:sp>
        <p:nvSpPr>
          <p:cNvPr id="35" name="TextBox 34">
            <a:extLst>
              <a:ext uri="{FF2B5EF4-FFF2-40B4-BE49-F238E27FC236}">
                <a16:creationId xmlns:a16="http://schemas.microsoft.com/office/drawing/2014/main" id="{BC25F289-B7DD-4590-B4BD-89205AB9AD6F}"/>
              </a:ext>
            </a:extLst>
          </p:cNvPr>
          <p:cNvSpPr txBox="1"/>
          <p:nvPr/>
        </p:nvSpPr>
        <p:spPr>
          <a:xfrm>
            <a:off x="3211497" y="10259912"/>
            <a:ext cx="4136392" cy="1041119"/>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Monday – Thursday</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08:00 – 17:00</a:t>
            </a:r>
          </a:p>
        </p:txBody>
      </p:sp>
      <p:sp>
        <p:nvSpPr>
          <p:cNvPr id="38" name="TextBox 37">
            <a:extLst>
              <a:ext uri="{FF2B5EF4-FFF2-40B4-BE49-F238E27FC236}">
                <a16:creationId xmlns:a16="http://schemas.microsoft.com/office/drawing/2014/main" id="{438FE9D3-C655-4DF0-AC35-2891EAE7BF38}"/>
              </a:ext>
            </a:extLst>
          </p:cNvPr>
          <p:cNvSpPr txBox="1"/>
          <p:nvPr/>
        </p:nvSpPr>
        <p:spPr>
          <a:xfrm>
            <a:off x="12766197" y="10228577"/>
            <a:ext cx="4136392" cy="1548950"/>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(+62) 8123 4567 890</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(+62) 908 4567 123</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(0725) 40123</a:t>
            </a:r>
          </a:p>
        </p:txBody>
      </p:sp>
      <p:sp>
        <p:nvSpPr>
          <p:cNvPr id="39" name="TextBox 38">
            <a:extLst>
              <a:ext uri="{FF2B5EF4-FFF2-40B4-BE49-F238E27FC236}">
                <a16:creationId xmlns:a16="http://schemas.microsoft.com/office/drawing/2014/main" id="{CF67EC5E-F2FC-495C-A8E7-DCBDB344F34C}"/>
              </a:ext>
            </a:extLst>
          </p:cNvPr>
          <p:cNvSpPr txBox="1"/>
          <p:nvPr/>
        </p:nvSpPr>
        <p:spPr>
          <a:xfrm>
            <a:off x="8110640" y="9841601"/>
            <a:ext cx="2432076" cy="430887"/>
          </a:xfrm>
          <a:prstGeom prst="rect">
            <a:avLst/>
          </a:prstGeom>
          <a:noFill/>
        </p:spPr>
        <p:txBody>
          <a:bodyPr wrap="none" rtlCol="0">
            <a:spAutoFit/>
          </a:bodyPr>
          <a:lstStyle/>
          <a:p>
            <a:pPr algn="ctr" defTabSz="1828800"/>
            <a:r>
              <a:rPr lang="en-US" sz="2200" b="1" spc="200">
                <a:solidFill>
                  <a:schemeClr val="tx2"/>
                </a:solidFill>
                <a:latin typeface="Poppins" panose="00000500000000000000" pitchFamily="2" charset="0"/>
                <a:ea typeface="Open Sans" panose="020B0606030504020204" pitchFamily="34" charset="0"/>
                <a:cs typeface="Poppins" panose="00000500000000000000" pitchFamily="2" charset="0"/>
              </a:rPr>
              <a:t>OUR ADDRESS</a:t>
            </a:r>
          </a:p>
        </p:txBody>
      </p:sp>
      <p:sp>
        <p:nvSpPr>
          <p:cNvPr id="40" name="TextBox 39">
            <a:extLst>
              <a:ext uri="{FF2B5EF4-FFF2-40B4-BE49-F238E27FC236}">
                <a16:creationId xmlns:a16="http://schemas.microsoft.com/office/drawing/2014/main" id="{063C5CEF-7994-4139-A8EC-23C3CFA73D36}"/>
              </a:ext>
            </a:extLst>
          </p:cNvPr>
          <p:cNvSpPr txBox="1"/>
          <p:nvPr/>
        </p:nvSpPr>
        <p:spPr>
          <a:xfrm>
            <a:off x="7374673" y="10228577"/>
            <a:ext cx="4136392" cy="1548950"/>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1234 Amphitheatre Parkway</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Mountain View, CA 12345</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United States</a:t>
            </a:r>
          </a:p>
        </p:txBody>
      </p:sp>
      <p:sp>
        <p:nvSpPr>
          <p:cNvPr id="41" name="TextBox 40">
            <a:extLst>
              <a:ext uri="{FF2B5EF4-FFF2-40B4-BE49-F238E27FC236}">
                <a16:creationId xmlns:a16="http://schemas.microsoft.com/office/drawing/2014/main" id="{562E3A2D-D856-4B5F-AE6A-0C3F154BEDCA}"/>
              </a:ext>
            </a:extLst>
          </p:cNvPr>
          <p:cNvSpPr txBox="1"/>
          <p:nvPr/>
        </p:nvSpPr>
        <p:spPr>
          <a:xfrm>
            <a:off x="13522784" y="9841601"/>
            <a:ext cx="2427588" cy="559594"/>
          </a:xfrm>
          <a:prstGeom prst="rect">
            <a:avLst/>
          </a:prstGeom>
          <a:noFill/>
        </p:spPr>
        <p:txBody>
          <a:bodyPr wrap="none" rtlCol="0">
            <a:noAutofit/>
          </a:bodyPr>
          <a:lstStyle/>
          <a:p>
            <a:pPr algn="ctr" defTabSz="1828800"/>
            <a:r>
              <a:rPr lang="en-US" sz="2200" b="1" spc="200">
                <a:solidFill>
                  <a:schemeClr val="tx2"/>
                </a:solidFill>
                <a:latin typeface="Poppins" panose="00000500000000000000" pitchFamily="2" charset="0"/>
                <a:ea typeface="Open Sans" panose="020B0606030504020204" pitchFamily="34" charset="0"/>
                <a:cs typeface="Poppins" panose="00000500000000000000" pitchFamily="2" charset="0"/>
              </a:rPr>
              <a:t>GET IN TOUCH</a:t>
            </a:r>
          </a:p>
        </p:txBody>
      </p:sp>
      <p:sp>
        <p:nvSpPr>
          <p:cNvPr id="42" name="TextBox 41">
            <a:extLst>
              <a:ext uri="{FF2B5EF4-FFF2-40B4-BE49-F238E27FC236}">
                <a16:creationId xmlns:a16="http://schemas.microsoft.com/office/drawing/2014/main" id="{C824CD79-F72C-4395-9BE9-7D8FC3AF6D03}"/>
              </a:ext>
            </a:extLst>
          </p:cNvPr>
          <p:cNvSpPr txBox="1"/>
          <p:nvPr/>
        </p:nvSpPr>
        <p:spPr>
          <a:xfrm>
            <a:off x="16700475" y="10228576"/>
            <a:ext cx="4136392" cy="1548950"/>
          </a:xfrm>
          <a:prstGeom prst="rect">
            <a:avLst/>
          </a:prstGeom>
          <a:noFill/>
        </p:spPr>
        <p:txBody>
          <a:bodyPr wrap="square" rtlCol="0">
            <a:spAutoFit/>
          </a:bodyPr>
          <a:lstStyle/>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www.glorycompany.com</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office@myexample.com</a:t>
            </a:r>
          </a:p>
          <a:p>
            <a:pPr algn="ctr" defTabSz="1828800">
              <a:lnSpc>
                <a:spcPct val="150000"/>
              </a:lnSpc>
            </a:pP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@GloryCompany</a:t>
            </a:r>
          </a:p>
        </p:txBody>
      </p:sp>
      <p:sp>
        <p:nvSpPr>
          <p:cNvPr id="43" name="TextBox 42">
            <a:extLst>
              <a:ext uri="{FF2B5EF4-FFF2-40B4-BE49-F238E27FC236}">
                <a16:creationId xmlns:a16="http://schemas.microsoft.com/office/drawing/2014/main" id="{E2B6C10B-DEC0-4CE5-863E-6941352F14AC}"/>
              </a:ext>
            </a:extLst>
          </p:cNvPr>
          <p:cNvSpPr txBox="1"/>
          <p:nvPr/>
        </p:nvSpPr>
        <p:spPr>
          <a:xfrm>
            <a:off x="17474325" y="9841601"/>
            <a:ext cx="2427588" cy="559594"/>
          </a:xfrm>
          <a:prstGeom prst="rect">
            <a:avLst/>
          </a:prstGeom>
          <a:noFill/>
        </p:spPr>
        <p:txBody>
          <a:bodyPr wrap="none" rtlCol="0">
            <a:noAutofit/>
          </a:bodyPr>
          <a:lstStyle/>
          <a:p>
            <a:pPr algn="ctr" defTabSz="1828800"/>
            <a:r>
              <a:rPr lang="en-US" sz="2200" b="1" spc="200">
                <a:solidFill>
                  <a:schemeClr val="tx2"/>
                </a:solidFill>
                <a:latin typeface="Poppins" panose="00000500000000000000" pitchFamily="2" charset="0"/>
                <a:ea typeface="Open Sans" panose="020B0606030504020204" pitchFamily="34" charset="0"/>
                <a:cs typeface="Poppins" panose="00000500000000000000" pitchFamily="2" charset="0"/>
              </a:rPr>
              <a:t>FOLLOW US</a:t>
            </a:r>
          </a:p>
        </p:txBody>
      </p:sp>
      <p:grpSp>
        <p:nvGrpSpPr>
          <p:cNvPr id="6" name="Group 5">
            <a:extLst>
              <a:ext uri="{FF2B5EF4-FFF2-40B4-BE49-F238E27FC236}">
                <a16:creationId xmlns:a16="http://schemas.microsoft.com/office/drawing/2014/main" id="{17C3DEE4-19B7-4102-98E5-7ECE437ADE36}"/>
              </a:ext>
            </a:extLst>
          </p:cNvPr>
          <p:cNvGrpSpPr/>
          <p:nvPr/>
        </p:nvGrpSpPr>
        <p:grpSpPr>
          <a:xfrm>
            <a:off x="4317616" y="7550509"/>
            <a:ext cx="1924158" cy="1924158"/>
            <a:chOff x="4317616" y="7550509"/>
            <a:chExt cx="1924158" cy="1924158"/>
          </a:xfrm>
        </p:grpSpPr>
        <p:sp>
          <p:nvSpPr>
            <p:cNvPr id="45" name="Rectangle: Rounded Corners 44">
              <a:extLst>
                <a:ext uri="{FF2B5EF4-FFF2-40B4-BE49-F238E27FC236}">
                  <a16:creationId xmlns:a16="http://schemas.microsoft.com/office/drawing/2014/main" id="{9A2AA98D-0E79-45DF-9761-870CD4BA285E}"/>
                </a:ext>
              </a:extLst>
            </p:cNvPr>
            <p:cNvSpPr/>
            <p:nvPr/>
          </p:nvSpPr>
          <p:spPr>
            <a:xfrm>
              <a:off x="4317616" y="7550509"/>
              <a:ext cx="1924158" cy="192415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46" name="Graphic 10" descr="Stopwatch">
              <a:extLst>
                <a:ext uri="{FF2B5EF4-FFF2-40B4-BE49-F238E27FC236}">
                  <a16:creationId xmlns:a16="http://schemas.microsoft.com/office/drawing/2014/main" id="{052A94FA-4BF9-4239-9861-AFF4E5DFB753}"/>
                </a:ext>
              </a:extLst>
            </p:cNvPr>
            <p:cNvGrpSpPr/>
            <p:nvPr/>
          </p:nvGrpSpPr>
          <p:grpSpPr>
            <a:xfrm>
              <a:off x="4468600" y="7701493"/>
              <a:ext cx="1622190" cy="1622190"/>
              <a:chOff x="5638800" y="2971800"/>
              <a:chExt cx="914400" cy="914400"/>
            </a:xfrm>
            <a:solidFill>
              <a:schemeClr val="tx2"/>
            </a:solidFill>
          </p:grpSpPr>
          <p:sp>
            <p:nvSpPr>
              <p:cNvPr id="47" name="Freeform: Shape 46">
                <a:extLst>
                  <a:ext uri="{FF2B5EF4-FFF2-40B4-BE49-F238E27FC236}">
                    <a16:creationId xmlns:a16="http://schemas.microsoft.com/office/drawing/2014/main" id="{D702399D-397F-4F72-93A3-BF7F620E08EA}"/>
                  </a:ext>
                </a:extLst>
              </p:cNvPr>
              <p:cNvSpPr/>
              <p:nvPr/>
            </p:nvSpPr>
            <p:spPr>
              <a:xfrm>
                <a:off x="6076950" y="326707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48" name="Freeform: Shape 47">
                <a:extLst>
                  <a:ext uri="{FF2B5EF4-FFF2-40B4-BE49-F238E27FC236}">
                    <a16:creationId xmlns:a16="http://schemas.microsoft.com/office/drawing/2014/main" id="{A57F4744-C5A4-4451-BE7E-2DA49C06019D}"/>
                  </a:ext>
                </a:extLst>
              </p:cNvPr>
              <p:cNvSpPr/>
              <p:nvPr/>
            </p:nvSpPr>
            <p:spPr>
              <a:xfrm>
                <a:off x="6076950" y="364807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49" name="Freeform: Shape 48">
                <a:extLst>
                  <a:ext uri="{FF2B5EF4-FFF2-40B4-BE49-F238E27FC236}">
                    <a16:creationId xmlns:a16="http://schemas.microsoft.com/office/drawing/2014/main" id="{ACA4FE54-8313-4672-9F61-CA72C9F6E3E6}"/>
                  </a:ext>
                </a:extLst>
              </p:cNvPr>
              <p:cNvSpPr/>
              <p:nvPr/>
            </p:nvSpPr>
            <p:spPr>
              <a:xfrm>
                <a:off x="6267450" y="3448050"/>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50" name="Freeform: Shape 49">
                <a:extLst>
                  <a:ext uri="{FF2B5EF4-FFF2-40B4-BE49-F238E27FC236}">
                    <a16:creationId xmlns:a16="http://schemas.microsoft.com/office/drawing/2014/main" id="{C82E5BCC-14B0-4D4D-9BF7-9BF7DAA0CD8E}"/>
                  </a:ext>
                </a:extLst>
              </p:cNvPr>
              <p:cNvSpPr/>
              <p:nvPr/>
            </p:nvSpPr>
            <p:spPr>
              <a:xfrm>
                <a:off x="5886450" y="3448050"/>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51" name="Freeform: Shape 50">
                <a:extLst>
                  <a:ext uri="{FF2B5EF4-FFF2-40B4-BE49-F238E27FC236}">
                    <a16:creationId xmlns:a16="http://schemas.microsoft.com/office/drawing/2014/main" id="{D6C6492B-62DB-49BD-AE51-519C140515F8}"/>
                  </a:ext>
                </a:extLst>
              </p:cNvPr>
              <p:cNvSpPr/>
              <p:nvPr/>
            </p:nvSpPr>
            <p:spPr>
              <a:xfrm>
                <a:off x="6076950" y="3333750"/>
                <a:ext cx="126682" cy="240982"/>
              </a:xfrm>
              <a:custGeom>
                <a:avLst/>
                <a:gdLst>
                  <a:gd name="connsiteX0" fmla="*/ 38100 w 126682"/>
                  <a:gd name="connsiteY0" fmla="*/ 0 h 240982"/>
                  <a:gd name="connsiteX1" fmla="*/ 0 w 126682"/>
                  <a:gd name="connsiteY1" fmla="*/ 0 h 240982"/>
                  <a:gd name="connsiteX2" fmla="*/ 0 w 126682"/>
                  <a:gd name="connsiteY2" fmla="*/ 133350 h 240982"/>
                  <a:gd name="connsiteX3" fmla="*/ 5715 w 126682"/>
                  <a:gd name="connsiteY3" fmla="*/ 146685 h 240982"/>
                  <a:gd name="connsiteX4" fmla="*/ 100013 w 126682"/>
                  <a:gd name="connsiteY4" fmla="*/ 240983 h 240982"/>
                  <a:gd name="connsiteX5" fmla="*/ 126682 w 126682"/>
                  <a:gd name="connsiteY5" fmla="*/ 214313 h 240982"/>
                  <a:gd name="connsiteX6" fmla="*/ 38100 w 126682"/>
                  <a:gd name="connsiteY6" fmla="*/ 125730 h 240982"/>
                  <a:gd name="connsiteX7" fmla="*/ 38100 w 126682"/>
                  <a:gd name="connsiteY7" fmla="*/ 0 h 24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682" h="240982">
                    <a:moveTo>
                      <a:pt x="38100" y="0"/>
                    </a:moveTo>
                    <a:lnTo>
                      <a:pt x="0" y="0"/>
                    </a:lnTo>
                    <a:lnTo>
                      <a:pt x="0" y="133350"/>
                    </a:lnTo>
                    <a:cubicBezTo>
                      <a:pt x="0" y="138113"/>
                      <a:pt x="1905" y="142875"/>
                      <a:pt x="5715" y="146685"/>
                    </a:cubicBezTo>
                    <a:lnTo>
                      <a:pt x="100013" y="240983"/>
                    </a:lnTo>
                    <a:lnTo>
                      <a:pt x="126682" y="214313"/>
                    </a:lnTo>
                    <a:lnTo>
                      <a:pt x="38100" y="125730"/>
                    </a:lnTo>
                    <a:lnTo>
                      <a:pt x="38100" y="0"/>
                    </a:ln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52" name="Freeform: Shape 51">
                <a:extLst>
                  <a:ext uri="{FF2B5EF4-FFF2-40B4-BE49-F238E27FC236}">
                    <a16:creationId xmlns:a16="http://schemas.microsoft.com/office/drawing/2014/main" id="{0625449E-F760-4F22-93A2-69AA5C9B254C}"/>
                  </a:ext>
                </a:extLst>
              </p:cNvPr>
              <p:cNvSpPr/>
              <p:nvPr/>
            </p:nvSpPr>
            <p:spPr>
              <a:xfrm>
                <a:off x="5772441" y="3057525"/>
                <a:ext cx="648267" cy="742430"/>
              </a:xfrm>
              <a:custGeom>
                <a:avLst/>
                <a:gdLst>
                  <a:gd name="connsiteX0" fmla="*/ 323559 w 648267"/>
                  <a:gd name="connsiteY0" fmla="*/ 685800 h 742430"/>
                  <a:gd name="connsiteX1" fmla="*/ 56859 w 648267"/>
                  <a:gd name="connsiteY1" fmla="*/ 419100 h 742430"/>
                  <a:gd name="connsiteX2" fmla="*/ 323559 w 648267"/>
                  <a:gd name="connsiteY2" fmla="*/ 152400 h 742430"/>
                  <a:gd name="connsiteX3" fmla="*/ 590259 w 648267"/>
                  <a:gd name="connsiteY3" fmla="*/ 419100 h 742430"/>
                  <a:gd name="connsiteX4" fmla="*/ 323559 w 648267"/>
                  <a:gd name="connsiteY4" fmla="*/ 685800 h 742430"/>
                  <a:gd name="connsiteX5" fmla="*/ 323559 w 648267"/>
                  <a:gd name="connsiteY5" fmla="*/ 685800 h 742430"/>
                  <a:gd name="connsiteX6" fmla="*/ 549301 w 648267"/>
                  <a:gd name="connsiteY6" fmla="*/ 186690 h 742430"/>
                  <a:gd name="connsiteX7" fmla="*/ 577876 w 648267"/>
                  <a:gd name="connsiteY7" fmla="*/ 158115 h 742430"/>
                  <a:gd name="connsiteX8" fmla="*/ 576924 w 648267"/>
                  <a:gd name="connsiteY8" fmla="*/ 118110 h 742430"/>
                  <a:gd name="connsiteX9" fmla="*/ 536919 w 648267"/>
                  <a:gd name="connsiteY9" fmla="*/ 117157 h 742430"/>
                  <a:gd name="connsiteX10" fmla="*/ 504534 w 648267"/>
                  <a:gd name="connsiteY10" fmla="*/ 150495 h 742430"/>
                  <a:gd name="connsiteX11" fmla="*/ 352134 w 648267"/>
                  <a:gd name="connsiteY11" fmla="*/ 97155 h 742430"/>
                  <a:gd name="connsiteX12" fmla="*/ 352134 w 648267"/>
                  <a:gd name="connsiteY12" fmla="*/ 57150 h 742430"/>
                  <a:gd name="connsiteX13" fmla="*/ 437859 w 648267"/>
                  <a:gd name="connsiteY13" fmla="*/ 57150 h 742430"/>
                  <a:gd name="connsiteX14" fmla="*/ 437859 w 648267"/>
                  <a:gd name="connsiteY14" fmla="*/ 0 h 742430"/>
                  <a:gd name="connsiteX15" fmla="*/ 209259 w 648267"/>
                  <a:gd name="connsiteY15" fmla="*/ 0 h 742430"/>
                  <a:gd name="connsiteX16" fmla="*/ 209259 w 648267"/>
                  <a:gd name="connsiteY16" fmla="*/ 57150 h 742430"/>
                  <a:gd name="connsiteX17" fmla="*/ 294984 w 648267"/>
                  <a:gd name="connsiteY17" fmla="*/ 57150 h 742430"/>
                  <a:gd name="connsiteX18" fmla="*/ 294984 w 648267"/>
                  <a:gd name="connsiteY18" fmla="*/ 96203 h 742430"/>
                  <a:gd name="connsiteX19" fmla="*/ 2566 w 648267"/>
                  <a:gd name="connsiteY19" fmla="*/ 378143 h 742430"/>
                  <a:gd name="connsiteX20" fmla="*/ 215926 w 648267"/>
                  <a:gd name="connsiteY20" fmla="*/ 723900 h 742430"/>
                  <a:gd name="connsiteX21" fmla="*/ 599784 w 648267"/>
                  <a:gd name="connsiteY21" fmla="*/ 589598 h 742430"/>
                  <a:gd name="connsiteX22" fmla="*/ 549301 w 648267"/>
                  <a:gd name="connsiteY22" fmla="*/ 186690 h 742430"/>
                  <a:gd name="connsiteX23" fmla="*/ 549301 w 648267"/>
                  <a:gd name="connsiteY23" fmla="*/ 186690 h 74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8267" h="742430">
                    <a:moveTo>
                      <a:pt x="323559" y="685800"/>
                    </a:moveTo>
                    <a:cubicBezTo>
                      <a:pt x="175921" y="685800"/>
                      <a:pt x="56859" y="566738"/>
                      <a:pt x="56859" y="419100"/>
                    </a:cubicBezTo>
                    <a:cubicBezTo>
                      <a:pt x="56859" y="271463"/>
                      <a:pt x="175921" y="152400"/>
                      <a:pt x="323559" y="152400"/>
                    </a:cubicBezTo>
                    <a:cubicBezTo>
                      <a:pt x="471196" y="152400"/>
                      <a:pt x="590259" y="271463"/>
                      <a:pt x="590259" y="419100"/>
                    </a:cubicBezTo>
                    <a:cubicBezTo>
                      <a:pt x="590259" y="566738"/>
                      <a:pt x="471196" y="685800"/>
                      <a:pt x="323559" y="685800"/>
                    </a:cubicBezTo>
                    <a:lnTo>
                      <a:pt x="323559" y="685800"/>
                    </a:lnTo>
                    <a:close/>
                    <a:moveTo>
                      <a:pt x="549301" y="186690"/>
                    </a:moveTo>
                    <a:lnTo>
                      <a:pt x="577876" y="158115"/>
                    </a:lnTo>
                    <a:cubicBezTo>
                      <a:pt x="588354" y="146685"/>
                      <a:pt x="588354" y="129540"/>
                      <a:pt x="576924" y="118110"/>
                    </a:cubicBezTo>
                    <a:cubicBezTo>
                      <a:pt x="566446" y="107632"/>
                      <a:pt x="548349" y="106680"/>
                      <a:pt x="536919" y="117157"/>
                    </a:cubicBezTo>
                    <a:lnTo>
                      <a:pt x="504534" y="150495"/>
                    </a:lnTo>
                    <a:cubicBezTo>
                      <a:pt x="458814" y="120015"/>
                      <a:pt x="406426" y="100965"/>
                      <a:pt x="352134" y="97155"/>
                    </a:cubicBezTo>
                    <a:lnTo>
                      <a:pt x="352134" y="57150"/>
                    </a:lnTo>
                    <a:lnTo>
                      <a:pt x="437859" y="57150"/>
                    </a:lnTo>
                    <a:lnTo>
                      <a:pt x="437859" y="0"/>
                    </a:lnTo>
                    <a:lnTo>
                      <a:pt x="209259" y="0"/>
                    </a:lnTo>
                    <a:lnTo>
                      <a:pt x="209259" y="57150"/>
                    </a:lnTo>
                    <a:lnTo>
                      <a:pt x="294984" y="57150"/>
                    </a:lnTo>
                    <a:lnTo>
                      <a:pt x="294984" y="96203"/>
                    </a:lnTo>
                    <a:cubicBezTo>
                      <a:pt x="143536" y="109538"/>
                      <a:pt x="21616" y="226695"/>
                      <a:pt x="2566" y="378143"/>
                    </a:cubicBezTo>
                    <a:cubicBezTo>
                      <a:pt x="-16484" y="529590"/>
                      <a:pt x="72099" y="673418"/>
                      <a:pt x="215926" y="723900"/>
                    </a:cubicBezTo>
                    <a:cubicBezTo>
                      <a:pt x="359754" y="774383"/>
                      <a:pt x="518821" y="719138"/>
                      <a:pt x="599784" y="589598"/>
                    </a:cubicBezTo>
                    <a:cubicBezTo>
                      <a:pt x="680746" y="460058"/>
                      <a:pt x="657886" y="292418"/>
                      <a:pt x="549301" y="186690"/>
                    </a:cubicBezTo>
                    <a:lnTo>
                      <a:pt x="549301" y="186690"/>
                    </a:ln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grpSp>
      </p:grpSp>
      <p:grpSp>
        <p:nvGrpSpPr>
          <p:cNvPr id="8" name="Group 7">
            <a:extLst>
              <a:ext uri="{FF2B5EF4-FFF2-40B4-BE49-F238E27FC236}">
                <a16:creationId xmlns:a16="http://schemas.microsoft.com/office/drawing/2014/main" id="{74B6D3AE-531B-4CCF-BC0F-5498C8BE880B}"/>
              </a:ext>
            </a:extLst>
          </p:cNvPr>
          <p:cNvGrpSpPr/>
          <p:nvPr/>
        </p:nvGrpSpPr>
        <p:grpSpPr>
          <a:xfrm>
            <a:off x="8400894" y="7550045"/>
            <a:ext cx="1924158" cy="1924158"/>
            <a:chOff x="8400894" y="7550045"/>
            <a:chExt cx="1924158" cy="1924158"/>
          </a:xfrm>
        </p:grpSpPr>
        <p:sp>
          <p:nvSpPr>
            <p:cNvPr id="53" name="Rectangle: Rounded Corners 52">
              <a:extLst>
                <a:ext uri="{FF2B5EF4-FFF2-40B4-BE49-F238E27FC236}">
                  <a16:creationId xmlns:a16="http://schemas.microsoft.com/office/drawing/2014/main" id="{59B8BD0E-4AFD-44D0-AC14-249102FAA6E2}"/>
                </a:ext>
              </a:extLst>
            </p:cNvPr>
            <p:cNvSpPr/>
            <p:nvPr/>
          </p:nvSpPr>
          <p:spPr>
            <a:xfrm>
              <a:off x="8400894" y="7550045"/>
              <a:ext cx="1924158" cy="192415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54" name="Graphic 516" descr="Signpost">
              <a:extLst>
                <a:ext uri="{FF2B5EF4-FFF2-40B4-BE49-F238E27FC236}">
                  <a16:creationId xmlns:a16="http://schemas.microsoft.com/office/drawing/2014/main" id="{A4BC84A7-0F5D-4D65-9FEE-7DDFC9F7CC0C}"/>
                </a:ext>
              </a:extLst>
            </p:cNvPr>
            <p:cNvSpPr/>
            <p:nvPr/>
          </p:nvSpPr>
          <p:spPr>
            <a:xfrm>
              <a:off x="8849974" y="7960101"/>
              <a:ext cx="1025994" cy="1172564"/>
            </a:xfrm>
            <a:custGeom>
              <a:avLst/>
              <a:gdLst>
                <a:gd name="connsiteX0" fmla="*/ 666750 w 666750"/>
                <a:gd name="connsiteY0" fmla="*/ 438150 h 762000"/>
                <a:gd name="connsiteX1" fmla="*/ 571500 w 666750"/>
                <a:gd name="connsiteY1" fmla="*/ 342900 h 762000"/>
                <a:gd name="connsiteX2" fmla="*/ 342900 w 666750"/>
                <a:gd name="connsiteY2" fmla="*/ 342900 h 762000"/>
                <a:gd name="connsiteX3" fmla="*/ 342900 w 666750"/>
                <a:gd name="connsiteY3" fmla="*/ 9525 h 762000"/>
                <a:gd name="connsiteX4" fmla="*/ 333375 w 666750"/>
                <a:gd name="connsiteY4" fmla="*/ 0 h 762000"/>
                <a:gd name="connsiteX5" fmla="*/ 323850 w 666750"/>
                <a:gd name="connsiteY5" fmla="*/ 9525 h 762000"/>
                <a:gd name="connsiteX6" fmla="*/ 323850 w 666750"/>
                <a:gd name="connsiteY6" fmla="*/ 114300 h 762000"/>
                <a:gd name="connsiteX7" fmla="*/ 95250 w 666750"/>
                <a:gd name="connsiteY7" fmla="*/ 114300 h 762000"/>
                <a:gd name="connsiteX8" fmla="*/ 0 w 666750"/>
                <a:gd name="connsiteY8" fmla="*/ 209550 h 762000"/>
                <a:gd name="connsiteX9" fmla="*/ 95250 w 666750"/>
                <a:gd name="connsiteY9" fmla="*/ 304800 h 762000"/>
                <a:gd name="connsiteX10" fmla="*/ 323850 w 666750"/>
                <a:gd name="connsiteY10" fmla="*/ 304800 h 762000"/>
                <a:gd name="connsiteX11" fmla="*/ 323850 w 666750"/>
                <a:gd name="connsiteY11" fmla="*/ 762000 h 762000"/>
                <a:gd name="connsiteX12" fmla="*/ 342900 w 666750"/>
                <a:gd name="connsiteY12" fmla="*/ 762000 h 762000"/>
                <a:gd name="connsiteX13" fmla="*/ 342900 w 666750"/>
                <a:gd name="connsiteY13" fmla="*/ 533400 h 762000"/>
                <a:gd name="connsiteX14" fmla="*/ 571500 w 666750"/>
                <a:gd name="connsiteY14" fmla="*/ 533400 h 762000"/>
                <a:gd name="connsiteX15" fmla="*/ 103137 w 666750"/>
                <a:gd name="connsiteY15" fmla="*/ 285750 h 762000"/>
                <a:gd name="connsiteX16" fmla="*/ 26937 w 666750"/>
                <a:gd name="connsiteY16" fmla="*/ 209550 h 762000"/>
                <a:gd name="connsiteX17" fmla="*/ 103137 w 666750"/>
                <a:gd name="connsiteY17" fmla="*/ 133350 h 762000"/>
                <a:gd name="connsiteX18" fmla="*/ 323850 w 666750"/>
                <a:gd name="connsiteY18" fmla="*/ 133350 h 762000"/>
                <a:gd name="connsiteX19" fmla="*/ 323850 w 666750"/>
                <a:gd name="connsiteY19" fmla="*/ 285750 h 762000"/>
                <a:gd name="connsiteX20" fmla="*/ 342900 w 666750"/>
                <a:gd name="connsiteY20" fmla="*/ 514350 h 762000"/>
                <a:gd name="connsiteX21" fmla="*/ 342900 w 666750"/>
                <a:gd name="connsiteY21" fmla="*/ 361950 h 762000"/>
                <a:gd name="connsiteX22" fmla="*/ 563613 w 666750"/>
                <a:gd name="connsiteY22" fmla="*/ 361950 h 762000"/>
                <a:gd name="connsiteX23" fmla="*/ 639813 w 666750"/>
                <a:gd name="connsiteY23" fmla="*/ 438150 h 762000"/>
                <a:gd name="connsiteX24" fmla="*/ 563613 w 666750"/>
                <a:gd name="connsiteY24" fmla="*/ 5143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66750" h="762000">
                  <a:moveTo>
                    <a:pt x="666750" y="438150"/>
                  </a:moveTo>
                  <a:lnTo>
                    <a:pt x="571500" y="342900"/>
                  </a:lnTo>
                  <a:lnTo>
                    <a:pt x="342900" y="342900"/>
                  </a:lnTo>
                  <a:lnTo>
                    <a:pt x="342900" y="9525"/>
                  </a:lnTo>
                  <a:cubicBezTo>
                    <a:pt x="342900" y="4264"/>
                    <a:pt x="338636" y="0"/>
                    <a:pt x="333375" y="0"/>
                  </a:cubicBezTo>
                  <a:cubicBezTo>
                    <a:pt x="328114" y="0"/>
                    <a:pt x="323850" y="4264"/>
                    <a:pt x="323850" y="9525"/>
                  </a:cubicBezTo>
                  <a:lnTo>
                    <a:pt x="323850" y="114300"/>
                  </a:lnTo>
                  <a:lnTo>
                    <a:pt x="95250" y="114300"/>
                  </a:lnTo>
                  <a:lnTo>
                    <a:pt x="0" y="209550"/>
                  </a:lnTo>
                  <a:lnTo>
                    <a:pt x="95250" y="304800"/>
                  </a:lnTo>
                  <a:lnTo>
                    <a:pt x="323850" y="304800"/>
                  </a:lnTo>
                  <a:lnTo>
                    <a:pt x="323850" y="762000"/>
                  </a:lnTo>
                  <a:lnTo>
                    <a:pt x="342900" y="762000"/>
                  </a:lnTo>
                  <a:lnTo>
                    <a:pt x="342900" y="533400"/>
                  </a:lnTo>
                  <a:lnTo>
                    <a:pt x="571500" y="533400"/>
                  </a:lnTo>
                  <a:close/>
                  <a:moveTo>
                    <a:pt x="103137" y="285750"/>
                  </a:moveTo>
                  <a:lnTo>
                    <a:pt x="26937" y="209550"/>
                  </a:lnTo>
                  <a:lnTo>
                    <a:pt x="103137" y="133350"/>
                  </a:lnTo>
                  <a:lnTo>
                    <a:pt x="323850" y="133350"/>
                  </a:lnTo>
                  <a:lnTo>
                    <a:pt x="323850" y="285750"/>
                  </a:lnTo>
                  <a:close/>
                  <a:moveTo>
                    <a:pt x="342900" y="514350"/>
                  </a:moveTo>
                  <a:lnTo>
                    <a:pt x="342900" y="361950"/>
                  </a:lnTo>
                  <a:lnTo>
                    <a:pt x="563613" y="361950"/>
                  </a:lnTo>
                  <a:lnTo>
                    <a:pt x="639813" y="438150"/>
                  </a:lnTo>
                  <a:lnTo>
                    <a:pt x="563613" y="514350"/>
                  </a:lnTo>
                  <a:close/>
                </a:path>
              </a:pathLst>
            </a:custGeom>
            <a:solidFill>
              <a:schemeClr val="tx2"/>
            </a:solidFill>
            <a:ln w="19050"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grpSp>
      <p:grpSp>
        <p:nvGrpSpPr>
          <p:cNvPr id="9" name="Group 8">
            <a:extLst>
              <a:ext uri="{FF2B5EF4-FFF2-40B4-BE49-F238E27FC236}">
                <a16:creationId xmlns:a16="http://schemas.microsoft.com/office/drawing/2014/main" id="{DBA521A6-7AEB-4E13-8384-E44E0734EF24}"/>
              </a:ext>
            </a:extLst>
          </p:cNvPr>
          <p:cNvGrpSpPr/>
          <p:nvPr/>
        </p:nvGrpSpPr>
        <p:grpSpPr>
          <a:xfrm>
            <a:off x="13697910" y="7550043"/>
            <a:ext cx="1924158" cy="1924158"/>
            <a:chOff x="13697910" y="7550043"/>
            <a:chExt cx="1924158" cy="1924158"/>
          </a:xfrm>
        </p:grpSpPr>
        <p:sp>
          <p:nvSpPr>
            <p:cNvPr id="55" name="Rectangle: Rounded Corners 54">
              <a:extLst>
                <a:ext uri="{FF2B5EF4-FFF2-40B4-BE49-F238E27FC236}">
                  <a16:creationId xmlns:a16="http://schemas.microsoft.com/office/drawing/2014/main" id="{DB2D1A92-7A49-4A6E-83DC-404CEB224369}"/>
                </a:ext>
              </a:extLst>
            </p:cNvPr>
            <p:cNvSpPr/>
            <p:nvPr/>
          </p:nvSpPr>
          <p:spPr>
            <a:xfrm>
              <a:off x="13697910" y="7550043"/>
              <a:ext cx="1924158" cy="192415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56" name="Graphic 520" descr="Speaker phone">
              <a:extLst>
                <a:ext uri="{FF2B5EF4-FFF2-40B4-BE49-F238E27FC236}">
                  <a16:creationId xmlns:a16="http://schemas.microsoft.com/office/drawing/2014/main" id="{0ED71B08-A917-49A3-9528-7C268F12DA0A}"/>
                </a:ext>
              </a:extLst>
            </p:cNvPr>
            <p:cNvGrpSpPr/>
            <p:nvPr/>
          </p:nvGrpSpPr>
          <p:grpSpPr>
            <a:xfrm>
              <a:off x="14122596" y="7986590"/>
              <a:ext cx="1074786" cy="1051064"/>
              <a:chOff x="5787219" y="3124170"/>
              <a:chExt cx="627488" cy="613639"/>
            </a:xfrm>
            <a:solidFill>
              <a:schemeClr val="tx2"/>
            </a:solidFill>
          </p:grpSpPr>
          <p:sp>
            <p:nvSpPr>
              <p:cNvPr id="57" name="Freeform: Shape 56">
                <a:extLst>
                  <a:ext uri="{FF2B5EF4-FFF2-40B4-BE49-F238E27FC236}">
                    <a16:creationId xmlns:a16="http://schemas.microsoft.com/office/drawing/2014/main" id="{B5341FD4-BE4C-4D79-8993-D36035769C38}"/>
                  </a:ext>
                </a:extLst>
              </p:cNvPr>
              <p:cNvSpPr/>
              <p:nvPr/>
            </p:nvSpPr>
            <p:spPr>
              <a:xfrm>
                <a:off x="5787219" y="3213534"/>
                <a:ext cx="522694" cy="524275"/>
              </a:xfrm>
              <a:custGeom>
                <a:avLst/>
                <a:gdLst>
                  <a:gd name="connsiteX0" fmla="*/ 424471 w 522694"/>
                  <a:gd name="connsiteY0" fmla="*/ 319659 h 524275"/>
                  <a:gd name="connsiteX1" fmla="*/ 384224 w 522694"/>
                  <a:gd name="connsiteY1" fmla="*/ 319302 h 524275"/>
                  <a:gd name="connsiteX2" fmla="*/ 383866 w 522694"/>
                  <a:gd name="connsiteY2" fmla="*/ 319659 h 524275"/>
                  <a:gd name="connsiteX3" fmla="*/ 335451 w 522694"/>
                  <a:gd name="connsiteY3" fmla="*/ 370094 h 524275"/>
                  <a:gd name="connsiteX4" fmla="*/ 315801 w 522694"/>
                  <a:gd name="connsiteY4" fmla="*/ 370094 h 524275"/>
                  <a:gd name="connsiteX5" fmla="*/ 153352 w 522694"/>
                  <a:gd name="connsiteY5" fmla="*/ 208302 h 524275"/>
                  <a:gd name="connsiteX6" fmla="*/ 153352 w 522694"/>
                  <a:gd name="connsiteY6" fmla="*/ 188652 h 524275"/>
                  <a:gd name="connsiteX7" fmla="*/ 203777 w 522694"/>
                  <a:gd name="connsiteY7" fmla="*/ 138865 h 524275"/>
                  <a:gd name="connsiteX8" fmla="*/ 204134 w 522694"/>
                  <a:gd name="connsiteY8" fmla="*/ 98617 h 524275"/>
                  <a:gd name="connsiteX9" fmla="*/ 203777 w 522694"/>
                  <a:gd name="connsiteY9" fmla="*/ 98260 h 524275"/>
                  <a:gd name="connsiteX10" fmla="*/ 113404 w 522694"/>
                  <a:gd name="connsiteY10" fmla="*/ 8515 h 524275"/>
                  <a:gd name="connsiteX11" fmla="*/ 93754 w 522694"/>
                  <a:gd name="connsiteY11" fmla="*/ 0 h 524275"/>
                  <a:gd name="connsiteX12" fmla="*/ 73456 w 522694"/>
                  <a:gd name="connsiteY12" fmla="*/ 8515 h 524275"/>
                  <a:gd name="connsiteX13" fmla="*/ 21716 w 522694"/>
                  <a:gd name="connsiteY13" fmla="*/ 60265 h 524275"/>
                  <a:gd name="connsiteX14" fmla="*/ 104 w 522694"/>
                  <a:gd name="connsiteY14" fmla="*/ 106775 h 524275"/>
                  <a:gd name="connsiteX15" fmla="*/ 15173 w 522694"/>
                  <a:gd name="connsiteY15" fmla="*/ 191929 h 524275"/>
                  <a:gd name="connsiteX16" fmla="*/ 54463 w 522694"/>
                  <a:gd name="connsiteY16" fmla="*/ 260709 h 524275"/>
                  <a:gd name="connsiteX17" fmla="*/ 254203 w 522694"/>
                  <a:gd name="connsiteY17" fmla="*/ 467039 h 524275"/>
                  <a:gd name="connsiteX18" fmla="*/ 295446 w 522694"/>
                  <a:gd name="connsiteY18" fmla="*/ 493243 h 524275"/>
                  <a:gd name="connsiteX19" fmla="*/ 400221 w 522694"/>
                  <a:gd name="connsiteY19" fmla="*/ 524027 h 524275"/>
                  <a:gd name="connsiteX20" fmla="*/ 406507 w 522694"/>
                  <a:gd name="connsiteY20" fmla="*/ 524275 h 524275"/>
                  <a:gd name="connsiteX21" fmla="*/ 467020 w 522694"/>
                  <a:gd name="connsiteY21" fmla="*/ 497824 h 524275"/>
                  <a:gd name="connsiteX22" fmla="*/ 514168 w 522694"/>
                  <a:gd name="connsiteY22" fmla="*/ 450666 h 524275"/>
                  <a:gd name="connsiteX23" fmla="*/ 522684 w 522694"/>
                  <a:gd name="connsiteY23" fmla="*/ 430359 h 524275"/>
                  <a:gd name="connsiteX24" fmla="*/ 514826 w 522694"/>
                  <a:gd name="connsiteY24" fmla="*/ 410051 h 524275"/>
                  <a:gd name="connsiteX25" fmla="*/ 86924 w 522694"/>
                  <a:gd name="connsiteY25" fmla="*/ 21984 h 524275"/>
                  <a:gd name="connsiteX26" fmla="*/ 93754 w 522694"/>
                  <a:gd name="connsiteY26" fmla="*/ 19050 h 524275"/>
                  <a:gd name="connsiteX27" fmla="*/ 99983 w 522694"/>
                  <a:gd name="connsiteY27" fmla="*/ 22031 h 524275"/>
                  <a:gd name="connsiteX28" fmla="*/ 190299 w 522694"/>
                  <a:gd name="connsiteY28" fmla="*/ 111719 h 524275"/>
                  <a:gd name="connsiteX29" fmla="*/ 190666 w 522694"/>
                  <a:gd name="connsiteY29" fmla="*/ 125036 h 524275"/>
                  <a:gd name="connsiteX30" fmla="*/ 190395 w 522694"/>
                  <a:gd name="connsiteY30" fmla="*/ 125311 h 524275"/>
                  <a:gd name="connsiteX31" fmla="*/ 174040 w 522694"/>
                  <a:gd name="connsiteY31" fmla="*/ 141503 h 524275"/>
                  <a:gd name="connsiteX32" fmla="*/ 70751 w 522694"/>
                  <a:gd name="connsiteY32" fmla="*/ 38176 h 524275"/>
                  <a:gd name="connsiteX33" fmla="*/ 453561 w 522694"/>
                  <a:gd name="connsiteY33" fmla="*/ 484356 h 524275"/>
                  <a:gd name="connsiteX34" fmla="*/ 453313 w 522694"/>
                  <a:gd name="connsiteY34" fmla="*/ 484603 h 524275"/>
                  <a:gd name="connsiteX35" fmla="*/ 453065 w 522694"/>
                  <a:gd name="connsiteY35" fmla="*/ 484861 h 524275"/>
                  <a:gd name="connsiteX36" fmla="*/ 406517 w 522694"/>
                  <a:gd name="connsiteY36" fmla="*/ 505225 h 524275"/>
                  <a:gd name="connsiteX37" fmla="*/ 401564 w 522694"/>
                  <a:gd name="connsiteY37" fmla="*/ 505025 h 524275"/>
                  <a:gd name="connsiteX38" fmla="*/ 304275 w 522694"/>
                  <a:gd name="connsiteY38" fmla="*/ 476355 h 524275"/>
                  <a:gd name="connsiteX39" fmla="*/ 265623 w 522694"/>
                  <a:gd name="connsiteY39" fmla="*/ 451799 h 524275"/>
                  <a:gd name="connsiteX40" fmla="*/ 265413 w 522694"/>
                  <a:gd name="connsiteY40" fmla="*/ 451647 h 524275"/>
                  <a:gd name="connsiteX41" fmla="*/ 265204 w 522694"/>
                  <a:gd name="connsiteY41" fmla="*/ 451495 h 524275"/>
                  <a:gd name="connsiteX42" fmla="*/ 70094 w 522694"/>
                  <a:gd name="connsiteY42" fmla="*/ 249812 h 524275"/>
                  <a:gd name="connsiteX43" fmla="*/ 32946 w 522694"/>
                  <a:gd name="connsiteY43" fmla="*/ 184928 h 524275"/>
                  <a:gd name="connsiteX44" fmla="*/ 19164 w 522694"/>
                  <a:gd name="connsiteY44" fmla="*/ 108042 h 524275"/>
                  <a:gd name="connsiteX45" fmla="*/ 19164 w 522694"/>
                  <a:gd name="connsiteY45" fmla="*/ 107756 h 524275"/>
                  <a:gd name="connsiteX46" fmla="*/ 19164 w 522694"/>
                  <a:gd name="connsiteY46" fmla="*/ 107480 h 524275"/>
                  <a:gd name="connsiteX47" fmla="*/ 34861 w 522694"/>
                  <a:gd name="connsiteY47" fmla="*/ 74076 h 524275"/>
                  <a:gd name="connsiteX48" fmla="*/ 35042 w 522694"/>
                  <a:gd name="connsiteY48" fmla="*/ 73904 h 524275"/>
                  <a:gd name="connsiteX49" fmla="*/ 35213 w 522694"/>
                  <a:gd name="connsiteY49" fmla="*/ 73733 h 524275"/>
                  <a:gd name="connsiteX50" fmla="*/ 57321 w 522694"/>
                  <a:gd name="connsiteY50" fmla="*/ 51635 h 524275"/>
                  <a:gd name="connsiteX51" fmla="*/ 160486 w 522694"/>
                  <a:gd name="connsiteY51" fmla="*/ 154838 h 524275"/>
                  <a:gd name="connsiteX52" fmla="*/ 139874 w 522694"/>
                  <a:gd name="connsiteY52" fmla="*/ 175184 h 524275"/>
                  <a:gd name="connsiteX53" fmla="*/ 139874 w 522694"/>
                  <a:gd name="connsiteY53" fmla="*/ 221799 h 524275"/>
                  <a:gd name="connsiteX54" fmla="*/ 302285 w 522694"/>
                  <a:gd name="connsiteY54" fmla="*/ 383562 h 524275"/>
                  <a:gd name="connsiteX55" fmla="*/ 349148 w 522694"/>
                  <a:gd name="connsiteY55" fmla="*/ 383296 h 524275"/>
                  <a:gd name="connsiteX56" fmla="*/ 368645 w 522694"/>
                  <a:gd name="connsiteY56" fmla="*/ 362998 h 524275"/>
                  <a:gd name="connsiteX57" fmla="*/ 471782 w 522694"/>
                  <a:gd name="connsiteY57" fmla="*/ 466144 h 524275"/>
                  <a:gd name="connsiteX58" fmla="*/ 500710 w 522694"/>
                  <a:gd name="connsiteY58" fmla="*/ 437198 h 524275"/>
                  <a:gd name="connsiteX59" fmla="*/ 485250 w 522694"/>
                  <a:gd name="connsiteY59" fmla="*/ 452638 h 524275"/>
                  <a:gd name="connsiteX60" fmla="*/ 381838 w 522694"/>
                  <a:gd name="connsiteY60" fmla="*/ 349263 h 524275"/>
                  <a:gd name="connsiteX61" fmla="*/ 397363 w 522694"/>
                  <a:gd name="connsiteY61" fmla="*/ 333127 h 524275"/>
                  <a:gd name="connsiteX62" fmla="*/ 410681 w 522694"/>
                  <a:gd name="connsiteY62" fmla="*/ 332786 h 524275"/>
                  <a:gd name="connsiteX63" fmla="*/ 411022 w 522694"/>
                  <a:gd name="connsiteY63" fmla="*/ 333127 h 524275"/>
                  <a:gd name="connsiteX64" fmla="*/ 501395 w 522694"/>
                  <a:gd name="connsiteY64" fmla="*/ 423529 h 524275"/>
                  <a:gd name="connsiteX65" fmla="*/ 500738 w 522694"/>
                  <a:gd name="connsiteY65" fmla="*/ 437198 h 52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2694" h="524275">
                    <a:moveTo>
                      <a:pt x="424471" y="319659"/>
                    </a:moveTo>
                    <a:cubicBezTo>
                      <a:pt x="413456" y="308446"/>
                      <a:pt x="395436" y="308286"/>
                      <a:pt x="384224" y="319302"/>
                    </a:cubicBezTo>
                    <a:cubicBezTo>
                      <a:pt x="384104" y="319420"/>
                      <a:pt x="383984" y="319539"/>
                      <a:pt x="383866" y="319659"/>
                    </a:cubicBezTo>
                    <a:lnTo>
                      <a:pt x="335451" y="370094"/>
                    </a:lnTo>
                    <a:cubicBezTo>
                      <a:pt x="329950" y="375337"/>
                      <a:pt x="321301" y="375337"/>
                      <a:pt x="315801" y="370094"/>
                    </a:cubicBezTo>
                    <a:lnTo>
                      <a:pt x="153352" y="208302"/>
                    </a:lnTo>
                    <a:cubicBezTo>
                      <a:pt x="148108" y="202802"/>
                      <a:pt x="148108" y="194153"/>
                      <a:pt x="153352" y="188652"/>
                    </a:cubicBezTo>
                    <a:lnTo>
                      <a:pt x="203777" y="138865"/>
                    </a:lnTo>
                    <a:cubicBezTo>
                      <a:pt x="214990" y="127849"/>
                      <a:pt x="215150" y="109830"/>
                      <a:pt x="204134" y="98617"/>
                    </a:cubicBezTo>
                    <a:cubicBezTo>
                      <a:pt x="204016" y="98497"/>
                      <a:pt x="203897" y="98378"/>
                      <a:pt x="203777" y="98260"/>
                    </a:cubicBezTo>
                    <a:lnTo>
                      <a:pt x="113404" y="8515"/>
                    </a:lnTo>
                    <a:cubicBezTo>
                      <a:pt x="108217" y="3221"/>
                      <a:pt x="101164" y="165"/>
                      <a:pt x="93754" y="0"/>
                    </a:cubicBezTo>
                    <a:cubicBezTo>
                      <a:pt x="86152" y="158"/>
                      <a:pt x="78895" y="3202"/>
                      <a:pt x="73456" y="8515"/>
                    </a:cubicBezTo>
                    <a:lnTo>
                      <a:pt x="21716" y="60265"/>
                    </a:lnTo>
                    <a:cubicBezTo>
                      <a:pt x="8676" y="72322"/>
                      <a:pt x="911" y="89033"/>
                      <a:pt x="104" y="106775"/>
                    </a:cubicBezTo>
                    <a:cubicBezTo>
                      <a:pt x="-811" y="135896"/>
                      <a:pt x="4319" y="164890"/>
                      <a:pt x="15173" y="191929"/>
                    </a:cubicBezTo>
                    <a:cubicBezTo>
                      <a:pt x="25947" y="216106"/>
                      <a:pt x="39110" y="239147"/>
                      <a:pt x="54463" y="260709"/>
                    </a:cubicBezTo>
                    <a:cubicBezTo>
                      <a:pt x="107840" y="341142"/>
                      <a:pt x="175544" y="411080"/>
                      <a:pt x="254203" y="467039"/>
                    </a:cubicBezTo>
                    <a:cubicBezTo>
                      <a:pt x="267297" y="476762"/>
                      <a:pt x="281081" y="485519"/>
                      <a:pt x="295446" y="493243"/>
                    </a:cubicBezTo>
                    <a:cubicBezTo>
                      <a:pt x="327982" y="510354"/>
                      <a:pt x="363599" y="520819"/>
                      <a:pt x="400221" y="524027"/>
                    </a:cubicBezTo>
                    <a:cubicBezTo>
                      <a:pt x="402316" y="524199"/>
                      <a:pt x="404421" y="524275"/>
                      <a:pt x="406507" y="524275"/>
                    </a:cubicBezTo>
                    <a:cubicBezTo>
                      <a:pt x="429467" y="524203"/>
                      <a:pt x="451373" y="514628"/>
                      <a:pt x="467020" y="497824"/>
                    </a:cubicBezTo>
                    <a:lnTo>
                      <a:pt x="514168" y="450666"/>
                    </a:lnTo>
                    <a:cubicBezTo>
                      <a:pt x="519590" y="445296"/>
                      <a:pt x="522653" y="437990"/>
                      <a:pt x="522684" y="430359"/>
                    </a:cubicBezTo>
                    <a:cubicBezTo>
                      <a:pt x="522890" y="422810"/>
                      <a:pt x="520060" y="415495"/>
                      <a:pt x="514826" y="410051"/>
                    </a:cubicBezTo>
                    <a:close/>
                    <a:moveTo>
                      <a:pt x="86924" y="21984"/>
                    </a:moveTo>
                    <a:cubicBezTo>
                      <a:pt x="88791" y="20243"/>
                      <a:pt x="91206" y="19206"/>
                      <a:pt x="93754" y="19050"/>
                    </a:cubicBezTo>
                    <a:cubicBezTo>
                      <a:pt x="96128" y="19235"/>
                      <a:pt x="98350" y="20298"/>
                      <a:pt x="99983" y="22031"/>
                    </a:cubicBezTo>
                    <a:lnTo>
                      <a:pt x="190299" y="111719"/>
                    </a:lnTo>
                    <a:cubicBezTo>
                      <a:pt x="194078" y="115295"/>
                      <a:pt x="194242" y="121257"/>
                      <a:pt x="190666" y="125036"/>
                    </a:cubicBezTo>
                    <a:cubicBezTo>
                      <a:pt x="190577" y="125129"/>
                      <a:pt x="190487" y="125221"/>
                      <a:pt x="190395" y="125311"/>
                    </a:cubicBezTo>
                    <a:lnTo>
                      <a:pt x="174040" y="141503"/>
                    </a:lnTo>
                    <a:lnTo>
                      <a:pt x="70751" y="38176"/>
                    </a:lnTo>
                    <a:close/>
                    <a:moveTo>
                      <a:pt x="453561" y="484356"/>
                    </a:moveTo>
                    <a:lnTo>
                      <a:pt x="453313" y="484603"/>
                    </a:lnTo>
                    <a:lnTo>
                      <a:pt x="453065" y="484861"/>
                    </a:lnTo>
                    <a:cubicBezTo>
                      <a:pt x="441044" y="497809"/>
                      <a:pt x="424186" y="505184"/>
                      <a:pt x="406517" y="505225"/>
                    </a:cubicBezTo>
                    <a:cubicBezTo>
                      <a:pt x="404926" y="505225"/>
                      <a:pt x="403326" y="505168"/>
                      <a:pt x="401564" y="505025"/>
                    </a:cubicBezTo>
                    <a:cubicBezTo>
                      <a:pt x="367552" y="502027"/>
                      <a:pt x="334478" y="492280"/>
                      <a:pt x="304275" y="476355"/>
                    </a:cubicBezTo>
                    <a:cubicBezTo>
                      <a:pt x="290818" y="469110"/>
                      <a:pt x="277900" y="460904"/>
                      <a:pt x="265623" y="451799"/>
                    </a:cubicBezTo>
                    <a:lnTo>
                      <a:pt x="265413" y="451647"/>
                    </a:lnTo>
                    <a:lnTo>
                      <a:pt x="265204" y="451495"/>
                    </a:lnTo>
                    <a:cubicBezTo>
                      <a:pt x="188315" y="396841"/>
                      <a:pt x="122171" y="328469"/>
                      <a:pt x="70094" y="249812"/>
                    </a:cubicBezTo>
                    <a:cubicBezTo>
                      <a:pt x="55589" y="229470"/>
                      <a:pt x="43146" y="207735"/>
                      <a:pt x="32946" y="184928"/>
                    </a:cubicBezTo>
                    <a:cubicBezTo>
                      <a:pt x="23219" y="160490"/>
                      <a:pt x="18531" y="134338"/>
                      <a:pt x="19164" y="108042"/>
                    </a:cubicBezTo>
                    <a:lnTo>
                      <a:pt x="19164" y="107756"/>
                    </a:lnTo>
                    <a:lnTo>
                      <a:pt x="19164" y="107480"/>
                    </a:lnTo>
                    <a:cubicBezTo>
                      <a:pt x="19808" y="94717"/>
                      <a:pt x="25446" y="82719"/>
                      <a:pt x="34861" y="74076"/>
                    </a:cubicBezTo>
                    <a:lnTo>
                      <a:pt x="35042" y="73904"/>
                    </a:lnTo>
                    <a:lnTo>
                      <a:pt x="35213" y="73733"/>
                    </a:lnTo>
                    <a:lnTo>
                      <a:pt x="57321" y="51635"/>
                    </a:lnTo>
                    <a:lnTo>
                      <a:pt x="160486" y="154838"/>
                    </a:lnTo>
                    <a:lnTo>
                      <a:pt x="139874" y="175184"/>
                    </a:lnTo>
                    <a:cubicBezTo>
                      <a:pt x="127205" y="188140"/>
                      <a:pt x="127205" y="208843"/>
                      <a:pt x="139874" y="221799"/>
                    </a:cubicBezTo>
                    <a:lnTo>
                      <a:pt x="302285" y="383562"/>
                    </a:lnTo>
                    <a:cubicBezTo>
                      <a:pt x="315331" y="396351"/>
                      <a:pt x="336248" y="396232"/>
                      <a:pt x="349148" y="383296"/>
                    </a:cubicBezTo>
                    <a:lnTo>
                      <a:pt x="368645" y="362998"/>
                    </a:lnTo>
                    <a:lnTo>
                      <a:pt x="471782" y="466144"/>
                    </a:lnTo>
                    <a:close/>
                    <a:moveTo>
                      <a:pt x="500710" y="437198"/>
                    </a:moveTo>
                    <a:lnTo>
                      <a:pt x="485250" y="452638"/>
                    </a:lnTo>
                    <a:lnTo>
                      <a:pt x="381838" y="349263"/>
                    </a:lnTo>
                    <a:lnTo>
                      <a:pt x="397363" y="333127"/>
                    </a:lnTo>
                    <a:cubicBezTo>
                      <a:pt x="400947" y="329355"/>
                      <a:pt x="406909" y="329203"/>
                      <a:pt x="410681" y="332786"/>
                    </a:cubicBezTo>
                    <a:cubicBezTo>
                      <a:pt x="410797" y="332897"/>
                      <a:pt x="410912" y="333011"/>
                      <a:pt x="411022" y="333127"/>
                    </a:cubicBezTo>
                    <a:lnTo>
                      <a:pt x="501395" y="423529"/>
                    </a:lnTo>
                    <a:cubicBezTo>
                      <a:pt x="504674" y="427593"/>
                      <a:pt x="504391" y="433467"/>
                      <a:pt x="500738" y="437198"/>
                    </a:cubicBezTo>
                    <a:close/>
                  </a:path>
                </a:pathLst>
              </a:custGeom>
              <a:grpFill/>
              <a:ln w="317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8" name="Freeform: Shape 57">
                <a:extLst>
                  <a:ext uri="{FF2B5EF4-FFF2-40B4-BE49-F238E27FC236}">
                    <a16:creationId xmlns:a16="http://schemas.microsoft.com/office/drawing/2014/main" id="{2956AED7-6232-4CF6-8012-AB78C801A5DD}"/>
                  </a:ext>
                </a:extLst>
              </p:cNvPr>
              <p:cNvSpPr/>
              <p:nvPr/>
            </p:nvSpPr>
            <p:spPr>
              <a:xfrm>
                <a:off x="6090570" y="3124170"/>
                <a:ext cx="324137" cy="324145"/>
              </a:xfrm>
              <a:custGeom>
                <a:avLst/>
                <a:gdLst>
                  <a:gd name="connsiteX0" fmla="*/ 231172 w 324137"/>
                  <a:gd name="connsiteY0" fmla="*/ 92964 h 324145"/>
                  <a:gd name="connsiteX1" fmla="*/ 0 w 324137"/>
                  <a:gd name="connsiteY1" fmla="*/ 96 h 324145"/>
                  <a:gd name="connsiteX2" fmla="*/ 391 w 324137"/>
                  <a:gd name="connsiteY2" fmla="*/ 19146 h 324145"/>
                  <a:gd name="connsiteX3" fmla="*/ 304990 w 324137"/>
                  <a:gd name="connsiteY3" fmla="*/ 310939 h 324145"/>
                  <a:gd name="connsiteX4" fmla="*/ 304990 w 324137"/>
                  <a:gd name="connsiteY4" fmla="*/ 323755 h 324145"/>
                  <a:gd name="connsiteX5" fmla="*/ 324040 w 324137"/>
                  <a:gd name="connsiteY5" fmla="*/ 324146 h 324145"/>
                  <a:gd name="connsiteX6" fmla="*/ 231172 w 324137"/>
                  <a:gd name="connsiteY6" fmla="*/ 92964 h 32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137" h="324145">
                    <a:moveTo>
                      <a:pt x="231172" y="92964"/>
                    </a:moveTo>
                    <a:cubicBezTo>
                      <a:pt x="170155" y="31550"/>
                      <a:pt x="86546" y="-2037"/>
                      <a:pt x="0" y="96"/>
                    </a:cubicBezTo>
                    <a:lnTo>
                      <a:pt x="391" y="19146"/>
                    </a:lnTo>
                    <a:cubicBezTo>
                      <a:pt x="165081" y="15609"/>
                      <a:pt x="301455" y="146250"/>
                      <a:pt x="304990" y="310939"/>
                    </a:cubicBezTo>
                    <a:cubicBezTo>
                      <a:pt x="305082" y="315211"/>
                      <a:pt x="305082" y="319484"/>
                      <a:pt x="304990" y="323755"/>
                    </a:cubicBezTo>
                    <a:lnTo>
                      <a:pt x="324040" y="324146"/>
                    </a:lnTo>
                    <a:cubicBezTo>
                      <a:pt x="326186" y="237595"/>
                      <a:pt x="292596" y="153979"/>
                      <a:pt x="231172" y="92964"/>
                    </a:cubicBezTo>
                    <a:close/>
                  </a:path>
                </a:pathLst>
              </a:custGeom>
              <a:grpFill/>
              <a:ln w="317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9" name="Freeform: Shape 58">
                <a:extLst>
                  <a:ext uri="{FF2B5EF4-FFF2-40B4-BE49-F238E27FC236}">
                    <a16:creationId xmlns:a16="http://schemas.microsoft.com/office/drawing/2014/main" id="{81713CCC-B78A-464C-9363-792382D6598F}"/>
                  </a:ext>
                </a:extLst>
              </p:cNvPr>
              <p:cNvSpPr/>
              <p:nvPr/>
            </p:nvSpPr>
            <p:spPr>
              <a:xfrm>
                <a:off x="6090494" y="3223829"/>
                <a:ext cx="224583" cy="224572"/>
              </a:xfrm>
              <a:custGeom>
                <a:avLst/>
                <a:gdLst>
                  <a:gd name="connsiteX0" fmla="*/ 0 w 224583"/>
                  <a:gd name="connsiteY0" fmla="*/ 106 h 224572"/>
                  <a:gd name="connsiteX1" fmla="*/ 581 w 224583"/>
                  <a:gd name="connsiteY1" fmla="*/ 19156 h 224572"/>
                  <a:gd name="connsiteX2" fmla="*/ 205426 w 224583"/>
                  <a:gd name="connsiteY2" fmla="*/ 211538 h 224572"/>
                  <a:gd name="connsiteX3" fmla="*/ 205426 w 224583"/>
                  <a:gd name="connsiteY3" fmla="*/ 223992 h 224572"/>
                  <a:gd name="connsiteX4" fmla="*/ 224476 w 224583"/>
                  <a:gd name="connsiteY4" fmla="*/ 224573 h 224572"/>
                  <a:gd name="connsiteX5" fmla="*/ 13595 w 224583"/>
                  <a:gd name="connsiteY5" fmla="*/ 106 h 224572"/>
                  <a:gd name="connsiteX6" fmla="*/ 0 w 224583"/>
                  <a:gd name="connsiteY6" fmla="*/ 106 h 224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583" h="224572">
                    <a:moveTo>
                      <a:pt x="0" y="106"/>
                    </a:moveTo>
                    <a:lnTo>
                      <a:pt x="581" y="19156"/>
                    </a:lnTo>
                    <a:cubicBezTo>
                      <a:pt x="110272" y="15715"/>
                      <a:pt x="201983" y="101847"/>
                      <a:pt x="205426" y="211538"/>
                    </a:cubicBezTo>
                    <a:cubicBezTo>
                      <a:pt x="205555" y="215688"/>
                      <a:pt x="205555" y="219842"/>
                      <a:pt x="205426" y="223992"/>
                    </a:cubicBezTo>
                    <a:lnTo>
                      <a:pt x="224476" y="224573"/>
                    </a:lnTo>
                    <a:cubicBezTo>
                      <a:pt x="228228" y="104355"/>
                      <a:pt x="133813" y="3857"/>
                      <a:pt x="13595" y="106"/>
                    </a:cubicBezTo>
                    <a:cubicBezTo>
                      <a:pt x="9064" y="-35"/>
                      <a:pt x="4530" y="-35"/>
                      <a:pt x="0" y="106"/>
                    </a:cubicBezTo>
                    <a:close/>
                  </a:path>
                </a:pathLst>
              </a:custGeom>
              <a:grpFill/>
              <a:ln w="317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60" name="Freeform: Shape 59">
                <a:extLst>
                  <a:ext uri="{FF2B5EF4-FFF2-40B4-BE49-F238E27FC236}">
                    <a16:creationId xmlns:a16="http://schemas.microsoft.com/office/drawing/2014/main" id="{AA3128C7-8166-4CB0-96E5-A8294CFFA1F6}"/>
                  </a:ext>
                </a:extLst>
              </p:cNvPr>
              <p:cNvSpPr/>
              <p:nvPr/>
            </p:nvSpPr>
            <p:spPr>
              <a:xfrm>
                <a:off x="6090227" y="3323547"/>
                <a:ext cx="125116" cy="125121"/>
              </a:xfrm>
              <a:custGeom>
                <a:avLst/>
                <a:gdLst>
                  <a:gd name="connsiteX0" fmla="*/ 124892 w 125116"/>
                  <a:gd name="connsiteY0" fmla="*/ 125121 h 125121"/>
                  <a:gd name="connsiteX1" fmla="*/ 14414 w 125116"/>
                  <a:gd name="connsiteY1" fmla="*/ 221 h 125121"/>
                  <a:gd name="connsiteX2" fmla="*/ 0 w 125116"/>
                  <a:gd name="connsiteY2" fmla="*/ 220 h 125121"/>
                  <a:gd name="connsiteX3" fmla="*/ 1114 w 125116"/>
                  <a:gd name="connsiteY3" fmla="*/ 19270 h 125121"/>
                  <a:gd name="connsiteX4" fmla="*/ 105889 w 125116"/>
                  <a:gd name="connsiteY4" fmla="*/ 111858 h 125121"/>
                  <a:gd name="connsiteX5" fmla="*/ 105889 w 125116"/>
                  <a:gd name="connsiteY5" fmla="*/ 124045 h 12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116" h="125121">
                    <a:moveTo>
                      <a:pt x="124892" y="125121"/>
                    </a:moveTo>
                    <a:cubicBezTo>
                      <a:pt x="128874" y="60124"/>
                      <a:pt x="79412" y="4203"/>
                      <a:pt x="14414" y="221"/>
                    </a:cubicBezTo>
                    <a:cubicBezTo>
                      <a:pt x="9614" y="-73"/>
                      <a:pt x="4801" y="-73"/>
                      <a:pt x="0" y="220"/>
                    </a:cubicBezTo>
                    <a:lnTo>
                      <a:pt x="1114" y="19270"/>
                    </a:lnTo>
                    <a:cubicBezTo>
                      <a:pt x="55615" y="15905"/>
                      <a:pt x="102524" y="57358"/>
                      <a:pt x="105889" y="111858"/>
                    </a:cubicBezTo>
                    <a:cubicBezTo>
                      <a:pt x="106140" y="115916"/>
                      <a:pt x="106140" y="119986"/>
                      <a:pt x="105889" y="124045"/>
                    </a:cubicBezTo>
                    <a:close/>
                  </a:path>
                </a:pathLst>
              </a:custGeom>
              <a:grpFill/>
              <a:ln w="317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grpSp>
      </p:grpSp>
      <p:grpSp>
        <p:nvGrpSpPr>
          <p:cNvPr id="10" name="Group 9">
            <a:extLst>
              <a:ext uri="{FF2B5EF4-FFF2-40B4-BE49-F238E27FC236}">
                <a16:creationId xmlns:a16="http://schemas.microsoft.com/office/drawing/2014/main" id="{EE0F11DD-1016-4B53-8B6B-E673DCCA8891}"/>
              </a:ext>
            </a:extLst>
          </p:cNvPr>
          <p:cNvGrpSpPr/>
          <p:nvPr/>
        </p:nvGrpSpPr>
        <p:grpSpPr>
          <a:xfrm>
            <a:off x="17596160" y="7541923"/>
            <a:ext cx="1924158" cy="1924158"/>
            <a:chOff x="17596160" y="7541923"/>
            <a:chExt cx="1924158" cy="1924158"/>
          </a:xfrm>
        </p:grpSpPr>
        <p:sp>
          <p:nvSpPr>
            <p:cNvPr id="61" name="Rectangle: Rounded Corners 60">
              <a:extLst>
                <a:ext uri="{FF2B5EF4-FFF2-40B4-BE49-F238E27FC236}">
                  <a16:creationId xmlns:a16="http://schemas.microsoft.com/office/drawing/2014/main" id="{056F757F-2BBE-4D00-8767-CDCCE8E015A8}"/>
                </a:ext>
              </a:extLst>
            </p:cNvPr>
            <p:cNvSpPr/>
            <p:nvPr/>
          </p:nvSpPr>
          <p:spPr>
            <a:xfrm>
              <a:off x="17596160" y="7541923"/>
              <a:ext cx="1924158" cy="1924158"/>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62" name="Graphic 529" descr="Follow">
              <a:extLst>
                <a:ext uri="{FF2B5EF4-FFF2-40B4-BE49-F238E27FC236}">
                  <a16:creationId xmlns:a16="http://schemas.microsoft.com/office/drawing/2014/main" id="{86CC70AC-3D4E-467F-B061-8F554FD3C277}"/>
                </a:ext>
              </a:extLst>
            </p:cNvPr>
            <p:cNvGrpSpPr/>
            <p:nvPr/>
          </p:nvGrpSpPr>
          <p:grpSpPr>
            <a:xfrm>
              <a:off x="18017128" y="7940345"/>
              <a:ext cx="1082222" cy="1127314"/>
              <a:chOff x="5753100" y="3076575"/>
              <a:chExt cx="685800" cy="714375"/>
            </a:xfrm>
            <a:solidFill>
              <a:schemeClr val="tx2"/>
            </a:solidFill>
          </p:grpSpPr>
          <p:sp>
            <p:nvSpPr>
              <p:cNvPr id="63" name="Freeform: Shape 62">
                <a:extLst>
                  <a:ext uri="{FF2B5EF4-FFF2-40B4-BE49-F238E27FC236}">
                    <a16:creationId xmlns:a16="http://schemas.microsoft.com/office/drawing/2014/main" id="{61A596FA-1411-4EA9-952B-4336B50F7972}"/>
                  </a:ext>
                </a:extLst>
              </p:cNvPr>
              <p:cNvSpPr/>
              <p:nvPr/>
            </p:nvSpPr>
            <p:spPr>
              <a:xfrm>
                <a:off x="5905500" y="3076575"/>
                <a:ext cx="304800" cy="304800"/>
              </a:xfrm>
              <a:custGeom>
                <a:avLst/>
                <a:gdLst>
                  <a:gd name="connsiteX0" fmla="*/ 152400 w 304800"/>
                  <a:gd name="connsiteY0" fmla="*/ 304800 h 304800"/>
                  <a:gd name="connsiteX1" fmla="*/ 304800 w 304800"/>
                  <a:gd name="connsiteY1" fmla="*/ 152400 h 304800"/>
                  <a:gd name="connsiteX2" fmla="*/ 152400 w 304800"/>
                  <a:gd name="connsiteY2" fmla="*/ 0 h 304800"/>
                  <a:gd name="connsiteX3" fmla="*/ 0 w 304800"/>
                  <a:gd name="connsiteY3" fmla="*/ 152400 h 304800"/>
                  <a:gd name="connsiteX4" fmla="*/ 152400 w 304800"/>
                  <a:gd name="connsiteY4" fmla="*/ 304800 h 304800"/>
                  <a:gd name="connsiteX5" fmla="*/ 152400 w 304800"/>
                  <a:gd name="connsiteY5" fmla="*/ 19050 h 304800"/>
                  <a:gd name="connsiteX6" fmla="*/ 285750 w 304800"/>
                  <a:gd name="connsiteY6" fmla="*/ 152400 h 304800"/>
                  <a:gd name="connsiteX7" fmla="*/ 152400 w 304800"/>
                  <a:gd name="connsiteY7" fmla="*/ 285750 h 304800"/>
                  <a:gd name="connsiteX8" fmla="*/ 19050 w 304800"/>
                  <a:gd name="connsiteY8" fmla="*/ 152400 h 304800"/>
                  <a:gd name="connsiteX9" fmla="*/ 152400 w 304800"/>
                  <a:gd name="connsiteY9"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800" h="304800">
                    <a:moveTo>
                      <a:pt x="152400" y="304800"/>
                    </a:moveTo>
                    <a:cubicBezTo>
                      <a:pt x="236569" y="304800"/>
                      <a:pt x="304800" y="236569"/>
                      <a:pt x="304800" y="152400"/>
                    </a:cubicBezTo>
                    <a:cubicBezTo>
                      <a:pt x="304800" y="68231"/>
                      <a:pt x="236569" y="0"/>
                      <a:pt x="152400" y="0"/>
                    </a:cubicBezTo>
                    <a:cubicBezTo>
                      <a:pt x="68231" y="0"/>
                      <a:pt x="0" y="68231"/>
                      <a:pt x="0" y="152400"/>
                    </a:cubicBezTo>
                    <a:cubicBezTo>
                      <a:pt x="0" y="236569"/>
                      <a:pt x="68231" y="304800"/>
                      <a:pt x="152400" y="304800"/>
                    </a:cubicBezTo>
                    <a:close/>
                    <a:moveTo>
                      <a:pt x="152400" y="19050"/>
                    </a:moveTo>
                    <a:cubicBezTo>
                      <a:pt x="226047" y="19050"/>
                      <a:pt x="285750" y="78753"/>
                      <a:pt x="285750" y="152400"/>
                    </a:cubicBezTo>
                    <a:cubicBezTo>
                      <a:pt x="285750" y="226047"/>
                      <a:pt x="226047" y="285750"/>
                      <a:pt x="152400" y="285750"/>
                    </a:cubicBezTo>
                    <a:cubicBezTo>
                      <a:pt x="78753" y="285750"/>
                      <a:pt x="19050" y="226047"/>
                      <a:pt x="19050" y="152400"/>
                    </a:cubicBezTo>
                    <a:cubicBezTo>
                      <a:pt x="19123" y="78783"/>
                      <a:pt x="78783" y="19123"/>
                      <a:pt x="152400" y="19050"/>
                    </a:cubicBezTo>
                    <a:close/>
                  </a:path>
                </a:pathLst>
              </a:custGeom>
              <a:grpFill/>
              <a:ln w="952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64" name="Freeform: Shape 63">
                <a:extLst>
                  <a:ext uri="{FF2B5EF4-FFF2-40B4-BE49-F238E27FC236}">
                    <a16:creationId xmlns:a16="http://schemas.microsoft.com/office/drawing/2014/main" id="{9CEDE56D-C6DB-4C51-8349-B586CCC8077B}"/>
                  </a:ext>
                </a:extLst>
              </p:cNvPr>
              <p:cNvSpPr/>
              <p:nvPr/>
            </p:nvSpPr>
            <p:spPr>
              <a:xfrm>
                <a:off x="5753100" y="3419475"/>
                <a:ext cx="527227" cy="304800"/>
              </a:xfrm>
              <a:custGeom>
                <a:avLst/>
                <a:gdLst>
                  <a:gd name="connsiteX0" fmla="*/ 496300 w 527227"/>
                  <a:gd name="connsiteY0" fmla="*/ 63760 h 304800"/>
                  <a:gd name="connsiteX1" fmla="*/ 527228 w 527227"/>
                  <a:gd name="connsiteY1" fmla="*/ 57941 h 304800"/>
                  <a:gd name="connsiteX2" fmla="*/ 429339 w 527227"/>
                  <a:gd name="connsiteY2" fmla="*/ 18888 h 304800"/>
                  <a:gd name="connsiteX3" fmla="*/ 304800 w 527227"/>
                  <a:gd name="connsiteY3" fmla="*/ 0 h 304800"/>
                  <a:gd name="connsiteX4" fmla="*/ 180375 w 527227"/>
                  <a:gd name="connsiteY4" fmla="*/ 18821 h 304800"/>
                  <a:gd name="connsiteX5" fmla="*/ 33109 w 527227"/>
                  <a:gd name="connsiteY5" fmla="*/ 90659 h 304800"/>
                  <a:gd name="connsiteX6" fmla="*/ 0 w 527227"/>
                  <a:gd name="connsiteY6" fmla="*/ 157163 h 304800"/>
                  <a:gd name="connsiteX7" fmla="*/ 0 w 527227"/>
                  <a:gd name="connsiteY7" fmla="*/ 304800 h 304800"/>
                  <a:gd name="connsiteX8" fmla="*/ 19050 w 527227"/>
                  <a:gd name="connsiteY8" fmla="*/ 304800 h 304800"/>
                  <a:gd name="connsiteX9" fmla="*/ 19050 w 527227"/>
                  <a:gd name="connsiteY9" fmla="*/ 157163 h 304800"/>
                  <a:gd name="connsiteX10" fmla="*/ 44653 w 527227"/>
                  <a:gd name="connsiteY10" fmla="*/ 105813 h 304800"/>
                  <a:gd name="connsiteX11" fmla="*/ 185509 w 527227"/>
                  <a:gd name="connsiteY11" fmla="*/ 37233 h 304800"/>
                  <a:gd name="connsiteX12" fmla="*/ 304800 w 527227"/>
                  <a:gd name="connsiteY12" fmla="*/ 19050 h 304800"/>
                  <a:gd name="connsiteX13" fmla="*/ 423986 w 527227"/>
                  <a:gd name="connsiteY13" fmla="*/ 37148 h 304800"/>
                  <a:gd name="connsiteX14" fmla="*/ 496300 w 527227"/>
                  <a:gd name="connsiteY14" fmla="*/ 6376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7227" h="304800">
                    <a:moveTo>
                      <a:pt x="496300" y="63760"/>
                    </a:moveTo>
                    <a:cubicBezTo>
                      <a:pt x="506407" y="60870"/>
                      <a:pt x="516761" y="58922"/>
                      <a:pt x="527228" y="57941"/>
                    </a:cubicBezTo>
                    <a:cubicBezTo>
                      <a:pt x="496128" y="41376"/>
                      <a:pt x="463302" y="28279"/>
                      <a:pt x="429339" y="18888"/>
                    </a:cubicBezTo>
                    <a:cubicBezTo>
                      <a:pt x="388985" y="6484"/>
                      <a:pt x="347018" y="119"/>
                      <a:pt x="304800" y="0"/>
                    </a:cubicBezTo>
                    <a:cubicBezTo>
                      <a:pt x="262673" y="712"/>
                      <a:pt x="220829" y="7041"/>
                      <a:pt x="180375" y="18821"/>
                    </a:cubicBezTo>
                    <a:cubicBezTo>
                      <a:pt x="127586" y="34292"/>
                      <a:pt x="77795" y="58581"/>
                      <a:pt x="33109" y="90659"/>
                    </a:cubicBezTo>
                    <a:cubicBezTo>
                      <a:pt x="12629" y="106716"/>
                      <a:pt x="469" y="131142"/>
                      <a:pt x="0" y="157163"/>
                    </a:cubicBezTo>
                    <a:lnTo>
                      <a:pt x="0" y="304800"/>
                    </a:lnTo>
                    <a:lnTo>
                      <a:pt x="19050" y="304800"/>
                    </a:lnTo>
                    <a:lnTo>
                      <a:pt x="19050" y="157163"/>
                    </a:lnTo>
                    <a:cubicBezTo>
                      <a:pt x="19473" y="137078"/>
                      <a:pt x="28866" y="118238"/>
                      <a:pt x="44653" y="105813"/>
                    </a:cubicBezTo>
                    <a:cubicBezTo>
                      <a:pt x="87416" y="75197"/>
                      <a:pt x="135036" y="52012"/>
                      <a:pt x="185509" y="37233"/>
                    </a:cubicBezTo>
                    <a:cubicBezTo>
                      <a:pt x="224288" y="25897"/>
                      <a:pt x="264404" y="19782"/>
                      <a:pt x="304800" y="19050"/>
                    </a:cubicBezTo>
                    <a:cubicBezTo>
                      <a:pt x="345204" y="19168"/>
                      <a:pt x="385368" y="25267"/>
                      <a:pt x="423986" y="37148"/>
                    </a:cubicBezTo>
                    <a:cubicBezTo>
                      <a:pt x="448748" y="44121"/>
                      <a:pt x="472926" y="53019"/>
                      <a:pt x="496300" y="63760"/>
                    </a:cubicBezTo>
                    <a:close/>
                  </a:path>
                </a:pathLst>
              </a:custGeom>
              <a:grpFill/>
              <a:ln w="952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65" name="Freeform: Shape 64">
                <a:extLst>
                  <a:ext uri="{FF2B5EF4-FFF2-40B4-BE49-F238E27FC236}">
                    <a16:creationId xmlns:a16="http://schemas.microsoft.com/office/drawing/2014/main" id="{FF5C7580-626B-4A43-A20D-46B401E207B5}"/>
                  </a:ext>
                </a:extLst>
              </p:cNvPr>
              <p:cNvSpPr/>
              <p:nvPr/>
            </p:nvSpPr>
            <p:spPr>
              <a:xfrm>
                <a:off x="6153150" y="3505200"/>
                <a:ext cx="285750" cy="285750"/>
              </a:xfrm>
              <a:custGeom>
                <a:avLst/>
                <a:gdLst>
                  <a:gd name="connsiteX0" fmla="*/ 142875 w 285750"/>
                  <a:gd name="connsiteY0" fmla="*/ 0 h 285750"/>
                  <a:gd name="connsiteX1" fmla="*/ 0 w 285750"/>
                  <a:gd name="connsiteY1" fmla="*/ 142875 h 285750"/>
                  <a:gd name="connsiteX2" fmla="*/ 142875 w 285750"/>
                  <a:gd name="connsiteY2" fmla="*/ 285750 h 285750"/>
                  <a:gd name="connsiteX3" fmla="*/ 285750 w 285750"/>
                  <a:gd name="connsiteY3" fmla="*/ 142875 h 285750"/>
                  <a:gd name="connsiteX4" fmla="*/ 142875 w 285750"/>
                  <a:gd name="connsiteY4" fmla="*/ 0 h 285750"/>
                  <a:gd name="connsiteX5" fmla="*/ 142875 w 285750"/>
                  <a:gd name="connsiteY5" fmla="*/ 266700 h 285750"/>
                  <a:gd name="connsiteX6" fmla="*/ 19050 w 285750"/>
                  <a:gd name="connsiteY6" fmla="*/ 142875 h 285750"/>
                  <a:gd name="connsiteX7" fmla="*/ 142875 w 285750"/>
                  <a:gd name="connsiteY7" fmla="*/ 19050 h 285750"/>
                  <a:gd name="connsiteX8" fmla="*/ 266700 w 285750"/>
                  <a:gd name="connsiteY8" fmla="*/ 142875 h 285750"/>
                  <a:gd name="connsiteX9" fmla="*/ 142875 w 285750"/>
                  <a:gd name="connsiteY9" fmla="*/ 26670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0" h="285750">
                    <a:moveTo>
                      <a:pt x="142875" y="0"/>
                    </a:moveTo>
                    <a:cubicBezTo>
                      <a:pt x="63967" y="0"/>
                      <a:pt x="0" y="63967"/>
                      <a:pt x="0" y="142875"/>
                    </a:cubicBezTo>
                    <a:cubicBezTo>
                      <a:pt x="0" y="221783"/>
                      <a:pt x="63967" y="285750"/>
                      <a:pt x="142875" y="285750"/>
                    </a:cubicBezTo>
                    <a:cubicBezTo>
                      <a:pt x="221783" y="285750"/>
                      <a:pt x="285750" y="221783"/>
                      <a:pt x="285750" y="142875"/>
                    </a:cubicBezTo>
                    <a:cubicBezTo>
                      <a:pt x="285660" y="64004"/>
                      <a:pt x="221746" y="90"/>
                      <a:pt x="142875" y="0"/>
                    </a:cubicBezTo>
                    <a:close/>
                    <a:moveTo>
                      <a:pt x="142875" y="266700"/>
                    </a:moveTo>
                    <a:cubicBezTo>
                      <a:pt x="74488" y="266700"/>
                      <a:pt x="19050" y="211262"/>
                      <a:pt x="19050" y="142875"/>
                    </a:cubicBezTo>
                    <a:cubicBezTo>
                      <a:pt x="19050" y="74488"/>
                      <a:pt x="74488" y="19050"/>
                      <a:pt x="142875" y="19050"/>
                    </a:cubicBezTo>
                    <a:cubicBezTo>
                      <a:pt x="211262" y="19050"/>
                      <a:pt x="266700" y="74488"/>
                      <a:pt x="266700" y="142875"/>
                    </a:cubicBezTo>
                    <a:cubicBezTo>
                      <a:pt x="266621" y="211229"/>
                      <a:pt x="211229" y="266621"/>
                      <a:pt x="142875" y="266700"/>
                    </a:cubicBezTo>
                    <a:close/>
                  </a:path>
                </a:pathLst>
              </a:custGeom>
              <a:grpFill/>
              <a:ln w="952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66" name="Freeform: Shape 65">
                <a:extLst>
                  <a:ext uri="{FF2B5EF4-FFF2-40B4-BE49-F238E27FC236}">
                    <a16:creationId xmlns:a16="http://schemas.microsoft.com/office/drawing/2014/main" id="{1E7AF977-EE0B-4717-AE68-A8FC463A67B3}"/>
                  </a:ext>
                </a:extLst>
              </p:cNvPr>
              <p:cNvSpPr/>
              <p:nvPr/>
            </p:nvSpPr>
            <p:spPr>
              <a:xfrm>
                <a:off x="6229350" y="3581400"/>
                <a:ext cx="133350" cy="133350"/>
              </a:xfrm>
              <a:custGeom>
                <a:avLst/>
                <a:gdLst>
                  <a:gd name="connsiteX0" fmla="*/ 76200 w 133350"/>
                  <a:gd name="connsiteY0" fmla="*/ 0 h 133350"/>
                  <a:gd name="connsiteX1" fmla="*/ 57150 w 133350"/>
                  <a:gd name="connsiteY1" fmla="*/ 0 h 133350"/>
                  <a:gd name="connsiteX2" fmla="*/ 57150 w 133350"/>
                  <a:gd name="connsiteY2" fmla="*/ 57150 h 133350"/>
                  <a:gd name="connsiteX3" fmla="*/ 0 w 133350"/>
                  <a:gd name="connsiteY3" fmla="*/ 57150 h 133350"/>
                  <a:gd name="connsiteX4" fmla="*/ 0 w 133350"/>
                  <a:gd name="connsiteY4" fmla="*/ 76200 h 133350"/>
                  <a:gd name="connsiteX5" fmla="*/ 57150 w 133350"/>
                  <a:gd name="connsiteY5" fmla="*/ 76200 h 133350"/>
                  <a:gd name="connsiteX6" fmla="*/ 57150 w 133350"/>
                  <a:gd name="connsiteY6" fmla="*/ 133350 h 133350"/>
                  <a:gd name="connsiteX7" fmla="*/ 76200 w 133350"/>
                  <a:gd name="connsiteY7" fmla="*/ 133350 h 133350"/>
                  <a:gd name="connsiteX8" fmla="*/ 76200 w 133350"/>
                  <a:gd name="connsiteY8" fmla="*/ 76200 h 133350"/>
                  <a:gd name="connsiteX9" fmla="*/ 133350 w 133350"/>
                  <a:gd name="connsiteY9" fmla="*/ 76200 h 133350"/>
                  <a:gd name="connsiteX10" fmla="*/ 133350 w 133350"/>
                  <a:gd name="connsiteY10" fmla="*/ 57150 h 133350"/>
                  <a:gd name="connsiteX11" fmla="*/ 76200 w 133350"/>
                  <a:gd name="connsiteY11" fmla="*/ 57150 h 133350"/>
                  <a:gd name="connsiteX12" fmla="*/ 76200 w 133350"/>
                  <a:gd name="connsiteY12"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350" h="133350">
                    <a:moveTo>
                      <a:pt x="76200" y="0"/>
                    </a:moveTo>
                    <a:lnTo>
                      <a:pt x="57150" y="0"/>
                    </a:lnTo>
                    <a:lnTo>
                      <a:pt x="57150" y="57150"/>
                    </a:lnTo>
                    <a:lnTo>
                      <a:pt x="0" y="57150"/>
                    </a:lnTo>
                    <a:lnTo>
                      <a:pt x="0" y="76200"/>
                    </a:lnTo>
                    <a:lnTo>
                      <a:pt x="57150" y="76200"/>
                    </a:lnTo>
                    <a:lnTo>
                      <a:pt x="57150" y="133350"/>
                    </a:lnTo>
                    <a:lnTo>
                      <a:pt x="76200" y="133350"/>
                    </a:lnTo>
                    <a:lnTo>
                      <a:pt x="76200" y="76200"/>
                    </a:lnTo>
                    <a:lnTo>
                      <a:pt x="133350" y="76200"/>
                    </a:lnTo>
                    <a:lnTo>
                      <a:pt x="133350" y="57150"/>
                    </a:lnTo>
                    <a:lnTo>
                      <a:pt x="76200" y="57150"/>
                    </a:lnTo>
                    <a:lnTo>
                      <a:pt x="76200" y="0"/>
                    </a:lnTo>
                    <a:close/>
                  </a:path>
                </a:pathLst>
              </a:custGeom>
              <a:grpFill/>
              <a:ln w="9525" cap="flat">
                <a:solidFill>
                  <a:schemeClr val="tx2"/>
                </a:solidFill>
                <a:prstDash val="solid"/>
                <a:miter/>
              </a:ln>
            </p:spPr>
            <p:txBody>
              <a:bodyPr rtlCol="0" anchor="ctr"/>
              <a:lstStyle/>
              <a:p>
                <a:pPr defTabSz="1828800"/>
                <a:endParaRPr lang="en-US" sz="3600">
                  <a:solidFill>
                    <a:srgbClr val="3D3D3D"/>
                  </a:solidFill>
                  <a:latin typeface="Calibri" panose="020F0502020204030204"/>
                </a:endParaRPr>
              </a:p>
            </p:txBody>
          </p:sp>
        </p:grpSp>
      </p:grpSp>
      <p:grpSp>
        <p:nvGrpSpPr>
          <p:cNvPr id="44" name="Group 43">
            <a:extLst>
              <a:ext uri="{FF2B5EF4-FFF2-40B4-BE49-F238E27FC236}">
                <a16:creationId xmlns:a16="http://schemas.microsoft.com/office/drawing/2014/main" id="{4BCF4FBC-4576-461C-8FF1-11657FF7EFB0}"/>
              </a:ext>
            </a:extLst>
          </p:cNvPr>
          <p:cNvGrpSpPr/>
          <p:nvPr/>
        </p:nvGrpSpPr>
        <p:grpSpPr>
          <a:xfrm>
            <a:off x="21486714" y="940290"/>
            <a:ext cx="1733320" cy="380594"/>
            <a:chOff x="-2808348" y="655438"/>
            <a:chExt cx="14185914" cy="3114879"/>
          </a:xfrm>
          <a:solidFill>
            <a:schemeClr val="tx2"/>
          </a:solidFill>
        </p:grpSpPr>
        <p:sp>
          <p:nvSpPr>
            <p:cNvPr id="67" name="Freeform 88">
              <a:extLst>
                <a:ext uri="{FF2B5EF4-FFF2-40B4-BE49-F238E27FC236}">
                  <a16:creationId xmlns:a16="http://schemas.microsoft.com/office/drawing/2014/main" id="{ECF4F83C-BC8C-4C20-BD12-1179ED1B297C}"/>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68" name="Freeform: Shape 67">
              <a:extLst>
                <a:ext uri="{FF2B5EF4-FFF2-40B4-BE49-F238E27FC236}">
                  <a16:creationId xmlns:a16="http://schemas.microsoft.com/office/drawing/2014/main" id="{39C9CC81-7F8D-41BC-A568-5E928BF13D95}"/>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69" name="Group 68">
              <a:extLst>
                <a:ext uri="{FF2B5EF4-FFF2-40B4-BE49-F238E27FC236}">
                  <a16:creationId xmlns:a16="http://schemas.microsoft.com/office/drawing/2014/main" id="{8A309AC3-F987-4815-968E-D970F660D56C}"/>
                </a:ext>
              </a:extLst>
            </p:cNvPr>
            <p:cNvGrpSpPr/>
            <p:nvPr/>
          </p:nvGrpSpPr>
          <p:grpSpPr>
            <a:xfrm>
              <a:off x="2868343" y="938734"/>
              <a:ext cx="2565529" cy="2678828"/>
              <a:chOff x="8223954" y="1597322"/>
              <a:chExt cx="232377" cy="259774"/>
            </a:xfrm>
            <a:grpFill/>
          </p:grpSpPr>
          <p:sp>
            <p:nvSpPr>
              <p:cNvPr id="70" name="Rectangle 119">
                <a:extLst>
                  <a:ext uri="{FF2B5EF4-FFF2-40B4-BE49-F238E27FC236}">
                    <a16:creationId xmlns:a16="http://schemas.microsoft.com/office/drawing/2014/main" id="{92FFD0C1-0420-4367-B909-E68EEBADE6A5}"/>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1" name="Rectangle 120">
                <a:extLst>
                  <a:ext uri="{FF2B5EF4-FFF2-40B4-BE49-F238E27FC236}">
                    <a16:creationId xmlns:a16="http://schemas.microsoft.com/office/drawing/2014/main" id="{2BEB2E6C-6A9B-48AB-933A-57C366001013}"/>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2" name="Freeform 121">
                <a:extLst>
                  <a:ext uri="{FF2B5EF4-FFF2-40B4-BE49-F238E27FC236}">
                    <a16:creationId xmlns:a16="http://schemas.microsoft.com/office/drawing/2014/main" id="{85672BE2-4EE4-4DC3-868C-6877A207BF3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189382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360"/>
                                          </p:val>
                                        </p:tav>
                                        <p:tav tm="100000">
                                          <p:val>
                                            <p:fltVal val="0"/>
                                          </p:val>
                                        </p:tav>
                                      </p:tavLst>
                                    </p:anim>
                                    <p:animEffect transition="in" filter="fade">
                                      <p:cBhvr>
                                        <p:cTn id="10" dur="1000"/>
                                        <p:tgtEl>
                                          <p:spTgt spid="3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1000" fill="hold"/>
                                        <p:tgtEl>
                                          <p:spTgt spid="35"/>
                                        </p:tgtEl>
                                        <p:attrNameLst>
                                          <p:attrName>ppt_w</p:attrName>
                                        </p:attrNameLst>
                                      </p:cBhvr>
                                      <p:tavLst>
                                        <p:tav tm="0">
                                          <p:val>
                                            <p:fltVal val="0"/>
                                          </p:val>
                                        </p:tav>
                                        <p:tav tm="100000">
                                          <p:val>
                                            <p:strVal val="#ppt_w"/>
                                          </p:val>
                                        </p:tav>
                                      </p:tavLst>
                                    </p:anim>
                                    <p:anim calcmode="lin" valueType="num">
                                      <p:cBhvr>
                                        <p:cTn id="14" dur="1000" fill="hold"/>
                                        <p:tgtEl>
                                          <p:spTgt spid="35"/>
                                        </p:tgtEl>
                                        <p:attrNameLst>
                                          <p:attrName>ppt_h</p:attrName>
                                        </p:attrNameLst>
                                      </p:cBhvr>
                                      <p:tavLst>
                                        <p:tav tm="0">
                                          <p:val>
                                            <p:fltVal val="0"/>
                                          </p:val>
                                        </p:tav>
                                        <p:tav tm="100000">
                                          <p:val>
                                            <p:strVal val="#ppt_h"/>
                                          </p:val>
                                        </p:tav>
                                      </p:tavLst>
                                    </p:anim>
                                    <p:anim calcmode="lin" valueType="num">
                                      <p:cBhvr>
                                        <p:cTn id="15" dur="1000" fill="hold"/>
                                        <p:tgtEl>
                                          <p:spTgt spid="35"/>
                                        </p:tgtEl>
                                        <p:attrNameLst>
                                          <p:attrName>style.rotation</p:attrName>
                                        </p:attrNameLst>
                                      </p:cBhvr>
                                      <p:tavLst>
                                        <p:tav tm="0">
                                          <p:val>
                                            <p:fltVal val="360"/>
                                          </p:val>
                                        </p:tav>
                                        <p:tav tm="100000">
                                          <p:val>
                                            <p:fltVal val="0"/>
                                          </p:val>
                                        </p:tav>
                                      </p:tavLst>
                                    </p:anim>
                                    <p:animEffect transition="in" filter="fade">
                                      <p:cBhvr>
                                        <p:cTn id="16" dur="1000"/>
                                        <p:tgtEl>
                                          <p:spTgt spid="35"/>
                                        </p:tgtEl>
                                      </p:cBhvr>
                                    </p:animEffect>
                                  </p:childTnLst>
                                </p:cTn>
                              </p:par>
                              <p:par>
                                <p:cTn id="17" presetID="49" presetClass="entr" presetSubtype="0" decel="100000" fill="hold" grpId="0" nodeType="withEffect">
                                  <p:stCondLst>
                                    <p:cond delay="250"/>
                                  </p:stCondLst>
                                  <p:childTnLst>
                                    <p:set>
                                      <p:cBhvr>
                                        <p:cTn id="18" dur="1" fill="hold">
                                          <p:stCondLst>
                                            <p:cond delay="0"/>
                                          </p:stCondLst>
                                        </p:cTn>
                                        <p:tgtEl>
                                          <p:spTgt spid="40"/>
                                        </p:tgtEl>
                                        <p:attrNameLst>
                                          <p:attrName>style.visibility</p:attrName>
                                        </p:attrNameLst>
                                      </p:cBhvr>
                                      <p:to>
                                        <p:strVal val="visible"/>
                                      </p:to>
                                    </p:set>
                                    <p:anim calcmode="lin" valueType="num">
                                      <p:cBhvr>
                                        <p:cTn id="19" dur="1000" fill="hold"/>
                                        <p:tgtEl>
                                          <p:spTgt spid="40"/>
                                        </p:tgtEl>
                                        <p:attrNameLst>
                                          <p:attrName>ppt_w</p:attrName>
                                        </p:attrNameLst>
                                      </p:cBhvr>
                                      <p:tavLst>
                                        <p:tav tm="0">
                                          <p:val>
                                            <p:fltVal val="0"/>
                                          </p:val>
                                        </p:tav>
                                        <p:tav tm="100000">
                                          <p:val>
                                            <p:strVal val="#ppt_w"/>
                                          </p:val>
                                        </p:tav>
                                      </p:tavLst>
                                    </p:anim>
                                    <p:anim calcmode="lin" valueType="num">
                                      <p:cBhvr>
                                        <p:cTn id="20" dur="1000" fill="hold"/>
                                        <p:tgtEl>
                                          <p:spTgt spid="40"/>
                                        </p:tgtEl>
                                        <p:attrNameLst>
                                          <p:attrName>ppt_h</p:attrName>
                                        </p:attrNameLst>
                                      </p:cBhvr>
                                      <p:tavLst>
                                        <p:tav tm="0">
                                          <p:val>
                                            <p:fltVal val="0"/>
                                          </p:val>
                                        </p:tav>
                                        <p:tav tm="100000">
                                          <p:val>
                                            <p:strVal val="#ppt_h"/>
                                          </p:val>
                                        </p:tav>
                                      </p:tavLst>
                                    </p:anim>
                                    <p:anim calcmode="lin" valueType="num">
                                      <p:cBhvr>
                                        <p:cTn id="21" dur="1000" fill="hold"/>
                                        <p:tgtEl>
                                          <p:spTgt spid="40"/>
                                        </p:tgtEl>
                                        <p:attrNameLst>
                                          <p:attrName>style.rotation</p:attrName>
                                        </p:attrNameLst>
                                      </p:cBhvr>
                                      <p:tavLst>
                                        <p:tav tm="0">
                                          <p:val>
                                            <p:fltVal val="360"/>
                                          </p:val>
                                        </p:tav>
                                        <p:tav tm="100000">
                                          <p:val>
                                            <p:fltVal val="0"/>
                                          </p:val>
                                        </p:tav>
                                      </p:tavLst>
                                    </p:anim>
                                    <p:animEffect transition="in" filter="fade">
                                      <p:cBhvr>
                                        <p:cTn id="22" dur="1000"/>
                                        <p:tgtEl>
                                          <p:spTgt spid="40"/>
                                        </p:tgtEl>
                                      </p:cBhvr>
                                    </p:animEffect>
                                  </p:childTnLst>
                                </p:cTn>
                              </p:par>
                              <p:par>
                                <p:cTn id="23" presetID="49" presetClass="entr" presetSubtype="0" decel="100000" fill="hold" grpId="0" nodeType="withEffect">
                                  <p:stCondLst>
                                    <p:cond delay="250"/>
                                  </p:stCondLst>
                                  <p:childTnLst>
                                    <p:set>
                                      <p:cBhvr>
                                        <p:cTn id="24" dur="1" fill="hold">
                                          <p:stCondLst>
                                            <p:cond delay="0"/>
                                          </p:stCondLst>
                                        </p:cTn>
                                        <p:tgtEl>
                                          <p:spTgt spid="39"/>
                                        </p:tgtEl>
                                        <p:attrNameLst>
                                          <p:attrName>style.visibility</p:attrName>
                                        </p:attrNameLst>
                                      </p:cBhvr>
                                      <p:to>
                                        <p:strVal val="visible"/>
                                      </p:to>
                                    </p:set>
                                    <p:anim calcmode="lin" valueType="num">
                                      <p:cBhvr>
                                        <p:cTn id="25" dur="1000" fill="hold"/>
                                        <p:tgtEl>
                                          <p:spTgt spid="39"/>
                                        </p:tgtEl>
                                        <p:attrNameLst>
                                          <p:attrName>ppt_w</p:attrName>
                                        </p:attrNameLst>
                                      </p:cBhvr>
                                      <p:tavLst>
                                        <p:tav tm="0">
                                          <p:val>
                                            <p:fltVal val="0"/>
                                          </p:val>
                                        </p:tav>
                                        <p:tav tm="100000">
                                          <p:val>
                                            <p:strVal val="#ppt_w"/>
                                          </p:val>
                                        </p:tav>
                                      </p:tavLst>
                                    </p:anim>
                                    <p:anim calcmode="lin" valueType="num">
                                      <p:cBhvr>
                                        <p:cTn id="26" dur="1000" fill="hold"/>
                                        <p:tgtEl>
                                          <p:spTgt spid="39"/>
                                        </p:tgtEl>
                                        <p:attrNameLst>
                                          <p:attrName>ppt_h</p:attrName>
                                        </p:attrNameLst>
                                      </p:cBhvr>
                                      <p:tavLst>
                                        <p:tav tm="0">
                                          <p:val>
                                            <p:fltVal val="0"/>
                                          </p:val>
                                        </p:tav>
                                        <p:tav tm="100000">
                                          <p:val>
                                            <p:strVal val="#ppt_h"/>
                                          </p:val>
                                        </p:tav>
                                      </p:tavLst>
                                    </p:anim>
                                    <p:anim calcmode="lin" valueType="num">
                                      <p:cBhvr>
                                        <p:cTn id="27" dur="1000" fill="hold"/>
                                        <p:tgtEl>
                                          <p:spTgt spid="39"/>
                                        </p:tgtEl>
                                        <p:attrNameLst>
                                          <p:attrName>style.rotation</p:attrName>
                                        </p:attrNameLst>
                                      </p:cBhvr>
                                      <p:tavLst>
                                        <p:tav tm="0">
                                          <p:val>
                                            <p:fltVal val="360"/>
                                          </p:val>
                                        </p:tav>
                                        <p:tav tm="100000">
                                          <p:val>
                                            <p:fltVal val="0"/>
                                          </p:val>
                                        </p:tav>
                                      </p:tavLst>
                                    </p:anim>
                                    <p:animEffect transition="in" filter="fade">
                                      <p:cBhvr>
                                        <p:cTn id="28" dur="1000"/>
                                        <p:tgtEl>
                                          <p:spTgt spid="39"/>
                                        </p:tgtEl>
                                      </p:cBhvr>
                                    </p:animEffect>
                                  </p:childTnLst>
                                </p:cTn>
                              </p:par>
                              <p:par>
                                <p:cTn id="29" presetID="49" presetClass="entr" presetSubtype="0" decel="100000" fill="hold" grpId="0" nodeType="withEffect">
                                  <p:stCondLst>
                                    <p:cond delay="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1000" fill="hold"/>
                                        <p:tgtEl>
                                          <p:spTgt spid="38"/>
                                        </p:tgtEl>
                                        <p:attrNameLst>
                                          <p:attrName>ppt_w</p:attrName>
                                        </p:attrNameLst>
                                      </p:cBhvr>
                                      <p:tavLst>
                                        <p:tav tm="0">
                                          <p:val>
                                            <p:fltVal val="0"/>
                                          </p:val>
                                        </p:tav>
                                        <p:tav tm="100000">
                                          <p:val>
                                            <p:strVal val="#ppt_w"/>
                                          </p:val>
                                        </p:tav>
                                      </p:tavLst>
                                    </p:anim>
                                    <p:anim calcmode="lin" valueType="num">
                                      <p:cBhvr>
                                        <p:cTn id="32" dur="1000" fill="hold"/>
                                        <p:tgtEl>
                                          <p:spTgt spid="38"/>
                                        </p:tgtEl>
                                        <p:attrNameLst>
                                          <p:attrName>ppt_h</p:attrName>
                                        </p:attrNameLst>
                                      </p:cBhvr>
                                      <p:tavLst>
                                        <p:tav tm="0">
                                          <p:val>
                                            <p:fltVal val="0"/>
                                          </p:val>
                                        </p:tav>
                                        <p:tav tm="100000">
                                          <p:val>
                                            <p:strVal val="#ppt_h"/>
                                          </p:val>
                                        </p:tav>
                                      </p:tavLst>
                                    </p:anim>
                                    <p:anim calcmode="lin" valueType="num">
                                      <p:cBhvr>
                                        <p:cTn id="33" dur="1000" fill="hold"/>
                                        <p:tgtEl>
                                          <p:spTgt spid="38"/>
                                        </p:tgtEl>
                                        <p:attrNameLst>
                                          <p:attrName>style.rotation</p:attrName>
                                        </p:attrNameLst>
                                      </p:cBhvr>
                                      <p:tavLst>
                                        <p:tav tm="0">
                                          <p:val>
                                            <p:fltVal val="360"/>
                                          </p:val>
                                        </p:tav>
                                        <p:tav tm="100000">
                                          <p:val>
                                            <p:fltVal val="0"/>
                                          </p:val>
                                        </p:tav>
                                      </p:tavLst>
                                    </p:anim>
                                    <p:animEffect transition="in" filter="fade">
                                      <p:cBhvr>
                                        <p:cTn id="34" dur="1000"/>
                                        <p:tgtEl>
                                          <p:spTgt spid="38"/>
                                        </p:tgtEl>
                                      </p:cBhvr>
                                    </p:animEffect>
                                  </p:childTnLst>
                                </p:cTn>
                              </p:par>
                              <p:par>
                                <p:cTn id="35" presetID="49" presetClass="entr" presetSubtype="0" decel="100000"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1000" fill="hold"/>
                                        <p:tgtEl>
                                          <p:spTgt spid="41"/>
                                        </p:tgtEl>
                                        <p:attrNameLst>
                                          <p:attrName>ppt_w</p:attrName>
                                        </p:attrNameLst>
                                      </p:cBhvr>
                                      <p:tavLst>
                                        <p:tav tm="0">
                                          <p:val>
                                            <p:fltVal val="0"/>
                                          </p:val>
                                        </p:tav>
                                        <p:tav tm="100000">
                                          <p:val>
                                            <p:strVal val="#ppt_w"/>
                                          </p:val>
                                        </p:tav>
                                      </p:tavLst>
                                    </p:anim>
                                    <p:anim calcmode="lin" valueType="num">
                                      <p:cBhvr>
                                        <p:cTn id="38" dur="1000" fill="hold"/>
                                        <p:tgtEl>
                                          <p:spTgt spid="41"/>
                                        </p:tgtEl>
                                        <p:attrNameLst>
                                          <p:attrName>ppt_h</p:attrName>
                                        </p:attrNameLst>
                                      </p:cBhvr>
                                      <p:tavLst>
                                        <p:tav tm="0">
                                          <p:val>
                                            <p:fltVal val="0"/>
                                          </p:val>
                                        </p:tav>
                                        <p:tav tm="100000">
                                          <p:val>
                                            <p:strVal val="#ppt_h"/>
                                          </p:val>
                                        </p:tav>
                                      </p:tavLst>
                                    </p:anim>
                                    <p:anim calcmode="lin" valueType="num">
                                      <p:cBhvr>
                                        <p:cTn id="39" dur="1000" fill="hold"/>
                                        <p:tgtEl>
                                          <p:spTgt spid="41"/>
                                        </p:tgtEl>
                                        <p:attrNameLst>
                                          <p:attrName>style.rotation</p:attrName>
                                        </p:attrNameLst>
                                      </p:cBhvr>
                                      <p:tavLst>
                                        <p:tav tm="0">
                                          <p:val>
                                            <p:fltVal val="360"/>
                                          </p:val>
                                        </p:tav>
                                        <p:tav tm="100000">
                                          <p:val>
                                            <p:fltVal val="0"/>
                                          </p:val>
                                        </p:tav>
                                      </p:tavLst>
                                    </p:anim>
                                    <p:animEffect transition="in" filter="fade">
                                      <p:cBhvr>
                                        <p:cTn id="40" dur="1000"/>
                                        <p:tgtEl>
                                          <p:spTgt spid="41"/>
                                        </p:tgtEl>
                                      </p:cBhvr>
                                    </p:animEffect>
                                  </p:childTnLst>
                                </p:cTn>
                              </p:par>
                              <p:par>
                                <p:cTn id="41" presetID="49" presetClass="entr" presetSubtype="0" decel="100000" fill="hold" grpId="0" nodeType="withEffect">
                                  <p:stCondLst>
                                    <p:cond delay="750"/>
                                  </p:stCondLst>
                                  <p:childTnLst>
                                    <p:set>
                                      <p:cBhvr>
                                        <p:cTn id="42" dur="1" fill="hold">
                                          <p:stCondLst>
                                            <p:cond delay="0"/>
                                          </p:stCondLst>
                                        </p:cTn>
                                        <p:tgtEl>
                                          <p:spTgt spid="43"/>
                                        </p:tgtEl>
                                        <p:attrNameLst>
                                          <p:attrName>style.visibility</p:attrName>
                                        </p:attrNameLst>
                                      </p:cBhvr>
                                      <p:to>
                                        <p:strVal val="visible"/>
                                      </p:to>
                                    </p:set>
                                    <p:anim calcmode="lin" valueType="num">
                                      <p:cBhvr>
                                        <p:cTn id="43" dur="1000" fill="hold"/>
                                        <p:tgtEl>
                                          <p:spTgt spid="43"/>
                                        </p:tgtEl>
                                        <p:attrNameLst>
                                          <p:attrName>ppt_w</p:attrName>
                                        </p:attrNameLst>
                                      </p:cBhvr>
                                      <p:tavLst>
                                        <p:tav tm="0">
                                          <p:val>
                                            <p:fltVal val="0"/>
                                          </p:val>
                                        </p:tav>
                                        <p:tav tm="100000">
                                          <p:val>
                                            <p:strVal val="#ppt_w"/>
                                          </p:val>
                                        </p:tav>
                                      </p:tavLst>
                                    </p:anim>
                                    <p:anim calcmode="lin" valueType="num">
                                      <p:cBhvr>
                                        <p:cTn id="44" dur="1000" fill="hold"/>
                                        <p:tgtEl>
                                          <p:spTgt spid="43"/>
                                        </p:tgtEl>
                                        <p:attrNameLst>
                                          <p:attrName>ppt_h</p:attrName>
                                        </p:attrNameLst>
                                      </p:cBhvr>
                                      <p:tavLst>
                                        <p:tav tm="0">
                                          <p:val>
                                            <p:fltVal val="0"/>
                                          </p:val>
                                        </p:tav>
                                        <p:tav tm="100000">
                                          <p:val>
                                            <p:strVal val="#ppt_h"/>
                                          </p:val>
                                        </p:tav>
                                      </p:tavLst>
                                    </p:anim>
                                    <p:anim calcmode="lin" valueType="num">
                                      <p:cBhvr>
                                        <p:cTn id="45" dur="1000" fill="hold"/>
                                        <p:tgtEl>
                                          <p:spTgt spid="43"/>
                                        </p:tgtEl>
                                        <p:attrNameLst>
                                          <p:attrName>style.rotation</p:attrName>
                                        </p:attrNameLst>
                                      </p:cBhvr>
                                      <p:tavLst>
                                        <p:tav tm="0">
                                          <p:val>
                                            <p:fltVal val="360"/>
                                          </p:val>
                                        </p:tav>
                                        <p:tav tm="100000">
                                          <p:val>
                                            <p:fltVal val="0"/>
                                          </p:val>
                                        </p:tav>
                                      </p:tavLst>
                                    </p:anim>
                                    <p:animEffect transition="in" filter="fade">
                                      <p:cBhvr>
                                        <p:cTn id="46" dur="1000"/>
                                        <p:tgtEl>
                                          <p:spTgt spid="43"/>
                                        </p:tgtEl>
                                      </p:cBhvr>
                                    </p:animEffect>
                                  </p:childTnLst>
                                </p:cTn>
                              </p:par>
                              <p:par>
                                <p:cTn id="47" presetID="49" presetClass="entr" presetSubtype="0" decel="100000" fill="hold" grpId="0" nodeType="withEffect">
                                  <p:stCondLst>
                                    <p:cond delay="750"/>
                                  </p:stCondLst>
                                  <p:childTnLst>
                                    <p:set>
                                      <p:cBhvr>
                                        <p:cTn id="48" dur="1" fill="hold">
                                          <p:stCondLst>
                                            <p:cond delay="0"/>
                                          </p:stCondLst>
                                        </p:cTn>
                                        <p:tgtEl>
                                          <p:spTgt spid="42"/>
                                        </p:tgtEl>
                                        <p:attrNameLst>
                                          <p:attrName>style.visibility</p:attrName>
                                        </p:attrNameLst>
                                      </p:cBhvr>
                                      <p:to>
                                        <p:strVal val="visible"/>
                                      </p:to>
                                    </p:set>
                                    <p:anim calcmode="lin" valueType="num">
                                      <p:cBhvr>
                                        <p:cTn id="49" dur="1000" fill="hold"/>
                                        <p:tgtEl>
                                          <p:spTgt spid="42"/>
                                        </p:tgtEl>
                                        <p:attrNameLst>
                                          <p:attrName>ppt_w</p:attrName>
                                        </p:attrNameLst>
                                      </p:cBhvr>
                                      <p:tavLst>
                                        <p:tav tm="0">
                                          <p:val>
                                            <p:fltVal val="0"/>
                                          </p:val>
                                        </p:tav>
                                        <p:tav tm="100000">
                                          <p:val>
                                            <p:strVal val="#ppt_w"/>
                                          </p:val>
                                        </p:tav>
                                      </p:tavLst>
                                    </p:anim>
                                    <p:anim calcmode="lin" valueType="num">
                                      <p:cBhvr>
                                        <p:cTn id="50" dur="1000" fill="hold"/>
                                        <p:tgtEl>
                                          <p:spTgt spid="42"/>
                                        </p:tgtEl>
                                        <p:attrNameLst>
                                          <p:attrName>ppt_h</p:attrName>
                                        </p:attrNameLst>
                                      </p:cBhvr>
                                      <p:tavLst>
                                        <p:tav tm="0">
                                          <p:val>
                                            <p:fltVal val="0"/>
                                          </p:val>
                                        </p:tav>
                                        <p:tav tm="100000">
                                          <p:val>
                                            <p:strVal val="#ppt_h"/>
                                          </p:val>
                                        </p:tav>
                                      </p:tavLst>
                                    </p:anim>
                                    <p:anim calcmode="lin" valueType="num">
                                      <p:cBhvr>
                                        <p:cTn id="51" dur="1000" fill="hold"/>
                                        <p:tgtEl>
                                          <p:spTgt spid="42"/>
                                        </p:tgtEl>
                                        <p:attrNameLst>
                                          <p:attrName>style.rotation</p:attrName>
                                        </p:attrNameLst>
                                      </p:cBhvr>
                                      <p:tavLst>
                                        <p:tav tm="0">
                                          <p:val>
                                            <p:fltVal val="360"/>
                                          </p:val>
                                        </p:tav>
                                        <p:tav tm="100000">
                                          <p:val>
                                            <p:fltVal val="0"/>
                                          </p:val>
                                        </p:tav>
                                      </p:tavLst>
                                    </p:anim>
                                    <p:animEffect transition="in" filter="fade">
                                      <p:cBhvr>
                                        <p:cTn id="52" dur="1000"/>
                                        <p:tgtEl>
                                          <p:spTgt spid="42"/>
                                        </p:tgtEl>
                                      </p:cBhvr>
                                    </p:animEffect>
                                  </p:childTnLst>
                                </p:cTn>
                              </p:par>
                              <p:par>
                                <p:cTn id="53" presetID="2" presetClass="entr" presetSubtype="8" decel="100000" fill="hold" grpId="0" nodeType="withEffect">
                                  <p:stCondLst>
                                    <p:cond delay="250"/>
                                  </p:stCondLst>
                                  <p:iterate type="lt">
                                    <p:tmPct val="10000"/>
                                  </p:iterate>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250" fill="hold"/>
                                        <p:tgtEl>
                                          <p:spTgt spid="30"/>
                                        </p:tgtEl>
                                        <p:attrNameLst>
                                          <p:attrName>ppt_x</p:attrName>
                                        </p:attrNameLst>
                                      </p:cBhvr>
                                      <p:tavLst>
                                        <p:tav tm="0">
                                          <p:val>
                                            <p:strVal val="0-#ppt_w/2"/>
                                          </p:val>
                                        </p:tav>
                                        <p:tav tm="100000">
                                          <p:val>
                                            <p:strVal val="#ppt_x"/>
                                          </p:val>
                                        </p:tav>
                                      </p:tavLst>
                                    </p:anim>
                                    <p:anim calcmode="lin" valueType="num">
                                      <p:cBhvr additive="base">
                                        <p:cTn id="56" dur="250" fill="hold"/>
                                        <p:tgtEl>
                                          <p:spTgt spid="30"/>
                                        </p:tgtEl>
                                        <p:attrNameLst>
                                          <p:attrName>ppt_y</p:attrName>
                                        </p:attrNameLst>
                                      </p:cBhvr>
                                      <p:tavLst>
                                        <p:tav tm="0">
                                          <p:val>
                                            <p:strVal val="#ppt_y"/>
                                          </p:val>
                                        </p:tav>
                                        <p:tav tm="100000">
                                          <p:val>
                                            <p:strVal val="#ppt_y"/>
                                          </p:val>
                                        </p:tav>
                                      </p:tavLst>
                                    </p:anim>
                                  </p:childTnLst>
                                </p:cTn>
                              </p:par>
                              <p:par>
                                <p:cTn id="57" presetID="2" presetClass="entr" presetSubtype="8" decel="100000" fill="hold" nodeType="withEffect">
                                  <p:stCondLst>
                                    <p:cond delay="250"/>
                                  </p:stCondLst>
                                  <p:iterate type="lt">
                                    <p:tmPct val="1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250" fill="hold"/>
                                        <p:tgtEl>
                                          <p:spTgt spid="14"/>
                                        </p:tgtEl>
                                        <p:attrNameLst>
                                          <p:attrName>ppt_x</p:attrName>
                                        </p:attrNameLst>
                                      </p:cBhvr>
                                      <p:tavLst>
                                        <p:tav tm="0">
                                          <p:val>
                                            <p:strVal val="0-#ppt_w/2"/>
                                          </p:val>
                                        </p:tav>
                                        <p:tav tm="100000">
                                          <p:val>
                                            <p:strVal val="#ppt_x"/>
                                          </p:val>
                                        </p:tav>
                                      </p:tavLst>
                                    </p:anim>
                                    <p:anim calcmode="lin" valueType="num">
                                      <p:cBhvr additive="base">
                                        <p:cTn id="60" dur="250" fill="hold"/>
                                        <p:tgtEl>
                                          <p:spTgt spid="14"/>
                                        </p:tgtEl>
                                        <p:attrNameLst>
                                          <p:attrName>ppt_y</p:attrName>
                                        </p:attrNameLst>
                                      </p:cBhvr>
                                      <p:tavLst>
                                        <p:tav tm="0">
                                          <p:val>
                                            <p:strVal val="#ppt_y"/>
                                          </p:val>
                                        </p:tav>
                                        <p:tav tm="100000">
                                          <p:val>
                                            <p:strVal val="#ppt_y"/>
                                          </p:val>
                                        </p:tav>
                                      </p:tavLst>
                                    </p:anim>
                                  </p:childTnLst>
                                </p:cTn>
                              </p:par>
                              <p:par>
                                <p:cTn id="61" presetID="2" presetClass="entr" presetSubtype="8" decel="100000" fill="hold" grpId="0" nodeType="withEffect">
                                  <p:stCondLst>
                                    <p:cond delay="250"/>
                                  </p:stCondLst>
                                  <p:iterate type="lt">
                                    <p:tmPct val="0"/>
                                  </p:iterate>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250" fill="hold"/>
                                        <p:tgtEl>
                                          <p:spTgt spid="33"/>
                                        </p:tgtEl>
                                        <p:attrNameLst>
                                          <p:attrName>ppt_x</p:attrName>
                                        </p:attrNameLst>
                                      </p:cBhvr>
                                      <p:tavLst>
                                        <p:tav tm="0">
                                          <p:val>
                                            <p:strVal val="0-#ppt_w/2"/>
                                          </p:val>
                                        </p:tav>
                                        <p:tav tm="100000">
                                          <p:val>
                                            <p:strVal val="#ppt_x"/>
                                          </p:val>
                                        </p:tav>
                                      </p:tavLst>
                                    </p:anim>
                                    <p:anim calcmode="lin" valueType="num">
                                      <p:cBhvr additive="base">
                                        <p:cTn id="64" dur="250" fill="hold"/>
                                        <p:tgtEl>
                                          <p:spTgt spid="33"/>
                                        </p:tgtEl>
                                        <p:attrNameLst>
                                          <p:attrName>ppt_y</p:attrName>
                                        </p:attrNameLst>
                                      </p:cBhvr>
                                      <p:tavLst>
                                        <p:tav tm="0">
                                          <p:val>
                                            <p:strVal val="#ppt_y"/>
                                          </p:val>
                                        </p:tav>
                                        <p:tav tm="100000">
                                          <p:val>
                                            <p:strVal val="#ppt_y"/>
                                          </p:val>
                                        </p:tav>
                                      </p:tavLst>
                                    </p:anim>
                                  </p:childTnLst>
                                </p:cTn>
                              </p:par>
                              <p:par>
                                <p:cTn id="65" presetID="2" presetClass="entr" presetSubtype="8" decel="100000" fill="hold" grpId="0" nodeType="withEffect">
                                  <p:stCondLst>
                                    <p:cond delay="250"/>
                                  </p:stCondLst>
                                  <p:iterate type="lt">
                                    <p:tmPct val="10000"/>
                                  </p:iterate>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250" fill="hold"/>
                                        <p:tgtEl>
                                          <p:spTgt spid="13"/>
                                        </p:tgtEl>
                                        <p:attrNameLst>
                                          <p:attrName>ppt_x</p:attrName>
                                        </p:attrNameLst>
                                      </p:cBhvr>
                                      <p:tavLst>
                                        <p:tav tm="0">
                                          <p:val>
                                            <p:strVal val="0-#ppt_w/2"/>
                                          </p:val>
                                        </p:tav>
                                        <p:tav tm="100000">
                                          <p:val>
                                            <p:strVal val="#ppt_x"/>
                                          </p:val>
                                        </p:tav>
                                      </p:tavLst>
                                    </p:anim>
                                    <p:anim calcmode="lin" valueType="num">
                                      <p:cBhvr additive="base">
                                        <p:cTn id="68" dur="25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p:stCondLst>
                                    <p:cond delay="0"/>
                                  </p:stCondLst>
                                  <p:iterate type="lt">
                                    <p:tmPct val="10000"/>
                                  </p:iterate>
                                  <p:childTnLst>
                                    <p:set>
                                      <p:cBhvr>
                                        <p:cTn id="70" dur="1" fill="hold">
                                          <p:stCondLst>
                                            <p:cond delay="0"/>
                                          </p:stCondLst>
                                        </p:cTn>
                                        <p:tgtEl>
                                          <p:spTgt spid="31"/>
                                        </p:tgtEl>
                                        <p:attrNameLst>
                                          <p:attrName>style.visibility</p:attrName>
                                        </p:attrNameLst>
                                      </p:cBhvr>
                                      <p:to>
                                        <p:strVal val="visible"/>
                                      </p:to>
                                    </p:set>
                                    <p:anim calcmode="lin" valueType="num">
                                      <p:cBhvr additive="base">
                                        <p:cTn id="71" dur="1000" fill="hold"/>
                                        <p:tgtEl>
                                          <p:spTgt spid="31"/>
                                        </p:tgtEl>
                                        <p:attrNameLst>
                                          <p:attrName>ppt_x</p:attrName>
                                        </p:attrNameLst>
                                      </p:cBhvr>
                                      <p:tavLst>
                                        <p:tav tm="0">
                                          <p:val>
                                            <p:strVal val="1+#ppt_w/2"/>
                                          </p:val>
                                        </p:tav>
                                        <p:tav tm="100000">
                                          <p:val>
                                            <p:strVal val="#ppt_x"/>
                                          </p:val>
                                        </p:tav>
                                      </p:tavLst>
                                    </p:anim>
                                    <p:anim calcmode="lin" valueType="num">
                                      <p:cBhvr additive="base">
                                        <p:cTn id="72" dur="1000" fill="hold"/>
                                        <p:tgtEl>
                                          <p:spTgt spid="31"/>
                                        </p:tgtEl>
                                        <p:attrNameLst>
                                          <p:attrName>ppt_y</p:attrName>
                                        </p:attrNameLst>
                                      </p:cBhvr>
                                      <p:tavLst>
                                        <p:tav tm="0">
                                          <p:val>
                                            <p:strVal val="#ppt_y"/>
                                          </p:val>
                                        </p:tav>
                                        <p:tav tm="100000">
                                          <p:val>
                                            <p:strVal val="#ppt_y"/>
                                          </p:val>
                                        </p:tav>
                                      </p:tavLst>
                                    </p:anim>
                                  </p:childTnLst>
                                </p:cTn>
                              </p:par>
                              <p:par>
                                <p:cTn id="73" presetID="2" presetClass="entr" presetSubtype="1" decel="100000" fill="hold" nodeType="withEffect">
                                  <p:stCondLst>
                                    <p:cond delay="0"/>
                                  </p:stCondLst>
                                  <p:iterate type="lt">
                                    <p:tmPct val="10000"/>
                                  </p:iterate>
                                  <p:childTnLst>
                                    <p:set>
                                      <p:cBhvr>
                                        <p:cTn id="74" dur="1" fill="hold">
                                          <p:stCondLst>
                                            <p:cond delay="0"/>
                                          </p:stCondLst>
                                        </p:cTn>
                                        <p:tgtEl>
                                          <p:spTgt spid="6"/>
                                        </p:tgtEl>
                                        <p:attrNameLst>
                                          <p:attrName>style.visibility</p:attrName>
                                        </p:attrNameLst>
                                      </p:cBhvr>
                                      <p:to>
                                        <p:strVal val="visible"/>
                                      </p:to>
                                    </p:set>
                                    <p:anim calcmode="lin" valueType="num">
                                      <p:cBhvr additive="base">
                                        <p:cTn id="75" dur="1000" fill="hold"/>
                                        <p:tgtEl>
                                          <p:spTgt spid="6"/>
                                        </p:tgtEl>
                                        <p:attrNameLst>
                                          <p:attrName>ppt_x</p:attrName>
                                        </p:attrNameLst>
                                      </p:cBhvr>
                                      <p:tavLst>
                                        <p:tav tm="0">
                                          <p:val>
                                            <p:strVal val="#ppt_x"/>
                                          </p:val>
                                        </p:tav>
                                        <p:tav tm="100000">
                                          <p:val>
                                            <p:strVal val="#ppt_x"/>
                                          </p:val>
                                        </p:tav>
                                      </p:tavLst>
                                    </p:anim>
                                    <p:anim calcmode="lin" valueType="num">
                                      <p:cBhvr additive="base">
                                        <p:cTn id="76" dur="1000" fill="hold"/>
                                        <p:tgtEl>
                                          <p:spTgt spid="6"/>
                                        </p:tgtEl>
                                        <p:attrNameLst>
                                          <p:attrName>ppt_y</p:attrName>
                                        </p:attrNameLst>
                                      </p:cBhvr>
                                      <p:tavLst>
                                        <p:tav tm="0">
                                          <p:val>
                                            <p:strVal val="0-#ppt_h/2"/>
                                          </p:val>
                                        </p:tav>
                                        <p:tav tm="100000">
                                          <p:val>
                                            <p:strVal val="#ppt_y"/>
                                          </p:val>
                                        </p:tav>
                                      </p:tavLst>
                                    </p:anim>
                                  </p:childTnLst>
                                </p:cTn>
                              </p:par>
                              <p:par>
                                <p:cTn id="77" presetID="2" presetClass="entr" presetSubtype="1" decel="100000" fill="hold" nodeType="withEffect">
                                  <p:stCondLst>
                                    <p:cond delay="250"/>
                                  </p:stCondLst>
                                  <p:iterate type="lt">
                                    <p:tmPct val="10000"/>
                                  </p:iterate>
                                  <p:childTnLst>
                                    <p:set>
                                      <p:cBhvr>
                                        <p:cTn id="78" dur="1" fill="hold">
                                          <p:stCondLst>
                                            <p:cond delay="0"/>
                                          </p:stCondLst>
                                        </p:cTn>
                                        <p:tgtEl>
                                          <p:spTgt spid="8"/>
                                        </p:tgtEl>
                                        <p:attrNameLst>
                                          <p:attrName>style.visibility</p:attrName>
                                        </p:attrNameLst>
                                      </p:cBhvr>
                                      <p:to>
                                        <p:strVal val="visible"/>
                                      </p:to>
                                    </p:set>
                                    <p:anim calcmode="lin" valueType="num">
                                      <p:cBhvr additive="base">
                                        <p:cTn id="79" dur="1000" fill="hold"/>
                                        <p:tgtEl>
                                          <p:spTgt spid="8"/>
                                        </p:tgtEl>
                                        <p:attrNameLst>
                                          <p:attrName>ppt_x</p:attrName>
                                        </p:attrNameLst>
                                      </p:cBhvr>
                                      <p:tavLst>
                                        <p:tav tm="0">
                                          <p:val>
                                            <p:strVal val="#ppt_x"/>
                                          </p:val>
                                        </p:tav>
                                        <p:tav tm="100000">
                                          <p:val>
                                            <p:strVal val="#ppt_x"/>
                                          </p:val>
                                        </p:tav>
                                      </p:tavLst>
                                    </p:anim>
                                    <p:anim calcmode="lin" valueType="num">
                                      <p:cBhvr additive="base">
                                        <p:cTn id="80" dur="1000" fill="hold"/>
                                        <p:tgtEl>
                                          <p:spTgt spid="8"/>
                                        </p:tgtEl>
                                        <p:attrNameLst>
                                          <p:attrName>ppt_y</p:attrName>
                                        </p:attrNameLst>
                                      </p:cBhvr>
                                      <p:tavLst>
                                        <p:tav tm="0">
                                          <p:val>
                                            <p:strVal val="0-#ppt_h/2"/>
                                          </p:val>
                                        </p:tav>
                                        <p:tav tm="100000">
                                          <p:val>
                                            <p:strVal val="#ppt_y"/>
                                          </p:val>
                                        </p:tav>
                                      </p:tavLst>
                                    </p:anim>
                                  </p:childTnLst>
                                </p:cTn>
                              </p:par>
                              <p:par>
                                <p:cTn id="81" presetID="2" presetClass="entr" presetSubtype="1" decel="100000" fill="hold" nodeType="withEffect">
                                  <p:stCondLst>
                                    <p:cond delay="500"/>
                                  </p:stCondLst>
                                  <p:iterate type="lt">
                                    <p:tmPct val="10000"/>
                                  </p:iterate>
                                  <p:childTnLst>
                                    <p:set>
                                      <p:cBhvr>
                                        <p:cTn id="82" dur="1" fill="hold">
                                          <p:stCondLst>
                                            <p:cond delay="0"/>
                                          </p:stCondLst>
                                        </p:cTn>
                                        <p:tgtEl>
                                          <p:spTgt spid="9"/>
                                        </p:tgtEl>
                                        <p:attrNameLst>
                                          <p:attrName>style.visibility</p:attrName>
                                        </p:attrNameLst>
                                      </p:cBhvr>
                                      <p:to>
                                        <p:strVal val="visible"/>
                                      </p:to>
                                    </p:set>
                                    <p:anim calcmode="lin" valueType="num">
                                      <p:cBhvr additive="base">
                                        <p:cTn id="83" dur="1000" fill="hold"/>
                                        <p:tgtEl>
                                          <p:spTgt spid="9"/>
                                        </p:tgtEl>
                                        <p:attrNameLst>
                                          <p:attrName>ppt_x</p:attrName>
                                        </p:attrNameLst>
                                      </p:cBhvr>
                                      <p:tavLst>
                                        <p:tav tm="0">
                                          <p:val>
                                            <p:strVal val="#ppt_x"/>
                                          </p:val>
                                        </p:tav>
                                        <p:tav tm="100000">
                                          <p:val>
                                            <p:strVal val="#ppt_x"/>
                                          </p:val>
                                        </p:tav>
                                      </p:tavLst>
                                    </p:anim>
                                    <p:anim calcmode="lin" valueType="num">
                                      <p:cBhvr additive="base">
                                        <p:cTn id="84" dur="1000" fill="hold"/>
                                        <p:tgtEl>
                                          <p:spTgt spid="9"/>
                                        </p:tgtEl>
                                        <p:attrNameLst>
                                          <p:attrName>ppt_y</p:attrName>
                                        </p:attrNameLst>
                                      </p:cBhvr>
                                      <p:tavLst>
                                        <p:tav tm="0">
                                          <p:val>
                                            <p:strVal val="0-#ppt_h/2"/>
                                          </p:val>
                                        </p:tav>
                                        <p:tav tm="100000">
                                          <p:val>
                                            <p:strVal val="#ppt_y"/>
                                          </p:val>
                                        </p:tav>
                                      </p:tavLst>
                                    </p:anim>
                                  </p:childTnLst>
                                </p:cTn>
                              </p:par>
                              <p:par>
                                <p:cTn id="85" presetID="2" presetClass="entr" presetSubtype="1" decel="100000" fill="hold" nodeType="withEffect">
                                  <p:stCondLst>
                                    <p:cond delay="750"/>
                                  </p:stCondLst>
                                  <p:iterate type="lt">
                                    <p:tmPct val="10000"/>
                                  </p:iterate>
                                  <p:childTnLst>
                                    <p:set>
                                      <p:cBhvr>
                                        <p:cTn id="86" dur="1" fill="hold">
                                          <p:stCondLst>
                                            <p:cond delay="0"/>
                                          </p:stCondLst>
                                        </p:cTn>
                                        <p:tgtEl>
                                          <p:spTgt spid="10"/>
                                        </p:tgtEl>
                                        <p:attrNameLst>
                                          <p:attrName>style.visibility</p:attrName>
                                        </p:attrNameLst>
                                      </p:cBhvr>
                                      <p:to>
                                        <p:strVal val="visible"/>
                                      </p:to>
                                    </p:set>
                                    <p:anim calcmode="lin" valueType="num">
                                      <p:cBhvr additive="base">
                                        <p:cTn id="87" dur="1000" fill="hold"/>
                                        <p:tgtEl>
                                          <p:spTgt spid="10"/>
                                        </p:tgtEl>
                                        <p:attrNameLst>
                                          <p:attrName>ppt_x</p:attrName>
                                        </p:attrNameLst>
                                      </p:cBhvr>
                                      <p:tavLst>
                                        <p:tav tm="0">
                                          <p:val>
                                            <p:strVal val="#ppt_x"/>
                                          </p:val>
                                        </p:tav>
                                        <p:tav tm="100000">
                                          <p:val>
                                            <p:strVal val="#ppt_x"/>
                                          </p:val>
                                        </p:tav>
                                      </p:tavLst>
                                    </p:anim>
                                    <p:anim calcmode="lin" valueType="num">
                                      <p:cBhvr additive="base">
                                        <p:cTn id="88" dur="10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3" grpId="0"/>
      <p:bldP spid="30" grpId="0"/>
      <p:bldP spid="33" grpId="0" animBg="1"/>
      <p:bldP spid="34" grpId="0"/>
      <p:bldP spid="35" grpId="0"/>
      <p:bldP spid="38" grpId="0"/>
      <p:bldP spid="39" grpId="0"/>
      <p:bldP spid="40" grpId="0"/>
      <p:bldP spid="41" grpId="0"/>
      <p:bldP spid="42" grpId="0"/>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Freeform 6">
            <a:extLst>
              <a:ext uri="{FF2B5EF4-FFF2-40B4-BE49-F238E27FC236}">
                <a16:creationId xmlns:a16="http://schemas.microsoft.com/office/drawing/2014/main" id="{03BA4434-A02E-4F18-948C-12570E49DB90}"/>
              </a:ext>
            </a:extLst>
          </p:cNvPr>
          <p:cNvSpPr>
            <a:spLocks/>
          </p:cNvSpPr>
          <p:nvPr/>
        </p:nvSpPr>
        <p:spPr bwMode="auto">
          <a:xfrm>
            <a:off x="9377371" y="1844061"/>
            <a:ext cx="13240692" cy="10173606"/>
          </a:xfrm>
          <a:prstGeom prst="round2Diag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0560877E-5FB4-4F29-9D76-8A66EBD2F3E7}"/>
              </a:ext>
            </a:extLst>
          </p:cNvPr>
          <p:cNvSpPr txBox="1"/>
          <p:nvPr/>
        </p:nvSpPr>
        <p:spPr>
          <a:xfrm>
            <a:off x="12986167" y="4686693"/>
            <a:ext cx="2515432" cy="430887"/>
          </a:xfrm>
          <a:prstGeom prst="rect">
            <a:avLst/>
          </a:prstGeom>
          <a:noFill/>
        </p:spPr>
        <p:txBody>
          <a:bodyPr wrap="none" rtlCol="0">
            <a:spAutoFit/>
          </a:bodyPr>
          <a:lstStyle/>
          <a:p>
            <a:pPr algn="ctr" defTabSz="1828800"/>
            <a:r>
              <a:rPr lang="en-US" sz="2200" b="1" spc="200">
                <a:solidFill>
                  <a:schemeClr val="bg1"/>
                </a:solidFill>
                <a:latin typeface="Poppins" panose="00000500000000000000" pitchFamily="2" charset="0"/>
                <a:ea typeface="Open Sans" panose="020B0606030504020204" pitchFamily="34" charset="0"/>
                <a:cs typeface="Poppins" panose="00000500000000000000" pitchFamily="2" charset="0"/>
              </a:rPr>
              <a:t>OFFICE HOURS</a:t>
            </a:r>
          </a:p>
        </p:txBody>
      </p:sp>
      <p:sp>
        <p:nvSpPr>
          <p:cNvPr id="29" name="TextBox 28">
            <a:extLst>
              <a:ext uri="{FF2B5EF4-FFF2-40B4-BE49-F238E27FC236}">
                <a16:creationId xmlns:a16="http://schemas.microsoft.com/office/drawing/2014/main" id="{C0EEE43B-70DE-43F0-A6E1-5382AD3F2149}"/>
              </a:ext>
            </a:extLst>
          </p:cNvPr>
          <p:cNvSpPr txBox="1"/>
          <p:nvPr/>
        </p:nvSpPr>
        <p:spPr>
          <a:xfrm>
            <a:off x="12227385" y="5150304"/>
            <a:ext cx="4136392" cy="1041119"/>
          </a:xfrm>
          <a:prstGeom prst="rect">
            <a:avLst/>
          </a:prstGeom>
          <a:noFill/>
        </p:spPr>
        <p:txBody>
          <a:bodyPr wrap="square" rtlCol="0">
            <a:spAutoFit/>
          </a:bodyPr>
          <a:lstStyle/>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Monday – Thursday</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08:00 – 17:00</a:t>
            </a:r>
          </a:p>
        </p:txBody>
      </p:sp>
      <p:sp>
        <p:nvSpPr>
          <p:cNvPr id="31" name="TextBox 30">
            <a:extLst>
              <a:ext uri="{FF2B5EF4-FFF2-40B4-BE49-F238E27FC236}">
                <a16:creationId xmlns:a16="http://schemas.microsoft.com/office/drawing/2014/main" id="{ACB73658-5C69-47C9-9180-2EC54E103F3B}"/>
              </a:ext>
            </a:extLst>
          </p:cNvPr>
          <p:cNvSpPr txBox="1"/>
          <p:nvPr/>
        </p:nvSpPr>
        <p:spPr>
          <a:xfrm>
            <a:off x="17097733" y="4764457"/>
            <a:ext cx="2432076" cy="430887"/>
          </a:xfrm>
          <a:prstGeom prst="rect">
            <a:avLst/>
          </a:prstGeom>
          <a:noFill/>
        </p:spPr>
        <p:txBody>
          <a:bodyPr wrap="none" rtlCol="0">
            <a:spAutoFit/>
          </a:bodyPr>
          <a:lstStyle/>
          <a:p>
            <a:pPr algn="ctr" defTabSz="1828800"/>
            <a:r>
              <a:rPr lang="en-US" sz="2200" b="1" spc="200">
                <a:solidFill>
                  <a:schemeClr val="bg1"/>
                </a:solidFill>
                <a:latin typeface="Poppins" panose="00000500000000000000" pitchFamily="2" charset="0"/>
                <a:ea typeface="Open Sans" panose="020B0606030504020204" pitchFamily="34" charset="0"/>
                <a:cs typeface="Poppins" panose="00000500000000000000" pitchFamily="2" charset="0"/>
              </a:rPr>
              <a:t>OUR ADDRESS</a:t>
            </a:r>
          </a:p>
        </p:txBody>
      </p:sp>
      <p:sp>
        <p:nvSpPr>
          <p:cNvPr id="32" name="TextBox 31">
            <a:extLst>
              <a:ext uri="{FF2B5EF4-FFF2-40B4-BE49-F238E27FC236}">
                <a16:creationId xmlns:a16="http://schemas.microsoft.com/office/drawing/2014/main" id="{7B467E3F-1D6E-4F7B-B27B-B5EF76988509}"/>
              </a:ext>
            </a:extLst>
          </p:cNvPr>
          <p:cNvSpPr txBox="1"/>
          <p:nvPr/>
        </p:nvSpPr>
        <p:spPr>
          <a:xfrm>
            <a:off x="16356763" y="5151433"/>
            <a:ext cx="4136392" cy="1548950"/>
          </a:xfrm>
          <a:prstGeom prst="rect">
            <a:avLst/>
          </a:prstGeom>
          <a:noFill/>
        </p:spPr>
        <p:txBody>
          <a:bodyPr wrap="square" rtlCol="0">
            <a:spAutoFit/>
          </a:bodyPr>
          <a:lstStyle/>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1234 Amphitheatre Parkway</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Mountain View, CA 12345</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United States</a:t>
            </a:r>
          </a:p>
        </p:txBody>
      </p:sp>
      <p:sp>
        <p:nvSpPr>
          <p:cNvPr id="34" name="TextBox 33">
            <a:extLst>
              <a:ext uri="{FF2B5EF4-FFF2-40B4-BE49-F238E27FC236}">
                <a16:creationId xmlns:a16="http://schemas.microsoft.com/office/drawing/2014/main" id="{848EA7F3-6859-43A0-8ED0-FEC8D5384DE7}"/>
              </a:ext>
            </a:extLst>
          </p:cNvPr>
          <p:cNvSpPr txBox="1"/>
          <p:nvPr/>
        </p:nvSpPr>
        <p:spPr>
          <a:xfrm>
            <a:off x="16569863" y="9866794"/>
            <a:ext cx="4136392" cy="1548950"/>
          </a:xfrm>
          <a:prstGeom prst="rect">
            <a:avLst/>
          </a:prstGeom>
          <a:noFill/>
        </p:spPr>
        <p:txBody>
          <a:bodyPr wrap="square" rtlCol="0">
            <a:spAutoFit/>
          </a:bodyPr>
          <a:lstStyle/>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www.glorycompany.com</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office@myexample.com</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@GloryCompany</a:t>
            </a:r>
          </a:p>
        </p:txBody>
      </p:sp>
      <p:sp>
        <p:nvSpPr>
          <p:cNvPr id="35" name="TextBox 34">
            <a:extLst>
              <a:ext uri="{FF2B5EF4-FFF2-40B4-BE49-F238E27FC236}">
                <a16:creationId xmlns:a16="http://schemas.microsoft.com/office/drawing/2014/main" id="{6BBC6226-3404-493C-8C03-A2E539D21123}"/>
              </a:ext>
            </a:extLst>
          </p:cNvPr>
          <p:cNvSpPr txBox="1"/>
          <p:nvPr/>
        </p:nvSpPr>
        <p:spPr>
          <a:xfrm>
            <a:off x="17382983" y="9479819"/>
            <a:ext cx="2427588" cy="559594"/>
          </a:xfrm>
          <a:prstGeom prst="rect">
            <a:avLst/>
          </a:prstGeom>
          <a:noFill/>
        </p:spPr>
        <p:txBody>
          <a:bodyPr wrap="none" rtlCol="0">
            <a:noAutofit/>
          </a:bodyPr>
          <a:lstStyle/>
          <a:p>
            <a:pPr algn="ctr" defTabSz="1828800"/>
            <a:r>
              <a:rPr lang="en-US" sz="2200" b="1" spc="200">
                <a:solidFill>
                  <a:schemeClr val="bg1"/>
                </a:solidFill>
                <a:latin typeface="Poppins" panose="00000500000000000000" pitchFamily="2" charset="0"/>
                <a:ea typeface="Open Sans" panose="020B0606030504020204" pitchFamily="34" charset="0"/>
                <a:cs typeface="Poppins" panose="00000500000000000000" pitchFamily="2" charset="0"/>
              </a:rPr>
              <a:t>FOLLOW US</a:t>
            </a:r>
          </a:p>
        </p:txBody>
      </p:sp>
      <p:grpSp>
        <p:nvGrpSpPr>
          <p:cNvPr id="2" name="Group 1">
            <a:extLst>
              <a:ext uri="{FF2B5EF4-FFF2-40B4-BE49-F238E27FC236}">
                <a16:creationId xmlns:a16="http://schemas.microsoft.com/office/drawing/2014/main" id="{FC26BC19-9514-4C69-8269-D1446698DB87}"/>
              </a:ext>
            </a:extLst>
          </p:cNvPr>
          <p:cNvGrpSpPr/>
          <p:nvPr/>
        </p:nvGrpSpPr>
        <p:grpSpPr>
          <a:xfrm>
            <a:off x="13325230" y="2471119"/>
            <a:ext cx="1924158" cy="1924158"/>
            <a:chOff x="13325230" y="2471119"/>
            <a:chExt cx="1924158" cy="1924158"/>
          </a:xfrm>
        </p:grpSpPr>
        <p:sp>
          <p:nvSpPr>
            <p:cNvPr id="36" name="Oval 35">
              <a:extLst>
                <a:ext uri="{FF2B5EF4-FFF2-40B4-BE49-F238E27FC236}">
                  <a16:creationId xmlns:a16="http://schemas.microsoft.com/office/drawing/2014/main" id="{5722AB2B-C504-41B8-9A35-B2E70B9BC4F1}"/>
                </a:ext>
              </a:extLst>
            </p:cNvPr>
            <p:cNvSpPr/>
            <p:nvPr/>
          </p:nvSpPr>
          <p:spPr>
            <a:xfrm>
              <a:off x="13325230" y="2471119"/>
              <a:ext cx="1924158" cy="19241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37" name="Graphic 10" descr="Stopwatch">
              <a:extLst>
                <a:ext uri="{FF2B5EF4-FFF2-40B4-BE49-F238E27FC236}">
                  <a16:creationId xmlns:a16="http://schemas.microsoft.com/office/drawing/2014/main" id="{62FD301A-0B7C-474F-80FD-86E35BDE0A49}"/>
                </a:ext>
              </a:extLst>
            </p:cNvPr>
            <p:cNvGrpSpPr/>
            <p:nvPr/>
          </p:nvGrpSpPr>
          <p:grpSpPr>
            <a:xfrm>
              <a:off x="13489604" y="2621637"/>
              <a:ext cx="1622190" cy="1622190"/>
              <a:chOff x="5638800" y="2971800"/>
              <a:chExt cx="914400" cy="914400"/>
            </a:xfrm>
            <a:solidFill>
              <a:schemeClr val="accent2"/>
            </a:solidFill>
          </p:grpSpPr>
          <p:sp>
            <p:nvSpPr>
              <p:cNvPr id="38" name="Freeform: Shape 37">
                <a:extLst>
                  <a:ext uri="{FF2B5EF4-FFF2-40B4-BE49-F238E27FC236}">
                    <a16:creationId xmlns:a16="http://schemas.microsoft.com/office/drawing/2014/main" id="{654AB126-2D1F-480D-A9AF-8FA3695B6981}"/>
                  </a:ext>
                </a:extLst>
              </p:cNvPr>
              <p:cNvSpPr/>
              <p:nvPr/>
            </p:nvSpPr>
            <p:spPr>
              <a:xfrm>
                <a:off x="6076950" y="326707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39" name="Freeform: Shape 38">
                <a:extLst>
                  <a:ext uri="{FF2B5EF4-FFF2-40B4-BE49-F238E27FC236}">
                    <a16:creationId xmlns:a16="http://schemas.microsoft.com/office/drawing/2014/main" id="{6E35928F-CEA3-4229-B528-182B86890320}"/>
                  </a:ext>
                </a:extLst>
              </p:cNvPr>
              <p:cNvSpPr/>
              <p:nvPr/>
            </p:nvSpPr>
            <p:spPr>
              <a:xfrm>
                <a:off x="6076950" y="3648075"/>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40" name="Freeform: Shape 39">
                <a:extLst>
                  <a:ext uri="{FF2B5EF4-FFF2-40B4-BE49-F238E27FC236}">
                    <a16:creationId xmlns:a16="http://schemas.microsoft.com/office/drawing/2014/main" id="{5AB0F90A-50B6-4386-A51B-227EE4BB2686}"/>
                  </a:ext>
                </a:extLst>
              </p:cNvPr>
              <p:cNvSpPr/>
              <p:nvPr/>
            </p:nvSpPr>
            <p:spPr>
              <a:xfrm>
                <a:off x="6267450" y="3448050"/>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41" name="Freeform: Shape 40">
                <a:extLst>
                  <a:ext uri="{FF2B5EF4-FFF2-40B4-BE49-F238E27FC236}">
                    <a16:creationId xmlns:a16="http://schemas.microsoft.com/office/drawing/2014/main" id="{83DB2048-C1BE-4A62-BA2E-370D04BBBFDF}"/>
                  </a:ext>
                </a:extLst>
              </p:cNvPr>
              <p:cNvSpPr/>
              <p:nvPr/>
            </p:nvSpPr>
            <p:spPr>
              <a:xfrm>
                <a:off x="5886450" y="3448050"/>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42" name="Freeform: Shape 41">
                <a:extLst>
                  <a:ext uri="{FF2B5EF4-FFF2-40B4-BE49-F238E27FC236}">
                    <a16:creationId xmlns:a16="http://schemas.microsoft.com/office/drawing/2014/main" id="{87CFDCEE-D900-4501-B808-EEAF8A64E47F}"/>
                  </a:ext>
                </a:extLst>
              </p:cNvPr>
              <p:cNvSpPr/>
              <p:nvPr/>
            </p:nvSpPr>
            <p:spPr>
              <a:xfrm>
                <a:off x="6076950" y="3333750"/>
                <a:ext cx="126682" cy="240982"/>
              </a:xfrm>
              <a:custGeom>
                <a:avLst/>
                <a:gdLst>
                  <a:gd name="connsiteX0" fmla="*/ 38100 w 126682"/>
                  <a:gd name="connsiteY0" fmla="*/ 0 h 240982"/>
                  <a:gd name="connsiteX1" fmla="*/ 0 w 126682"/>
                  <a:gd name="connsiteY1" fmla="*/ 0 h 240982"/>
                  <a:gd name="connsiteX2" fmla="*/ 0 w 126682"/>
                  <a:gd name="connsiteY2" fmla="*/ 133350 h 240982"/>
                  <a:gd name="connsiteX3" fmla="*/ 5715 w 126682"/>
                  <a:gd name="connsiteY3" fmla="*/ 146685 h 240982"/>
                  <a:gd name="connsiteX4" fmla="*/ 100013 w 126682"/>
                  <a:gd name="connsiteY4" fmla="*/ 240983 h 240982"/>
                  <a:gd name="connsiteX5" fmla="*/ 126682 w 126682"/>
                  <a:gd name="connsiteY5" fmla="*/ 214313 h 240982"/>
                  <a:gd name="connsiteX6" fmla="*/ 38100 w 126682"/>
                  <a:gd name="connsiteY6" fmla="*/ 125730 h 240982"/>
                  <a:gd name="connsiteX7" fmla="*/ 38100 w 126682"/>
                  <a:gd name="connsiteY7" fmla="*/ 0 h 240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682" h="240982">
                    <a:moveTo>
                      <a:pt x="38100" y="0"/>
                    </a:moveTo>
                    <a:lnTo>
                      <a:pt x="0" y="0"/>
                    </a:lnTo>
                    <a:lnTo>
                      <a:pt x="0" y="133350"/>
                    </a:lnTo>
                    <a:cubicBezTo>
                      <a:pt x="0" y="138113"/>
                      <a:pt x="1905" y="142875"/>
                      <a:pt x="5715" y="146685"/>
                    </a:cubicBezTo>
                    <a:lnTo>
                      <a:pt x="100013" y="240983"/>
                    </a:lnTo>
                    <a:lnTo>
                      <a:pt x="126682" y="214313"/>
                    </a:lnTo>
                    <a:lnTo>
                      <a:pt x="38100" y="125730"/>
                    </a:lnTo>
                    <a:lnTo>
                      <a:pt x="38100" y="0"/>
                    </a:ln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sp>
            <p:nvSpPr>
              <p:cNvPr id="43" name="Freeform: Shape 42">
                <a:extLst>
                  <a:ext uri="{FF2B5EF4-FFF2-40B4-BE49-F238E27FC236}">
                    <a16:creationId xmlns:a16="http://schemas.microsoft.com/office/drawing/2014/main" id="{79B2D503-0C31-4E5C-B2F3-C7640A5FAC72}"/>
                  </a:ext>
                </a:extLst>
              </p:cNvPr>
              <p:cNvSpPr/>
              <p:nvPr/>
            </p:nvSpPr>
            <p:spPr>
              <a:xfrm>
                <a:off x="5772441" y="3057525"/>
                <a:ext cx="648267" cy="742430"/>
              </a:xfrm>
              <a:custGeom>
                <a:avLst/>
                <a:gdLst>
                  <a:gd name="connsiteX0" fmla="*/ 323559 w 648267"/>
                  <a:gd name="connsiteY0" fmla="*/ 685800 h 742430"/>
                  <a:gd name="connsiteX1" fmla="*/ 56859 w 648267"/>
                  <a:gd name="connsiteY1" fmla="*/ 419100 h 742430"/>
                  <a:gd name="connsiteX2" fmla="*/ 323559 w 648267"/>
                  <a:gd name="connsiteY2" fmla="*/ 152400 h 742430"/>
                  <a:gd name="connsiteX3" fmla="*/ 590259 w 648267"/>
                  <a:gd name="connsiteY3" fmla="*/ 419100 h 742430"/>
                  <a:gd name="connsiteX4" fmla="*/ 323559 w 648267"/>
                  <a:gd name="connsiteY4" fmla="*/ 685800 h 742430"/>
                  <a:gd name="connsiteX5" fmla="*/ 323559 w 648267"/>
                  <a:gd name="connsiteY5" fmla="*/ 685800 h 742430"/>
                  <a:gd name="connsiteX6" fmla="*/ 549301 w 648267"/>
                  <a:gd name="connsiteY6" fmla="*/ 186690 h 742430"/>
                  <a:gd name="connsiteX7" fmla="*/ 577876 w 648267"/>
                  <a:gd name="connsiteY7" fmla="*/ 158115 h 742430"/>
                  <a:gd name="connsiteX8" fmla="*/ 576924 w 648267"/>
                  <a:gd name="connsiteY8" fmla="*/ 118110 h 742430"/>
                  <a:gd name="connsiteX9" fmla="*/ 536919 w 648267"/>
                  <a:gd name="connsiteY9" fmla="*/ 117157 h 742430"/>
                  <a:gd name="connsiteX10" fmla="*/ 504534 w 648267"/>
                  <a:gd name="connsiteY10" fmla="*/ 150495 h 742430"/>
                  <a:gd name="connsiteX11" fmla="*/ 352134 w 648267"/>
                  <a:gd name="connsiteY11" fmla="*/ 97155 h 742430"/>
                  <a:gd name="connsiteX12" fmla="*/ 352134 w 648267"/>
                  <a:gd name="connsiteY12" fmla="*/ 57150 h 742430"/>
                  <a:gd name="connsiteX13" fmla="*/ 437859 w 648267"/>
                  <a:gd name="connsiteY13" fmla="*/ 57150 h 742430"/>
                  <a:gd name="connsiteX14" fmla="*/ 437859 w 648267"/>
                  <a:gd name="connsiteY14" fmla="*/ 0 h 742430"/>
                  <a:gd name="connsiteX15" fmla="*/ 209259 w 648267"/>
                  <a:gd name="connsiteY15" fmla="*/ 0 h 742430"/>
                  <a:gd name="connsiteX16" fmla="*/ 209259 w 648267"/>
                  <a:gd name="connsiteY16" fmla="*/ 57150 h 742430"/>
                  <a:gd name="connsiteX17" fmla="*/ 294984 w 648267"/>
                  <a:gd name="connsiteY17" fmla="*/ 57150 h 742430"/>
                  <a:gd name="connsiteX18" fmla="*/ 294984 w 648267"/>
                  <a:gd name="connsiteY18" fmla="*/ 96203 h 742430"/>
                  <a:gd name="connsiteX19" fmla="*/ 2566 w 648267"/>
                  <a:gd name="connsiteY19" fmla="*/ 378143 h 742430"/>
                  <a:gd name="connsiteX20" fmla="*/ 215926 w 648267"/>
                  <a:gd name="connsiteY20" fmla="*/ 723900 h 742430"/>
                  <a:gd name="connsiteX21" fmla="*/ 599784 w 648267"/>
                  <a:gd name="connsiteY21" fmla="*/ 589598 h 742430"/>
                  <a:gd name="connsiteX22" fmla="*/ 549301 w 648267"/>
                  <a:gd name="connsiteY22" fmla="*/ 186690 h 742430"/>
                  <a:gd name="connsiteX23" fmla="*/ 549301 w 648267"/>
                  <a:gd name="connsiteY23" fmla="*/ 186690 h 74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8267" h="742430">
                    <a:moveTo>
                      <a:pt x="323559" y="685800"/>
                    </a:moveTo>
                    <a:cubicBezTo>
                      <a:pt x="175921" y="685800"/>
                      <a:pt x="56859" y="566738"/>
                      <a:pt x="56859" y="419100"/>
                    </a:cubicBezTo>
                    <a:cubicBezTo>
                      <a:pt x="56859" y="271463"/>
                      <a:pt x="175921" y="152400"/>
                      <a:pt x="323559" y="152400"/>
                    </a:cubicBezTo>
                    <a:cubicBezTo>
                      <a:pt x="471196" y="152400"/>
                      <a:pt x="590259" y="271463"/>
                      <a:pt x="590259" y="419100"/>
                    </a:cubicBezTo>
                    <a:cubicBezTo>
                      <a:pt x="590259" y="566738"/>
                      <a:pt x="471196" y="685800"/>
                      <a:pt x="323559" y="685800"/>
                    </a:cubicBezTo>
                    <a:lnTo>
                      <a:pt x="323559" y="685800"/>
                    </a:lnTo>
                    <a:close/>
                    <a:moveTo>
                      <a:pt x="549301" y="186690"/>
                    </a:moveTo>
                    <a:lnTo>
                      <a:pt x="577876" y="158115"/>
                    </a:lnTo>
                    <a:cubicBezTo>
                      <a:pt x="588354" y="146685"/>
                      <a:pt x="588354" y="129540"/>
                      <a:pt x="576924" y="118110"/>
                    </a:cubicBezTo>
                    <a:cubicBezTo>
                      <a:pt x="566446" y="107632"/>
                      <a:pt x="548349" y="106680"/>
                      <a:pt x="536919" y="117157"/>
                    </a:cubicBezTo>
                    <a:lnTo>
                      <a:pt x="504534" y="150495"/>
                    </a:lnTo>
                    <a:cubicBezTo>
                      <a:pt x="458814" y="120015"/>
                      <a:pt x="406426" y="100965"/>
                      <a:pt x="352134" y="97155"/>
                    </a:cubicBezTo>
                    <a:lnTo>
                      <a:pt x="352134" y="57150"/>
                    </a:lnTo>
                    <a:lnTo>
                      <a:pt x="437859" y="57150"/>
                    </a:lnTo>
                    <a:lnTo>
                      <a:pt x="437859" y="0"/>
                    </a:lnTo>
                    <a:lnTo>
                      <a:pt x="209259" y="0"/>
                    </a:lnTo>
                    <a:lnTo>
                      <a:pt x="209259" y="57150"/>
                    </a:lnTo>
                    <a:lnTo>
                      <a:pt x="294984" y="57150"/>
                    </a:lnTo>
                    <a:lnTo>
                      <a:pt x="294984" y="96203"/>
                    </a:lnTo>
                    <a:cubicBezTo>
                      <a:pt x="143536" y="109538"/>
                      <a:pt x="21616" y="226695"/>
                      <a:pt x="2566" y="378143"/>
                    </a:cubicBezTo>
                    <a:cubicBezTo>
                      <a:pt x="-16484" y="529590"/>
                      <a:pt x="72099" y="673418"/>
                      <a:pt x="215926" y="723900"/>
                    </a:cubicBezTo>
                    <a:cubicBezTo>
                      <a:pt x="359754" y="774383"/>
                      <a:pt x="518821" y="719138"/>
                      <a:pt x="599784" y="589598"/>
                    </a:cubicBezTo>
                    <a:cubicBezTo>
                      <a:pt x="680746" y="460058"/>
                      <a:pt x="657886" y="292418"/>
                      <a:pt x="549301" y="186690"/>
                    </a:cubicBezTo>
                    <a:lnTo>
                      <a:pt x="549301" y="186690"/>
                    </a:lnTo>
                    <a:close/>
                  </a:path>
                </a:pathLst>
              </a:custGeom>
              <a:grpFill/>
              <a:ln w="9525" cap="flat">
                <a:noFill/>
                <a:prstDash val="solid"/>
                <a:miter/>
              </a:ln>
            </p:spPr>
            <p:txBody>
              <a:bodyPr rtlCol="0" anchor="ctr"/>
              <a:lstStyle/>
              <a:p>
                <a:pPr defTabSz="1828800"/>
                <a:endParaRPr lang="en-US" sz="3600">
                  <a:solidFill>
                    <a:srgbClr val="3D3D3D"/>
                  </a:solidFill>
                  <a:latin typeface="Calibri" panose="020F0502020204030204"/>
                </a:endParaRPr>
              </a:p>
            </p:txBody>
          </p:sp>
        </p:grpSp>
      </p:grpSp>
      <p:grpSp>
        <p:nvGrpSpPr>
          <p:cNvPr id="3" name="Group 2">
            <a:extLst>
              <a:ext uri="{FF2B5EF4-FFF2-40B4-BE49-F238E27FC236}">
                <a16:creationId xmlns:a16="http://schemas.microsoft.com/office/drawing/2014/main" id="{F09F290C-5665-4857-B396-47FA0385406A}"/>
              </a:ext>
            </a:extLst>
          </p:cNvPr>
          <p:cNvGrpSpPr/>
          <p:nvPr/>
        </p:nvGrpSpPr>
        <p:grpSpPr>
          <a:xfrm>
            <a:off x="17408508" y="2470655"/>
            <a:ext cx="1924158" cy="1924158"/>
            <a:chOff x="17408508" y="2470655"/>
            <a:chExt cx="1924158" cy="1924158"/>
          </a:xfrm>
        </p:grpSpPr>
        <p:sp>
          <p:nvSpPr>
            <p:cNvPr id="44" name="Oval 43">
              <a:extLst>
                <a:ext uri="{FF2B5EF4-FFF2-40B4-BE49-F238E27FC236}">
                  <a16:creationId xmlns:a16="http://schemas.microsoft.com/office/drawing/2014/main" id="{67370C44-D69C-4E30-B990-6D2DD3878C42}"/>
                </a:ext>
              </a:extLst>
            </p:cNvPr>
            <p:cNvSpPr/>
            <p:nvPr/>
          </p:nvSpPr>
          <p:spPr>
            <a:xfrm>
              <a:off x="17408508" y="2470655"/>
              <a:ext cx="1924158" cy="19241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45" name="Graphic 516" descr="Signpost">
              <a:extLst>
                <a:ext uri="{FF2B5EF4-FFF2-40B4-BE49-F238E27FC236}">
                  <a16:creationId xmlns:a16="http://schemas.microsoft.com/office/drawing/2014/main" id="{7485FB4C-BABD-4CB7-9813-5657C4A4A548}"/>
                </a:ext>
              </a:extLst>
            </p:cNvPr>
            <p:cNvSpPr/>
            <p:nvPr/>
          </p:nvSpPr>
          <p:spPr>
            <a:xfrm>
              <a:off x="17857588" y="2880711"/>
              <a:ext cx="1025994" cy="1172564"/>
            </a:xfrm>
            <a:custGeom>
              <a:avLst/>
              <a:gdLst>
                <a:gd name="connsiteX0" fmla="*/ 666750 w 666750"/>
                <a:gd name="connsiteY0" fmla="*/ 438150 h 762000"/>
                <a:gd name="connsiteX1" fmla="*/ 571500 w 666750"/>
                <a:gd name="connsiteY1" fmla="*/ 342900 h 762000"/>
                <a:gd name="connsiteX2" fmla="*/ 342900 w 666750"/>
                <a:gd name="connsiteY2" fmla="*/ 342900 h 762000"/>
                <a:gd name="connsiteX3" fmla="*/ 342900 w 666750"/>
                <a:gd name="connsiteY3" fmla="*/ 9525 h 762000"/>
                <a:gd name="connsiteX4" fmla="*/ 333375 w 666750"/>
                <a:gd name="connsiteY4" fmla="*/ 0 h 762000"/>
                <a:gd name="connsiteX5" fmla="*/ 323850 w 666750"/>
                <a:gd name="connsiteY5" fmla="*/ 9525 h 762000"/>
                <a:gd name="connsiteX6" fmla="*/ 323850 w 666750"/>
                <a:gd name="connsiteY6" fmla="*/ 114300 h 762000"/>
                <a:gd name="connsiteX7" fmla="*/ 95250 w 666750"/>
                <a:gd name="connsiteY7" fmla="*/ 114300 h 762000"/>
                <a:gd name="connsiteX8" fmla="*/ 0 w 666750"/>
                <a:gd name="connsiteY8" fmla="*/ 209550 h 762000"/>
                <a:gd name="connsiteX9" fmla="*/ 95250 w 666750"/>
                <a:gd name="connsiteY9" fmla="*/ 304800 h 762000"/>
                <a:gd name="connsiteX10" fmla="*/ 323850 w 666750"/>
                <a:gd name="connsiteY10" fmla="*/ 304800 h 762000"/>
                <a:gd name="connsiteX11" fmla="*/ 323850 w 666750"/>
                <a:gd name="connsiteY11" fmla="*/ 762000 h 762000"/>
                <a:gd name="connsiteX12" fmla="*/ 342900 w 666750"/>
                <a:gd name="connsiteY12" fmla="*/ 762000 h 762000"/>
                <a:gd name="connsiteX13" fmla="*/ 342900 w 666750"/>
                <a:gd name="connsiteY13" fmla="*/ 533400 h 762000"/>
                <a:gd name="connsiteX14" fmla="*/ 571500 w 666750"/>
                <a:gd name="connsiteY14" fmla="*/ 533400 h 762000"/>
                <a:gd name="connsiteX15" fmla="*/ 103137 w 666750"/>
                <a:gd name="connsiteY15" fmla="*/ 285750 h 762000"/>
                <a:gd name="connsiteX16" fmla="*/ 26937 w 666750"/>
                <a:gd name="connsiteY16" fmla="*/ 209550 h 762000"/>
                <a:gd name="connsiteX17" fmla="*/ 103137 w 666750"/>
                <a:gd name="connsiteY17" fmla="*/ 133350 h 762000"/>
                <a:gd name="connsiteX18" fmla="*/ 323850 w 666750"/>
                <a:gd name="connsiteY18" fmla="*/ 133350 h 762000"/>
                <a:gd name="connsiteX19" fmla="*/ 323850 w 666750"/>
                <a:gd name="connsiteY19" fmla="*/ 285750 h 762000"/>
                <a:gd name="connsiteX20" fmla="*/ 342900 w 666750"/>
                <a:gd name="connsiteY20" fmla="*/ 514350 h 762000"/>
                <a:gd name="connsiteX21" fmla="*/ 342900 w 666750"/>
                <a:gd name="connsiteY21" fmla="*/ 361950 h 762000"/>
                <a:gd name="connsiteX22" fmla="*/ 563613 w 666750"/>
                <a:gd name="connsiteY22" fmla="*/ 361950 h 762000"/>
                <a:gd name="connsiteX23" fmla="*/ 639813 w 666750"/>
                <a:gd name="connsiteY23" fmla="*/ 438150 h 762000"/>
                <a:gd name="connsiteX24" fmla="*/ 563613 w 666750"/>
                <a:gd name="connsiteY24" fmla="*/ 5143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66750" h="762000">
                  <a:moveTo>
                    <a:pt x="666750" y="438150"/>
                  </a:moveTo>
                  <a:lnTo>
                    <a:pt x="571500" y="342900"/>
                  </a:lnTo>
                  <a:lnTo>
                    <a:pt x="342900" y="342900"/>
                  </a:lnTo>
                  <a:lnTo>
                    <a:pt x="342900" y="9525"/>
                  </a:lnTo>
                  <a:cubicBezTo>
                    <a:pt x="342900" y="4264"/>
                    <a:pt x="338636" y="0"/>
                    <a:pt x="333375" y="0"/>
                  </a:cubicBezTo>
                  <a:cubicBezTo>
                    <a:pt x="328114" y="0"/>
                    <a:pt x="323850" y="4264"/>
                    <a:pt x="323850" y="9525"/>
                  </a:cubicBezTo>
                  <a:lnTo>
                    <a:pt x="323850" y="114300"/>
                  </a:lnTo>
                  <a:lnTo>
                    <a:pt x="95250" y="114300"/>
                  </a:lnTo>
                  <a:lnTo>
                    <a:pt x="0" y="209550"/>
                  </a:lnTo>
                  <a:lnTo>
                    <a:pt x="95250" y="304800"/>
                  </a:lnTo>
                  <a:lnTo>
                    <a:pt x="323850" y="304800"/>
                  </a:lnTo>
                  <a:lnTo>
                    <a:pt x="323850" y="762000"/>
                  </a:lnTo>
                  <a:lnTo>
                    <a:pt x="342900" y="762000"/>
                  </a:lnTo>
                  <a:lnTo>
                    <a:pt x="342900" y="533400"/>
                  </a:lnTo>
                  <a:lnTo>
                    <a:pt x="571500" y="533400"/>
                  </a:lnTo>
                  <a:close/>
                  <a:moveTo>
                    <a:pt x="103137" y="285750"/>
                  </a:moveTo>
                  <a:lnTo>
                    <a:pt x="26937" y="209550"/>
                  </a:lnTo>
                  <a:lnTo>
                    <a:pt x="103137" y="133350"/>
                  </a:lnTo>
                  <a:lnTo>
                    <a:pt x="323850" y="133350"/>
                  </a:lnTo>
                  <a:lnTo>
                    <a:pt x="323850" y="285750"/>
                  </a:lnTo>
                  <a:close/>
                  <a:moveTo>
                    <a:pt x="342900" y="514350"/>
                  </a:moveTo>
                  <a:lnTo>
                    <a:pt x="342900" y="361950"/>
                  </a:lnTo>
                  <a:lnTo>
                    <a:pt x="563613" y="361950"/>
                  </a:lnTo>
                  <a:lnTo>
                    <a:pt x="639813" y="438150"/>
                  </a:lnTo>
                  <a:lnTo>
                    <a:pt x="563613" y="514350"/>
                  </a:lnTo>
                  <a:close/>
                </a:path>
              </a:pathLst>
            </a:custGeom>
            <a:solidFill>
              <a:schemeClr val="accent2"/>
            </a:solidFill>
            <a:ln w="19050"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grpSp>
      <p:grpSp>
        <p:nvGrpSpPr>
          <p:cNvPr id="5" name="Group 4">
            <a:extLst>
              <a:ext uri="{FF2B5EF4-FFF2-40B4-BE49-F238E27FC236}">
                <a16:creationId xmlns:a16="http://schemas.microsoft.com/office/drawing/2014/main" id="{A6E95D0C-8F6E-46F1-BF8B-04ABDDF5322C}"/>
              </a:ext>
            </a:extLst>
          </p:cNvPr>
          <p:cNvGrpSpPr/>
          <p:nvPr/>
        </p:nvGrpSpPr>
        <p:grpSpPr>
          <a:xfrm>
            <a:off x="13592822" y="7186015"/>
            <a:ext cx="1924158" cy="1924158"/>
            <a:chOff x="13592822" y="7186015"/>
            <a:chExt cx="1924158" cy="1924158"/>
          </a:xfrm>
        </p:grpSpPr>
        <p:sp>
          <p:nvSpPr>
            <p:cNvPr id="46" name="Oval 45">
              <a:extLst>
                <a:ext uri="{FF2B5EF4-FFF2-40B4-BE49-F238E27FC236}">
                  <a16:creationId xmlns:a16="http://schemas.microsoft.com/office/drawing/2014/main" id="{B8DEB96B-A3FD-4452-9A96-0216F8ABC3FD}"/>
                </a:ext>
              </a:extLst>
            </p:cNvPr>
            <p:cNvSpPr/>
            <p:nvPr/>
          </p:nvSpPr>
          <p:spPr>
            <a:xfrm>
              <a:off x="13592822" y="7186015"/>
              <a:ext cx="1924158" cy="19241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47" name="Graphic 520" descr="Speaker phone">
              <a:extLst>
                <a:ext uri="{FF2B5EF4-FFF2-40B4-BE49-F238E27FC236}">
                  <a16:creationId xmlns:a16="http://schemas.microsoft.com/office/drawing/2014/main" id="{D09574C4-7C2E-499D-82DB-7F46027020C8}"/>
                </a:ext>
              </a:extLst>
            </p:cNvPr>
            <p:cNvGrpSpPr/>
            <p:nvPr/>
          </p:nvGrpSpPr>
          <p:grpSpPr>
            <a:xfrm>
              <a:off x="14017508" y="7622561"/>
              <a:ext cx="1074786" cy="1051064"/>
              <a:chOff x="5787219" y="3124170"/>
              <a:chExt cx="627488" cy="613639"/>
            </a:xfrm>
            <a:solidFill>
              <a:schemeClr val="accent2"/>
            </a:solidFill>
          </p:grpSpPr>
          <p:sp>
            <p:nvSpPr>
              <p:cNvPr id="48" name="Freeform: Shape 47">
                <a:extLst>
                  <a:ext uri="{FF2B5EF4-FFF2-40B4-BE49-F238E27FC236}">
                    <a16:creationId xmlns:a16="http://schemas.microsoft.com/office/drawing/2014/main" id="{BFE4B0D3-69D0-410A-9F3A-E18CC6E61439}"/>
                  </a:ext>
                </a:extLst>
              </p:cNvPr>
              <p:cNvSpPr/>
              <p:nvPr/>
            </p:nvSpPr>
            <p:spPr>
              <a:xfrm>
                <a:off x="5787219" y="3213534"/>
                <a:ext cx="522694" cy="524275"/>
              </a:xfrm>
              <a:custGeom>
                <a:avLst/>
                <a:gdLst>
                  <a:gd name="connsiteX0" fmla="*/ 424471 w 522694"/>
                  <a:gd name="connsiteY0" fmla="*/ 319659 h 524275"/>
                  <a:gd name="connsiteX1" fmla="*/ 384224 w 522694"/>
                  <a:gd name="connsiteY1" fmla="*/ 319302 h 524275"/>
                  <a:gd name="connsiteX2" fmla="*/ 383866 w 522694"/>
                  <a:gd name="connsiteY2" fmla="*/ 319659 h 524275"/>
                  <a:gd name="connsiteX3" fmla="*/ 335451 w 522694"/>
                  <a:gd name="connsiteY3" fmla="*/ 370094 h 524275"/>
                  <a:gd name="connsiteX4" fmla="*/ 315801 w 522694"/>
                  <a:gd name="connsiteY4" fmla="*/ 370094 h 524275"/>
                  <a:gd name="connsiteX5" fmla="*/ 153352 w 522694"/>
                  <a:gd name="connsiteY5" fmla="*/ 208302 h 524275"/>
                  <a:gd name="connsiteX6" fmla="*/ 153352 w 522694"/>
                  <a:gd name="connsiteY6" fmla="*/ 188652 h 524275"/>
                  <a:gd name="connsiteX7" fmla="*/ 203777 w 522694"/>
                  <a:gd name="connsiteY7" fmla="*/ 138865 h 524275"/>
                  <a:gd name="connsiteX8" fmla="*/ 204134 w 522694"/>
                  <a:gd name="connsiteY8" fmla="*/ 98617 h 524275"/>
                  <a:gd name="connsiteX9" fmla="*/ 203777 w 522694"/>
                  <a:gd name="connsiteY9" fmla="*/ 98260 h 524275"/>
                  <a:gd name="connsiteX10" fmla="*/ 113404 w 522694"/>
                  <a:gd name="connsiteY10" fmla="*/ 8515 h 524275"/>
                  <a:gd name="connsiteX11" fmla="*/ 93754 w 522694"/>
                  <a:gd name="connsiteY11" fmla="*/ 0 h 524275"/>
                  <a:gd name="connsiteX12" fmla="*/ 73456 w 522694"/>
                  <a:gd name="connsiteY12" fmla="*/ 8515 h 524275"/>
                  <a:gd name="connsiteX13" fmla="*/ 21716 w 522694"/>
                  <a:gd name="connsiteY13" fmla="*/ 60265 h 524275"/>
                  <a:gd name="connsiteX14" fmla="*/ 104 w 522694"/>
                  <a:gd name="connsiteY14" fmla="*/ 106775 h 524275"/>
                  <a:gd name="connsiteX15" fmla="*/ 15173 w 522694"/>
                  <a:gd name="connsiteY15" fmla="*/ 191929 h 524275"/>
                  <a:gd name="connsiteX16" fmla="*/ 54463 w 522694"/>
                  <a:gd name="connsiteY16" fmla="*/ 260709 h 524275"/>
                  <a:gd name="connsiteX17" fmla="*/ 254203 w 522694"/>
                  <a:gd name="connsiteY17" fmla="*/ 467039 h 524275"/>
                  <a:gd name="connsiteX18" fmla="*/ 295446 w 522694"/>
                  <a:gd name="connsiteY18" fmla="*/ 493243 h 524275"/>
                  <a:gd name="connsiteX19" fmla="*/ 400221 w 522694"/>
                  <a:gd name="connsiteY19" fmla="*/ 524027 h 524275"/>
                  <a:gd name="connsiteX20" fmla="*/ 406507 w 522694"/>
                  <a:gd name="connsiteY20" fmla="*/ 524275 h 524275"/>
                  <a:gd name="connsiteX21" fmla="*/ 467020 w 522694"/>
                  <a:gd name="connsiteY21" fmla="*/ 497824 h 524275"/>
                  <a:gd name="connsiteX22" fmla="*/ 514168 w 522694"/>
                  <a:gd name="connsiteY22" fmla="*/ 450666 h 524275"/>
                  <a:gd name="connsiteX23" fmla="*/ 522684 w 522694"/>
                  <a:gd name="connsiteY23" fmla="*/ 430359 h 524275"/>
                  <a:gd name="connsiteX24" fmla="*/ 514826 w 522694"/>
                  <a:gd name="connsiteY24" fmla="*/ 410051 h 524275"/>
                  <a:gd name="connsiteX25" fmla="*/ 86924 w 522694"/>
                  <a:gd name="connsiteY25" fmla="*/ 21984 h 524275"/>
                  <a:gd name="connsiteX26" fmla="*/ 93754 w 522694"/>
                  <a:gd name="connsiteY26" fmla="*/ 19050 h 524275"/>
                  <a:gd name="connsiteX27" fmla="*/ 99983 w 522694"/>
                  <a:gd name="connsiteY27" fmla="*/ 22031 h 524275"/>
                  <a:gd name="connsiteX28" fmla="*/ 190299 w 522694"/>
                  <a:gd name="connsiteY28" fmla="*/ 111719 h 524275"/>
                  <a:gd name="connsiteX29" fmla="*/ 190666 w 522694"/>
                  <a:gd name="connsiteY29" fmla="*/ 125036 h 524275"/>
                  <a:gd name="connsiteX30" fmla="*/ 190395 w 522694"/>
                  <a:gd name="connsiteY30" fmla="*/ 125311 h 524275"/>
                  <a:gd name="connsiteX31" fmla="*/ 174040 w 522694"/>
                  <a:gd name="connsiteY31" fmla="*/ 141503 h 524275"/>
                  <a:gd name="connsiteX32" fmla="*/ 70751 w 522694"/>
                  <a:gd name="connsiteY32" fmla="*/ 38176 h 524275"/>
                  <a:gd name="connsiteX33" fmla="*/ 453561 w 522694"/>
                  <a:gd name="connsiteY33" fmla="*/ 484356 h 524275"/>
                  <a:gd name="connsiteX34" fmla="*/ 453313 w 522694"/>
                  <a:gd name="connsiteY34" fmla="*/ 484603 h 524275"/>
                  <a:gd name="connsiteX35" fmla="*/ 453065 w 522694"/>
                  <a:gd name="connsiteY35" fmla="*/ 484861 h 524275"/>
                  <a:gd name="connsiteX36" fmla="*/ 406517 w 522694"/>
                  <a:gd name="connsiteY36" fmla="*/ 505225 h 524275"/>
                  <a:gd name="connsiteX37" fmla="*/ 401564 w 522694"/>
                  <a:gd name="connsiteY37" fmla="*/ 505025 h 524275"/>
                  <a:gd name="connsiteX38" fmla="*/ 304275 w 522694"/>
                  <a:gd name="connsiteY38" fmla="*/ 476355 h 524275"/>
                  <a:gd name="connsiteX39" fmla="*/ 265623 w 522694"/>
                  <a:gd name="connsiteY39" fmla="*/ 451799 h 524275"/>
                  <a:gd name="connsiteX40" fmla="*/ 265413 w 522694"/>
                  <a:gd name="connsiteY40" fmla="*/ 451647 h 524275"/>
                  <a:gd name="connsiteX41" fmla="*/ 265204 w 522694"/>
                  <a:gd name="connsiteY41" fmla="*/ 451495 h 524275"/>
                  <a:gd name="connsiteX42" fmla="*/ 70094 w 522694"/>
                  <a:gd name="connsiteY42" fmla="*/ 249812 h 524275"/>
                  <a:gd name="connsiteX43" fmla="*/ 32946 w 522694"/>
                  <a:gd name="connsiteY43" fmla="*/ 184928 h 524275"/>
                  <a:gd name="connsiteX44" fmla="*/ 19164 w 522694"/>
                  <a:gd name="connsiteY44" fmla="*/ 108042 h 524275"/>
                  <a:gd name="connsiteX45" fmla="*/ 19164 w 522694"/>
                  <a:gd name="connsiteY45" fmla="*/ 107756 h 524275"/>
                  <a:gd name="connsiteX46" fmla="*/ 19164 w 522694"/>
                  <a:gd name="connsiteY46" fmla="*/ 107480 h 524275"/>
                  <a:gd name="connsiteX47" fmla="*/ 34861 w 522694"/>
                  <a:gd name="connsiteY47" fmla="*/ 74076 h 524275"/>
                  <a:gd name="connsiteX48" fmla="*/ 35042 w 522694"/>
                  <a:gd name="connsiteY48" fmla="*/ 73904 h 524275"/>
                  <a:gd name="connsiteX49" fmla="*/ 35213 w 522694"/>
                  <a:gd name="connsiteY49" fmla="*/ 73733 h 524275"/>
                  <a:gd name="connsiteX50" fmla="*/ 57321 w 522694"/>
                  <a:gd name="connsiteY50" fmla="*/ 51635 h 524275"/>
                  <a:gd name="connsiteX51" fmla="*/ 160486 w 522694"/>
                  <a:gd name="connsiteY51" fmla="*/ 154838 h 524275"/>
                  <a:gd name="connsiteX52" fmla="*/ 139874 w 522694"/>
                  <a:gd name="connsiteY52" fmla="*/ 175184 h 524275"/>
                  <a:gd name="connsiteX53" fmla="*/ 139874 w 522694"/>
                  <a:gd name="connsiteY53" fmla="*/ 221799 h 524275"/>
                  <a:gd name="connsiteX54" fmla="*/ 302285 w 522694"/>
                  <a:gd name="connsiteY54" fmla="*/ 383562 h 524275"/>
                  <a:gd name="connsiteX55" fmla="*/ 349148 w 522694"/>
                  <a:gd name="connsiteY55" fmla="*/ 383296 h 524275"/>
                  <a:gd name="connsiteX56" fmla="*/ 368645 w 522694"/>
                  <a:gd name="connsiteY56" fmla="*/ 362998 h 524275"/>
                  <a:gd name="connsiteX57" fmla="*/ 471782 w 522694"/>
                  <a:gd name="connsiteY57" fmla="*/ 466144 h 524275"/>
                  <a:gd name="connsiteX58" fmla="*/ 500710 w 522694"/>
                  <a:gd name="connsiteY58" fmla="*/ 437198 h 524275"/>
                  <a:gd name="connsiteX59" fmla="*/ 485250 w 522694"/>
                  <a:gd name="connsiteY59" fmla="*/ 452638 h 524275"/>
                  <a:gd name="connsiteX60" fmla="*/ 381838 w 522694"/>
                  <a:gd name="connsiteY60" fmla="*/ 349263 h 524275"/>
                  <a:gd name="connsiteX61" fmla="*/ 397363 w 522694"/>
                  <a:gd name="connsiteY61" fmla="*/ 333127 h 524275"/>
                  <a:gd name="connsiteX62" fmla="*/ 410681 w 522694"/>
                  <a:gd name="connsiteY62" fmla="*/ 332786 h 524275"/>
                  <a:gd name="connsiteX63" fmla="*/ 411022 w 522694"/>
                  <a:gd name="connsiteY63" fmla="*/ 333127 h 524275"/>
                  <a:gd name="connsiteX64" fmla="*/ 501395 w 522694"/>
                  <a:gd name="connsiteY64" fmla="*/ 423529 h 524275"/>
                  <a:gd name="connsiteX65" fmla="*/ 500738 w 522694"/>
                  <a:gd name="connsiteY65" fmla="*/ 437198 h 524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2694" h="524275">
                    <a:moveTo>
                      <a:pt x="424471" y="319659"/>
                    </a:moveTo>
                    <a:cubicBezTo>
                      <a:pt x="413456" y="308446"/>
                      <a:pt x="395436" y="308286"/>
                      <a:pt x="384224" y="319302"/>
                    </a:cubicBezTo>
                    <a:cubicBezTo>
                      <a:pt x="384104" y="319420"/>
                      <a:pt x="383984" y="319539"/>
                      <a:pt x="383866" y="319659"/>
                    </a:cubicBezTo>
                    <a:lnTo>
                      <a:pt x="335451" y="370094"/>
                    </a:lnTo>
                    <a:cubicBezTo>
                      <a:pt x="329950" y="375337"/>
                      <a:pt x="321301" y="375337"/>
                      <a:pt x="315801" y="370094"/>
                    </a:cubicBezTo>
                    <a:lnTo>
                      <a:pt x="153352" y="208302"/>
                    </a:lnTo>
                    <a:cubicBezTo>
                      <a:pt x="148108" y="202802"/>
                      <a:pt x="148108" y="194153"/>
                      <a:pt x="153352" y="188652"/>
                    </a:cubicBezTo>
                    <a:lnTo>
                      <a:pt x="203777" y="138865"/>
                    </a:lnTo>
                    <a:cubicBezTo>
                      <a:pt x="214990" y="127849"/>
                      <a:pt x="215150" y="109830"/>
                      <a:pt x="204134" y="98617"/>
                    </a:cubicBezTo>
                    <a:cubicBezTo>
                      <a:pt x="204016" y="98497"/>
                      <a:pt x="203897" y="98378"/>
                      <a:pt x="203777" y="98260"/>
                    </a:cubicBezTo>
                    <a:lnTo>
                      <a:pt x="113404" y="8515"/>
                    </a:lnTo>
                    <a:cubicBezTo>
                      <a:pt x="108217" y="3221"/>
                      <a:pt x="101164" y="165"/>
                      <a:pt x="93754" y="0"/>
                    </a:cubicBezTo>
                    <a:cubicBezTo>
                      <a:pt x="86152" y="158"/>
                      <a:pt x="78895" y="3202"/>
                      <a:pt x="73456" y="8515"/>
                    </a:cubicBezTo>
                    <a:lnTo>
                      <a:pt x="21716" y="60265"/>
                    </a:lnTo>
                    <a:cubicBezTo>
                      <a:pt x="8676" y="72322"/>
                      <a:pt x="911" y="89033"/>
                      <a:pt x="104" y="106775"/>
                    </a:cubicBezTo>
                    <a:cubicBezTo>
                      <a:pt x="-811" y="135896"/>
                      <a:pt x="4319" y="164890"/>
                      <a:pt x="15173" y="191929"/>
                    </a:cubicBezTo>
                    <a:cubicBezTo>
                      <a:pt x="25947" y="216106"/>
                      <a:pt x="39110" y="239147"/>
                      <a:pt x="54463" y="260709"/>
                    </a:cubicBezTo>
                    <a:cubicBezTo>
                      <a:pt x="107840" y="341142"/>
                      <a:pt x="175544" y="411080"/>
                      <a:pt x="254203" y="467039"/>
                    </a:cubicBezTo>
                    <a:cubicBezTo>
                      <a:pt x="267297" y="476762"/>
                      <a:pt x="281081" y="485519"/>
                      <a:pt x="295446" y="493243"/>
                    </a:cubicBezTo>
                    <a:cubicBezTo>
                      <a:pt x="327982" y="510354"/>
                      <a:pt x="363599" y="520819"/>
                      <a:pt x="400221" y="524027"/>
                    </a:cubicBezTo>
                    <a:cubicBezTo>
                      <a:pt x="402316" y="524199"/>
                      <a:pt x="404421" y="524275"/>
                      <a:pt x="406507" y="524275"/>
                    </a:cubicBezTo>
                    <a:cubicBezTo>
                      <a:pt x="429467" y="524203"/>
                      <a:pt x="451373" y="514628"/>
                      <a:pt x="467020" y="497824"/>
                    </a:cubicBezTo>
                    <a:lnTo>
                      <a:pt x="514168" y="450666"/>
                    </a:lnTo>
                    <a:cubicBezTo>
                      <a:pt x="519590" y="445296"/>
                      <a:pt x="522653" y="437990"/>
                      <a:pt x="522684" y="430359"/>
                    </a:cubicBezTo>
                    <a:cubicBezTo>
                      <a:pt x="522890" y="422810"/>
                      <a:pt x="520060" y="415495"/>
                      <a:pt x="514826" y="410051"/>
                    </a:cubicBezTo>
                    <a:close/>
                    <a:moveTo>
                      <a:pt x="86924" y="21984"/>
                    </a:moveTo>
                    <a:cubicBezTo>
                      <a:pt x="88791" y="20243"/>
                      <a:pt x="91206" y="19206"/>
                      <a:pt x="93754" y="19050"/>
                    </a:cubicBezTo>
                    <a:cubicBezTo>
                      <a:pt x="96128" y="19235"/>
                      <a:pt x="98350" y="20298"/>
                      <a:pt x="99983" y="22031"/>
                    </a:cubicBezTo>
                    <a:lnTo>
                      <a:pt x="190299" y="111719"/>
                    </a:lnTo>
                    <a:cubicBezTo>
                      <a:pt x="194078" y="115295"/>
                      <a:pt x="194242" y="121257"/>
                      <a:pt x="190666" y="125036"/>
                    </a:cubicBezTo>
                    <a:cubicBezTo>
                      <a:pt x="190577" y="125129"/>
                      <a:pt x="190487" y="125221"/>
                      <a:pt x="190395" y="125311"/>
                    </a:cubicBezTo>
                    <a:lnTo>
                      <a:pt x="174040" y="141503"/>
                    </a:lnTo>
                    <a:lnTo>
                      <a:pt x="70751" y="38176"/>
                    </a:lnTo>
                    <a:close/>
                    <a:moveTo>
                      <a:pt x="453561" y="484356"/>
                    </a:moveTo>
                    <a:lnTo>
                      <a:pt x="453313" y="484603"/>
                    </a:lnTo>
                    <a:lnTo>
                      <a:pt x="453065" y="484861"/>
                    </a:lnTo>
                    <a:cubicBezTo>
                      <a:pt x="441044" y="497809"/>
                      <a:pt x="424186" y="505184"/>
                      <a:pt x="406517" y="505225"/>
                    </a:cubicBezTo>
                    <a:cubicBezTo>
                      <a:pt x="404926" y="505225"/>
                      <a:pt x="403326" y="505168"/>
                      <a:pt x="401564" y="505025"/>
                    </a:cubicBezTo>
                    <a:cubicBezTo>
                      <a:pt x="367552" y="502027"/>
                      <a:pt x="334478" y="492280"/>
                      <a:pt x="304275" y="476355"/>
                    </a:cubicBezTo>
                    <a:cubicBezTo>
                      <a:pt x="290818" y="469110"/>
                      <a:pt x="277900" y="460904"/>
                      <a:pt x="265623" y="451799"/>
                    </a:cubicBezTo>
                    <a:lnTo>
                      <a:pt x="265413" y="451647"/>
                    </a:lnTo>
                    <a:lnTo>
                      <a:pt x="265204" y="451495"/>
                    </a:lnTo>
                    <a:cubicBezTo>
                      <a:pt x="188315" y="396841"/>
                      <a:pt x="122171" y="328469"/>
                      <a:pt x="70094" y="249812"/>
                    </a:cubicBezTo>
                    <a:cubicBezTo>
                      <a:pt x="55589" y="229470"/>
                      <a:pt x="43146" y="207735"/>
                      <a:pt x="32946" y="184928"/>
                    </a:cubicBezTo>
                    <a:cubicBezTo>
                      <a:pt x="23219" y="160490"/>
                      <a:pt x="18531" y="134338"/>
                      <a:pt x="19164" y="108042"/>
                    </a:cubicBezTo>
                    <a:lnTo>
                      <a:pt x="19164" y="107756"/>
                    </a:lnTo>
                    <a:lnTo>
                      <a:pt x="19164" y="107480"/>
                    </a:lnTo>
                    <a:cubicBezTo>
                      <a:pt x="19808" y="94717"/>
                      <a:pt x="25446" y="82719"/>
                      <a:pt x="34861" y="74076"/>
                    </a:cubicBezTo>
                    <a:lnTo>
                      <a:pt x="35042" y="73904"/>
                    </a:lnTo>
                    <a:lnTo>
                      <a:pt x="35213" y="73733"/>
                    </a:lnTo>
                    <a:lnTo>
                      <a:pt x="57321" y="51635"/>
                    </a:lnTo>
                    <a:lnTo>
                      <a:pt x="160486" y="154838"/>
                    </a:lnTo>
                    <a:lnTo>
                      <a:pt x="139874" y="175184"/>
                    </a:lnTo>
                    <a:cubicBezTo>
                      <a:pt x="127205" y="188140"/>
                      <a:pt x="127205" y="208843"/>
                      <a:pt x="139874" y="221799"/>
                    </a:cubicBezTo>
                    <a:lnTo>
                      <a:pt x="302285" y="383562"/>
                    </a:lnTo>
                    <a:cubicBezTo>
                      <a:pt x="315331" y="396351"/>
                      <a:pt x="336248" y="396232"/>
                      <a:pt x="349148" y="383296"/>
                    </a:cubicBezTo>
                    <a:lnTo>
                      <a:pt x="368645" y="362998"/>
                    </a:lnTo>
                    <a:lnTo>
                      <a:pt x="471782" y="466144"/>
                    </a:lnTo>
                    <a:close/>
                    <a:moveTo>
                      <a:pt x="500710" y="437198"/>
                    </a:moveTo>
                    <a:lnTo>
                      <a:pt x="485250" y="452638"/>
                    </a:lnTo>
                    <a:lnTo>
                      <a:pt x="381838" y="349263"/>
                    </a:lnTo>
                    <a:lnTo>
                      <a:pt x="397363" y="333127"/>
                    </a:lnTo>
                    <a:cubicBezTo>
                      <a:pt x="400947" y="329355"/>
                      <a:pt x="406909" y="329203"/>
                      <a:pt x="410681" y="332786"/>
                    </a:cubicBezTo>
                    <a:cubicBezTo>
                      <a:pt x="410797" y="332897"/>
                      <a:pt x="410912" y="333011"/>
                      <a:pt x="411022" y="333127"/>
                    </a:cubicBezTo>
                    <a:lnTo>
                      <a:pt x="501395" y="423529"/>
                    </a:lnTo>
                    <a:cubicBezTo>
                      <a:pt x="504674" y="427593"/>
                      <a:pt x="504391" y="433467"/>
                      <a:pt x="500738" y="437198"/>
                    </a:cubicBezTo>
                    <a:close/>
                  </a:path>
                </a:pathLst>
              </a:custGeom>
              <a:grpFill/>
              <a:ln w="317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49" name="Freeform: Shape 48">
                <a:extLst>
                  <a:ext uri="{FF2B5EF4-FFF2-40B4-BE49-F238E27FC236}">
                    <a16:creationId xmlns:a16="http://schemas.microsoft.com/office/drawing/2014/main" id="{CE85F574-2258-4C92-8D4D-1E559352EE1F}"/>
                  </a:ext>
                </a:extLst>
              </p:cNvPr>
              <p:cNvSpPr/>
              <p:nvPr/>
            </p:nvSpPr>
            <p:spPr>
              <a:xfrm>
                <a:off x="6090570" y="3124170"/>
                <a:ext cx="324137" cy="324145"/>
              </a:xfrm>
              <a:custGeom>
                <a:avLst/>
                <a:gdLst>
                  <a:gd name="connsiteX0" fmla="*/ 231172 w 324137"/>
                  <a:gd name="connsiteY0" fmla="*/ 92964 h 324145"/>
                  <a:gd name="connsiteX1" fmla="*/ 0 w 324137"/>
                  <a:gd name="connsiteY1" fmla="*/ 96 h 324145"/>
                  <a:gd name="connsiteX2" fmla="*/ 391 w 324137"/>
                  <a:gd name="connsiteY2" fmla="*/ 19146 h 324145"/>
                  <a:gd name="connsiteX3" fmla="*/ 304990 w 324137"/>
                  <a:gd name="connsiteY3" fmla="*/ 310939 h 324145"/>
                  <a:gd name="connsiteX4" fmla="*/ 304990 w 324137"/>
                  <a:gd name="connsiteY4" fmla="*/ 323755 h 324145"/>
                  <a:gd name="connsiteX5" fmla="*/ 324040 w 324137"/>
                  <a:gd name="connsiteY5" fmla="*/ 324146 h 324145"/>
                  <a:gd name="connsiteX6" fmla="*/ 231172 w 324137"/>
                  <a:gd name="connsiteY6" fmla="*/ 92964 h 32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137" h="324145">
                    <a:moveTo>
                      <a:pt x="231172" y="92964"/>
                    </a:moveTo>
                    <a:cubicBezTo>
                      <a:pt x="170155" y="31550"/>
                      <a:pt x="86546" y="-2037"/>
                      <a:pt x="0" y="96"/>
                    </a:cubicBezTo>
                    <a:lnTo>
                      <a:pt x="391" y="19146"/>
                    </a:lnTo>
                    <a:cubicBezTo>
                      <a:pt x="165081" y="15609"/>
                      <a:pt x="301455" y="146250"/>
                      <a:pt x="304990" y="310939"/>
                    </a:cubicBezTo>
                    <a:cubicBezTo>
                      <a:pt x="305082" y="315211"/>
                      <a:pt x="305082" y="319484"/>
                      <a:pt x="304990" y="323755"/>
                    </a:cubicBezTo>
                    <a:lnTo>
                      <a:pt x="324040" y="324146"/>
                    </a:lnTo>
                    <a:cubicBezTo>
                      <a:pt x="326186" y="237595"/>
                      <a:pt x="292596" y="153979"/>
                      <a:pt x="231172" y="92964"/>
                    </a:cubicBezTo>
                    <a:close/>
                  </a:path>
                </a:pathLst>
              </a:custGeom>
              <a:grpFill/>
              <a:ln w="317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0" name="Freeform: Shape 49">
                <a:extLst>
                  <a:ext uri="{FF2B5EF4-FFF2-40B4-BE49-F238E27FC236}">
                    <a16:creationId xmlns:a16="http://schemas.microsoft.com/office/drawing/2014/main" id="{C3A0E8F0-8E2D-4EA6-BF9A-C9B4FE85DBAC}"/>
                  </a:ext>
                </a:extLst>
              </p:cNvPr>
              <p:cNvSpPr/>
              <p:nvPr/>
            </p:nvSpPr>
            <p:spPr>
              <a:xfrm>
                <a:off x="6090494" y="3223829"/>
                <a:ext cx="224583" cy="224572"/>
              </a:xfrm>
              <a:custGeom>
                <a:avLst/>
                <a:gdLst>
                  <a:gd name="connsiteX0" fmla="*/ 0 w 224583"/>
                  <a:gd name="connsiteY0" fmla="*/ 106 h 224572"/>
                  <a:gd name="connsiteX1" fmla="*/ 581 w 224583"/>
                  <a:gd name="connsiteY1" fmla="*/ 19156 h 224572"/>
                  <a:gd name="connsiteX2" fmla="*/ 205426 w 224583"/>
                  <a:gd name="connsiteY2" fmla="*/ 211538 h 224572"/>
                  <a:gd name="connsiteX3" fmla="*/ 205426 w 224583"/>
                  <a:gd name="connsiteY3" fmla="*/ 223992 h 224572"/>
                  <a:gd name="connsiteX4" fmla="*/ 224476 w 224583"/>
                  <a:gd name="connsiteY4" fmla="*/ 224573 h 224572"/>
                  <a:gd name="connsiteX5" fmla="*/ 13595 w 224583"/>
                  <a:gd name="connsiteY5" fmla="*/ 106 h 224572"/>
                  <a:gd name="connsiteX6" fmla="*/ 0 w 224583"/>
                  <a:gd name="connsiteY6" fmla="*/ 106 h 224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583" h="224572">
                    <a:moveTo>
                      <a:pt x="0" y="106"/>
                    </a:moveTo>
                    <a:lnTo>
                      <a:pt x="581" y="19156"/>
                    </a:lnTo>
                    <a:cubicBezTo>
                      <a:pt x="110272" y="15715"/>
                      <a:pt x="201983" y="101847"/>
                      <a:pt x="205426" y="211538"/>
                    </a:cubicBezTo>
                    <a:cubicBezTo>
                      <a:pt x="205555" y="215688"/>
                      <a:pt x="205555" y="219842"/>
                      <a:pt x="205426" y="223992"/>
                    </a:cubicBezTo>
                    <a:lnTo>
                      <a:pt x="224476" y="224573"/>
                    </a:lnTo>
                    <a:cubicBezTo>
                      <a:pt x="228228" y="104355"/>
                      <a:pt x="133813" y="3857"/>
                      <a:pt x="13595" y="106"/>
                    </a:cubicBezTo>
                    <a:cubicBezTo>
                      <a:pt x="9064" y="-35"/>
                      <a:pt x="4530" y="-35"/>
                      <a:pt x="0" y="106"/>
                    </a:cubicBezTo>
                    <a:close/>
                  </a:path>
                </a:pathLst>
              </a:custGeom>
              <a:grpFill/>
              <a:ln w="317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1" name="Freeform: Shape 50">
                <a:extLst>
                  <a:ext uri="{FF2B5EF4-FFF2-40B4-BE49-F238E27FC236}">
                    <a16:creationId xmlns:a16="http://schemas.microsoft.com/office/drawing/2014/main" id="{6801F8D6-BB2D-4CF9-A2DE-26A5552CED9E}"/>
                  </a:ext>
                </a:extLst>
              </p:cNvPr>
              <p:cNvSpPr/>
              <p:nvPr/>
            </p:nvSpPr>
            <p:spPr>
              <a:xfrm>
                <a:off x="6090227" y="3323547"/>
                <a:ext cx="125116" cy="125121"/>
              </a:xfrm>
              <a:custGeom>
                <a:avLst/>
                <a:gdLst>
                  <a:gd name="connsiteX0" fmla="*/ 124892 w 125116"/>
                  <a:gd name="connsiteY0" fmla="*/ 125121 h 125121"/>
                  <a:gd name="connsiteX1" fmla="*/ 14414 w 125116"/>
                  <a:gd name="connsiteY1" fmla="*/ 221 h 125121"/>
                  <a:gd name="connsiteX2" fmla="*/ 0 w 125116"/>
                  <a:gd name="connsiteY2" fmla="*/ 220 h 125121"/>
                  <a:gd name="connsiteX3" fmla="*/ 1114 w 125116"/>
                  <a:gd name="connsiteY3" fmla="*/ 19270 h 125121"/>
                  <a:gd name="connsiteX4" fmla="*/ 105889 w 125116"/>
                  <a:gd name="connsiteY4" fmla="*/ 111858 h 125121"/>
                  <a:gd name="connsiteX5" fmla="*/ 105889 w 125116"/>
                  <a:gd name="connsiteY5" fmla="*/ 124045 h 12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116" h="125121">
                    <a:moveTo>
                      <a:pt x="124892" y="125121"/>
                    </a:moveTo>
                    <a:cubicBezTo>
                      <a:pt x="128874" y="60124"/>
                      <a:pt x="79412" y="4203"/>
                      <a:pt x="14414" y="221"/>
                    </a:cubicBezTo>
                    <a:cubicBezTo>
                      <a:pt x="9614" y="-73"/>
                      <a:pt x="4801" y="-73"/>
                      <a:pt x="0" y="220"/>
                    </a:cubicBezTo>
                    <a:lnTo>
                      <a:pt x="1114" y="19270"/>
                    </a:lnTo>
                    <a:cubicBezTo>
                      <a:pt x="55615" y="15905"/>
                      <a:pt x="102524" y="57358"/>
                      <a:pt x="105889" y="111858"/>
                    </a:cubicBezTo>
                    <a:cubicBezTo>
                      <a:pt x="106140" y="115916"/>
                      <a:pt x="106140" y="119986"/>
                      <a:pt x="105889" y="124045"/>
                    </a:cubicBezTo>
                    <a:close/>
                  </a:path>
                </a:pathLst>
              </a:custGeom>
              <a:grpFill/>
              <a:ln w="317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grpSp>
      </p:grpSp>
      <p:grpSp>
        <p:nvGrpSpPr>
          <p:cNvPr id="4" name="Group 3">
            <a:extLst>
              <a:ext uri="{FF2B5EF4-FFF2-40B4-BE49-F238E27FC236}">
                <a16:creationId xmlns:a16="http://schemas.microsoft.com/office/drawing/2014/main" id="{B2C552D5-09AE-423C-BD58-EED31B7EC4F6}"/>
              </a:ext>
            </a:extLst>
          </p:cNvPr>
          <p:cNvGrpSpPr/>
          <p:nvPr/>
        </p:nvGrpSpPr>
        <p:grpSpPr>
          <a:xfrm>
            <a:off x="17491072" y="7177895"/>
            <a:ext cx="1924158" cy="1924158"/>
            <a:chOff x="17491072" y="7177895"/>
            <a:chExt cx="1924158" cy="1924158"/>
          </a:xfrm>
        </p:grpSpPr>
        <p:sp>
          <p:nvSpPr>
            <p:cNvPr id="52" name="Oval 51">
              <a:extLst>
                <a:ext uri="{FF2B5EF4-FFF2-40B4-BE49-F238E27FC236}">
                  <a16:creationId xmlns:a16="http://schemas.microsoft.com/office/drawing/2014/main" id="{17CCF517-6D1B-4ADF-8070-CF44E14DB8FC}"/>
                </a:ext>
              </a:extLst>
            </p:cNvPr>
            <p:cNvSpPr/>
            <p:nvPr/>
          </p:nvSpPr>
          <p:spPr>
            <a:xfrm>
              <a:off x="17491072" y="7177895"/>
              <a:ext cx="1924158" cy="1924158"/>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nvGrpSpPr>
            <p:cNvPr id="53" name="Graphic 529" descr="Follow">
              <a:extLst>
                <a:ext uri="{FF2B5EF4-FFF2-40B4-BE49-F238E27FC236}">
                  <a16:creationId xmlns:a16="http://schemas.microsoft.com/office/drawing/2014/main" id="{66308E32-47AD-4656-9653-878747B4C634}"/>
                </a:ext>
              </a:extLst>
            </p:cNvPr>
            <p:cNvGrpSpPr/>
            <p:nvPr/>
          </p:nvGrpSpPr>
          <p:grpSpPr>
            <a:xfrm>
              <a:off x="17912040" y="7576317"/>
              <a:ext cx="1082222" cy="1127314"/>
              <a:chOff x="5753100" y="3076575"/>
              <a:chExt cx="685800" cy="714375"/>
            </a:xfrm>
            <a:solidFill>
              <a:schemeClr val="accent2"/>
            </a:solidFill>
          </p:grpSpPr>
          <p:sp>
            <p:nvSpPr>
              <p:cNvPr id="54" name="Freeform: Shape 53">
                <a:extLst>
                  <a:ext uri="{FF2B5EF4-FFF2-40B4-BE49-F238E27FC236}">
                    <a16:creationId xmlns:a16="http://schemas.microsoft.com/office/drawing/2014/main" id="{8B23FC51-8AE1-4556-9DC7-4602DF40482A}"/>
                  </a:ext>
                </a:extLst>
              </p:cNvPr>
              <p:cNvSpPr/>
              <p:nvPr/>
            </p:nvSpPr>
            <p:spPr>
              <a:xfrm>
                <a:off x="5905500" y="3076575"/>
                <a:ext cx="304800" cy="304800"/>
              </a:xfrm>
              <a:custGeom>
                <a:avLst/>
                <a:gdLst>
                  <a:gd name="connsiteX0" fmla="*/ 152400 w 304800"/>
                  <a:gd name="connsiteY0" fmla="*/ 304800 h 304800"/>
                  <a:gd name="connsiteX1" fmla="*/ 304800 w 304800"/>
                  <a:gd name="connsiteY1" fmla="*/ 152400 h 304800"/>
                  <a:gd name="connsiteX2" fmla="*/ 152400 w 304800"/>
                  <a:gd name="connsiteY2" fmla="*/ 0 h 304800"/>
                  <a:gd name="connsiteX3" fmla="*/ 0 w 304800"/>
                  <a:gd name="connsiteY3" fmla="*/ 152400 h 304800"/>
                  <a:gd name="connsiteX4" fmla="*/ 152400 w 304800"/>
                  <a:gd name="connsiteY4" fmla="*/ 304800 h 304800"/>
                  <a:gd name="connsiteX5" fmla="*/ 152400 w 304800"/>
                  <a:gd name="connsiteY5" fmla="*/ 19050 h 304800"/>
                  <a:gd name="connsiteX6" fmla="*/ 285750 w 304800"/>
                  <a:gd name="connsiteY6" fmla="*/ 152400 h 304800"/>
                  <a:gd name="connsiteX7" fmla="*/ 152400 w 304800"/>
                  <a:gd name="connsiteY7" fmla="*/ 285750 h 304800"/>
                  <a:gd name="connsiteX8" fmla="*/ 19050 w 304800"/>
                  <a:gd name="connsiteY8" fmla="*/ 152400 h 304800"/>
                  <a:gd name="connsiteX9" fmla="*/ 152400 w 304800"/>
                  <a:gd name="connsiteY9"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4800" h="304800">
                    <a:moveTo>
                      <a:pt x="152400" y="304800"/>
                    </a:moveTo>
                    <a:cubicBezTo>
                      <a:pt x="236569" y="304800"/>
                      <a:pt x="304800" y="236569"/>
                      <a:pt x="304800" y="152400"/>
                    </a:cubicBezTo>
                    <a:cubicBezTo>
                      <a:pt x="304800" y="68231"/>
                      <a:pt x="236569" y="0"/>
                      <a:pt x="152400" y="0"/>
                    </a:cubicBezTo>
                    <a:cubicBezTo>
                      <a:pt x="68231" y="0"/>
                      <a:pt x="0" y="68231"/>
                      <a:pt x="0" y="152400"/>
                    </a:cubicBezTo>
                    <a:cubicBezTo>
                      <a:pt x="0" y="236569"/>
                      <a:pt x="68231" y="304800"/>
                      <a:pt x="152400" y="304800"/>
                    </a:cubicBezTo>
                    <a:close/>
                    <a:moveTo>
                      <a:pt x="152400" y="19050"/>
                    </a:moveTo>
                    <a:cubicBezTo>
                      <a:pt x="226047" y="19050"/>
                      <a:pt x="285750" y="78753"/>
                      <a:pt x="285750" y="152400"/>
                    </a:cubicBezTo>
                    <a:cubicBezTo>
                      <a:pt x="285750" y="226047"/>
                      <a:pt x="226047" y="285750"/>
                      <a:pt x="152400" y="285750"/>
                    </a:cubicBezTo>
                    <a:cubicBezTo>
                      <a:pt x="78753" y="285750"/>
                      <a:pt x="19050" y="226047"/>
                      <a:pt x="19050" y="152400"/>
                    </a:cubicBezTo>
                    <a:cubicBezTo>
                      <a:pt x="19123" y="78783"/>
                      <a:pt x="78783" y="19123"/>
                      <a:pt x="152400" y="19050"/>
                    </a:cubicBezTo>
                    <a:close/>
                  </a:path>
                </a:pathLst>
              </a:custGeom>
              <a:grpFill/>
              <a:ln w="952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5" name="Freeform: Shape 54">
                <a:extLst>
                  <a:ext uri="{FF2B5EF4-FFF2-40B4-BE49-F238E27FC236}">
                    <a16:creationId xmlns:a16="http://schemas.microsoft.com/office/drawing/2014/main" id="{A0A246E3-9664-4E2B-813D-8D363F0C4B17}"/>
                  </a:ext>
                </a:extLst>
              </p:cNvPr>
              <p:cNvSpPr/>
              <p:nvPr/>
            </p:nvSpPr>
            <p:spPr>
              <a:xfrm>
                <a:off x="5753100" y="3419475"/>
                <a:ext cx="527227" cy="304800"/>
              </a:xfrm>
              <a:custGeom>
                <a:avLst/>
                <a:gdLst>
                  <a:gd name="connsiteX0" fmla="*/ 496300 w 527227"/>
                  <a:gd name="connsiteY0" fmla="*/ 63760 h 304800"/>
                  <a:gd name="connsiteX1" fmla="*/ 527228 w 527227"/>
                  <a:gd name="connsiteY1" fmla="*/ 57941 h 304800"/>
                  <a:gd name="connsiteX2" fmla="*/ 429339 w 527227"/>
                  <a:gd name="connsiteY2" fmla="*/ 18888 h 304800"/>
                  <a:gd name="connsiteX3" fmla="*/ 304800 w 527227"/>
                  <a:gd name="connsiteY3" fmla="*/ 0 h 304800"/>
                  <a:gd name="connsiteX4" fmla="*/ 180375 w 527227"/>
                  <a:gd name="connsiteY4" fmla="*/ 18821 h 304800"/>
                  <a:gd name="connsiteX5" fmla="*/ 33109 w 527227"/>
                  <a:gd name="connsiteY5" fmla="*/ 90659 h 304800"/>
                  <a:gd name="connsiteX6" fmla="*/ 0 w 527227"/>
                  <a:gd name="connsiteY6" fmla="*/ 157163 h 304800"/>
                  <a:gd name="connsiteX7" fmla="*/ 0 w 527227"/>
                  <a:gd name="connsiteY7" fmla="*/ 304800 h 304800"/>
                  <a:gd name="connsiteX8" fmla="*/ 19050 w 527227"/>
                  <a:gd name="connsiteY8" fmla="*/ 304800 h 304800"/>
                  <a:gd name="connsiteX9" fmla="*/ 19050 w 527227"/>
                  <a:gd name="connsiteY9" fmla="*/ 157163 h 304800"/>
                  <a:gd name="connsiteX10" fmla="*/ 44653 w 527227"/>
                  <a:gd name="connsiteY10" fmla="*/ 105813 h 304800"/>
                  <a:gd name="connsiteX11" fmla="*/ 185509 w 527227"/>
                  <a:gd name="connsiteY11" fmla="*/ 37233 h 304800"/>
                  <a:gd name="connsiteX12" fmla="*/ 304800 w 527227"/>
                  <a:gd name="connsiteY12" fmla="*/ 19050 h 304800"/>
                  <a:gd name="connsiteX13" fmla="*/ 423986 w 527227"/>
                  <a:gd name="connsiteY13" fmla="*/ 37148 h 304800"/>
                  <a:gd name="connsiteX14" fmla="*/ 496300 w 527227"/>
                  <a:gd name="connsiteY14" fmla="*/ 6376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7227" h="304800">
                    <a:moveTo>
                      <a:pt x="496300" y="63760"/>
                    </a:moveTo>
                    <a:cubicBezTo>
                      <a:pt x="506407" y="60870"/>
                      <a:pt x="516761" y="58922"/>
                      <a:pt x="527228" y="57941"/>
                    </a:cubicBezTo>
                    <a:cubicBezTo>
                      <a:pt x="496128" y="41376"/>
                      <a:pt x="463302" y="28279"/>
                      <a:pt x="429339" y="18888"/>
                    </a:cubicBezTo>
                    <a:cubicBezTo>
                      <a:pt x="388985" y="6484"/>
                      <a:pt x="347018" y="119"/>
                      <a:pt x="304800" y="0"/>
                    </a:cubicBezTo>
                    <a:cubicBezTo>
                      <a:pt x="262673" y="712"/>
                      <a:pt x="220829" y="7041"/>
                      <a:pt x="180375" y="18821"/>
                    </a:cubicBezTo>
                    <a:cubicBezTo>
                      <a:pt x="127586" y="34292"/>
                      <a:pt x="77795" y="58581"/>
                      <a:pt x="33109" y="90659"/>
                    </a:cubicBezTo>
                    <a:cubicBezTo>
                      <a:pt x="12629" y="106716"/>
                      <a:pt x="469" y="131142"/>
                      <a:pt x="0" y="157163"/>
                    </a:cubicBezTo>
                    <a:lnTo>
                      <a:pt x="0" y="304800"/>
                    </a:lnTo>
                    <a:lnTo>
                      <a:pt x="19050" y="304800"/>
                    </a:lnTo>
                    <a:lnTo>
                      <a:pt x="19050" y="157163"/>
                    </a:lnTo>
                    <a:cubicBezTo>
                      <a:pt x="19473" y="137078"/>
                      <a:pt x="28866" y="118238"/>
                      <a:pt x="44653" y="105813"/>
                    </a:cubicBezTo>
                    <a:cubicBezTo>
                      <a:pt x="87416" y="75197"/>
                      <a:pt x="135036" y="52012"/>
                      <a:pt x="185509" y="37233"/>
                    </a:cubicBezTo>
                    <a:cubicBezTo>
                      <a:pt x="224288" y="25897"/>
                      <a:pt x="264404" y="19782"/>
                      <a:pt x="304800" y="19050"/>
                    </a:cubicBezTo>
                    <a:cubicBezTo>
                      <a:pt x="345204" y="19168"/>
                      <a:pt x="385368" y="25267"/>
                      <a:pt x="423986" y="37148"/>
                    </a:cubicBezTo>
                    <a:cubicBezTo>
                      <a:pt x="448748" y="44121"/>
                      <a:pt x="472926" y="53019"/>
                      <a:pt x="496300" y="63760"/>
                    </a:cubicBezTo>
                    <a:close/>
                  </a:path>
                </a:pathLst>
              </a:custGeom>
              <a:grpFill/>
              <a:ln w="952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6" name="Freeform: Shape 55">
                <a:extLst>
                  <a:ext uri="{FF2B5EF4-FFF2-40B4-BE49-F238E27FC236}">
                    <a16:creationId xmlns:a16="http://schemas.microsoft.com/office/drawing/2014/main" id="{3F496377-89FF-45F4-9668-A0F3C5ED4277}"/>
                  </a:ext>
                </a:extLst>
              </p:cNvPr>
              <p:cNvSpPr/>
              <p:nvPr/>
            </p:nvSpPr>
            <p:spPr>
              <a:xfrm>
                <a:off x="6153150" y="3505200"/>
                <a:ext cx="285750" cy="285750"/>
              </a:xfrm>
              <a:custGeom>
                <a:avLst/>
                <a:gdLst>
                  <a:gd name="connsiteX0" fmla="*/ 142875 w 285750"/>
                  <a:gd name="connsiteY0" fmla="*/ 0 h 285750"/>
                  <a:gd name="connsiteX1" fmla="*/ 0 w 285750"/>
                  <a:gd name="connsiteY1" fmla="*/ 142875 h 285750"/>
                  <a:gd name="connsiteX2" fmla="*/ 142875 w 285750"/>
                  <a:gd name="connsiteY2" fmla="*/ 285750 h 285750"/>
                  <a:gd name="connsiteX3" fmla="*/ 285750 w 285750"/>
                  <a:gd name="connsiteY3" fmla="*/ 142875 h 285750"/>
                  <a:gd name="connsiteX4" fmla="*/ 142875 w 285750"/>
                  <a:gd name="connsiteY4" fmla="*/ 0 h 285750"/>
                  <a:gd name="connsiteX5" fmla="*/ 142875 w 285750"/>
                  <a:gd name="connsiteY5" fmla="*/ 266700 h 285750"/>
                  <a:gd name="connsiteX6" fmla="*/ 19050 w 285750"/>
                  <a:gd name="connsiteY6" fmla="*/ 142875 h 285750"/>
                  <a:gd name="connsiteX7" fmla="*/ 142875 w 285750"/>
                  <a:gd name="connsiteY7" fmla="*/ 19050 h 285750"/>
                  <a:gd name="connsiteX8" fmla="*/ 266700 w 285750"/>
                  <a:gd name="connsiteY8" fmla="*/ 142875 h 285750"/>
                  <a:gd name="connsiteX9" fmla="*/ 142875 w 285750"/>
                  <a:gd name="connsiteY9" fmla="*/ 26670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750" h="285750">
                    <a:moveTo>
                      <a:pt x="142875" y="0"/>
                    </a:moveTo>
                    <a:cubicBezTo>
                      <a:pt x="63967" y="0"/>
                      <a:pt x="0" y="63967"/>
                      <a:pt x="0" y="142875"/>
                    </a:cubicBezTo>
                    <a:cubicBezTo>
                      <a:pt x="0" y="221783"/>
                      <a:pt x="63967" y="285750"/>
                      <a:pt x="142875" y="285750"/>
                    </a:cubicBezTo>
                    <a:cubicBezTo>
                      <a:pt x="221783" y="285750"/>
                      <a:pt x="285750" y="221783"/>
                      <a:pt x="285750" y="142875"/>
                    </a:cubicBezTo>
                    <a:cubicBezTo>
                      <a:pt x="285660" y="64004"/>
                      <a:pt x="221746" y="90"/>
                      <a:pt x="142875" y="0"/>
                    </a:cubicBezTo>
                    <a:close/>
                    <a:moveTo>
                      <a:pt x="142875" y="266700"/>
                    </a:moveTo>
                    <a:cubicBezTo>
                      <a:pt x="74488" y="266700"/>
                      <a:pt x="19050" y="211262"/>
                      <a:pt x="19050" y="142875"/>
                    </a:cubicBezTo>
                    <a:cubicBezTo>
                      <a:pt x="19050" y="74488"/>
                      <a:pt x="74488" y="19050"/>
                      <a:pt x="142875" y="19050"/>
                    </a:cubicBezTo>
                    <a:cubicBezTo>
                      <a:pt x="211262" y="19050"/>
                      <a:pt x="266700" y="74488"/>
                      <a:pt x="266700" y="142875"/>
                    </a:cubicBezTo>
                    <a:cubicBezTo>
                      <a:pt x="266621" y="211229"/>
                      <a:pt x="211229" y="266621"/>
                      <a:pt x="142875" y="266700"/>
                    </a:cubicBezTo>
                    <a:close/>
                  </a:path>
                </a:pathLst>
              </a:custGeom>
              <a:grpFill/>
              <a:ln w="952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sp>
            <p:nvSpPr>
              <p:cNvPr id="57" name="Freeform: Shape 56">
                <a:extLst>
                  <a:ext uri="{FF2B5EF4-FFF2-40B4-BE49-F238E27FC236}">
                    <a16:creationId xmlns:a16="http://schemas.microsoft.com/office/drawing/2014/main" id="{BF4645E2-F1DB-4569-8FFF-48C53A4CCC6E}"/>
                  </a:ext>
                </a:extLst>
              </p:cNvPr>
              <p:cNvSpPr/>
              <p:nvPr/>
            </p:nvSpPr>
            <p:spPr>
              <a:xfrm>
                <a:off x="6229350" y="3581400"/>
                <a:ext cx="133350" cy="133350"/>
              </a:xfrm>
              <a:custGeom>
                <a:avLst/>
                <a:gdLst>
                  <a:gd name="connsiteX0" fmla="*/ 76200 w 133350"/>
                  <a:gd name="connsiteY0" fmla="*/ 0 h 133350"/>
                  <a:gd name="connsiteX1" fmla="*/ 57150 w 133350"/>
                  <a:gd name="connsiteY1" fmla="*/ 0 h 133350"/>
                  <a:gd name="connsiteX2" fmla="*/ 57150 w 133350"/>
                  <a:gd name="connsiteY2" fmla="*/ 57150 h 133350"/>
                  <a:gd name="connsiteX3" fmla="*/ 0 w 133350"/>
                  <a:gd name="connsiteY3" fmla="*/ 57150 h 133350"/>
                  <a:gd name="connsiteX4" fmla="*/ 0 w 133350"/>
                  <a:gd name="connsiteY4" fmla="*/ 76200 h 133350"/>
                  <a:gd name="connsiteX5" fmla="*/ 57150 w 133350"/>
                  <a:gd name="connsiteY5" fmla="*/ 76200 h 133350"/>
                  <a:gd name="connsiteX6" fmla="*/ 57150 w 133350"/>
                  <a:gd name="connsiteY6" fmla="*/ 133350 h 133350"/>
                  <a:gd name="connsiteX7" fmla="*/ 76200 w 133350"/>
                  <a:gd name="connsiteY7" fmla="*/ 133350 h 133350"/>
                  <a:gd name="connsiteX8" fmla="*/ 76200 w 133350"/>
                  <a:gd name="connsiteY8" fmla="*/ 76200 h 133350"/>
                  <a:gd name="connsiteX9" fmla="*/ 133350 w 133350"/>
                  <a:gd name="connsiteY9" fmla="*/ 76200 h 133350"/>
                  <a:gd name="connsiteX10" fmla="*/ 133350 w 133350"/>
                  <a:gd name="connsiteY10" fmla="*/ 57150 h 133350"/>
                  <a:gd name="connsiteX11" fmla="*/ 76200 w 133350"/>
                  <a:gd name="connsiteY11" fmla="*/ 57150 h 133350"/>
                  <a:gd name="connsiteX12" fmla="*/ 76200 w 133350"/>
                  <a:gd name="connsiteY12"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350" h="133350">
                    <a:moveTo>
                      <a:pt x="76200" y="0"/>
                    </a:moveTo>
                    <a:lnTo>
                      <a:pt x="57150" y="0"/>
                    </a:lnTo>
                    <a:lnTo>
                      <a:pt x="57150" y="57150"/>
                    </a:lnTo>
                    <a:lnTo>
                      <a:pt x="0" y="57150"/>
                    </a:lnTo>
                    <a:lnTo>
                      <a:pt x="0" y="76200"/>
                    </a:lnTo>
                    <a:lnTo>
                      <a:pt x="57150" y="76200"/>
                    </a:lnTo>
                    <a:lnTo>
                      <a:pt x="57150" y="133350"/>
                    </a:lnTo>
                    <a:lnTo>
                      <a:pt x="76200" y="133350"/>
                    </a:lnTo>
                    <a:lnTo>
                      <a:pt x="76200" y="76200"/>
                    </a:lnTo>
                    <a:lnTo>
                      <a:pt x="133350" y="76200"/>
                    </a:lnTo>
                    <a:lnTo>
                      <a:pt x="133350" y="57150"/>
                    </a:lnTo>
                    <a:lnTo>
                      <a:pt x="76200" y="57150"/>
                    </a:lnTo>
                    <a:lnTo>
                      <a:pt x="76200" y="0"/>
                    </a:lnTo>
                    <a:close/>
                  </a:path>
                </a:pathLst>
              </a:custGeom>
              <a:grpFill/>
              <a:ln w="9525" cap="flat">
                <a:solidFill>
                  <a:schemeClr val="accent2"/>
                </a:solidFill>
                <a:prstDash val="solid"/>
                <a:miter/>
              </a:ln>
            </p:spPr>
            <p:txBody>
              <a:bodyPr rtlCol="0" anchor="ctr"/>
              <a:lstStyle/>
              <a:p>
                <a:pPr defTabSz="1828800"/>
                <a:endParaRPr lang="en-US" sz="3600">
                  <a:solidFill>
                    <a:srgbClr val="3D3D3D"/>
                  </a:solidFill>
                  <a:latin typeface="Calibri" panose="020F0502020204030204"/>
                </a:endParaRPr>
              </a:p>
            </p:txBody>
          </p:sp>
        </p:grpSp>
      </p:grpSp>
      <p:sp>
        <p:nvSpPr>
          <p:cNvPr id="60" name="TextBox 59">
            <a:extLst>
              <a:ext uri="{FF2B5EF4-FFF2-40B4-BE49-F238E27FC236}">
                <a16:creationId xmlns:a16="http://schemas.microsoft.com/office/drawing/2014/main" id="{5A3B8D4C-FE9D-4A27-A306-50D0BAF3C3BE}"/>
              </a:ext>
            </a:extLst>
          </p:cNvPr>
          <p:cNvSpPr txBox="1"/>
          <p:nvPr/>
        </p:nvSpPr>
        <p:spPr>
          <a:xfrm>
            <a:off x="1570279" y="1662183"/>
            <a:ext cx="3918060" cy="1015663"/>
          </a:xfrm>
          <a:prstGeom prst="rect">
            <a:avLst/>
          </a:prstGeom>
          <a:noFill/>
        </p:spPr>
        <p:txBody>
          <a:bodyPr wrap="none" rtlCol="0">
            <a:spAutoFit/>
          </a:bodyPr>
          <a:lstStyle/>
          <a:p>
            <a:pPr defTabSz="1828800"/>
            <a:r>
              <a:rPr lang="en-US" sz="6000" b="1">
                <a:solidFill>
                  <a:schemeClr val="tx2"/>
                </a:solidFill>
                <a:latin typeface="Lato Black" panose="020F0A02020204030203" pitchFamily="34" charset="0"/>
              </a:rPr>
              <a:t>Contact us</a:t>
            </a:r>
          </a:p>
        </p:txBody>
      </p:sp>
      <p:sp>
        <p:nvSpPr>
          <p:cNvPr id="58" name="TextBox 57">
            <a:extLst>
              <a:ext uri="{FF2B5EF4-FFF2-40B4-BE49-F238E27FC236}">
                <a16:creationId xmlns:a16="http://schemas.microsoft.com/office/drawing/2014/main" id="{DB251E50-7AA3-4648-AB93-47A59395E56F}"/>
              </a:ext>
            </a:extLst>
          </p:cNvPr>
          <p:cNvSpPr txBox="1"/>
          <p:nvPr/>
        </p:nvSpPr>
        <p:spPr>
          <a:xfrm>
            <a:off x="1570282" y="3389178"/>
            <a:ext cx="10672310" cy="1060034"/>
          </a:xfrm>
          <a:prstGeom prst="rect">
            <a:avLst/>
          </a:prstGeom>
          <a:noFill/>
        </p:spPr>
        <p:txBody>
          <a:bodyPr wrap="square" rtlCol="0">
            <a:spAutoFit/>
          </a:bodyPr>
          <a:lstStyle/>
          <a:p>
            <a:pPr defTabSz="1828800">
              <a:lnSpc>
                <a:spcPct val="150000"/>
              </a:lnSpc>
            </a:pPr>
            <a:r>
              <a:rPr lang="en-US" sz="2200">
                <a:solidFill>
                  <a:srgbClr val="FFFFFF">
                    <a:lumMod val="95000"/>
                  </a:srgbClr>
                </a:solidFill>
                <a:latin typeface="Poppins "/>
                <a:ea typeface="Open Sans" panose="020B0606030504020204" pitchFamily="34" charset="0"/>
                <a:cs typeface="Open Sans" panose="020B0606030504020204" pitchFamily="34" charset="0"/>
              </a:rPr>
              <a:t>Please feel free to call us on (phone cell) or contact us by (email),</a:t>
            </a:r>
          </a:p>
          <a:p>
            <a:pPr defTabSz="1828800">
              <a:lnSpc>
                <a:spcPct val="150000"/>
              </a:lnSpc>
            </a:pPr>
            <a:r>
              <a:rPr lang="en-US" sz="2200">
                <a:solidFill>
                  <a:srgbClr val="FFFFFF">
                    <a:lumMod val="95000"/>
                  </a:srgbClr>
                </a:solidFill>
                <a:latin typeface="Poppins "/>
                <a:ea typeface="Open Sans" panose="020B0606030504020204" pitchFamily="34" charset="0"/>
                <a:cs typeface="Open Sans" panose="020B0606030504020204" pitchFamily="34" charset="0"/>
              </a:rPr>
              <a:t>if you require any further information.</a:t>
            </a:r>
          </a:p>
        </p:txBody>
      </p:sp>
      <p:cxnSp>
        <p:nvCxnSpPr>
          <p:cNvPr id="59" name="Straight Connector 58">
            <a:extLst>
              <a:ext uri="{FF2B5EF4-FFF2-40B4-BE49-F238E27FC236}">
                <a16:creationId xmlns:a16="http://schemas.microsoft.com/office/drawing/2014/main" id="{54FB0782-834A-48DF-83B6-526D864C40D7}"/>
              </a:ext>
            </a:extLst>
          </p:cNvPr>
          <p:cNvCxnSpPr>
            <a:cxnSpLocks/>
          </p:cNvCxnSpPr>
          <p:nvPr/>
        </p:nvCxnSpPr>
        <p:spPr>
          <a:xfrm>
            <a:off x="1770470" y="3012366"/>
            <a:ext cx="186800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F7705435-C5E6-418A-AEFB-E50FF31324F9}"/>
              </a:ext>
            </a:extLst>
          </p:cNvPr>
          <p:cNvSpPr txBox="1"/>
          <p:nvPr/>
        </p:nvSpPr>
        <p:spPr>
          <a:xfrm>
            <a:off x="12635585" y="9866795"/>
            <a:ext cx="4136392" cy="1548950"/>
          </a:xfrm>
          <a:prstGeom prst="rect">
            <a:avLst/>
          </a:prstGeom>
          <a:noFill/>
        </p:spPr>
        <p:txBody>
          <a:bodyPr wrap="square" rtlCol="0">
            <a:spAutoFit/>
          </a:bodyPr>
          <a:lstStyle/>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(+62) 8123 4567 890</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(+62) 908 4567 123</a:t>
            </a:r>
          </a:p>
          <a:p>
            <a:pPr algn="ctr" defTabSz="1828800">
              <a:lnSpc>
                <a:spcPct val="150000"/>
              </a:lnSpc>
            </a:pPr>
            <a:r>
              <a:rPr lang="en-US" sz="2200">
                <a:solidFill>
                  <a:srgbClr val="FFFFFF"/>
                </a:solidFill>
                <a:latin typeface="Lato" panose="020F0502020204030203" pitchFamily="34" charset="0"/>
                <a:ea typeface="Open Sans" panose="020B0606030504020204" pitchFamily="34" charset="0"/>
                <a:cs typeface="Open Sans" panose="020B0606030504020204" pitchFamily="34" charset="0"/>
              </a:rPr>
              <a:t>(0725) 40123</a:t>
            </a:r>
          </a:p>
        </p:txBody>
      </p:sp>
      <p:sp>
        <p:nvSpPr>
          <p:cNvPr id="134" name="TextBox 133">
            <a:extLst>
              <a:ext uri="{FF2B5EF4-FFF2-40B4-BE49-F238E27FC236}">
                <a16:creationId xmlns:a16="http://schemas.microsoft.com/office/drawing/2014/main" id="{2FA676F2-EDAE-40E7-8BD4-79752EBE0E5B}"/>
              </a:ext>
            </a:extLst>
          </p:cNvPr>
          <p:cNvSpPr txBox="1"/>
          <p:nvPr/>
        </p:nvSpPr>
        <p:spPr>
          <a:xfrm>
            <a:off x="13467739" y="9479819"/>
            <a:ext cx="2427588" cy="559594"/>
          </a:xfrm>
          <a:prstGeom prst="rect">
            <a:avLst/>
          </a:prstGeom>
          <a:noFill/>
        </p:spPr>
        <p:txBody>
          <a:bodyPr wrap="none" rtlCol="0">
            <a:noAutofit/>
          </a:bodyPr>
          <a:lstStyle/>
          <a:p>
            <a:pPr algn="ctr" defTabSz="1828800"/>
            <a:r>
              <a:rPr lang="en-US" sz="2200" b="1" spc="200">
                <a:solidFill>
                  <a:schemeClr val="bg1"/>
                </a:solidFill>
                <a:latin typeface="Poppins" panose="00000500000000000000" pitchFamily="2" charset="0"/>
                <a:ea typeface="Open Sans" panose="020B0606030504020204" pitchFamily="34" charset="0"/>
                <a:cs typeface="Poppins" panose="00000500000000000000" pitchFamily="2" charset="0"/>
              </a:rPr>
              <a:t>GET IN TOUCH</a:t>
            </a:r>
          </a:p>
        </p:txBody>
      </p:sp>
      <p:grpSp>
        <p:nvGrpSpPr>
          <p:cNvPr id="137" name="Group 136">
            <a:extLst>
              <a:ext uri="{FF2B5EF4-FFF2-40B4-BE49-F238E27FC236}">
                <a16:creationId xmlns:a16="http://schemas.microsoft.com/office/drawing/2014/main" id="{624A42CE-E212-4903-9BEB-BE4E059ED019}"/>
              </a:ext>
            </a:extLst>
          </p:cNvPr>
          <p:cNvGrpSpPr/>
          <p:nvPr/>
        </p:nvGrpSpPr>
        <p:grpSpPr>
          <a:xfrm>
            <a:off x="2021476" y="10039413"/>
            <a:ext cx="2560028" cy="2162488"/>
            <a:chOff x="13457381" y="3709241"/>
            <a:chExt cx="1344523" cy="1135735"/>
          </a:xfrm>
          <a:solidFill>
            <a:schemeClr val="bg1">
              <a:lumMod val="95000"/>
            </a:schemeClr>
          </a:solidFill>
        </p:grpSpPr>
        <p:grpSp>
          <p:nvGrpSpPr>
            <p:cNvPr id="138" name="Group 137">
              <a:extLst>
                <a:ext uri="{FF2B5EF4-FFF2-40B4-BE49-F238E27FC236}">
                  <a16:creationId xmlns:a16="http://schemas.microsoft.com/office/drawing/2014/main" id="{82FE1E94-0A64-4174-94A6-FB67BE20B4A0}"/>
                </a:ext>
              </a:extLst>
            </p:cNvPr>
            <p:cNvGrpSpPr/>
            <p:nvPr/>
          </p:nvGrpSpPr>
          <p:grpSpPr>
            <a:xfrm>
              <a:off x="13457381" y="3709241"/>
              <a:ext cx="1344523" cy="67507"/>
              <a:chOff x="13457381" y="3709241"/>
              <a:chExt cx="1344523" cy="67507"/>
            </a:xfrm>
            <a:grpFill/>
          </p:grpSpPr>
          <p:sp>
            <p:nvSpPr>
              <p:cNvPr id="193" name="Oval 192">
                <a:extLst>
                  <a:ext uri="{FF2B5EF4-FFF2-40B4-BE49-F238E27FC236}">
                    <a16:creationId xmlns:a16="http://schemas.microsoft.com/office/drawing/2014/main" id="{741E3CCE-0DD7-4405-89D9-0BDD3D829434}"/>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4" name="Oval 193">
                <a:extLst>
                  <a:ext uri="{FF2B5EF4-FFF2-40B4-BE49-F238E27FC236}">
                    <a16:creationId xmlns:a16="http://schemas.microsoft.com/office/drawing/2014/main" id="{1498E4EA-CC71-4DDF-A478-1A7256A84721}"/>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5" name="Oval 194">
                <a:extLst>
                  <a:ext uri="{FF2B5EF4-FFF2-40B4-BE49-F238E27FC236}">
                    <a16:creationId xmlns:a16="http://schemas.microsoft.com/office/drawing/2014/main" id="{3287AB99-2ABC-4C09-B897-3D5C7C236BEF}"/>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6" name="Oval 195">
                <a:extLst>
                  <a:ext uri="{FF2B5EF4-FFF2-40B4-BE49-F238E27FC236}">
                    <a16:creationId xmlns:a16="http://schemas.microsoft.com/office/drawing/2014/main" id="{75555408-DAD6-4636-A223-534FECF5FBEF}"/>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7" name="Oval 196">
                <a:extLst>
                  <a:ext uri="{FF2B5EF4-FFF2-40B4-BE49-F238E27FC236}">
                    <a16:creationId xmlns:a16="http://schemas.microsoft.com/office/drawing/2014/main" id="{DA45D359-D3E2-4FA6-A88B-0B4609137B19}"/>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8" name="Oval 197">
                <a:extLst>
                  <a:ext uri="{FF2B5EF4-FFF2-40B4-BE49-F238E27FC236}">
                    <a16:creationId xmlns:a16="http://schemas.microsoft.com/office/drawing/2014/main" id="{A2A0BF49-1327-4C68-AEC2-4BAF691104A1}"/>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9" name="Oval 198">
                <a:extLst>
                  <a:ext uri="{FF2B5EF4-FFF2-40B4-BE49-F238E27FC236}">
                    <a16:creationId xmlns:a16="http://schemas.microsoft.com/office/drawing/2014/main" id="{61C3B5E2-5F45-49CE-83DD-07067860B969}"/>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200" name="Oval 199">
                <a:extLst>
                  <a:ext uri="{FF2B5EF4-FFF2-40B4-BE49-F238E27FC236}">
                    <a16:creationId xmlns:a16="http://schemas.microsoft.com/office/drawing/2014/main" id="{2447786B-1859-4A9B-8C50-F8AAB1B1A88F}"/>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139" name="Group 138">
              <a:extLst>
                <a:ext uri="{FF2B5EF4-FFF2-40B4-BE49-F238E27FC236}">
                  <a16:creationId xmlns:a16="http://schemas.microsoft.com/office/drawing/2014/main" id="{35A008F2-60F0-472F-9190-D06F87B7E0FA}"/>
                </a:ext>
              </a:extLst>
            </p:cNvPr>
            <p:cNvGrpSpPr/>
            <p:nvPr/>
          </p:nvGrpSpPr>
          <p:grpSpPr>
            <a:xfrm>
              <a:off x="13457381" y="3887279"/>
              <a:ext cx="1344523" cy="67507"/>
              <a:chOff x="13457381" y="3709241"/>
              <a:chExt cx="1344523" cy="67507"/>
            </a:xfrm>
            <a:grpFill/>
          </p:grpSpPr>
          <p:sp>
            <p:nvSpPr>
              <p:cNvPr id="185" name="Oval 184">
                <a:extLst>
                  <a:ext uri="{FF2B5EF4-FFF2-40B4-BE49-F238E27FC236}">
                    <a16:creationId xmlns:a16="http://schemas.microsoft.com/office/drawing/2014/main" id="{08BDAB2D-8801-4CA2-AAD4-EF734A03119F}"/>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6" name="Oval 185">
                <a:extLst>
                  <a:ext uri="{FF2B5EF4-FFF2-40B4-BE49-F238E27FC236}">
                    <a16:creationId xmlns:a16="http://schemas.microsoft.com/office/drawing/2014/main" id="{47ABC950-F85F-4A0F-9903-57EE9BA3276A}"/>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7" name="Oval 186">
                <a:extLst>
                  <a:ext uri="{FF2B5EF4-FFF2-40B4-BE49-F238E27FC236}">
                    <a16:creationId xmlns:a16="http://schemas.microsoft.com/office/drawing/2014/main" id="{FC1DA634-EA45-4149-AA1E-8768937C3D24}"/>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8" name="Oval 187">
                <a:extLst>
                  <a:ext uri="{FF2B5EF4-FFF2-40B4-BE49-F238E27FC236}">
                    <a16:creationId xmlns:a16="http://schemas.microsoft.com/office/drawing/2014/main" id="{3C87D749-98E3-4D12-9BDA-F117B20C88AC}"/>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9" name="Oval 188">
                <a:extLst>
                  <a:ext uri="{FF2B5EF4-FFF2-40B4-BE49-F238E27FC236}">
                    <a16:creationId xmlns:a16="http://schemas.microsoft.com/office/drawing/2014/main" id="{29C6B01E-70CD-4AA1-AF7A-CC78EBC17925}"/>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0" name="Oval 189">
                <a:extLst>
                  <a:ext uri="{FF2B5EF4-FFF2-40B4-BE49-F238E27FC236}">
                    <a16:creationId xmlns:a16="http://schemas.microsoft.com/office/drawing/2014/main" id="{F50379F7-F791-49C4-86E1-F50134EE5CA7}"/>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1" name="Oval 190">
                <a:extLst>
                  <a:ext uri="{FF2B5EF4-FFF2-40B4-BE49-F238E27FC236}">
                    <a16:creationId xmlns:a16="http://schemas.microsoft.com/office/drawing/2014/main" id="{C7C63A99-B6E1-4FE7-8A4C-CF8C71174B9C}"/>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92" name="Oval 191">
                <a:extLst>
                  <a:ext uri="{FF2B5EF4-FFF2-40B4-BE49-F238E27FC236}">
                    <a16:creationId xmlns:a16="http://schemas.microsoft.com/office/drawing/2014/main" id="{0B744299-B08D-4465-A754-1DEBAA4BB822}"/>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140" name="Group 139">
              <a:extLst>
                <a:ext uri="{FF2B5EF4-FFF2-40B4-BE49-F238E27FC236}">
                  <a16:creationId xmlns:a16="http://schemas.microsoft.com/office/drawing/2014/main" id="{79497FBE-72BB-4C04-A040-8CEBF283BEC5}"/>
                </a:ext>
              </a:extLst>
            </p:cNvPr>
            <p:cNvGrpSpPr/>
            <p:nvPr/>
          </p:nvGrpSpPr>
          <p:grpSpPr>
            <a:xfrm>
              <a:off x="13457381" y="4065317"/>
              <a:ext cx="1344523" cy="67507"/>
              <a:chOff x="13457381" y="3709241"/>
              <a:chExt cx="1344523" cy="67507"/>
            </a:xfrm>
            <a:grpFill/>
          </p:grpSpPr>
          <p:sp>
            <p:nvSpPr>
              <p:cNvPr id="177" name="Oval 176">
                <a:extLst>
                  <a:ext uri="{FF2B5EF4-FFF2-40B4-BE49-F238E27FC236}">
                    <a16:creationId xmlns:a16="http://schemas.microsoft.com/office/drawing/2014/main" id="{A1EA784B-335F-4AC6-B9FB-EC842E2FF674}"/>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8" name="Oval 177">
                <a:extLst>
                  <a:ext uri="{FF2B5EF4-FFF2-40B4-BE49-F238E27FC236}">
                    <a16:creationId xmlns:a16="http://schemas.microsoft.com/office/drawing/2014/main" id="{837200D5-425B-4B86-9A3E-6F75F2CDD6BC}"/>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9" name="Oval 178">
                <a:extLst>
                  <a:ext uri="{FF2B5EF4-FFF2-40B4-BE49-F238E27FC236}">
                    <a16:creationId xmlns:a16="http://schemas.microsoft.com/office/drawing/2014/main" id="{E9FF42F2-C16C-4C00-8DC9-0F92C8AE3E74}"/>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0" name="Oval 179">
                <a:extLst>
                  <a:ext uri="{FF2B5EF4-FFF2-40B4-BE49-F238E27FC236}">
                    <a16:creationId xmlns:a16="http://schemas.microsoft.com/office/drawing/2014/main" id="{EAD80766-ABBF-4C5E-B39A-5C10FF62991B}"/>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1" name="Oval 180">
                <a:extLst>
                  <a:ext uri="{FF2B5EF4-FFF2-40B4-BE49-F238E27FC236}">
                    <a16:creationId xmlns:a16="http://schemas.microsoft.com/office/drawing/2014/main" id="{4DAB1102-A16E-4AD1-B3EA-22D0AC5861CE}"/>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2" name="Oval 181">
                <a:extLst>
                  <a:ext uri="{FF2B5EF4-FFF2-40B4-BE49-F238E27FC236}">
                    <a16:creationId xmlns:a16="http://schemas.microsoft.com/office/drawing/2014/main" id="{850849E4-8CAA-4D5D-A0BE-6B0EDC6C5D42}"/>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3" name="Oval 182">
                <a:extLst>
                  <a:ext uri="{FF2B5EF4-FFF2-40B4-BE49-F238E27FC236}">
                    <a16:creationId xmlns:a16="http://schemas.microsoft.com/office/drawing/2014/main" id="{9F8177BC-8F15-47DD-AAF8-07A98D84FE18}"/>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84" name="Oval 183">
                <a:extLst>
                  <a:ext uri="{FF2B5EF4-FFF2-40B4-BE49-F238E27FC236}">
                    <a16:creationId xmlns:a16="http://schemas.microsoft.com/office/drawing/2014/main" id="{49266E83-1F8E-47AC-8083-723BC5ED0DBA}"/>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141" name="Group 140">
              <a:extLst>
                <a:ext uri="{FF2B5EF4-FFF2-40B4-BE49-F238E27FC236}">
                  <a16:creationId xmlns:a16="http://schemas.microsoft.com/office/drawing/2014/main" id="{258683B6-B221-49C7-8B9D-4A97216833A6}"/>
                </a:ext>
              </a:extLst>
            </p:cNvPr>
            <p:cNvGrpSpPr/>
            <p:nvPr/>
          </p:nvGrpSpPr>
          <p:grpSpPr>
            <a:xfrm>
              <a:off x="13457381" y="4243355"/>
              <a:ext cx="1344523" cy="67507"/>
              <a:chOff x="13457381" y="3709241"/>
              <a:chExt cx="1344523" cy="67507"/>
            </a:xfrm>
            <a:grpFill/>
          </p:grpSpPr>
          <p:sp>
            <p:nvSpPr>
              <p:cNvPr id="169" name="Oval 168">
                <a:extLst>
                  <a:ext uri="{FF2B5EF4-FFF2-40B4-BE49-F238E27FC236}">
                    <a16:creationId xmlns:a16="http://schemas.microsoft.com/office/drawing/2014/main" id="{494F1BAD-DE6D-43DD-AAFD-FA30436A60A5}"/>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0" name="Oval 169">
                <a:extLst>
                  <a:ext uri="{FF2B5EF4-FFF2-40B4-BE49-F238E27FC236}">
                    <a16:creationId xmlns:a16="http://schemas.microsoft.com/office/drawing/2014/main" id="{61FB5D20-3765-4E79-A44B-E582BCE67535}"/>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1" name="Oval 170">
                <a:extLst>
                  <a:ext uri="{FF2B5EF4-FFF2-40B4-BE49-F238E27FC236}">
                    <a16:creationId xmlns:a16="http://schemas.microsoft.com/office/drawing/2014/main" id="{65E418ED-0471-4D11-BE6E-902C6E9DBDB2}"/>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2" name="Oval 171">
                <a:extLst>
                  <a:ext uri="{FF2B5EF4-FFF2-40B4-BE49-F238E27FC236}">
                    <a16:creationId xmlns:a16="http://schemas.microsoft.com/office/drawing/2014/main" id="{DE32EFAF-DE1E-4114-AEFE-731789A40908}"/>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3" name="Oval 172">
                <a:extLst>
                  <a:ext uri="{FF2B5EF4-FFF2-40B4-BE49-F238E27FC236}">
                    <a16:creationId xmlns:a16="http://schemas.microsoft.com/office/drawing/2014/main" id="{86CC6FEB-4190-4B6B-BEEB-02C0751845DE}"/>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4" name="Oval 173">
                <a:extLst>
                  <a:ext uri="{FF2B5EF4-FFF2-40B4-BE49-F238E27FC236}">
                    <a16:creationId xmlns:a16="http://schemas.microsoft.com/office/drawing/2014/main" id="{1C408292-65FF-48BD-9FDE-184EBEC831C0}"/>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5" name="Oval 174">
                <a:extLst>
                  <a:ext uri="{FF2B5EF4-FFF2-40B4-BE49-F238E27FC236}">
                    <a16:creationId xmlns:a16="http://schemas.microsoft.com/office/drawing/2014/main" id="{D091DA1A-9720-4A27-8668-0807EA04DE71}"/>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76" name="Oval 175">
                <a:extLst>
                  <a:ext uri="{FF2B5EF4-FFF2-40B4-BE49-F238E27FC236}">
                    <a16:creationId xmlns:a16="http://schemas.microsoft.com/office/drawing/2014/main" id="{A5E07996-92CA-4EFD-A9F5-C0D20BADFF56}"/>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142" name="Group 141">
              <a:extLst>
                <a:ext uri="{FF2B5EF4-FFF2-40B4-BE49-F238E27FC236}">
                  <a16:creationId xmlns:a16="http://schemas.microsoft.com/office/drawing/2014/main" id="{6EAFC30D-67AC-4E2A-9B85-F8B8F6397DDD}"/>
                </a:ext>
              </a:extLst>
            </p:cNvPr>
            <p:cNvGrpSpPr/>
            <p:nvPr/>
          </p:nvGrpSpPr>
          <p:grpSpPr>
            <a:xfrm>
              <a:off x="13457381" y="4421393"/>
              <a:ext cx="1344523" cy="67507"/>
              <a:chOff x="13457381" y="3709241"/>
              <a:chExt cx="1344523" cy="67507"/>
            </a:xfrm>
            <a:grpFill/>
          </p:grpSpPr>
          <p:sp>
            <p:nvSpPr>
              <p:cNvPr id="161" name="Oval 160">
                <a:extLst>
                  <a:ext uri="{FF2B5EF4-FFF2-40B4-BE49-F238E27FC236}">
                    <a16:creationId xmlns:a16="http://schemas.microsoft.com/office/drawing/2014/main" id="{6205F56C-A8F0-467B-8388-6C166AF81ADD}"/>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2" name="Oval 161">
                <a:extLst>
                  <a:ext uri="{FF2B5EF4-FFF2-40B4-BE49-F238E27FC236}">
                    <a16:creationId xmlns:a16="http://schemas.microsoft.com/office/drawing/2014/main" id="{45EA1D20-9687-403E-B5EE-A42004267755}"/>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3" name="Oval 162">
                <a:extLst>
                  <a:ext uri="{FF2B5EF4-FFF2-40B4-BE49-F238E27FC236}">
                    <a16:creationId xmlns:a16="http://schemas.microsoft.com/office/drawing/2014/main" id="{0D10A6FC-3985-45F7-9183-6305FBA825B3}"/>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4" name="Oval 163">
                <a:extLst>
                  <a:ext uri="{FF2B5EF4-FFF2-40B4-BE49-F238E27FC236}">
                    <a16:creationId xmlns:a16="http://schemas.microsoft.com/office/drawing/2014/main" id="{814B99A6-3D42-4E88-9F09-09776312C494}"/>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5" name="Oval 164">
                <a:extLst>
                  <a:ext uri="{FF2B5EF4-FFF2-40B4-BE49-F238E27FC236}">
                    <a16:creationId xmlns:a16="http://schemas.microsoft.com/office/drawing/2014/main" id="{6F2BEEE4-CAE9-420C-AF9F-F8A6CCB943DB}"/>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6" name="Oval 165">
                <a:extLst>
                  <a:ext uri="{FF2B5EF4-FFF2-40B4-BE49-F238E27FC236}">
                    <a16:creationId xmlns:a16="http://schemas.microsoft.com/office/drawing/2014/main" id="{9BA6455A-874E-44A7-9F55-D3924D24BFFF}"/>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7" name="Oval 166">
                <a:extLst>
                  <a:ext uri="{FF2B5EF4-FFF2-40B4-BE49-F238E27FC236}">
                    <a16:creationId xmlns:a16="http://schemas.microsoft.com/office/drawing/2014/main" id="{C3414818-BB15-4016-9FAD-CC802A301357}"/>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8" name="Oval 167">
                <a:extLst>
                  <a:ext uri="{FF2B5EF4-FFF2-40B4-BE49-F238E27FC236}">
                    <a16:creationId xmlns:a16="http://schemas.microsoft.com/office/drawing/2014/main" id="{EA2341C0-7768-4C06-B366-EC307F08F19F}"/>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143" name="Group 142">
              <a:extLst>
                <a:ext uri="{FF2B5EF4-FFF2-40B4-BE49-F238E27FC236}">
                  <a16:creationId xmlns:a16="http://schemas.microsoft.com/office/drawing/2014/main" id="{46D6B638-468E-4D75-A677-2E47FA1872D9}"/>
                </a:ext>
              </a:extLst>
            </p:cNvPr>
            <p:cNvGrpSpPr/>
            <p:nvPr/>
          </p:nvGrpSpPr>
          <p:grpSpPr>
            <a:xfrm>
              <a:off x="13457381" y="4599431"/>
              <a:ext cx="1344523" cy="67507"/>
              <a:chOff x="13457381" y="3709241"/>
              <a:chExt cx="1344523" cy="67507"/>
            </a:xfrm>
            <a:grpFill/>
          </p:grpSpPr>
          <p:sp>
            <p:nvSpPr>
              <p:cNvPr id="153" name="Oval 152">
                <a:extLst>
                  <a:ext uri="{FF2B5EF4-FFF2-40B4-BE49-F238E27FC236}">
                    <a16:creationId xmlns:a16="http://schemas.microsoft.com/office/drawing/2014/main" id="{15399837-C2D2-4D82-A70E-98309F867D90}"/>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4" name="Oval 153">
                <a:extLst>
                  <a:ext uri="{FF2B5EF4-FFF2-40B4-BE49-F238E27FC236}">
                    <a16:creationId xmlns:a16="http://schemas.microsoft.com/office/drawing/2014/main" id="{35D5C41D-995C-45CA-B06D-E583DAA1A94E}"/>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5" name="Oval 154">
                <a:extLst>
                  <a:ext uri="{FF2B5EF4-FFF2-40B4-BE49-F238E27FC236}">
                    <a16:creationId xmlns:a16="http://schemas.microsoft.com/office/drawing/2014/main" id="{6D7FD4FF-B129-4BB4-BE54-21795DB2FE78}"/>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6" name="Oval 155">
                <a:extLst>
                  <a:ext uri="{FF2B5EF4-FFF2-40B4-BE49-F238E27FC236}">
                    <a16:creationId xmlns:a16="http://schemas.microsoft.com/office/drawing/2014/main" id="{9CF6B286-E601-4122-9C54-FB0BA6BE51D1}"/>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7" name="Oval 156">
                <a:extLst>
                  <a:ext uri="{FF2B5EF4-FFF2-40B4-BE49-F238E27FC236}">
                    <a16:creationId xmlns:a16="http://schemas.microsoft.com/office/drawing/2014/main" id="{A9D8FC88-D4D4-4F46-B736-1B2C7620F5F6}"/>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8" name="Oval 157">
                <a:extLst>
                  <a:ext uri="{FF2B5EF4-FFF2-40B4-BE49-F238E27FC236}">
                    <a16:creationId xmlns:a16="http://schemas.microsoft.com/office/drawing/2014/main" id="{43D248F6-6E69-457A-9A8C-AE7B2827F5AE}"/>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9" name="Oval 158">
                <a:extLst>
                  <a:ext uri="{FF2B5EF4-FFF2-40B4-BE49-F238E27FC236}">
                    <a16:creationId xmlns:a16="http://schemas.microsoft.com/office/drawing/2014/main" id="{AA23D252-BD7E-43AA-8EA2-81836E3364CA}"/>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60" name="Oval 159">
                <a:extLst>
                  <a:ext uri="{FF2B5EF4-FFF2-40B4-BE49-F238E27FC236}">
                    <a16:creationId xmlns:a16="http://schemas.microsoft.com/office/drawing/2014/main" id="{66AD67CB-C931-455B-A66D-C339A89FE24D}"/>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144" name="Group 143">
              <a:extLst>
                <a:ext uri="{FF2B5EF4-FFF2-40B4-BE49-F238E27FC236}">
                  <a16:creationId xmlns:a16="http://schemas.microsoft.com/office/drawing/2014/main" id="{E39FD2E1-DC67-41EB-85A3-DC9CF5F7C934}"/>
                </a:ext>
              </a:extLst>
            </p:cNvPr>
            <p:cNvGrpSpPr/>
            <p:nvPr/>
          </p:nvGrpSpPr>
          <p:grpSpPr>
            <a:xfrm>
              <a:off x="13457381" y="4777469"/>
              <a:ext cx="1344523" cy="67507"/>
              <a:chOff x="13457381" y="3709241"/>
              <a:chExt cx="1344523" cy="67507"/>
            </a:xfrm>
            <a:grpFill/>
          </p:grpSpPr>
          <p:sp>
            <p:nvSpPr>
              <p:cNvPr id="145" name="Oval 144">
                <a:extLst>
                  <a:ext uri="{FF2B5EF4-FFF2-40B4-BE49-F238E27FC236}">
                    <a16:creationId xmlns:a16="http://schemas.microsoft.com/office/drawing/2014/main" id="{8EA8652E-D1F5-4960-95B0-7B47B13B2880}"/>
                  </a:ext>
                </a:extLst>
              </p:cNvPr>
              <p:cNvSpPr/>
              <p:nvPr/>
            </p:nvSpPr>
            <p:spPr>
              <a:xfrm>
                <a:off x="1345738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46" name="Oval 145">
                <a:extLst>
                  <a:ext uri="{FF2B5EF4-FFF2-40B4-BE49-F238E27FC236}">
                    <a16:creationId xmlns:a16="http://schemas.microsoft.com/office/drawing/2014/main" id="{07D18685-14B4-434C-9C20-612B8EE21A95}"/>
                  </a:ext>
                </a:extLst>
              </p:cNvPr>
              <p:cNvSpPr/>
              <p:nvPr/>
            </p:nvSpPr>
            <p:spPr>
              <a:xfrm>
                <a:off x="1364214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47" name="Oval 146">
                <a:extLst>
                  <a:ext uri="{FF2B5EF4-FFF2-40B4-BE49-F238E27FC236}">
                    <a16:creationId xmlns:a16="http://schemas.microsoft.com/office/drawing/2014/main" id="{BED81AD2-9242-4805-8404-2E069F479629}"/>
                  </a:ext>
                </a:extLst>
              </p:cNvPr>
              <p:cNvSpPr/>
              <p:nvPr/>
            </p:nvSpPr>
            <p:spPr>
              <a:xfrm>
                <a:off x="1381873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48" name="Oval 147">
                <a:extLst>
                  <a:ext uri="{FF2B5EF4-FFF2-40B4-BE49-F238E27FC236}">
                    <a16:creationId xmlns:a16="http://schemas.microsoft.com/office/drawing/2014/main" id="{44CE18FD-7F60-4AED-A7B1-28AA46804457}"/>
                  </a:ext>
                </a:extLst>
              </p:cNvPr>
              <p:cNvSpPr/>
              <p:nvPr/>
            </p:nvSpPr>
            <p:spPr>
              <a:xfrm>
                <a:off x="14003505"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49" name="Oval 148">
                <a:extLst>
                  <a:ext uri="{FF2B5EF4-FFF2-40B4-BE49-F238E27FC236}">
                    <a16:creationId xmlns:a16="http://schemas.microsoft.com/office/drawing/2014/main" id="{2FDC4C44-11DC-4F3F-A505-47AD055486BD}"/>
                  </a:ext>
                </a:extLst>
              </p:cNvPr>
              <p:cNvSpPr/>
              <p:nvPr/>
            </p:nvSpPr>
            <p:spPr>
              <a:xfrm>
                <a:off x="14188273"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0" name="Oval 149">
                <a:extLst>
                  <a:ext uri="{FF2B5EF4-FFF2-40B4-BE49-F238E27FC236}">
                    <a16:creationId xmlns:a16="http://schemas.microsoft.com/office/drawing/2014/main" id="{C845766E-7921-47F9-BDF6-126FFB9376DF}"/>
                  </a:ext>
                </a:extLst>
              </p:cNvPr>
              <p:cNvSpPr/>
              <p:nvPr/>
            </p:nvSpPr>
            <p:spPr>
              <a:xfrm>
                <a:off x="14373041"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1" name="Oval 150">
                <a:extLst>
                  <a:ext uri="{FF2B5EF4-FFF2-40B4-BE49-F238E27FC236}">
                    <a16:creationId xmlns:a16="http://schemas.microsoft.com/office/drawing/2014/main" id="{8B3EEC52-FDC4-454A-BC01-F987330A5069}"/>
                  </a:ext>
                </a:extLst>
              </p:cNvPr>
              <p:cNvSpPr/>
              <p:nvPr/>
            </p:nvSpPr>
            <p:spPr>
              <a:xfrm>
                <a:off x="14549629"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152" name="Oval 151">
                <a:extLst>
                  <a:ext uri="{FF2B5EF4-FFF2-40B4-BE49-F238E27FC236}">
                    <a16:creationId xmlns:a16="http://schemas.microsoft.com/office/drawing/2014/main" id="{6C0EB4EE-29F4-4656-9C40-C6599D46A1F2}"/>
                  </a:ext>
                </a:extLst>
              </p:cNvPr>
              <p:cNvSpPr/>
              <p:nvPr/>
            </p:nvSpPr>
            <p:spPr>
              <a:xfrm>
                <a:off x="14734397" y="3709241"/>
                <a:ext cx="67507" cy="675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grpSp>
        <p:nvGrpSpPr>
          <p:cNvPr id="105" name="Group 104">
            <a:extLst>
              <a:ext uri="{FF2B5EF4-FFF2-40B4-BE49-F238E27FC236}">
                <a16:creationId xmlns:a16="http://schemas.microsoft.com/office/drawing/2014/main" id="{FCD5DC6B-960B-4BFF-AF36-05780D5091FE}"/>
              </a:ext>
            </a:extLst>
          </p:cNvPr>
          <p:cNvGrpSpPr/>
          <p:nvPr/>
        </p:nvGrpSpPr>
        <p:grpSpPr>
          <a:xfrm>
            <a:off x="21486714" y="940290"/>
            <a:ext cx="1733320" cy="380594"/>
            <a:chOff x="-2808348" y="655438"/>
            <a:chExt cx="14185914" cy="3114879"/>
          </a:xfrm>
          <a:solidFill>
            <a:schemeClr val="tx2"/>
          </a:solidFill>
        </p:grpSpPr>
        <p:sp>
          <p:nvSpPr>
            <p:cNvPr id="106" name="Freeform 88">
              <a:extLst>
                <a:ext uri="{FF2B5EF4-FFF2-40B4-BE49-F238E27FC236}">
                  <a16:creationId xmlns:a16="http://schemas.microsoft.com/office/drawing/2014/main" id="{8F1AD690-C766-44A0-8028-267AB6D4F3CA}"/>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07" name="Freeform: Shape 106">
              <a:extLst>
                <a:ext uri="{FF2B5EF4-FFF2-40B4-BE49-F238E27FC236}">
                  <a16:creationId xmlns:a16="http://schemas.microsoft.com/office/drawing/2014/main" id="{99589946-34CB-443A-9BA0-1398F703D310}"/>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08" name="Group 107">
              <a:extLst>
                <a:ext uri="{FF2B5EF4-FFF2-40B4-BE49-F238E27FC236}">
                  <a16:creationId xmlns:a16="http://schemas.microsoft.com/office/drawing/2014/main" id="{CAFFFC27-EF90-4678-BB8A-3264456348C5}"/>
                </a:ext>
              </a:extLst>
            </p:cNvPr>
            <p:cNvGrpSpPr/>
            <p:nvPr/>
          </p:nvGrpSpPr>
          <p:grpSpPr>
            <a:xfrm>
              <a:off x="2868343" y="938734"/>
              <a:ext cx="2565529" cy="2678828"/>
              <a:chOff x="8223954" y="1597322"/>
              <a:chExt cx="232377" cy="259774"/>
            </a:xfrm>
            <a:grpFill/>
          </p:grpSpPr>
          <p:sp>
            <p:nvSpPr>
              <p:cNvPr id="109" name="Rectangle 119">
                <a:extLst>
                  <a:ext uri="{FF2B5EF4-FFF2-40B4-BE49-F238E27FC236}">
                    <a16:creationId xmlns:a16="http://schemas.microsoft.com/office/drawing/2014/main" id="{5BE1BD34-DB0B-4574-8D6D-244C8413B465}"/>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10" name="Rectangle 120">
                <a:extLst>
                  <a:ext uri="{FF2B5EF4-FFF2-40B4-BE49-F238E27FC236}">
                    <a16:creationId xmlns:a16="http://schemas.microsoft.com/office/drawing/2014/main" id="{F21E83EA-53D6-4F90-B2B3-301FA0912D99}"/>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11" name="Freeform 121">
                <a:extLst>
                  <a:ext uri="{FF2B5EF4-FFF2-40B4-BE49-F238E27FC236}">
                    <a16:creationId xmlns:a16="http://schemas.microsoft.com/office/drawing/2014/main" id="{723024F7-98C3-42EB-91F4-0470407A1355}"/>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7" name="Picture Placeholder 6">
            <a:extLst>
              <a:ext uri="{FF2B5EF4-FFF2-40B4-BE49-F238E27FC236}">
                <a16:creationId xmlns:a16="http://schemas.microsoft.com/office/drawing/2014/main" id="{F65BA6A3-77D0-4914-80EE-97E9C1A0090E}"/>
              </a:ext>
            </a:extLst>
          </p:cNvPr>
          <p:cNvSpPr>
            <a:spLocks noGrp="1"/>
          </p:cNvSpPr>
          <p:nvPr>
            <p:ph type="pic" sz="quarter" idx="12"/>
          </p:nvPr>
        </p:nvSpPr>
        <p:spPr/>
      </p:sp>
    </p:spTree>
    <p:extLst>
      <p:ext uri="{BB962C8B-B14F-4D97-AF65-F5344CB8AC3E}">
        <p14:creationId xmlns:p14="http://schemas.microsoft.com/office/powerpoint/2010/main" val="31062931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360"/>
                                          </p:val>
                                        </p:tav>
                                        <p:tav tm="100000">
                                          <p:val>
                                            <p:fltVal val="0"/>
                                          </p:val>
                                        </p:tav>
                                      </p:tavLst>
                                    </p:anim>
                                    <p:animEffect transition="in" filter="fade">
                                      <p:cBhvr>
                                        <p:cTn id="10" dur="1000"/>
                                        <p:tgtEl>
                                          <p:spTgt spid="28"/>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1000" fill="hold"/>
                                        <p:tgtEl>
                                          <p:spTgt spid="29"/>
                                        </p:tgtEl>
                                        <p:attrNameLst>
                                          <p:attrName>ppt_w</p:attrName>
                                        </p:attrNameLst>
                                      </p:cBhvr>
                                      <p:tavLst>
                                        <p:tav tm="0">
                                          <p:val>
                                            <p:fltVal val="0"/>
                                          </p:val>
                                        </p:tav>
                                        <p:tav tm="100000">
                                          <p:val>
                                            <p:strVal val="#ppt_w"/>
                                          </p:val>
                                        </p:tav>
                                      </p:tavLst>
                                    </p:anim>
                                    <p:anim calcmode="lin" valueType="num">
                                      <p:cBhvr>
                                        <p:cTn id="14" dur="1000" fill="hold"/>
                                        <p:tgtEl>
                                          <p:spTgt spid="29"/>
                                        </p:tgtEl>
                                        <p:attrNameLst>
                                          <p:attrName>ppt_h</p:attrName>
                                        </p:attrNameLst>
                                      </p:cBhvr>
                                      <p:tavLst>
                                        <p:tav tm="0">
                                          <p:val>
                                            <p:fltVal val="0"/>
                                          </p:val>
                                        </p:tav>
                                        <p:tav tm="100000">
                                          <p:val>
                                            <p:strVal val="#ppt_h"/>
                                          </p:val>
                                        </p:tav>
                                      </p:tavLst>
                                    </p:anim>
                                    <p:anim calcmode="lin" valueType="num">
                                      <p:cBhvr>
                                        <p:cTn id="15" dur="1000" fill="hold"/>
                                        <p:tgtEl>
                                          <p:spTgt spid="29"/>
                                        </p:tgtEl>
                                        <p:attrNameLst>
                                          <p:attrName>style.rotation</p:attrName>
                                        </p:attrNameLst>
                                      </p:cBhvr>
                                      <p:tavLst>
                                        <p:tav tm="0">
                                          <p:val>
                                            <p:fltVal val="360"/>
                                          </p:val>
                                        </p:tav>
                                        <p:tav tm="100000">
                                          <p:val>
                                            <p:fltVal val="0"/>
                                          </p:val>
                                        </p:tav>
                                      </p:tavLst>
                                    </p:anim>
                                    <p:animEffect transition="in" filter="fade">
                                      <p:cBhvr>
                                        <p:cTn id="16" dur="1000"/>
                                        <p:tgtEl>
                                          <p:spTgt spid="29"/>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1000" fill="hold"/>
                                        <p:tgtEl>
                                          <p:spTgt spid="32"/>
                                        </p:tgtEl>
                                        <p:attrNameLst>
                                          <p:attrName>ppt_w</p:attrName>
                                        </p:attrNameLst>
                                      </p:cBhvr>
                                      <p:tavLst>
                                        <p:tav tm="0">
                                          <p:val>
                                            <p:fltVal val="0"/>
                                          </p:val>
                                        </p:tav>
                                        <p:tav tm="100000">
                                          <p:val>
                                            <p:strVal val="#ppt_w"/>
                                          </p:val>
                                        </p:tav>
                                      </p:tavLst>
                                    </p:anim>
                                    <p:anim calcmode="lin" valueType="num">
                                      <p:cBhvr>
                                        <p:cTn id="20" dur="1000" fill="hold"/>
                                        <p:tgtEl>
                                          <p:spTgt spid="32"/>
                                        </p:tgtEl>
                                        <p:attrNameLst>
                                          <p:attrName>ppt_h</p:attrName>
                                        </p:attrNameLst>
                                      </p:cBhvr>
                                      <p:tavLst>
                                        <p:tav tm="0">
                                          <p:val>
                                            <p:fltVal val="0"/>
                                          </p:val>
                                        </p:tav>
                                        <p:tav tm="100000">
                                          <p:val>
                                            <p:strVal val="#ppt_h"/>
                                          </p:val>
                                        </p:tav>
                                      </p:tavLst>
                                    </p:anim>
                                    <p:anim calcmode="lin" valueType="num">
                                      <p:cBhvr>
                                        <p:cTn id="21" dur="1000" fill="hold"/>
                                        <p:tgtEl>
                                          <p:spTgt spid="32"/>
                                        </p:tgtEl>
                                        <p:attrNameLst>
                                          <p:attrName>style.rotation</p:attrName>
                                        </p:attrNameLst>
                                      </p:cBhvr>
                                      <p:tavLst>
                                        <p:tav tm="0">
                                          <p:val>
                                            <p:fltVal val="360"/>
                                          </p:val>
                                        </p:tav>
                                        <p:tav tm="100000">
                                          <p:val>
                                            <p:fltVal val="0"/>
                                          </p:val>
                                        </p:tav>
                                      </p:tavLst>
                                    </p:anim>
                                    <p:animEffect transition="in" filter="fade">
                                      <p:cBhvr>
                                        <p:cTn id="22" dur="1000"/>
                                        <p:tgtEl>
                                          <p:spTgt spid="32"/>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1000" fill="hold"/>
                                        <p:tgtEl>
                                          <p:spTgt spid="31"/>
                                        </p:tgtEl>
                                        <p:attrNameLst>
                                          <p:attrName>ppt_w</p:attrName>
                                        </p:attrNameLst>
                                      </p:cBhvr>
                                      <p:tavLst>
                                        <p:tav tm="0">
                                          <p:val>
                                            <p:fltVal val="0"/>
                                          </p:val>
                                        </p:tav>
                                        <p:tav tm="100000">
                                          <p:val>
                                            <p:strVal val="#ppt_w"/>
                                          </p:val>
                                        </p:tav>
                                      </p:tavLst>
                                    </p:anim>
                                    <p:anim calcmode="lin" valueType="num">
                                      <p:cBhvr>
                                        <p:cTn id="26" dur="1000" fill="hold"/>
                                        <p:tgtEl>
                                          <p:spTgt spid="31"/>
                                        </p:tgtEl>
                                        <p:attrNameLst>
                                          <p:attrName>ppt_h</p:attrName>
                                        </p:attrNameLst>
                                      </p:cBhvr>
                                      <p:tavLst>
                                        <p:tav tm="0">
                                          <p:val>
                                            <p:fltVal val="0"/>
                                          </p:val>
                                        </p:tav>
                                        <p:tav tm="100000">
                                          <p:val>
                                            <p:strVal val="#ppt_h"/>
                                          </p:val>
                                        </p:tav>
                                      </p:tavLst>
                                    </p:anim>
                                    <p:anim calcmode="lin" valueType="num">
                                      <p:cBhvr>
                                        <p:cTn id="27" dur="1000" fill="hold"/>
                                        <p:tgtEl>
                                          <p:spTgt spid="31"/>
                                        </p:tgtEl>
                                        <p:attrNameLst>
                                          <p:attrName>style.rotation</p:attrName>
                                        </p:attrNameLst>
                                      </p:cBhvr>
                                      <p:tavLst>
                                        <p:tav tm="0">
                                          <p:val>
                                            <p:fltVal val="360"/>
                                          </p:val>
                                        </p:tav>
                                        <p:tav tm="100000">
                                          <p:val>
                                            <p:fltVal val="0"/>
                                          </p:val>
                                        </p:tav>
                                      </p:tavLst>
                                    </p:anim>
                                    <p:animEffect transition="in" filter="fade">
                                      <p:cBhvr>
                                        <p:cTn id="28" dur="1000"/>
                                        <p:tgtEl>
                                          <p:spTgt spid="31"/>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1000" fill="hold"/>
                                        <p:tgtEl>
                                          <p:spTgt spid="34"/>
                                        </p:tgtEl>
                                        <p:attrNameLst>
                                          <p:attrName>ppt_w</p:attrName>
                                        </p:attrNameLst>
                                      </p:cBhvr>
                                      <p:tavLst>
                                        <p:tav tm="0">
                                          <p:val>
                                            <p:fltVal val="0"/>
                                          </p:val>
                                        </p:tav>
                                        <p:tav tm="100000">
                                          <p:val>
                                            <p:strVal val="#ppt_w"/>
                                          </p:val>
                                        </p:tav>
                                      </p:tavLst>
                                    </p:anim>
                                    <p:anim calcmode="lin" valueType="num">
                                      <p:cBhvr>
                                        <p:cTn id="32" dur="1000" fill="hold"/>
                                        <p:tgtEl>
                                          <p:spTgt spid="34"/>
                                        </p:tgtEl>
                                        <p:attrNameLst>
                                          <p:attrName>ppt_h</p:attrName>
                                        </p:attrNameLst>
                                      </p:cBhvr>
                                      <p:tavLst>
                                        <p:tav tm="0">
                                          <p:val>
                                            <p:fltVal val="0"/>
                                          </p:val>
                                        </p:tav>
                                        <p:tav tm="100000">
                                          <p:val>
                                            <p:strVal val="#ppt_h"/>
                                          </p:val>
                                        </p:tav>
                                      </p:tavLst>
                                    </p:anim>
                                    <p:anim calcmode="lin" valueType="num">
                                      <p:cBhvr>
                                        <p:cTn id="33" dur="1000" fill="hold"/>
                                        <p:tgtEl>
                                          <p:spTgt spid="34"/>
                                        </p:tgtEl>
                                        <p:attrNameLst>
                                          <p:attrName>style.rotation</p:attrName>
                                        </p:attrNameLst>
                                      </p:cBhvr>
                                      <p:tavLst>
                                        <p:tav tm="0">
                                          <p:val>
                                            <p:fltVal val="360"/>
                                          </p:val>
                                        </p:tav>
                                        <p:tav tm="100000">
                                          <p:val>
                                            <p:fltVal val="0"/>
                                          </p:val>
                                        </p:tav>
                                      </p:tavLst>
                                    </p:anim>
                                    <p:animEffect transition="in" filter="fade">
                                      <p:cBhvr>
                                        <p:cTn id="34" dur="1000"/>
                                        <p:tgtEl>
                                          <p:spTgt spid="34"/>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1000" fill="hold"/>
                                        <p:tgtEl>
                                          <p:spTgt spid="35"/>
                                        </p:tgtEl>
                                        <p:attrNameLst>
                                          <p:attrName>ppt_w</p:attrName>
                                        </p:attrNameLst>
                                      </p:cBhvr>
                                      <p:tavLst>
                                        <p:tav tm="0">
                                          <p:val>
                                            <p:fltVal val="0"/>
                                          </p:val>
                                        </p:tav>
                                        <p:tav tm="100000">
                                          <p:val>
                                            <p:strVal val="#ppt_w"/>
                                          </p:val>
                                        </p:tav>
                                      </p:tavLst>
                                    </p:anim>
                                    <p:anim calcmode="lin" valueType="num">
                                      <p:cBhvr>
                                        <p:cTn id="38" dur="1000" fill="hold"/>
                                        <p:tgtEl>
                                          <p:spTgt spid="35"/>
                                        </p:tgtEl>
                                        <p:attrNameLst>
                                          <p:attrName>ppt_h</p:attrName>
                                        </p:attrNameLst>
                                      </p:cBhvr>
                                      <p:tavLst>
                                        <p:tav tm="0">
                                          <p:val>
                                            <p:fltVal val="0"/>
                                          </p:val>
                                        </p:tav>
                                        <p:tav tm="100000">
                                          <p:val>
                                            <p:strVal val="#ppt_h"/>
                                          </p:val>
                                        </p:tav>
                                      </p:tavLst>
                                    </p:anim>
                                    <p:anim calcmode="lin" valueType="num">
                                      <p:cBhvr>
                                        <p:cTn id="39" dur="1000" fill="hold"/>
                                        <p:tgtEl>
                                          <p:spTgt spid="35"/>
                                        </p:tgtEl>
                                        <p:attrNameLst>
                                          <p:attrName>style.rotation</p:attrName>
                                        </p:attrNameLst>
                                      </p:cBhvr>
                                      <p:tavLst>
                                        <p:tav tm="0">
                                          <p:val>
                                            <p:fltVal val="360"/>
                                          </p:val>
                                        </p:tav>
                                        <p:tav tm="100000">
                                          <p:val>
                                            <p:fltVal val="0"/>
                                          </p:val>
                                        </p:tav>
                                      </p:tavLst>
                                    </p:anim>
                                    <p:animEffect transition="in" filter="fade">
                                      <p:cBhvr>
                                        <p:cTn id="40" dur="1000"/>
                                        <p:tgtEl>
                                          <p:spTgt spid="35"/>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1000" fill="hold"/>
                                        <p:tgtEl>
                                          <p:spTgt spid="58"/>
                                        </p:tgtEl>
                                        <p:attrNameLst>
                                          <p:attrName>ppt_w</p:attrName>
                                        </p:attrNameLst>
                                      </p:cBhvr>
                                      <p:tavLst>
                                        <p:tav tm="0">
                                          <p:val>
                                            <p:fltVal val="0"/>
                                          </p:val>
                                        </p:tav>
                                        <p:tav tm="100000">
                                          <p:val>
                                            <p:strVal val="#ppt_w"/>
                                          </p:val>
                                        </p:tav>
                                      </p:tavLst>
                                    </p:anim>
                                    <p:anim calcmode="lin" valueType="num">
                                      <p:cBhvr>
                                        <p:cTn id="44" dur="1000" fill="hold"/>
                                        <p:tgtEl>
                                          <p:spTgt spid="58"/>
                                        </p:tgtEl>
                                        <p:attrNameLst>
                                          <p:attrName>ppt_h</p:attrName>
                                        </p:attrNameLst>
                                      </p:cBhvr>
                                      <p:tavLst>
                                        <p:tav tm="0">
                                          <p:val>
                                            <p:fltVal val="0"/>
                                          </p:val>
                                        </p:tav>
                                        <p:tav tm="100000">
                                          <p:val>
                                            <p:strVal val="#ppt_h"/>
                                          </p:val>
                                        </p:tav>
                                      </p:tavLst>
                                    </p:anim>
                                    <p:anim calcmode="lin" valueType="num">
                                      <p:cBhvr>
                                        <p:cTn id="45" dur="1000" fill="hold"/>
                                        <p:tgtEl>
                                          <p:spTgt spid="58"/>
                                        </p:tgtEl>
                                        <p:attrNameLst>
                                          <p:attrName>style.rotation</p:attrName>
                                        </p:attrNameLst>
                                      </p:cBhvr>
                                      <p:tavLst>
                                        <p:tav tm="0">
                                          <p:val>
                                            <p:fltVal val="360"/>
                                          </p:val>
                                        </p:tav>
                                        <p:tav tm="100000">
                                          <p:val>
                                            <p:fltVal val="0"/>
                                          </p:val>
                                        </p:tav>
                                      </p:tavLst>
                                    </p:anim>
                                    <p:animEffect transition="in" filter="fade">
                                      <p:cBhvr>
                                        <p:cTn id="46" dur="1000"/>
                                        <p:tgtEl>
                                          <p:spTgt spid="58"/>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p:cTn id="49" dur="1000" fill="hold"/>
                                        <p:tgtEl>
                                          <p:spTgt spid="60"/>
                                        </p:tgtEl>
                                        <p:attrNameLst>
                                          <p:attrName>ppt_w</p:attrName>
                                        </p:attrNameLst>
                                      </p:cBhvr>
                                      <p:tavLst>
                                        <p:tav tm="0">
                                          <p:val>
                                            <p:fltVal val="0"/>
                                          </p:val>
                                        </p:tav>
                                        <p:tav tm="100000">
                                          <p:val>
                                            <p:strVal val="#ppt_w"/>
                                          </p:val>
                                        </p:tav>
                                      </p:tavLst>
                                    </p:anim>
                                    <p:anim calcmode="lin" valueType="num">
                                      <p:cBhvr>
                                        <p:cTn id="50" dur="1000" fill="hold"/>
                                        <p:tgtEl>
                                          <p:spTgt spid="60"/>
                                        </p:tgtEl>
                                        <p:attrNameLst>
                                          <p:attrName>ppt_h</p:attrName>
                                        </p:attrNameLst>
                                      </p:cBhvr>
                                      <p:tavLst>
                                        <p:tav tm="0">
                                          <p:val>
                                            <p:fltVal val="0"/>
                                          </p:val>
                                        </p:tav>
                                        <p:tav tm="100000">
                                          <p:val>
                                            <p:strVal val="#ppt_h"/>
                                          </p:val>
                                        </p:tav>
                                      </p:tavLst>
                                    </p:anim>
                                    <p:anim calcmode="lin" valueType="num">
                                      <p:cBhvr>
                                        <p:cTn id="51" dur="1000" fill="hold"/>
                                        <p:tgtEl>
                                          <p:spTgt spid="60"/>
                                        </p:tgtEl>
                                        <p:attrNameLst>
                                          <p:attrName>style.rotation</p:attrName>
                                        </p:attrNameLst>
                                      </p:cBhvr>
                                      <p:tavLst>
                                        <p:tav tm="0">
                                          <p:val>
                                            <p:fltVal val="360"/>
                                          </p:val>
                                        </p:tav>
                                        <p:tav tm="100000">
                                          <p:val>
                                            <p:fltVal val="0"/>
                                          </p:val>
                                        </p:tav>
                                      </p:tavLst>
                                    </p:anim>
                                    <p:animEffect transition="in" filter="fade">
                                      <p:cBhvr>
                                        <p:cTn id="52" dur="1000"/>
                                        <p:tgtEl>
                                          <p:spTgt spid="60"/>
                                        </p:tgtEl>
                                      </p:cBhvr>
                                    </p:animEffect>
                                  </p:childTnLst>
                                </p:cTn>
                              </p:par>
                              <p:par>
                                <p:cTn id="53" presetID="49" presetClass="entr" presetSubtype="0" decel="100000"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p:cTn id="55" dur="1000" fill="hold"/>
                                        <p:tgtEl>
                                          <p:spTgt spid="59"/>
                                        </p:tgtEl>
                                        <p:attrNameLst>
                                          <p:attrName>ppt_w</p:attrName>
                                        </p:attrNameLst>
                                      </p:cBhvr>
                                      <p:tavLst>
                                        <p:tav tm="0">
                                          <p:val>
                                            <p:fltVal val="0"/>
                                          </p:val>
                                        </p:tav>
                                        <p:tav tm="100000">
                                          <p:val>
                                            <p:strVal val="#ppt_w"/>
                                          </p:val>
                                        </p:tav>
                                      </p:tavLst>
                                    </p:anim>
                                    <p:anim calcmode="lin" valueType="num">
                                      <p:cBhvr>
                                        <p:cTn id="56" dur="1000" fill="hold"/>
                                        <p:tgtEl>
                                          <p:spTgt spid="59"/>
                                        </p:tgtEl>
                                        <p:attrNameLst>
                                          <p:attrName>ppt_h</p:attrName>
                                        </p:attrNameLst>
                                      </p:cBhvr>
                                      <p:tavLst>
                                        <p:tav tm="0">
                                          <p:val>
                                            <p:fltVal val="0"/>
                                          </p:val>
                                        </p:tav>
                                        <p:tav tm="100000">
                                          <p:val>
                                            <p:strVal val="#ppt_h"/>
                                          </p:val>
                                        </p:tav>
                                      </p:tavLst>
                                    </p:anim>
                                    <p:anim calcmode="lin" valueType="num">
                                      <p:cBhvr>
                                        <p:cTn id="57" dur="1000" fill="hold"/>
                                        <p:tgtEl>
                                          <p:spTgt spid="59"/>
                                        </p:tgtEl>
                                        <p:attrNameLst>
                                          <p:attrName>style.rotation</p:attrName>
                                        </p:attrNameLst>
                                      </p:cBhvr>
                                      <p:tavLst>
                                        <p:tav tm="0">
                                          <p:val>
                                            <p:fltVal val="360"/>
                                          </p:val>
                                        </p:tav>
                                        <p:tav tm="100000">
                                          <p:val>
                                            <p:fltVal val="0"/>
                                          </p:val>
                                        </p:tav>
                                      </p:tavLst>
                                    </p:anim>
                                    <p:animEffect transition="in" filter="fade">
                                      <p:cBhvr>
                                        <p:cTn id="58" dur="1000"/>
                                        <p:tgtEl>
                                          <p:spTgt spid="59"/>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33"/>
                                        </p:tgtEl>
                                        <p:attrNameLst>
                                          <p:attrName>style.visibility</p:attrName>
                                        </p:attrNameLst>
                                      </p:cBhvr>
                                      <p:to>
                                        <p:strVal val="visible"/>
                                      </p:to>
                                    </p:set>
                                    <p:anim calcmode="lin" valueType="num">
                                      <p:cBhvr>
                                        <p:cTn id="61" dur="1000" fill="hold"/>
                                        <p:tgtEl>
                                          <p:spTgt spid="133"/>
                                        </p:tgtEl>
                                        <p:attrNameLst>
                                          <p:attrName>ppt_w</p:attrName>
                                        </p:attrNameLst>
                                      </p:cBhvr>
                                      <p:tavLst>
                                        <p:tav tm="0">
                                          <p:val>
                                            <p:fltVal val="0"/>
                                          </p:val>
                                        </p:tav>
                                        <p:tav tm="100000">
                                          <p:val>
                                            <p:strVal val="#ppt_w"/>
                                          </p:val>
                                        </p:tav>
                                      </p:tavLst>
                                    </p:anim>
                                    <p:anim calcmode="lin" valueType="num">
                                      <p:cBhvr>
                                        <p:cTn id="62" dur="1000" fill="hold"/>
                                        <p:tgtEl>
                                          <p:spTgt spid="133"/>
                                        </p:tgtEl>
                                        <p:attrNameLst>
                                          <p:attrName>ppt_h</p:attrName>
                                        </p:attrNameLst>
                                      </p:cBhvr>
                                      <p:tavLst>
                                        <p:tav tm="0">
                                          <p:val>
                                            <p:fltVal val="0"/>
                                          </p:val>
                                        </p:tav>
                                        <p:tav tm="100000">
                                          <p:val>
                                            <p:strVal val="#ppt_h"/>
                                          </p:val>
                                        </p:tav>
                                      </p:tavLst>
                                    </p:anim>
                                    <p:anim calcmode="lin" valueType="num">
                                      <p:cBhvr>
                                        <p:cTn id="63" dur="1000" fill="hold"/>
                                        <p:tgtEl>
                                          <p:spTgt spid="133"/>
                                        </p:tgtEl>
                                        <p:attrNameLst>
                                          <p:attrName>style.rotation</p:attrName>
                                        </p:attrNameLst>
                                      </p:cBhvr>
                                      <p:tavLst>
                                        <p:tav tm="0">
                                          <p:val>
                                            <p:fltVal val="360"/>
                                          </p:val>
                                        </p:tav>
                                        <p:tav tm="100000">
                                          <p:val>
                                            <p:fltVal val="0"/>
                                          </p:val>
                                        </p:tav>
                                      </p:tavLst>
                                    </p:anim>
                                    <p:animEffect transition="in" filter="fade">
                                      <p:cBhvr>
                                        <p:cTn id="64" dur="1000"/>
                                        <p:tgtEl>
                                          <p:spTgt spid="133"/>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134"/>
                                        </p:tgtEl>
                                        <p:attrNameLst>
                                          <p:attrName>style.visibility</p:attrName>
                                        </p:attrNameLst>
                                      </p:cBhvr>
                                      <p:to>
                                        <p:strVal val="visible"/>
                                      </p:to>
                                    </p:set>
                                    <p:anim calcmode="lin" valueType="num">
                                      <p:cBhvr>
                                        <p:cTn id="67" dur="1000" fill="hold"/>
                                        <p:tgtEl>
                                          <p:spTgt spid="134"/>
                                        </p:tgtEl>
                                        <p:attrNameLst>
                                          <p:attrName>ppt_w</p:attrName>
                                        </p:attrNameLst>
                                      </p:cBhvr>
                                      <p:tavLst>
                                        <p:tav tm="0">
                                          <p:val>
                                            <p:fltVal val="0"/>
                                          </p:val>
                                        </p:tav>
                                        <p:tav tm="100000">
                                          <p:val>
                                            <p:strVal val="#ppt_w"/>
                                          </p:val>
                                        </p:tav>
                                      </p:tavLst>
                                    </p:anim>
                                    <p:anim calcmode="lin" valueType="num">
                                      <p:cBhvr>
                                        <p:cTn id="68" dur="1000" fill="hold"/>
                                        <p:tgtEl>
                                          <p:spTgt spid="134"/>
                                        </p:tgtEl>
                                        <p:attrNameLst>
                                          <p:attrName>ppt_h</p:attrName>
                                        </p:attrNameLst>
                                      </p:cBhvr>
                                      <p:tavLst>
                                        <p:tav tm="0">
                                          <p:val>
                                            <p:fltVal val="0"/>
                                          </p:val>
                                        </p:tav>
                                        <p:tav tm="100000">
                                          <p:val>
                                            <p:strVal val="#ppt_h"/>
                                          </p:val>
                                        </p:tav>
                                      </p:tavLst>
                                    </p:anim>
                                    <p:anim calcmode="lin" valueType="num">
                                      <p:cBhvr>
                                        <p:cTn id="69" dur="1000" fill="hold"/>
                                        <p:tgtEl>
                                          <p:spTgt spid="134"/>
                                        </p:tgtEl>
                                        <p:attrNameLst>
                                          <p:attrName>style.rotation</p:attrName>
                                        </p:attrNameLst>
                                      </p:cBhvr>
                                      <p:tavLst>
                                        <p:tav tm="0">
                                          <p:val>
                                            <p:fltVal val="360"/>
                                          </p:val>
                                        </p:tav>
                                        <p:tav tm="100000">
                                          <p:val>
                                            <p:fltVal val="0"/>
                                          </p:val>
                                        </p:tav>
                                      </p:tavLst>
                                    </p:anim>
                                    <p:animEffect transition="in" filter="fade">
                                      <p:cBhvr>
                                        <p:cTn id="70" dur="1000"/>
                                        <p:tgtEl>
                                          <p:spTgt spid="134"/>
                                        </p:tgtEl>
                                      </p:cBhvr>
                                    </p:animEffect>
                                  </p:childTnLst>
                                </p:cTn>
                              </p:par>
                              <p:par>
                                <p:cTn id="71" presetID="2" presetClass="entr" presetSubtype="2" decel="100000" fill="hold" grpId="0" nodeType="withEffect">
                                  <p:stCondLst>
                                    <p:cond delay="0"/>
                                  </p:stCondLst>
                                  <p:iterate type="lt">
                                    <p:tmPct val="10000"/>
                                  </p:iterate>
                                  <p:childTnLst>
                                    <p:set>
                                      <p:cBhvr>
                                        <p:cTn id="72" dur="1" fill="hold">
                                          <p:stCondLst>
                                            <p:cond delay="0"/>
                                          </p:stCondLst>
                                        </p:cTn>
                                        <p:tgtEl>
                                          <p:spTgt spid="135"/>
                                        </p:tgtEl>
                                        <p:attrNameLst>
                                          <p:attrName>style.visibility</p:attrName>
                                        </p:attrNameLst>
                                      </p:cBhvr>
                                      <p:to>
                                        <p:strVal val="visible"/>
                                      </p:to>
                                    </p:set>
                                    <p:anim calcmode="lin" valueType="num">
                                      <p:cBhvr additive="base">
                                        <p:cTn id="73" dur="1000" fill="hold"/>
                                        <p:tgtEl>
                                          <p:spTgt spid="135"/>
                                        </p:tgtEl>
                                        <p:attrNameLst>
                                          <p:attrName>ppt_x</p:attrName>
                                        </p:attrNameLst>
                                      </p:cBhvr>
                                      <p:tavLst>
                                        <p:tav tm="0">
                                          <p:val>
                                            <p:strVal val="1+#ppt_w/2"/>
                                          </p:val>
                                        </p:tav>
                                        <p:tav tm="100000">
                                          <p:val>
                                            <p:strVal val="#ppt_x"/>
                                          </p:val>
                                        </p:tav>
                                      </p:tavLst>
                                    </p:anim>
                                    <p:anim calcmode="lin" valueType="num">
                                      <p:cBhvr additive="base">
                                        <p:cTn id="74" dur="1000" fill="hold"/>
                                        <p:tgtEl>
                                          <p:spTgt spid="135"/>
                                        </p:tgtEl>
                                        <p:attrNameLst>
                                          <p:attrName>ppt_y</p:attrName>
                                        </p:attrNameLst>
                                      </p:cBhvr>
                                      <p:tavLst>
                                        <p:tav tm="0">
                                          <p:val>
                                            <p:strVal val="#ppt_y"/>
                                          </p:val>
                                        </p:tav>
                                        <p:tav tm="100000">
                                          <p:val>
                                            <p:strVal val="#ppt_y"/>
                                          </p:val>
                                        </p:tav>
                                      </p:tavLst>
                                    </p:anim>
                                  </p:childTnLst>
                                </p:cTn>
                              </p:par>
                              <p:par>
                                <p:cTn id="75" presetID="2" presetClass="entr" presetSubtype="1" decel="100000" fill="hold" nodeType="withEffect">
                                  <p:stCondLst>
                                    <p:cond delay="250"/>
                                  </p:stCondLst>
                                  <p:iterate type="lt">
                                    <p:tmPct val="10000"/>
                                  </p:iterate>
                                  <p:childTnLst>
                                    <p:set>
                                      <p:cBhvr>
                                        <p:cTn id="76" dur="1" fill="hold">
                                          <p:stCondLst>
                                            <p:cond delay="0"/>
                                          </p:stCondLst>
                                        </p:cTn>
                                        <p:tgtEl>
                                          <p:spTgt spid="2"/>
                                        </p:tgtEl>
                                        <p:attrNameLst>
                                          <p:attrName>style.visibility</p:attrName>
                                        </p:attrNameLst>
                                      </p:cBhvr>
                                      <p:to>
                                        <p:strVal val="visible"/>
                                      </p:to>
                                    </p:set>
                                    <p:anim calcmode="lin" valueType="num">
                                      <p:cBhvr additive="base">
                                        <p:cTn id="77" dur="1000" fill="hold"/>
                                        <p:tgtEl>
                                          <p:spTgt spid="2"/>
                                        </p:tgtEl>
                                        <p:attrNameLst>
                                          <p:attrName>ppt_x</p:attrName>
                                        </p:attrNameLst>
                                      </p:cBhvr>
                                      <p:tavLst>
                                        <p:tav tm="0">
                                          <p:val>
                                            <p:strVal val="#ppt_x"/>
                                          </p:val>
                                        </p:tav>
                                        <p:tav tm="100000">
                                          <p:val>
                                            <p:strVal val="#ppt_x"/>
                                          </p:val>
                                        </p:tav>
                                      </p:tavLst>
                                    </p:anim>
                                    <p:anim calcmode="lin" valueType="num">
                                      <p:cBhvr additive="base">
                                        <p:cTn id="78" dur="1000" fill="hold"/>
                                        <p:tgtEl>
                                          <p:spTgt spid="2"/>
                                        </p:tgtEl>
                                        <p:attrNameLst>
                                          <p:attrName>ppt_y</p:attrName>
                                        </p:attrNameLst>
                                      </p:cBhvr>
                                      <p:tavLst>
                                        <p:tav tm="0">
                                          <p:val>
                                            <p:strVal val="0-#ppt_h/2"/>
                                          </p:val>
                                        </p:tav>
                                        <p:tav tm="100000">
                                          <p:val>
                                            <p:strVal val="#ppt_y"/>
                                          </p:val>
                                        </p:tav>
                                      </p:tavLst>
                                    </p:anim>
                                  </p:childTnLst>
                                </p:cTn>
                              </p:par>
                              <p:par>
                                <p:cTn id="79" presetID="2" presetClass="entr" presetSubtype="1" decel="100000" fill="hold" nodeType="withEffect">
                                  <p:stCondLst>
                                    <p:cond delay="0"/>
                                  </p:stCondLst>
                                  <p:iterate type="lt">
                                    <p:tmPct val="10000"/>
                                  </p:iterate>
                                  <p:childTnLst>
                                    <p:set>
                                      <p:cBhvr>
                                        <p:cTn id="80" dur="1" fill="hold">
                                          <p:stCondLst>
                                            <p:cond delay="0"/>
                                          </p:stCondLst>
                                        </p:cTn>
                                        <p:tgtEl>
                                          <p:spTgt spid="3"/>
                                        </p:tgtEl>
                                        <p:attrNameLst>
                                          <p:attrName>style.visibility</p:attrName>
                                        </p:attrNameLst>
                                      </p:cBhvr>
                                      <p:to>
                                        <p:strVal val="visible"/>
                                      </p:to>
                                    </p:set>
                                    <p:anim calcmode="lin" valueType="num">
                                      <p:cBhvr additive="base">
                                        <p:cTn id="81" dur="1000" fill="hold"/>
                                        <p:tgtEl>
                                          <p:spTgt spid="3"/>
                                        </p:tgtEl>
                                        <p:attrNameLst>
                                          <p:attrName>ppt_x</p:attrName>
                                        </p:attrNameLst>
                                      </p:cBhvr>
                                      <p:tavLst>
                                        <p:tav tm="0">
                                          <p:val>
                                            <p:strVal val="#ppt_x"/>
                                          </p:val>
                                        </p:tav>
                                        <p:tav tm="100000">
                                          <p:val>
                                            <p:strVal val="#ppt_x"/>
                                          </p:val>
                                        </p:tav>
                                      </p:tavLst>
                                    </p:anim>
                                    <p:anim calcmode="lin" valueType="num">
                                      <p:cBhvr additive="base">
                                        <p:cTn id="82" dur="1000" fill="hold"/>
                                        <p:tgtEl>
                                          <p:spTgt spid="3"/>
                                        </p:tgtEl>
                                        <p:attrNameLst>
                                          <p:attrName>ppt_y</p:attrName>
                                        </p:attrNameLst>
                                      </p:cBhvr>
                                      <p:tavLst>
                                        <p:tav tm="0">
                                          <p:val>
                                            <p:strVal val="0-#ppt_h/2"/>
                                          </p:val>
                                        </p:tav>
                                        <p:tav tm="100000">
                                          <p:val>
                                            <p:strVal val="#ppt_y"/>
                                          </p:val>
                                        </p:tav>
                                      </p:tavLst>
                                    </p:anim>
                                  </p:childTnLst>
                                </p:cTn>
                              </p:par>
                              <p:par>
                                <p:cTn id="83" presetID="2" presetClass="entr" presetSubtype="4" decel="100000" fill="hold" nodeType="withEffect">
                                  <p:stCondLst>
                                    <p:cond delay="0"/>
                                  </p:stCondLst>
                                  <p:iterate type="lt">
                                    <p:tmPct val="10000"/>
                                  </p:iterate>
                                  <p:childTnLst>
                                    <p:set>
                                      <p:cBhvr>
                                        <p:cTn id="84" dur="1" fill="hold">
                                          <p:stCondLst>
                                            <p:cond delay="0"/>
                                          </p:stCondLst>
                                        </p:cTn>
                                        <p:tgtEl>
                                          <p:spTgt spid="5"/>
                                        </p:tgtEl>
                                        <p:attrNameLst>
                                          <p:attrName>style.visibility</p:attrName>
                                        </p:attrNameLst>
                                      </p:cBhvr>
                                      <p:to>
                                        <p:strVal val="visible"/>
                                      </p:to>
                                    </p:set>
                                    <p:anim calcmode="lin" valueType="num">
                                      <p:cBhvr additive="base">
                                        <p:cTn id="85" dur="1000" fill="hold"/>
                                        <p:tgtEl>
                                          <p:spTgt spid="5"/>
                                        </p:tgtEl>
                                        <p:attrNameLst>
                                          <p:attrName>ppt_x</p:attrName>
                                        </p:attrNameLst>
                                      </p:cBhvr>
                                      <p:tavLst>
                                        <p:tav tm="0">
                                          <p:val>
                                            <p:strVal val="#ppt_x"/>
                                          </p:val>
                                        </p:tav>
                                        <p:tav tm="100000">
                                          <p:val>
                                            <p:strVal val="#ppt_x"/>
                                          </p:val>
                                        </p:tav>
                                      </p:tavLst>
                                    </p:anim>
                                    <p:anim calcmode="lin" valueType="num">
                                      <p:cBhvr additive="base">
                                        <p:cTn id="86" dur="1000" fill="hold"/>
                                        <p:tgtEl>
                                          <p:spTgt spid="5"/>
                                        </p:tgtEl>
                                        <p:attrNameLst>
                                          <p:attrName>ppt_y</p:attrName>
                                        </p:attrNameLst>
                                      </p:cBhvr>
                                      <p:tavLst>
                                        <p:tav tm="0">
                                          <p:val>
                                            <p:strVal val="1+#ppt_h/2"/>
                                          </p:val>
                                        </p:tav>
                                        <p:tav tm="100000">
                                          <p:val>
                                            <p:strVal val="#ppt_y"/>
                                          </p:val>
                                        </p:tav>
                                      </p:tavLst>
                                    </p:anim>
                                  </p:childTnLst>
                                </p:cTn>
                              </p:par>
                              <p:par>
                                <p:cTn id="87" presetID="2" presetClass="entr" presetSubtype="4" decel="100000" fill="hold" nodeType="withEffect">
                                  <p:stCondLst>
                                    <p:cond delay="250"/>
                                  </p:stCondLst>
                                  <p:iterate type="lt">
                                    <p:tmPct val="10000"/>
                                  </p:iterate>
                                  <p:childTnLst>
                                    <p:set>
                                      <p:cBhvr>
                                        <p:cTn id="88" dur="1" fill="hold">
                                          <p:stCondLst>
                                            <p:cond delay="0"/>
                                          </p:stCondLst>
                                        </p:cTn>
                                        <p:tgtEl>
                                          <p:spTgt spid="4"/>
                                        </p:tgtEl>
                                        <p:attrNameLst>
                                          <p:attrName>style.visibility</p:attrName>
                                        </p:attrNameLst>
                                      </p:cBhvr>
                                      <p:to>
                                        <p:strVal val="visible"/>
                                      </p:to>
                                    </p:set>
                                    <p:anim calcmode="lin" valueType="num">
                                      <p:cBhvr additive="base">
                                        <p:cTn id="89" dur="1000" fill="hold"/>
                                        <p:tgtEl>
                                          <p:spTgt spid="4"/>
                                        </p:tgtEl>
                                        <p:attrNameLst>
                                          <p:attrName>ppt_x</p:attrName>
                                        </p:attrNameLst>
                                      </p:cBhvr>
                                      <p:tavLst>
                                        <p:tav tm="0">
                                          <p:val>
                                            <p:strVal val="#ppt_x"/>
                                          </p:val>
                                        </p:tav>
                                        <p:tav tm="100000">
                                          <p:val>
                                            <p:strVal val="#ppt_x"/>
                                          </p:val>
                                        </p:tav>
                                      </p:tavLst>
                                    </p:anim>
                                    <p:anim calcmode="lin" valueType="num">
                                      <p:cBhvr additive="base">
                                        <p:cTn id="90"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28" grpId="0"/>
      <p:bldP spid="29" grpId="0"/>
      <p:bldP spid="31" grpId="0"/>
      <p:bldP spid="32" grpId="0"/>
      <p:bldP spid="34" grpId="0"/>
      <p:bldP spid="35" grpId="0"/>
      <p:bldP spid="60" grpId="0"/>
      <p:bldP spid="58" grpId="0"/>
      <p:bldP spid="133" grpId="0"/>
      <p:bldP spid="134"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8A7DFE0-4F11-4879-B6CF-EBB47CD40B3A}"/>
              </a:ext>
            </a:extLst>
          </p:cNvPr>
          <p:cNvSpPr txBox="1"/>
          <p:nvPr/>
        </p:nvSpPr>
        <p:spPr>
          <a:xfrm>
            <a:off x="1500311" y="4069911"/>
            <a:ext cx="21386551" cy="5478423"/>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35000" b="0" i="0" u="none" strike="noStrike" kern="1200" cap="none" spc="150" normalizeH="0" baseline="0" noProof="0">
                <a:ln>
                  <a:noFill/>
                </a:ln>
                <a:solidFill>
                  <a:schemeClr val="tx2"/>
                </a:solidFill>
                <a:effectLst/>
                <a:uLnTx/>
                <a:uFillTx/>
                <a:latin typeface="Montserrat Black" pitchFamily="2" charset="0"/>
                <a:cs typeface="Poppins Black" panose="00000A00000000000000" pitchFamily="2" charset="0"/>
              </a:rPr>
              <a:t>S W O T</a:t>
            </a:r>
            <a:endParaRPr kumimoji="0" lang="en-US" sz="35000" b="0" i="0" u="none" strike="noStrike" kern="1200" cap="none" spc="150" normalizeH="0" baseline="0" noProof="0">
              <a:ln>
                <a:noFill/>
              </a:ln>
              <a:solidFill>
                <a:schemeClr val="tx2"/>
              </a:solidFill>
              <a:effectLst/>
              <a:uLnTx/>
              <a:uFillTx/>
              <a:latin typeface="Montserrat Black" pitchFamily="2" charset="0"/>
              <a:cs typeface="Poppins Black" panose="00000A00000000000000" pitchFamily="2" charset="0"/>
            </a:endParaRPr>
          </a:p>
        </p:txBody>
      </p:sp>
      <p:sp>
        <p:nvSpPr>
          <p:cNvPr id="2" name="TextBox 1">
            <a:extLst>
              <a:ext uri="{FF2B5EF4-FFF2-40B4-BE49-F238E27FC236}">
                <a16:creationId xmlns:a16="http://schemas.microsoft.com/office/drawing/2014/main" id="{3DC2E037-6348-4A76-9387-9CA1FC136997}"/>
              </a:ext>
            </a:extLst>
          </p:cNvPr>
          <p:cNvSpPr txBox="1"/>
          <p:nvPr/>
        </p:nvSpPr>
        <p:spPr>
          <a:xfrm>
            <a:off x="5916993" y="1333500"/>
            <a:ext cx="12553189" cy="1169551"/>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7000" b="1" i="0" u="none" strike="noStrike" kern="1200" cap="none" spc="150" normalizeH="0" baseline="0" noProof="0">
                <a:ln>
                  <a:noFill/>
                </a:ln>
                <a:solidFill>
                  <a:schemeClr val="tx2"/>
                </a:solidFill>
                <a:effectLst/>
                <a:uLnTx/>
                <a:uFillTx/>
                <a:latin typeface="Poppins" panose="00000500000000000000" pitchFamily="2" charset="0"/>
                <a:ea typeface="+mn-ea"/>
                <a:cs typeface="Poppins" panose="00000500000000000000" pitchFamily="2" charset="0"/>
              </a:rPr>
              <a:t>SWOT ANALYSIS</a:t>
            </a:r>
            <a:endParaRPr kumimoji="0" lang="en-US" sz="7000" b="1" i="0" u="none" strike="noStrike" kern="1200" cap="none" spc="150" normalizeH="0" baseline="0" noProof="0">
              <a:ln>
                <a:noFill/>
              </a:ln>
              <a:solidFill>
                <a:schemeClr val="tx2"/>
              </a:solidFill>
              <a:effectLst/>
              <a:uLnTx/>
              <a:uFillTx/>
              <a:latin typeface="Poppins" panose="00000500000000000000" pitchFamily="2" charset="0"/>
              <a:ea typeface="+mn-ea"/>
              <a:cs typeface="Poppins" panose="00000500000000000000" pitchFamily="2" charset="0"/>
            </a:endParaRPr>
          </a:p>
        </p:txBody>
      </p:sp>
      <p:sp>
        <p:nvSpPr>
          <p:cNvPr id="3" name="Oval 2">
            <a:extLst>
              <a:ext uri="{FF2B5EF4-FFF2-40B4-BE49-F238E27FC236}">
                <a16:creationId xmlns:a16="http://schemas.microsoft.com/office/drawing/2014/main" id="{233133CD-E26A-4F6B-AA51-535A7A16CC6F}"/>
              </a:ext>
            </a:extLst>
          </p:cNvPr>
          <p:cNvSpPr/>
          <p:nvPr/>
        </p:nvSpPr>
        <p:spPr>
          <a:xfrm>
            <a:off x="19282880" y="8582986"/>
            <a:ext cx="2119733" cy="87241"/>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4" name="Oval 3">
            <a:extLst>
              <a:ext uri="{FF2B5EF4-FFF2-40B4-BE49-F238E27FC236}">
                <a16:creationId xmlns:a16="http://schemas.microsoft.com/office/drawing/2014/main" id="{C4A0395E-9399-4D27-9524-D4F5BD4CE10E}"/>
              </a:ext>
            </a:extLst>
          </p:cNvPr>
          <p:cNvSpPr/>
          <p:nvPr/>
        </p:nvSpPr>
        <p:spPr>
          <a:xfrm>
            <a:off x="14327326" y="8656787"/>
            <a:ext cx="2564874" cy="95964"/>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 name="Oval 4">
            <a:extLst>
              <a:ext uri="{FF2B5EF4-FFF2-40B4-BE49-F238E27FC236}">
                <a16:creationId xmlns:a16="http://schemas.microsoft.com/office/drawing/2014/main" id="{99221C30-E407-472A-9CA2-DDE013D930EB}"/>
              </a:ext>
            </a:extLst>
          </p:cNvPr>
          <p:cNvSpPr/>
          <p:nvPr/>
        </p:nvSpPr>
        <p:spPr>
          <a:xfrm>
            <a:off x="7438072" y="8574603"/>
            <a:ext cx="4543829" cy="87240"/>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6" name="Oval 5">
            <a:extLst>
              <a:ext uri="{FF2B5EF4-FFF2-40B4-BE49-F238E27FC236}">
                <a16:creationId xmlns:a16="http://schemas.microsoft.com/office/drawing/2014/main" id="{0B7DBE5F-0522-48E2-BD09-F45346300A98}"/>
              </a:ext>
            </a:extLst>
          </p:cNvPr>
          <p:cNvSpPr/>
          <p:nvPr/>
        </p:nvSpPr>
        <p:spPr>
          <a:xfrm>
            <a:off x="2892035" y="8630069"/>
            <a:ext cx="2564877" cy="95964"/>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80" name="TextBox 179">
            <a:extLst>
              <a:ext uri="{FF2B5EF4-FFF2-40B4-BE49-F238E27FC236}">
                <a16:creationId xmlns:a16="http://schemas.microsoft.com/office/drawing/2014/main" id="{00F5F579-B421-4AE2-A4E5-6538DD82A20A}"/>
              </a:ext>
            </a:extLst>
          </p:cNvPr>
          <p:cNvSpPr txBox="1"/>
          <p:nvPr/>
        </p:nvSpPr>
        <p:spPr>
          <a:xfrm>
            <a:off x="1701273" y="9088952"/>
            <a:ext cx="4437140" cy="175432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150" normalizeH="0" baseline="0" noProof="0">
                <a:ln>
                  <a:noFill/>
                </a:ln>
                <a:solidFill>
                  <a:schemeClr val="accent2"/>
                </a:solidFill>
                <a:effectLst/>
                <a:uLnTx/>
                <a:uFillTx/>
                <a:latin typeface="Poppins" panose="00000500000000000000" pitchFamily="2" charset="0"/>
                <a:ea typeface="+mn-ea"/>
                <a:cs typeface="Poppins" panose="00000500000000000000" pitchFamily="2" charset="0"/>
              </a:rPr>
              <a:t>Strengths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chemeClr val="accent2"/>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nisi, non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arcu</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Sed ipsum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leo</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volutpat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id convallis vitae mollis ac dui. </a:t>
            </a:r>
          </a:p>
        </p:txBody>
      </p:sp>
      <p:sp>
        <p:nvSpPr>
          <p:cNvPr id="181" name="TextBox 180">
            <a:extLst>
              <a:ext uri="{FF2B5EF4-FFF2-40B4-BE49-F238E27FC236}">
                <a16:creationId xmlns:a16="http://schemas.microsoft.com/office/drawing/2014/main" id="{A15EA943-B332-4AAF-8343-7DAB12FB45F5}"/>
              </a:ext>
            </a:extLst>
          </p:cNvPr>
          <p:cNvSpPr txBox="1"/>
          <p:nvPr/>
        </p:nvSpPr>
        <p:spPr>
          <a:xfrm>
            <a:off x="7370837" y="9088952"/>
            <a:ext cx="4437140" cy="178510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150" normalizeH="0" baseline="0" noProof="0">
                <a:ln>
                  <a:noFill/>
                </a:ln>
                <a:solidFill>
                  <a:schemeClr val="accent2"/>
                </a:solidFill>
                <a:effectLst/>
                <a:uLnTx/>
                <a:uFillTx/>
                <a:latin typeface="Poppins" panose="00000500000000000000" pitchFamily="2" charset="0"/>
                <a:ea typeface="+mn-ea"/>
                <a:cs typeface="Poppins" panose="00000500000000000000" pitchFamily="2" charset="0"/>
              </a:rPr>
              <a:t>Weaknesses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500" b="1" i="0" u="none" strike="noStrike" kern="1200" cap="none" spc="150" normalizeH="0" baseline="0" noProof="0">
              <a:ln>
                <a:noFill/>
              </a:ln>
              <a:solidFill>
                <a:schemeClr val="accent2"/>
              </a:solidFill>
              <a:effectLst/>
              <a:uLnTx/>
              <a:uFillTx/>
              <a:latin typeface="Poppins" panose="00000500000000000000" pitchFamily="2" charset="0"/>
              <a:ea typeface="+mn-ea"/>
              <a:cs typeface="Poppins" panose="00000500000000000000" pitchFamily="2"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eget viverra nisi, non luctus arcu. Sed ipsum leo, volutpat id convallis vita mollis ac dui. </a:t>
            </a:r>
          </a:p>
        </p:txBody>
      </p:sp>
      <p:sp>
        <p:nvSpPr>
          <p:cNvPr id="184" name="TextBox 183">
            <a:extLst>
              <a:ext uri="{FF2B5EF4-FFF2-40B4-BE49-F238E27FC236}">
                <a16:creationId xmlns:a16="http://schemas.microsoft.com/office/drawing/2014/main" id="{70837B74-774F-4266-A5EE-C1817656EB52}"/>
              </a:ext>
            </a:extLst>
          </p:cNvPr>
          <p:cNvSpPr txBox="1"/>
          <p:nvPr/>
        </p:nvSpPr>
        <p:spPr>
          <a:xfrm>
            <a:off x="13503626" y="9088952"/>
            <a:ext cx="4437140" cy="175432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150" normalizeH="0" baseline="0" noProof="0">
                <a:ln>
                  <a:noFill/>
                </a:ln>
                <a:solidFill>
                  <a:schemeClr val="accent2"/>
                </a:solidFill>
                <a:effectLst/>
                <a:uLnTx/>
                <a:uFillTx/>
                <a:latin typeface="Poppins" panose="00000500000000000000" pitchFamily="2" charset="0"/>
                <a:ea typeface="+mn-ea"/>
                <a:cs typeface="Poppins" panose="00000500000000000000" pitchFamily="2" charset="0"/>
              </a:rPr>
              <a:t>Opportunities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chemeClr val="accent2"/>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nisi, non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arcu</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Sed ipsum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leo</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volutpat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id convallis vitae mollis ac dui. </a:t>
            </a:r>
          </a:p>
        </p:txBody>
      </p:sp>
      <p:sp>
        <p:nvSpPr>
          <p:cNvPr id="185" name="TextBox 184">
            <a:extLst>
              <a:ext uri="{FF2B5EF4-FFF2-40B4-BE49-F238E27FC236}">
                <a16:creationId xmlns:a16="http://schemas.microsoft.com/office/drawing/2014/main" id="{F7E44B31-8BE9-487A-B9F7-F79027F1C906}"/>
              </a:ext>
            </a:extLst>
          </p:cNvPr>
          <p:cNvSpPr txBox="1"/>
          <p:nvPr/>
        </p:nvSpPr>
        <p:spPr>
          <a:xfrm>
            <a:off x="18124177" y="9088952"/>
            <a:ext cx="4437140" cy="175432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150" normalizeH="0" baseline="0" noProof="0">
                <a:ln>
                  <a:noFill/>
                </a:ln>
                <a:solidFill>
                  <a:schemeClr val="accent2"/>
                </a:solidFill>
                <a:effectLst/>
                <a:uLnTx/>
                <a:uFillTx/>
                <a:latin typeface="Poppins" panose="00000500000000000000" pitchFamily="2" charset="0"/>
                <a:ea typeface="+mn-ea"/>
                <a:cs typeface="Poppins" panose="00000500000000000000" pitchFamily="2" charset="0"/>
              </a:rPr>
              <a:t>Threats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chemeClr val="accent2"/>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nisi, non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arcu</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Sed ipsum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leo</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volutpat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id convallis vitae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mollis</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ac dui. </a:t>
            </a:r>
          </a:p>
        </p:txBody>
      </p:sp>
      <p:sp>
        <p:nvSpPr>
          <p:cNvPr id="84" name="Isosceles Triangle 83">
            <a:extLst>
              <a:ext uri="{FF2B5EF4-FFF2-40B4-BE49-F238E27FC236}">
                <a16:creationId xmlns:a16="http://schemas.microsoft.com/office/drawing/2014/main" id="{57CC511F-C10F-475B-95E8-CDEC82F65512}"/>
              </a:ext>
            </a:extLst>
          </p:cNvPr>
          <p:cNvSpPr/>
          <p:nvPr/>
        </p:nvSpPr>
        <p:spPr>
          <a:xfrm rot="13317742">
            <a:off x="9298329" y="3847456"/>
            <a:ext cx="1346716" cy="1160964"/>
          </a:xfrm>
          <a:prstGeom prst="triangl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85" name="Group 84">
            <a:extLst>
              <a:ext uri="{FF2B5EF4-FFF2-40B4-BE49-F238E27FC236}">
                <a16:creationId xmlns:a16="http://schemas.microsoft.com/office/drawing/2014/main" id="{15B4A729-9DF2-401A-A751-CA7D88586FF0}"/>
              </a:ext>
            </a:extLst>
          </p:cNvPr>
          <p:cNvGrpSpPr/>
          <p:nvPr/>
        </p:nvGrpSpPr>
        <p:grpSpPr>
          <a:xfrm rot="2284573">
            <a:off x="21700594" y="3440779"/>
            <a:ext cx="986954" cy="986954"/>
            <a:chOff x="5181998" y="4779544"/>
            <a:chExt cx="491049" cy="491049"/>
          </a:xfrm>
          <a:solidFill>
            <a:schemeClr val="accent3"/>
          </a:solidFill>
        </p:grpSpPr>
        <p:sp>
          <p:nvSpPr>
            <p:cNvPr id="86" name="Rectangle 85">
              <a:extLst>
                <a:ext uri="{FF2B5EF4-FFF2-40B4-BE49-F238E27FC236}">
                  <a16:creationId xmlns:a16="http://schemas.microsoft.com/office/drawing/2014/main" id="{237B0B5F-7EB3-4665-9D95-EBAD6DDE43BD}"/>
                </a:ext>
              </a:extLst>
            </p:cNvPr>
            <p:cNvSpPr/>
            <p:nvPr/>
          </p:nvSpPr>
          <p:spPr>
            <a:xfrm rot="19169244">
              <a:off x="5401432" y="4779544"/>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87" name="Rectangle 86">
              <a:extLst>
                <a:ext uri="{FF2B5EF4-FFF2-40B4-BE49-F238E27FC236}">
                  <a16:creationId xmlns:a16="http://schemas.microsoft.com/office/drawing/2014/main" id="{B8E6C14E-6BD0-4CD9-B9F3-B8BE6455FCB2}"/>
                </a:ext>
              </a:extLst>
            </p:cNvPr>
            <p:cNvSpPr/>
            <p:nvPr/>
          </p:nvSpPr>
          <p:spPr>
            <a:xfrm rot="2700152">
              <a:off x="5389339" y="4779545"/>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sp>
        <p:nvSpPr>
          <p:cNvPr id="89" name="Isosceles Triangle 88">
            <a:extLst>
              <a:ext uri="{FF2B5EF4-FFF2-40B4-BE49-F238E27FC236}">
                <a16:creationId xmlns:a16="http://schemas.microsoft.com/office/drawing/2014/main" id="{76EC2D97-4B4F-4EE6-BA68-30A86D583A09}"/>
              </a:ext>
            </a:extLst>
          </p:cNvPr>
          <p:cNvSpPr/>
          <p:nvPr/>
        </p:nvSpPr>
        <p:spPr>
          <a:xfrm rot="1769023">
            <a:off x="11455741" y="7141783"/>
            <a:ext cx="1475696" cy="12721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17" name="Group 16">
            <a:extLst>
              <a:ext uri="{FF2B5EF4-FFF2-40B4-BE49-F238E27FC236}">
                <a16:creationId xmlns:a16="http://schemas.microsoft.com/office/drawing/2014/main" id="{B11C33EE-86B3-4FC2-B337-5E34DED977F4}"/>
              </a:ext>
            </a:extLst>
          </p:cNvPr>
          <p:cNvGrpSpPr/>
          <p:nvPr/>
        </p:nvGrpSpPr>
        <p:grpSpPr>
          <a:xfrm>
            <a:off x="21486714" y="940290"/>
            <a:ext cx="1733320" cy="380594"/>
            <a:chOff x="-2808348" y="655438"/>
            <a:chExt cx="14185914" cy="3114879"/>
          </a:xfrm>
          <a:solidFill>
            <a:schemeClr val="tx2"/>
          </a:solidFill>
        </p:grpSpPr>
        <p:sp>
          <p:nvSpPr>
            <p:cNvPr id="18" name="Freeform 88">
              <a:extLst>
                <a:ext uri="{FF2B5EF4-FFF2-40B4-BE49-F238E27FC236}">
                  <a16:creationId xmlns:a16="http://schemas.microsoft.com/office/drawing/2014/main" id="{9BCFEAA0-14F0-4C4F-9CE0-27CD4CA8D56A}"/>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9" name="Freeform: Shape 18">
              <a:extLst>
                <a:ext uri="{FF2B5EF4-FFF2-40B4-BE49-F238E27FC236}">
                  <a16:creationId xmlns:a16="http://schemas.microsoft.com/office/drawing/2014/main" id="{25670AF1-7A12-4464-B070-63AC175383E6}"/>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0" name="Group 19">
              <a:extLst>
                <a:ext uri="{FF2B5EF4-FFF2-40B4-BE49-F238E27FC236}">
                  <a16:creationId xmlns:a16="http://schemas.microsoft.com/office/drawing/2014/main" id="{FC99DA58-5708-4D02-8E5A-7F9FE1812863}"/>
                </a:ext>
              </a:extLst>
            </p:cNvPr>
            <p:cNvGrpSpPr/>
            <p:nvPr/>
          </p:nvGrpSpPr>
          <p:grpSpPr>
            <a:xfrm>
              <a:off x="2868343" y="938734"/>
              <a:ext cx="2565529" cy="2678828"/>
              <a:chOff x="8223954" y="1597322"/>
              <a:chExt cx="232377" cy="259774"/>
            </a:xfrm>
            <a:grpFill/>
          </p:grpSpPr>
          <p:sp>
            <p:nvSpPr>
              <p:cNvPr id="21" name="Rectangle 119">
                <a:extLst>
                  <a:ext uri="{FF2B5EF4-FFF2-40B4-BE49-F238E27FC236}">
                    <a16:creationId xmlns:a16="http://schemas.microsoft.com/office/drawing/2014/main" id="{B109A02C-F19F-4C75-B3DE-9A7244B5C35B}"/>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2" name="Rectangle 120">
                <a:extLst>
                  <a:ext uri="{FF2B5EF4-FFF2-40B4-BE49-F238E27FC236}">
                    <a16:creationId xmlns:a16="http://schemas.microsoft.com/office/drawing/2014/main" id="{7C0C1E1D-7255-4064-AFB0-5760ACE4BA40}"/>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3" name="Freeform 121">
                <a:extLst>
                  <a:ext uri="{FF2B5EF4-FFF2-40B4-BE49-F238E27FC236}">
                    <a16:creationId xmlns:a16="http://schemas.microsoft.com/office/drawing/2014/main" id="{9CB9537A-2563-4574-AFC3-4AE43AB85E0D}"/>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17806398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80000">
                                      <p:stCondLst>
                                        <p:cond delay="140"/>
                                      </p:stCondLst>
                                      <p:childTnLst>
                                        <p:set>
                                          <p:cBhvr>
                                            <p:cTn id="10" dur="1" fill="hold">
                                              <p:stCondLst>
                                                <p:cond delay="0"/>
                                              </p:stCondLst>
                                            </p:cTn>
                                            <p:tgtEl>
                                              <p:spTgt spid="6"/>
                                            </p:tgtEl>
                                            <p:attrNameLst>
                                              <p:attrName>style.visibility</p:attrName>
                                            </p:attrNameLst>
                                          </p:cBhvr>
                                          <p:to>
                                            <p:strVal val="visible"/>
                                          </p:to>
                                        </p:set>
                                        <p:anim calcmode="lin" valueType="num" p14:bounceEnd="80000">
                                          <p:cBhvr additive="base">
                                            <p:cTn id="11" dur="325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12" dur="325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80000">
                                      <p:stCondLst>
                                        <p:cond delay="140"/>
                                      </p:stCondLst>
                                      <p:childTnLst>
                                        <p:set>
                                          <p:cBhvr>
                                            <p:cTn id="14" dur="1" fill="hold">
                                              <p:stCondLst>
                                                <p:cond delay="0"/>
                                              </p:stCondLst>
                                            </p:cTn>
                                            <p:tgtEl>
                                              <p:spTgt spid="5"/>
                                            </p:tgtEl>
                                            <p:attrNameLst>
                                              <p:attrName>style.visibility</p:attrName>
                                            </p:attrNameLst>
                                          </p:cBhvr>
                                          <p:to>
                                            <p:strVal val="visible"/>
                                          </p:to>
                                        </p:set>
                                        <p:anim calcmode="lin" valueType="num" p14:bounceEnd="80000">
                                          <p:cBhvr additive="base">
                                            <p:cTn id="15" dur="3250" fill="hold"/>
                                            <p:tgtEl>
                                              <p:spTgt spid="5"/>
                                            </p:tgtEl>
                                            <p:attrNameLst>
                                              <p:attrName>ppt_x</p:attrName>
                                            </p:attrNameLst>
                                          </p:cBhvr>
                                          <p:tavLst>
                                            <p:tav tm="0">
                                              <p:val>
                                                <p:strVal val="0-#ppt_w/2"/>
                                              </p:val>
                                            </p:tav>
                                            <p:tav tm="100000">
                                              <p:val>
                                                <p:strVal val="#ppt_x"/>
                                              </p:val>
                                            </p:tav>
                                          </p:tavLst>
                                        </p:anim>
                                        <p:anim calcmode="lin" valueType="num" p14:bounceEnd="80000">
                                          <p:cBhvr additive="base">
                                            <p:cTn id="16" dur="32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80000">
                                      <p:stCondLst>
                                        <p:cond delay="140"/>
                                      </p:stCondLst>
                                      <p:childTnLst>
                                        <p:set>
                                          <p:cBhvr>
                                            <p:cTn id="18" dur="1" fill="hold">
                                              <p:stCondLst>
                                                <p:cond delay="0"/>
                                              </p:stCondLst>
                                            </p:cTn>
                                            <p:tgtEl>
                                              <p:spTgt spid="4"/>
                                            </p:tgtEl>
                                            <p:attrNameLst>
                                              <p:attrName>style.visibility</p:attrName>
                                            </p:attrNameLst>
                                          </p:cBhvr>
                                          <p:to>
                                            <p:strVal val="visible"/>
                                          </p:to>
                                        </p:set>
                                        <p:anim calcmode="lin" valueType="num" p14:bounceEnd="80000">
                                          <p:cBhvr additive="base">
                                            <p:cTn id="19" dur="3250" fill="hold"/>
                                            <p:tgtEl>
                                              <p:spTgt spid="4"/>
                                            </p:tgtEl>
                                            <p:attrNameLst>
                                              <p:attrName>ppt_x</p:attrName>
                                            </p:attrNameLst>
                                          </p:cBhvr>
                                          <p:tavLst>
                                            <p:tav tm="0">
                                              <p:val>
                                                <p:strVal val="0-#ppt_w/2"/>
                                              </p:val>
                                            </p:tav>
                                            <p:tav tm="100000">
                                              <p:val>
                                                <p:strVal val="#ppt_x"/>
                                              </p:val>
                                            </p:tav>
                                          </p:tavLst>
                                        </p:anim>
                                        <p:anim calcmode="lin" valueType="num" p14:bounceEnd="80000">
                                          <p:cBhvr additive="base">
                                            <p:cTn id="20" dur="325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80000">
                                      <p:stCondLst>
                                        <p:cond delay="140"/>
                                      </p:stCondLst>
                                      <p:childTnLst>
                                        <p:set>
                                          <p:cBhvr>
                                            <p:cTn id="22" dur="1" fill="hold">
                                              <p:stCondLst>
                                                <p:cond delay="0"/>
                                              </p:stCondLst>
                                            </p:cTn>
                                            <p:tgtEl>
                                              <p:spTgt spid="3"/>
                                            </p:tgtEl>
                                            <p:attrNameLst>
                                              <p:attrName>style.visibility</p:attrName>
                                            </p:attrNameLst>
                                          </p:cBhvr>
                                          <p:to>
                                            <p:strVal val="visible"/>
                                          </p:to>
                                        </p:set>
                                        <p:anim calcmode="lin" valueType="num" p14:bounceEnd="80000">
                                          <p:cBhvr additive="base">
                                            <p:cTn id="23" dur="325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24" dur="32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80000">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14:bounceEnd="80000">
                                          <p:cBhvr additive="base">
                                            <p:cTn id="27" dur="3250" fill="hold"/>
                                            <p:tgtEl>
                                              <p:spTgt spid="7"/>
                                            </p:tgtEl>
                                            <p:attrNameLst>
                                              <p:attrName>ppt_x</p:attrName>
                                            </p:attrNameLst>
                                          </p:cBhvr>
                                          <p:tavLst>
                                            <p:tav tm="0">
                                              <p:val>
                                                <p:strVal val="0-#ppt_w/2"/>
                                              </p:val>
                                            </p:tav>
                                            <p:tav tm="100000">
                                              <p:val>
                                                <p:strVal val="#ppt_x"/>
                                              </p:val>
                                            </p:tav>
                                          </p:tavLst>
                                        </p:anim>
                                        <p:anim calcmode="lin" valueType="num" p14:bounceEnd="80000">
                                          <p:cBhvr additive="base">
                                            <p:cTn id="28" dur="325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additive="base">
                                            <p:cTn id="31" dur="1000" fill="hold"/>
                                            <p:tgtEl>
                                              <p:spTgt spid="180"/>
                                            </p:tgtEl>
                                            <p:attrNameLst>
                                              <p:attrName>ppt_x</p:attrName>
                                            </p:attrNameLst>
                                          </p:cBhvr>
                                          <p:tavLst>
                                            <p:tav tm="0">
                                              <p:val>
                                                <p:strVal val="#ppt_x"/>
                                              </p:val>
                                            </p:tav>
                                            <p:tav tm="100000">
                                              <p:val>
                                                <p:strVal val="#ppt_x"/>
                                              </p:val>
                                            </p:tav>
                                          </p:tavLst>
                                        </p:anim>
                                        <p:anim calcmode="lin" valueType="num">
                                          <p:cBhvr additive="base">
                                            <p:cTn id="32" dur="1000" fill="hold"/>
                                            <p:tgtEl>
                                              <p:spTgt spid="18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181"/>
                                            </p:tgtEl>
                                            <p:attrNameLst>
                                              <p:attrName>style.visibility</p:attrName>
                                            </p:attrNameLst>
                                          </p:cBhvr>
                                          <p:to>
                                            <p:strVal val="visible"/>
                                          </p:to>
                                        </p:set>
                                        <p:anim calcmode="lin" valueType="num">
                                          <p:cBhvr additive="base">
                                            <p:cTn id="35" dur="1000" fill="hold"/>
                                            <p:tgtEl>
                                              <p:spTgt spid="181"/>
                                            </p:tgtEl>
                                            <p:attrNameLst>
                                              <p:attrName>ppt_x</p:attrName>
                                            </p:attrNameLst>
                                          </p:cBhvr>
                                          <p:tavLst>
                                            <p:tav tm="0">
                                              <p:val>
                                                <p:strVal val="#ppt_x"/>
                                              </p:val>
                                            </p:tav>
                                            <p:tav tm="100000">
                                              <p:val>
                                                <p:strVal val="#ppt_x"/>
                                              </p:val>
                                            </p:tav>
                                          </p:tavLst>
                                        </p:anim>
                                        <p:anim calcmode="lin" valueType="num">
                                          <p:cBhvr additive="base">
                                            <p:cTn id="36" dur="1000" fill="hold"/>
                                            <p:tgtEl>
                                              <p:spTgt spid="18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184"/>
                                            </p:tgtEl>
                                            <p:attrNameLst>
                                              <p:attrName>style.visibility</p:attrName>
                                            </p:attrNameLst>
                                          </p:cBhvr>
                                          <p:to>
                                            <p:strVal val="visible"/>
                                          </p:to>
                                        </p:set>
                                        <p:anim calcmode="lin" valueType="num">
                                          <p:cBhvr additive="base">
                                            <p:cTn id="39" dur="1000" fill="hold"/>
                                            <p:tgtEl>
                                              <p:spTgt spid="184"/>
                                            </p:tgtEl>
                                            <p:attrNameLst>
                                              <p:attrName>ppt_x</p:attrName>
                                            </p:attrNameLst>
                                          </p:cBhvr>
                                          <p:tavLst>
                                            <p:tav tm="0">
                                              <p:val>
                                                <p:strVal val="#ppt_x"/>
                                              </p:val>
                                            </p:tav>
                                            <p:tav tm="100000">
                                              <p:val>
                                                <p:strVal val="#ppt_x"/>
                                              </p:val>
                                            </p:tav>
                                          </p:tavLst>
                                        </p:anim>
                                        <p:anim calcmode="lin" valueType="num">
                                          <p:cBhvr additive="base">
                                            <p:cTn id="40" dur="1000" fill="hold"/>
                                            <p:tgtEl>
                                              <p:spTgt spid="184"/>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0"/>
                                      </p:stCondLst>
                                      <p:childTnLst>
                                        <p:set>
                                          <p:cBhvr>
                                            <p:cTn id="42" dur="1" fill="hold">
                                              <p:stCondLst>
                                                <p:cond delay="0"/>
                                              </p:stCondLst>
                                            </p:cTn>
                                            <p:tgtEl>
                                              <p:spTgt spid="185"/>
                                            </p:tgtEl>
                                            <p:attrNameLst>
                                              <p:attrName>style.visibility</p:attrName>
                                            </p:attrNameLst>
                                          </p:cBhvr>
                                          <p:to>
                                            <p:strVal val="visible"/>
                                          </p:to>
                                        </p:set>
                                        <p:anim calcmode="lin" valueType="num">
                                          <p:cBhvr additive="base">
                                            <p:cTn id="43" dur="1000" fill="hold"/>
                                            <p:tgtEl>
                                              <p:spTgt spid="185"/>
                                            </p:tgtEl>
                                            <p:attrNameLst>
                                              <p:attrName>ppt_x</p:attrName>
                                            </p:attrNameLst>
                                          </p:cBhvr>
                                          <p:tavLst>
                                            <p:tav tm="0">
                                              <p:val>
                                                <p:strVal val="#ppt_x"/>
                                              </p:val>
                                            </p:tav>
                                            <p:tav tm="100000">
                                              <p:val>
                                                <p:strVal val="#ppt_x"/>
                                              </p:val>
                                            </p:tav>
                                          </p:tavLst>
                                        </p:anim>
                                        <p:anim calcmode="lin" valueType="num">
                                          <p:cBhvr additive="base">
                                            <p:cTn id="44" dur="1000" fill="hold"/>
                                            <p:tgtEl>
                                              <p:spTgt spid="185"/>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additive="base">
                                            <p:cTn id="47" dur="1600" fill="hold"/>
                                            <p:tgtEl>
                                              <p:spTgt spid="85"/>
                                            </p:tgtEl>
                                            <p:attrNameLst>
                                              <p:attrName>ppt_x</p:attrName>
                                            </p:attrNameLst>
                                          </p:cBhvr>
                                          <p:tavLst>
                                            <p:tav tm="0">
                                              <p:val>
                                                <p:strVal val="#ppt_x"/>
                                              </p:val>
                                            </p:tav>
                                            <p:tav tm="100000">
                                              <p:val>
                                                <p:strVal val="#ppt_x"/>
                                              </p:val>
                                            </p:tav>
                                          </p:tavLst>
                                        </p:anim>
                                        <p:anim calcmode="lin" valueType="num">
                                          <p:cBhvr additive="base">
                                            <p:cTn id="48" dur="1600" fill="hold"/>
                                            <p:tgtEl>
                                              <p:spTgt spid="85"/>
                                            </p:tgtEl>
                                            <p:attrNameLst>
                                              <p:attrName>ppt_y</p:attrName>
                                            </p:attrNameLst>
                                          </p:cBhvr>
                                          <p:tavLst>
                                            <p:tav tm="0">
                                              <p:val>
                                                <p:strVal val="1+#ppt_h/2"/>
                                              </p:val>
                                            </p:tav>
                                            <p:tav tm="100000">
                                              <p:val>
                                                <p:strVal val="#ppt_y"/>
                                              </p:val>
                                            </p:tav>
                                          </p:tavLst>
                                        </p:anim>
                                      </p:childTnLst>
                                    </p:cTn>
                                  </p:par>
                                  <p:par>
                                    <p:cTn id="49" presetID="8" presetClass="emph" presetSubtype="0" repeatCount="indefinite" accel="48000" decel="52000" autoRev="1" fill="hold" nodeType="withEffect">
                                      <p:stCondLst>
                                        <p:cond delay="1750"/>
                                      </p:stCondLst>
                                      <p:childTnLst>
                                        <p:animRot by="21600000">
                                          <p:cBhvr>
                                            <p:cTn id="50" dur="4750" fill="hold"/>
                                            <p:tgtEl>
                                              <p:spTgt spid="85"/>
                                            </p:tgtEl>
                                            <p:attrNameLst>
                                              <p:attrName>r</p:attrName>
                                            </p:attrNameLst>
                                          </p:cBhvr>
                                        </p:animRot>
                                      </p:childTnLst>
                                    </p:cTn>
                                  </p:par>
                                  <p:par>
                                    <p:cTn id="51" presetID="8" presetClass="emph" presetSubtype="0" repeatCount="indefinite" fill="hold" grpId="0" nodeType="withEffect">
                                      <p:stCondLst>
                                        <p:cond delay="0"/>
                                      </p:stCondLst>
                                      <p:childTnLst>
                                        <p:animRot by="-21600000">
                                          <p:cBhvr>
                                            <p:cTn id="52" dur="6800" fill="hold"/>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3" grpId="0" animBg="1"/>
          <p:bldP spid="4" grpId="0" animBg="1"/>
          <p:bldP spid="5" grpId="0" animBg="1"/>
          <p:bldP spid="6" grpId="0" animBg="1"/>
          <p:bldP spid="180" grpId="0"/>
          <p:bldP spid="181" grpId="0"/>
          <p:bldP spid="184" grpId="0"/>
          <p:bldP spid="185" grpId="0"/>
          <p:bldP spid="8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4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3250" fill="hold"/>
                                            <p:tgtEl>
                                              <p:spTgt spid="6"/>
                                            </p:tgtEl>
                                            <p:attrNameLst>
                                              <p:attrName>ppt_x</p:attrName>
                                            </p:attrNameLst>
                                          </p:cBhvr>
                                          <p:tavLst>
                                            <p:tav tm="0">
                                              <p:val>
                                                <p:strVal val="0-#ppt_w/2"/>
                                              </p:val>
                                            </p:tav>
                                            <p:tav tm="100000">
                                              <p:val>
                                                <p:strVal val="#ppt_x"/>
                                              </p:val>
                                            </p:tav>
                                          </p:tavLst>
                                        </p:anim>
                                        <p:anim calcmode="lin" valueType="num">
                                          <p:cBhvr additive="base">
                                            <p:cTn id="12" dur="325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4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3250" fill="hold"/>
                                            <p:tgtEl>
                                              <p:spTgt spid="5"/>
                                            </p:tgtEl>
                                            <p:attrNameLst>
                                              <p:attrName>ppt_x</p:attrName>
                                            </p:attrNameLst>
                                          </p:cBhvr>
                                          <p:tavLst>
                                            <p:tav tm="0">
                                              <p:val>
                                                <p:strVal val="0-#ppt_w/2"/>
                                              </p:val>
                                            </p:tav>
                                            <p:tav tm="100000">
                                              <p:val>
                                                <p:strVal val="#ppt_x"/>
                                              </p:val>
                                            </p:tav>
                                          </p:tavLst>
                                        </p:anim>
                                        <p:anim calcmode="lin" valueType="num">
                                          <p:cBhvr additive="base">
                                            <p:cTn id="16" dur="32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4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3250" fill="hold"/>
                                            <p:tgtEl>
                                              <p:spTgt spid="4"/>
                                            </p:tgtEl>
                                            <p:attrNameLst>
                                              <p:attrName>ppt_x</p:attrName>
                                            </p:attrNameLst>
                                          </p:cBhvr>
                                          <p:tavLst>
                                            <p:tav tm="0">
                                              <p:val>
                                                <p:strVal val="0-#ppt_w/2"/>
                                              </p:val>
                                            </p:tav>
                                            <p:tav tm="100000">
                                              <p:val>
                                                <p:strVal val="#ppt_x"/>
                                              </p:val>
                                            </p:tav>
                                          </p:tavLst>
                                        </p:anim>
                                        <p:anim calcmode="lin" valueType="num">
                                          <p:cBhvr additive="base">
                                            <p:cTn id="20" dur="325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4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250" fill="hold"/>
                                            <p:tgtEl>
                                              <p:spTgt spid="3"/>
                                            </p:tgtEl>
                                            <p:attrNameLst>
                                              <p:attrName>ppt_x</p:attrName>
                                            </p:attrNameLst>
                                          </p:cBhvr>
                                          <p:tavLst>
                                            <p:tav tm="0">
                                              <p:val>
                                                <p:strVal val="0-#ppt_w/2"/>
                                              </p:val>
                                            </p:tav>
                                            <p:tav tm="100000">
                                              <p:val>
                                                <p:strVal val="#ppt_x"/>
                                              </p:val>
                                            </p:tav>
                                          </p:tavLst>
                                        </p:anim>
                                        <p:anim calcmode="lin" valueType="num">
                                          <p:cBhvr additive="base">
                                            <p:cTn id="24" dur="32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3250" fill="hold"/>
                                            <p:tgtEl>
                                              <p:spTgt spid="7"/>
                                            </p:tgtEl>
                                            <p:attrNameLst>
                                              <p:attrName>ppt_x</p:attrName>
                                            </p:attrNameLst>
                                          </p:cBhvr>
                                          <p:tavLst>
                                            <p:tav tm="0">
                                              <p:val>
                                                <p:strVal val="0-#ppt_w/2"/>
                                              </p:val>
                                            </p:tav>
                                            <p:tav tm="100000">
                                              <p:val>
                                                <p:strVal val="#ppt_x"/>
                                              </p:val>
                                            </p:tav>
                                          </p:tavLst>
                                        </p:anim>
                                        <p:anim calcmode="lin" valueType="num">
                                          <p:cBhvr additive="base">
                                            <p:cTn id="28" dur="325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additive="base">
                                            <p:cTn id="31" dur="1000" fill="hold"/>
                                            <p:tgtEl>
                                              <p:spTgt spid="180"/>
                                            </p:tgtEl>
                                            <p:attrNameLst>
                                              <p:attrName>ppt_x</p:attrName>
                                            </p:attrNameLst>
                                          </p:cBhvr>
                                          <p:tavLst>
                                            <p:tav tm="0">
                                              <p:val>
                                                <p:strVal val="#ppt_x"/>
                                              </p:val>
                                            </p:tav>
                                            <p:tav tm="100000">
                                              <p:val>
                                                <p:strVal val="#ppt_x"/>
                                              </p:val>
                                            </p:tav>
                                          </p:tavLst>
                                        </p:anim>
                                        <p:anim calcmode="lin" valueType="num">
                                          <p:cBhvr additive="base">
                                            <p:cTn id="32" dur="1000" fill="hold"/>
                                            <p:tgtEl>
                                              <p:spTgt spid="18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181"/>
                                            </p:tgtEl>
                                            <p:attrNameLst>
                                              <p:attrName>style.visibility</p:attrName>
                                            </p:attrNameLst>
                                          </p:cBhvr>
                                          <p:to>
                                            <p:strVal val="visible"/>
                                          </p:to>
                                        </p:set>
                                        <p:anim calcmode="lin" valueType="num">
                                          <p:cBhvr additive="base">
                                            <p:cTn id="35" dur="1000" fill="hold"/>
                                            <p:tgtEl>
                                              <p:spTgt spid="181"/>
                                            </p:tgtEl>
                                            <p:attrNameLst>
                                              <p:attrName>ppt_x</p:attrName>
                                            </p:attrNameLst>
                                          </p:cBhvr>
                                          <p:tavLst>
                                            <p:tav tm="0">
                                              <p:val>
                                                <p:strVal val="#ppt_x"/>
                                              </p:val>
                                            </p:tav>
                                            <p:tav tm="100000">
                                              <p:val>
                                                <p:strVal val="#ppt_x"/>
                                              </p:val>
                                            </p:tav>
                                          </p:tavLst>
                                        </p:anim>
                                        <p:anim calcmode="lin" valueType="num">
                                          <p:cBhvr additive="base">
                                            <p:cTn id="36" dur="1000" fill="hold"/>
                                            <p:tgtEl>
                                              <p:spTgt spid="18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184"/>
                                            </p:tgtEl>
                                            <p:attrNameLst>
                                              <p:attrName>style.visibility</p:attrName>
                                            </p:attrNameLst>
                                          </p:cBhvr>
                                          <p:to>
                                            <p:strVal val="visible"/>
                                          </p:to>
                                        </p:set>
                                        <p:anim calcmode="lin" valueType="num">
                                          <p:cBhvr additive="base">
                                            <p:cTn id="39" dur="1000" fill="hold"/>
                                            <p:tgtEl>
                                              <p:spTgt spid="184"/>
                                            </p:tgtEl>
                                            <p:attrNameLst>
                                              <p:attrName>ppt_x</p:attrName>
                                            </p:attrNameLst>
                                          </p:cBhvr>
                                          <p:tavLst>
                                            <p:tav tm="0">
                                              <p:val>
                                                <p:strVal val="#ppt_x"/>
                                              </p:val>
                                            </p:tav>
                                            <p:tav tm="100000">
                                              <p:val>
                                                <p:strVal val="#ppt_x"/>
                                              </p:val>
                                            </p:tav>
                                          </p:tavLst>
                                        </p:anim>
                                        <p:anim calcmode="lin" valueType="num">
                                          <p:cBhvr additive="base">
                                            <p:cTn id="40" dur="1000" fill="hold"/>
                                            <p:tgtEl>
                                              <p:spTgt spid="184"/>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0"/>
                                      </p:stCondLst>
                                      <p:childTnLst>
                                        <p:set>
                                          <p:cBhvr>
                                            <p:cTn id="42" dur="1" fill="hold">
                                              <p:stCondLst>
                                                <p:cond delay="0"/>
                                              </p:stCondLst>
                                            </p:cTn>
                                            <p:tgtEl>
                                              <p:spTgt spid="185"/>
                                            </p:tgtEl>
                                            <p:attrNameLst>
                                              <p:attrName>style.visibility</p:attrName>
                                            </p:attrNameLst>
                                          </p:cBhvr>
                                          <p:to>
                                            <p:strVal val="visible"/>
                                          </p:to>
                                        </p:set>
                                        <p:anim calcmode="lin" valueType="num">
                                          <p:cBhvr additive="base">
                                            <p:cTn id="43" dur="1000" fill="hold"/>
                                            <p:tgtEl>
                                              <p:spTgt spid="185"/>
                                            </p:tgtEl>
                                            <p:attrNameLst>
                                              <p:attrName>ppt_x</p:attrName>
                                            </p:attrNameLst>
                                          </p:cBhvr>
                                          <p:tavLst>
                                            <p:tav tm="0">
                                              <p:val>
                                                <p:strVal val="#ppt_x"/>
                                              </p:val>
                                            </p:tav>
                                            <p:tav tm="100000">
                                              <p:val>
                                                <p:strVal val="#ppt_x"/>
                                              </p:val>
                                            </p:tav>
                                          </p:tavLst>
                                        </p:anim>
                                        <p:anim calcmode="lin" valueType="num">
                                          <p:cBhvr additive="base">
                                            <p:cTn id="44" dur="1000" fill="hold"/>
                                            <p:tgtEl>
                                              <p:spTgt spid="185"/>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additive="base">
                                            <p:cTn id="47" dur="1600" fill="hold"/>
                                            <p:tgtEl>
                                              <p:spTgt spid="85"/>
                                            </p:tgtEl>
                                            <p:attrNameLst>
                                              <p:attrName>ppt_x</p:attrName>
                                            </p:attrNameLst>
                                          </p:cBhvr>
                                          <p:tavLst>
                                            <p:tav tm="0">
                                              <p:val>
                                                <p:strVal val="#ppt_x"/>
                                              </p:val>
                                            </p:tav>
                                            <p:tav tm="100000">
                                              <p:val>
                                                <p:strVal val="#ppt_x"/>
                                              </p:val>
                                            </p:tav>
                                          </p:tavLst>
                                        </p:anim>
                                        <p:anim calcmode="lin" valueType="num">
                                          <p:cBhvr additive="base">
                                            <p:cTn id="48" dur="1600" fill="hold"/>
                                            <p:tgtEl>
                                              <p:spTgt spid="85"/>
                                            </p:tgtEl>
                                            <p:attrNameLst>
                                              <p:attrName>ppt_y</p:attrName>
                                            </p:attrNameLst>
                                          </p:cBhvr>
                                          <p:tavLst>
                                            <p:tav tm="0">
                                              <p:val>
                                                <p:strVal val="1+#ppt_h/2"/>
                                              </p:val>
                                            </p:tav>
                                            <p:tav tm="100000">
                                              <p:val>
                                                <p:strVal val="#ppt_y"/>
                                              </p:val>
                                            </p:tav>
                                          </p:tavLst>
                                        </p:anim>
                                      </p:childTnLst>
                                    </p:cTn>
                                  </p:par>
                                  <p:par>
                                    <p:cTn id="49" presetID="8" presetClass="emph" presetSubtype="0" repeatCount="indefinite" accel="48000" decel="52000" autoRev="1" fill="hold" nodeType="withEffect">
                                      <p:stCondLst>
                                        <p:cond delay="1750"/>
                                      </p:stCondLst>
                                      <p:childTnLst>
                                        <p:animRot by="21600000">
                                          <p:cBhvr>
                                            <p:cTn id="50" dur="4750" fill="hold"/>
                                            <p:tgtEl>
                                              <p:spTgt spid="85"/>
                                            </p:tgtEl>
                                            <p:attrNameLst>
                                              <p:attrName>r</p:attrName>
                                            </p:attrNameLst>
                                          </p:cBhvr>
                                        </p:animRot>
                                      </p:childTnLst>
                                    </p:cTn>
                                  </p:par>
                                  <p:par>
                                    <p:cTn id="51" presetID="8" presetClass="emph" presetSubtype="0" repeatCount="indefinite" fill="hold" grpId="0" nodeType="withEffect">
                                      <p:stCondLst>
                                        <p:cond delay="0"/>
                                      </p:stCondLst>
                                      <p:childTnLst>
                                        <p:animRot by="-21600000">
                                          <p:cBhvr>
                                            <p:cTn id="52" dur="6800" fill="hold"/>
                                            <p:tgtEl>
                                              <p:spTgt spid="84"/>
                                            </p:tgtEl>
                                            <p:attrNameLst>
                                              <p:attrName>r</p:attrName>
                                            </p:attrNameLst>
                                          </p:cBhvr>
                                        </p:animRot>
                                      </p:childTnLst>
                                    </p:cTn>
                                  </p:par>
                                  <p:par>
                                    <p:cTn id="53" presetID="2" presetClass="entr" presetSubtype="8" decel="100000" fill="hold" grpId="0" nodeType="withEffect">
                                      <p:stCondLst>
                                        <p:cond delay="10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1000" fill="hold"/>
                                            <p:tgtEl>
                                              <p:spTgt spid="90"/>
                                            </p:tgtEl>
                                            <p:attrNameLst>
                                              <p:attrName>ppt_x</p:attrName>
                                            </p:attrNameLst>
                                          </p:cBhvr>
                                          <p:tavLst>
                                            <p:tav tm="0">
                                              <p:val>
                                                <p:strVal val="0-#ppt_w/2"/>
                                              </p:val>
                                            </p:tav>
                                            <p:tav tm="100000">
                                              <p:val>
                                                <p:strVal val="#ppt_x"/>
                                              </p:val>
                                            </p:tav>
                                          </p:tavLst>
                                        </p:anim>
                                        <p:anim calcmode="lin" valueType="num">
                                          <p:cBhvr additive="base">
                                            <p:cTn id="56" dur="10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3" grpId="0" animBg="1"/>
          <p:bldP spid="4" grpId="0" animBg="1"/>
          <p:bldP spid="5" grpId="0" animBg="1"/>
          <p:bldP spid="6" grpId="0" animBg="1"/>
          <p:bldP spid="180" grpId="0"/>
          <p:bldP spid="181" grpId="0"/>
          <p:bldP spid="184" grpId="0"/>
          <p:bldP spid="185" grpId="0"/>
          <p:bldP spid="84" grpId="0" animBg="1"/>
          <p:bldP spid="90"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Circle: Hollow 13">
            <a:extLst>
              <a:ext uri="{FF2B5EF4-FFF2-40B4-BE49-F238E27FC236}">
                <a16:creationId xmlns:a16="http://schemas.microsoft.com/office/drawing/2014/main" id="{00D4A7CF-8E99-45E5-859C-B087E939A3C1}"/>
              </a:ext>
            </a:extLst>
          </p:cNvPr>
          <p:cNvSpPr/>
          <p:nvPr/>
        </p:nvSpPr>
        <p:spPr>
          <a:xfrm>
            <a:off x="12613515" y="1676334"/>
            <a:ext cx="10363332" cy="10363332"/>
          </a:xfrm>
          <a:prstGeom prst="don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sp>
        <p:nvSpPr>
          <p:cNvPr id="3" name="TextBox 2">
            <a:extLst>
              <a:ext uri="{FF2B5EF4-FFF2-40B4-BE49-F238E27FC236}">
                <a16:creationId xmlns:a16="http://schemas.microsoft.com/office/drawing/2014/main" id="{EB2167D0-F166-445F-AF1A-866706909DB4}"/>
              </a:ext>
            </a:extLst>
          </p:cNvPr>
          <p:cNvSpPr txBox="1"/>
          <p:nvPr/>
        </p:nvSpPr>
        <p:spPr>
          <a:xfrm>
            <a:off x="1649071" y="3393360"/>
            <a:ext cx="7323488" cy="2954655"/>
          </a:xfrm>
          <a:prstGeom prst="rect">
            <a:avLst/>
          </a:prstGeom>
          <a:noFill/>
        </p:spPr>
        <p:txBody>
          <a:bodyPr wrap="square" rtlCol="0">
            <a:spAutoFit/>
          </a:bodyPr>
          <a:lstStyle/>
          <a:p>
            <a:pPr defTabSz="1828800"/>
            <a:r>
              <a:rPr lang="en-US" sz="6200" b="1" dirty="0">
                <a:latin typeface="Lato Black" panose="020F0A02020204030203" pitchFamily="34" charset="0"/>
                <a:cs typeface="Poppins SemiBold" panose="00000700000000000000" pitchFamily="2" charset="0"/>
              </a:rPr>
              <a:t>Welcome </a:t>
            </a:r>
            <a:r>
              <a:rPr lang="en-US" sz="6200" b="1">
                <a:latin typeface="Lato Black" panose="020F0A02020204030203" pitchFamily="34" charset="0"/>
                <a:cs typeface="Poppins SemiBold" panose="00000700000000000000" pitchFamily="2" charset="0"/>
              </a:rPr>
              <a:t>to Inpresentation</a:t>
            </a:r>
          </a:p>
          <a:p>
            <a:pPr defTabSz="1828800"/>
            <a:r>
              <a:rPr lang="en-US" sz="6200" b="1">
                <a:latin typeface="Lato Black" panose="020F0A02020204030203" pitchFamily="34" charset="0"/>
                <a:cs typeface="Poppins SemiBold" panose="00000700000000000000" pitchFamily="2" charset="0"/>
              </a:rPr>
              <a:t>Creative Business</a:t>
            </a:r>
            <a:endParaRPr lang="en-US" sz="6200" b="1" dirty="0">
              <a:latin typeface="Lato Black" panose="020F0A02020204030203" pitchFamily="34" charset="0"/>
              <a:cs typeface="Poppins SemiBold" panose="00000700000000000000" pitchFamily="2" charset="0"/>
            </a:endParaRPr>
          </a:p>
        </p:txBody>
      </p:sp>
      <p:sp>
        <p:nvSpPr>
          <p:cNvPr id="4" name="TextBox 3">
            <a:extLst>
              <a:ext uri="{FF2B5EF4-FFF2-40B4-BE49-F238E27FC236}">
                <a16:creationId xmlns:a16="http://schemas.microsoft.com/office/drawing/2014/main" id="{252DE7CC-2F16-4A74-8AE0-ECE3BAF54FDD}"/>
              </a:ext>
            </a:extLst>
          </p:cNvPr>
          <p:cNvSpPr txBox="1"/>
          <p:nvPr/>
        </p:nvSpPr>
        <p:spPr>
          <a:xfrm>
            <a:off x="1755987" y="7529044"/>
            <a:ext cx="9985016" cy="2564613"/>
          </a:xfrm>
          <a:prstGeom prst="rect">
            <a:avLst/>
          </a:prstGeom>
          <a:noFill/>
        </p:spPr>
        <p:txBody>
          <a:bodyPr wrap="square" rtlCol="0">
            <a:spAutoFit/>
          </a:bodyPr>
          <a:lstStyle/>
          <a:p>
            <a:pPr algn="just" defTabSz="1828800">
              <a:lnSpc>
                <a:spcPct val="150000"/>
              </a:lnSpc>
            </a:pP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Lorem ipsum dolor sit es lorem ipsum dolor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siabes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dolore magna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enimvas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ad minim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veniam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nostrud</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adipiscing</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elita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sed do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eiusmod</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tempor</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incididunt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aut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laborevet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ullamco</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laboris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nisi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aliquie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commodo</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conseuatenai</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culuisa</a:t>
            </a:r>
            <a:r>
              <a:rPr lang="en-US" sz="220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kerninsa.</a:t>
            </a:r>
            <a:endPar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A077FC05-321F-49C6-A946-A4FBD2ED586C}"/>
              </a:ext>
            </a:extLst>
          </p:cNvPr>
          <p:cNvSpPr txBox="1"/>
          <p:nvPr/>
        </p:nvSpPr>
        <p:spPr>
          <a:xfrm>
            <a:off x="1649071" y="2839362"/>
            <a:ext cx="3471463" cy="553998"/>
          </a:xfrm>
          <a:prstGeom prst="rect">
            <a:avLst/>
          </a:prstGeom>
          <a:noFill/>
        </p:spPr>
        <p:txBody>
          <a:bodyPr wrap="none" rtlCol="0">
            <a:spAutoFit/>
          </a:bodyPr>
          <a:lstStyle/>
          <a:p>
            <a:pPr defTabSz="1828800"/>
            <a:r>
              <a:rPr lang="en-US" sz="3000" spc="260" dirty="0">
                <a:solidFill>
                  <a:schemeClr val="tx2"/>
                </a:solidFill>
                <a:latin typeface="Lato Black" panose="020F0A02020204030203" pitchFamily="34" charset="0"/>
                <a:cs typeface="Poppins Medium" panose="00000600000000000000" pitchFamily="2" charset="0"/>
              </a:rPr>
              <a:t>About Company</a:t>
            </a:r>
          </a:p>
        </p:txBody>
      </p:sp>
      <p:sp>
        <p:nvSpPr>
          <p:cNvPr id="184" name="Rectangle: Rounded Corners 183">
            <a:extLst>
              <a:ext uri="{FF2B5EF4-FFF2-40B4-BE49-F238E27FC236}">
                <a16:creationId xmlns:a16="http://schemas.microsoft.com/office/drawing/2014/main" id="{3E7546B8-952B-407A-9B1E-B0B0B76A2298}"/>
              </a:ext>
            </a:extLst>
          </p:cNvPr>
          <p:cNvSpPr/>
          <p:nvPr/>
        </p:nvSpPr>
        <p:spPr>
          <a:xfrm>
            <a:off x="1835402" y="6692551"/>
            <a:ext cx="3074470" cy="5799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a:endParaRPr lang="en-US" sz="2800" spc="300">
              <a:solidFill>
                <a:srgbClr val="FFFFFF"/>
              </a:solidFill>
              <a:latin typeface="Lato Black" panose="020F0A02020204030203" pitchFamily="34" charset="0"/>
            </a:endParaRPr>
          </a:p>
        </p:txBody>
      </p:sp>
      <p:sp>
        <p:nvSpPr>
          <p:cNvPr id="92" name="TextBox 91">
            <a:extLst>
              <a:ext uri="{FF2B5EF4-FFF2-40B4-BE49-F238E27FC236}">
                <a16:creationId xmlns:a16="http://schemas.microsoft.com/office/drawing/2014/main" id="{DE88DF8A-E4A5-440C-B622-ABE0DB655E5C}"/>
              </a:ext>
            </a:extLst>
          </p:cNvPr>
          <p:cNvSpPr txBox="1"/>
          <p:nvPr/>
        </p:nvSpPr>
        <p:spPr>
          <a:xfrm>
            <a:off x="2055289" y="6720916"/>
            <a:ext cx="2634696" cy="523220"/>
          </a:xfrm>
          <a:prstGeom prst="rect">
            <a:avLst/>
          </a:prstGeom>
          <a:noFill/>
        </p:spPr>
        <p:txBody>
          <a:bodyPr wrap="none" rtlCol="0">
            <a:spAutoFit/>
          </a:bodyPr>
          <a:lstStyle/>
          <a:p>
            <a:pPr algn="ctr" defTabSz="1828800"/>
            <a:r>
              <a:rPr lang="en-US" sz="2800" spc="240">
                <a:solidFill>
                  <a:srgbClr val="FFFFFF"/>
                </a:solidFill>
                <a:latin typeface="Lato Black" panose="020F0A02020204030203" pitchFamily="34" charset="0"/>
                <a:cs typeface="Poppins Medium" panose="00000600000000000000" pitchFamily="2" charset="0"/>
              </a:rPr>
              <a:t>Introduction</a:t>
            </a:r>
            <a:endParaRPr lang="en-US" sz="2800" spc="240" dirty="0">
              <a:solidFill>
                <a:srgbClr val="FFFFFF"/>
              </a:solidFill>
              <a:latin typeface="Lato Black" panose="020F0A02020204030203" pitchFamily="34" charset="0"/>
              <a:cs typeface="Poppins Medium" panose="00000600000000000000" pitchFamily="2" charset="0"/>
            </a:endParaRPr>
          </a:p>
        </p:txBody>
      </p:sp>
      <p:grpSp>
        <p:nvGrpSpPr>
          <p:cNvPr id="28" name="Group 27">
            <a:extLst>
              <a:ext uri="{FF2B5EF4-FFF2-40B4-BE49-F238E27FC236}">
                <a16:creationId xmlns:a16="http://schemas.microsoft.com/office/drawing/2014/main" id="{2F97BEDA-B289-4112-A365-1960BEBF87B7}"/>
              </a:ext>
            </a:extLst>
          </p:cNvPr>
          <p:cNvGrpSpPr/>
          <p:nvPr/>
        </p:nvGrpSpPr>
        <p:grpSpPr>
          <a:xfrm>
            <a:off x="1981457" y="10991140"/>
            <a:ext cx="1733320" cy="380594"/>
            <a:chOff x="-2808348" y="655438"/>
            <a:chExt cx="14185914" cy="3114879"/>
          </a:xfrm>
          <a:solidFill>
            <a:schemeClr val="tx2"/>
          </a:solidFill>
        </p:grpSpPr>
        <p:sp>
          <p:nvSpPr>
            <p:cNvPr id="29" name="Freeform 88">
              <a:extLst>
                <a:ext uri="{FF2B5EF4-FFF2-40B4-BE49-F238E27FC236}">
                  <a16:creationId xmlns:a16="http://schemas.microsoft.com/office/drawing/2014/main" id="{54FAA969-FB96-4371-B03B-B2B538D899D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30" name="Freeform: Shape 29">
              <a:extLst>
                <a:ext uri="{FF2B5EF4-FFF2-40B4-BE49-F238E27FC236}">
                  <a16:creationId xmlns:a16="http://schemas.microsoft.com/office/drawing/2014/main" id="{415BE476-2843-46EE-82EE-6232053B66C8}"/>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31" name="Group 30">
              <a:extLst>
                <a:ext uri="{FF2B5EF4-FFF2-40B4-BE49-F238E27FC236}">
                  <a16:creationId xmlns:a16="http://schemas.microsoft.com/office/drawing/2014/main" id="{D927C5DD-7BE3-4578-A3D7-F6E13D24BBE5}"/>
                </a:ext>
              </a:extLst>
            </p:cNvPr>
            <p:cNvGrpSpPr/>
            <p:nvPr/>
          </p:nvGrpSpPr>
          <p:grpSpPr>
            <a:xfrm>
              <a:off x="2868343" y="938734"/>
              <a:ext cx="2565529" cy="2678828"/>
              <a:chOff x="8223954" y="1597322"/>
              <a:chExt cx="232377" cy="259774"/>
            </a:xfrm>
            <a:grpFill/>
          </p:grpSpPr>
          <p:sp>
            <p:nvSpPr>
              <p:cNvPr id="32" name="Rectangle 119">
                <a:extLst>
                  <a:ext uri="{FF2B5EF4-FFF2-40B4-BE49-F238E27FC236}">
                    <a16:creationId xmlns:a16="http://schemas.microsoft.com/office/drawing/2014/main" id="{DB194770-8A3A-4D5E-B69C-D43625464C96}"/>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3" name="Rectangle 120">
                <a:extLst>
                  <a:ext uri="{FF2B5EF4-FFF2-40B4-BE49-F238E27FC236}">
                    <a16:creationId xmlns:a16="http://schemas.microsoft.com/office/drawing/2014/main" id="{C57CA0CC-FC0F-4214-B18A-5B01BA6BAE04}"/>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4" name="Freeform 121">
                <a:extLst>
                  <a:ext uri="{FF2B5EF4-FFF2-40B4-BE49-F238E27FC236}">
                    <a16:creationId xmlns:a16="http://schemas.microsoft.com/office/drawing/2014/main" id="{824492A6-63A6-498B-B0EB-FAF663CBB343}"/>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6" name="Picture Placeholder 5">
            <a:extLst>
              <a:ext uri="{FF2B5EF4-FFF2-40B4-BE49-F238E27FC236}">
                <a16:creationId xmlns:a16="http://schemas.microsoft.com/office/drawing/2014/main" id="{D4136586-7AA7-423A-988D-19C4E9831C5D}"/>
              </a:ext>
            </a:extLst>
          </p:cNvPr>
          <p:cNvSpPr>
            <a:spLocks noGrp="1"/>
          </p:cNvSpPr>
          <p:nvPr>
            <p:ph type="pic" sz="quarter" idx="13"/>
          </p:nvPr>
        </p:nvSpPr>
        <p:spPr/>
      </p:sp>
    </p:spTree>
    <p:extLst>
      <p:ext uri="{BB962C8B-B14F-4D97-AF65-F5344CB8AC3E}">
        <p14:creationId xmlns:p14="http://schemas.microsoft.com/office/powerpoint/2010/main" val="48268708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0000">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14:bounceEnd="80000">
                                          <p:cBhvr additive="base">
                                            <p:cTn id="7" dur="3250" fill="hold"/>
                                            <p:tgtEl>
                                              <p:spTgt spid="184"/>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18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
                                            <p:tgtEl>
                                              <p:spTgt spid="4"/>
                                            </p:tgtEl>
                                          </p:cBhvr>
                                        </p:animEffect>
                                      </p:childTnLst>
                                    </p:cTn>
                                  </p:par>
                                  <p:par>
                                    <p:cTn id="16" presetID="2" presetClass="entr" presetSubtype="8" decel="100000" fill="hold" grpId="0" nodeType="with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0-#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80000">
                                      <p:stCondLst>
                                        <p:cond delay="0"/>
                                      </p:stCondLst>
                                      <p:childTnLst>
                                        <p:set>
                                          <p:cBhvr>
                                            <p:cTn id="21" dur="1" fill="hold">
                                              <p:stCondLst>
                                                <p:cond delay="0"/>
                                              </p:stCondLst>
                                            </p:cTn>
                                            <p:tgtEl>
                                              <p:spTgt spid="92"/>
                                            </p:tgtEl>
                                            <p:attrNameLst>
                                              <p:attrName>style.visibility</p:attrName>
                                            </p:attrNameLst>
                                          </p:cBhvr>
                                          <p:to>
                                            <p:strVal val="visible"/>
                                          </p:to>
                                        </p:set>
                                        <p:anim calcmode="lin" valueType="num" p14:bounceEnd="80000">
                                          <p:cBhvr additive="base">
                                            <p:cTn id="22" dur="3250" fill="hold"/>
                                            <p:tgtEl>
                                              <p:spTgt spid="92"/>
                                            </p:tgtEl>
                                            <p:attrNameLst>
                                              <p:attrName>ppt_x</p:attrName>
                                            </p:attrNameLst>
                                          </p:cBhvr>
                                          <p:tavLst>
                                            <p:tav tm="0">
                                              <p:val>
                                                <p:strVal val="0-#ppt_w/2"/>
                                              </p:val>
                                            </p:tav>
                                            <p:tav tm="100000">
                                              <p:val>
                                                <p:strVal val="#ppt_x"/>
                                              </p:val>
                                            </p:tav>
                                          </p:tavLst>
                                        </p:anim>
                                        <p:anim calcmode="lin" valueType="num" p14:bounceEnd="80000">
                                          <p:cBhvr additive="base">
                                            <p:cTn id="23" dur="325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84" grpId="0" animBg="1"/>
          <p:bldP spid="9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additive="base">
                                            <p:cTn id="7" dur="3250" fill="hold"/>
                                            <p:tgtEl>
                                              <p:spTgt spid="184"/>
                                            </p:tgtEl>
                                            <p:attrNameLst>
                                              <p:attrName>ppt_x</p:attrName>
                                            </p:attrNameLst>
                                          </p:cBhvr>
                                          <p:tavLst>
                                            <p:tav tm="0">
                                              <p:val>
                                                <p:strVal val="0-#ppt_w/2"/>
                                              </p:val>
                                            </p:tav>
                                            <p:tav tm="100000">
                                              <p:val>
                                                <p:strVal val="#ppt_x"/>
                                              </p:val>
                                            </p:tav>
                                          </p:tavLst>
                                        </p:anim>
                                        <p:anim calcmode="lin" valueType="num">
                                          <p:cBhvr additive="base">
                                            <p:cTn id="8" dur="3250" fill="hold"/>
                                            <p:tgtEl>
                                              <p:spTgt spid="18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
                                            <p:tgtEl>
                                              <p:spTgt spid="4"/>
                                            </p:tgtEl>
                                          </p:cBhvr>
                                        </p:animEffect>
                                      </p:childTnLst>
                                    </p:cTn>
                                  </p:par>
                                  <p:par>
                                    <p:cTn id="16" presetID="2" presetClass="entr" presetSubtype="8" decel="100000" fill="hold" grpId="0" nodeType="with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0-#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750"/>
                                      </p:stCondLst>
                                      <p:iterate type="lt">
                                        <p:tmPct val="10000"/>
                                      </p:iterate>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0-#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92"/>
                                            </p:tgtEl>
                                            <p:attrNameLst>
                                              <p:attrName>style.visibility</p:attrName>
                                            </p:attrNameLst>
                                          </p:cBhvr>
                                          <p:to>
                                            <p:strVal val="visible"/>
                                          </p:to>
                                        </p:set>
                                        <p:anim calcmode="lin" valueType="num">
                                          <p:cBhvr additive="base">
                                            <p:cTn id="26" dur="3250" fill="hold"/>
                                            <p:tgtEl>
                                              <p:spTgt spid="92"/>
                                            </p:tgtEl>
                                            <p:attrNameLst>
                                              <p:attrName>ppt_x</p:attrName>
                                            </p:attrNameLst>
                                          </p:cBhvr>
                                          <p:tavLst>
                                            <p:tav tm="0">
                                              <p:val>
                                                <p:strVal val="0-#ppt_w/2"/>
                                              </p:val>
                                            </p:tav>
                                            <p:tav tm="100000">
                                              <p:val>
                                                <p:strVal val="#ppt_x"/>
                                              </p:val>
                                            </p:tav>
                                          </p:tavLst>
                                        </p:anim>
                                        <p:anim calcmode="lin" valueType="num">
                                          <p:cBhvr additive="base">
                                            <p:cTn id="27" dur="325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84" grpId="0" animBg="1"/>
          <p:bldP spid="92"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0B7DBE5F-0522-48E2-BD09-F45346300A98}"/>
              </a:ext>
            </a:extLst>
          </p:cNvPr>
          <p:cNvSpPr/>
          <p:nvPr/>
        </p:nvSpPr>
        <p:spPr>
          <a:xfrm>
            <a:off x="3209196" y="10514305"/>
            <a:ext cx="5498043" cy="170006"/>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3" name="TextBox 52">
            <a:extLst>
              <a:ext uri="{FF2B5EF4-FFF2-40B4-BE49-F238E27FC236}">
                <a16:creationId xmlns:a16="http://schemas.microsoft.com/office/drawing/2014/main" id="{ABEE0B4D-0333-4C04-B93D-92F6295C055C}"/>
              </a:ext>
            </a:extLst>
          </p:cNvPr>
          <p:cNvSpPr txBox="1"/>
          <p:nvPr/>
        </p:nvSpPr>
        <p:spPr>
          <a:xfrm>
            <a:off x="12193588" y="4760387"/>
            <a:ext cx="12723018" cy="1977464"/>
          </a:xfrm>
          <a:prstGeom prst="rect">
            <a:avLst/>
          </a:prstGeom>
          <a:noFill/>
        </p:spPr>
        <p:txBody>
          <a:bodyPr wrap="square" rtlCol="0">
            <a:spAutoFit/>
          </a:bodyPr>
          <a:lstStyle/>
          <a:p>
            <a:pPr marL="0" marR="0" lvl="0" indent="0" algn="l" defTabSz="457200" rtl="0" eaLnBrk="1" fontAlgn="auto" latinLnBrk="0" hangingPunct="1">
              <a:lnSpc>
                <a:spcPts val="14000"/>
              </a:lnSpc>
              <a:spcBef>
                <a:spcPts val="0"/>
              </a:spcBef>
              <a:spcAft>
                <a:spcPts val="0"/>
              </a:spcAft>
              <a:buClrTx/>
              <a:buSzTx/>
              <a:buFontTx/>
              <a:buNone/>
              <a:tabLst/>
              <a:defRPr/>
            </a:pPr>
            <a:r>
              <a:rPr kumimoji="0" lang="en-US" sz="15000" b="1" i="0" u="none" strike="noStrike" kern="1200" cap="none" spc="0" normalizeH="0" baseline="0" noProof="0">
                <a:ln>
                  <a:noFill/>
                </a:ln>
                <a:effectLst/>
                <a:uLnTx/>
                <a:uFillTx/>
                <a:latin typeface="Poppins" panose="00000500000000000000" pitchFamily="2" charset="0"/>
                <a:ea typeface="+mn-ea"/>
                <a:cs typeface="Poppins" panose="00000500000000000000" pitchFamily="2" charset="0"/>
              </a:rPr>
              <a:t>Strengths </a:t>
            </a:r>
          </a:p>
        </p:txBody>
      </p:sp>
      <p:sp>
        <p:nvSpPr>
          <p:cNvPr id="54" name="TextBox 53">
            <a:extLst>
              <a:ext uri="{FF2B5EF4-FFF2-40B4-BE49-F238E27FC236}">
                <a16:creationId xmlns:a16="http://schemas.microsoft.com/office/drawing/2014/main" id="{E98E2D16-F5F5-4C7B-BE49-474AE0B36F5E}"/>
              </a:ext>
            </a:extLst>
          </p:cNvPr>
          <p:cNvSpPr txBox="1"/>
          <p:nvPr/>
        </p:nvSpPr>
        <p:spPr>
          <a:xfrm>
            <a:off x="12443691" y="6760634"/>
            <a:ext cx="10471015" cy="200054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Strengths project for this year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nisi non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arcu sed ipsum leo volutpat id convallis vitae mollis ac dui cum sociis. Donec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eget</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viverra</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nisi, non </a:t>
            </a:r>
            <a:r>
              <a:rPr kumimoji="0" lang="en-US" sz="2000" b="0" i="0" u="none" strike="noStrike" kern="1200" cap="none" spc="0" normalizeH="0" baseline="0" noProof="0" err="1">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luctus</a:t>
            </a: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 arcu Sed. Donec eget viverra nisi non luctus arcu. Sed ipsum leo volutpat id convallis vitae mollis ac dui sum sociis sonec eget viverra nisi non luctus arcu sed.</a:t>
            </a:r>
          </a:p>
        </p:txBody>
      </p:sp>
      <p:sp>
        <p:nvSpPr>
          <p:cNvPr id="19" name="Rectangle: Rounded Corners 18">
            <a:extLst>
              <a:ext uri="{FF2B5EF4-FFF2-40B4-BE49-F238E27FC236}">
                <a16:creationId xmlns:a16="http://schemas.microsoft.com/office/drawing/2014/main" id="{787D2981-F83C-4446-9F9F-E49EBF638928}"/>
              </a:ext>
            </a:extLst>
          </p:cNvPr>
          <p:cNvSpPr/>
          <p:nvPr/>
        </p:nvSpPr>
        <p:spPr>
          <a:xfrm>
            <a:off x="12453856" y="9130603"/>
            <a:ext cx="2469784" cy="630468"/>
          </a:xfrm>
          <a:prstGeom prst="roundRect">
            <a:avLst>
              <a:gd name="adj" fmla="val 50000"/>
            </a:avLst>
          </a:prstGeom>
          <a:gradFill>
            <a:gsLst>
              <a:gs pos="100000">
                <a:schemeClr val="accent2"/>
              </a:gs>
              <a:gs pos="3000">
                <a:schemeClr val="accent2"/>
              </a:gs>
            </a:gsLst>
            <a:path path="circle">
              <a:fillToRect l="100000" t="100000"/>
            </a:path>
          </a:gradFill>
          <a:ln>
            <a:noFill/>
          </a:ln>
          <a:effectLst>
            <a:outerShdw blurRad="381000" sx="102000" sy="102000" algn="ctr" rotWithShape="0">
              <a:schemeClr val="accent2">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8DE49105-7584-477F-A7EE-A849FB122410}"/>
              </a:ext>
            </a:extLst>
          </p:cNvPr>
          <p:cNvSpPr txBox="1"/>
          <p:nvPr/>
        </p:nvSpPr>
        <p:spPr>
          <a:xfrm>
            <a:off x="12784331" y="9245782"/>
            <a:ext cx="1808835" cy="40011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rPr>
              <a:t>Get Started</a:t>
            </a:r>
            <a:endParaRPr kumimoji="0" lang="en-US"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endParaRPr>
          </a:p>
        </p:txBody>
      </p:sp>
      <p:sp>
        <p:nvSpPr>
          <p:cNvPr id="24" name="TextBox 23">
            <a:extLst>
              <a:ext uri="{FF2B5EF4-FFF2-40B4-BE49-F238E27FC236}">
                <a16:creationId xmlns:a16="http://schemas.microsoft.com/office/drawing/2014/main" id="{90913D46-C205-4897-B77F-903D191A2DD8}"/>
              </a:ext>
            </a:extLst>
          </p:cNvPr>
          <p:cNvSpPr txBox="1"/>
          <p:nvPr/>
        </p:nvSpPr>
        <p:spPr>
          <a:xfrm>
            <a:off x="2865936" y="1271068"/>
            <a:ext cx="6344637" cy="11633954"/>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D" sz="75000" b="0" i="0" u="none" strike="noStrike" kern="1200" cap="none" spc="15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S   </a:t>
            </a:r>
            <a:endParaRPr kumimoji="0" lang="en-US" sz="75000" b="0" i="0" u="none" strike="noStrike" kern="1200" cap="none" spc="15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26" name="Isosceles Triangle 25">
            <a:extLst>
              <a:ext uri="{FF2B5EF4-FFF2-40B4-BE49-F238E27FC236}">
                <a16:creationId xmlns:a16="http://schemas.microsoft.com/office/drawing/2014/main" id="{AFBC1C10-20D9-4715-95CC-A40CA8692F63}"/>
              </a:ext>
            </a:extLst>
          </p:cNvPr>
          <p:cNvSpPr/>
          <p:nvPr/>
        </p:nvSpPr>
        <p:spPr>
          <a:xfrm rot="13317742">
            <a:off x="2535837" y="1886105"/>
            <a:ext cx="1346716" cy="1160964"/>
          </a:xfrm>
          <a:prstGeom prst="triangl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27" name="Group 26">
            <a:extLst>
              <a:ext uri="{FF2B5EF4-FFF2-40B4-BE49-F238E27FC236}">
                <a16:creationId xmlns:a16="http://schemas.microsoft.com/office/drawing/2014/main" id="{6A25A5B9-9BB0-4369-B15D-E6A2109245D9}"/>
              </a:ext>
            </a:extLst>
          </p:cNvPr>
          <p:cNvGrpSpPr/>
          <p:nvPr/>
        </p:nvGrpSpPr>
        <p:grpSpPr>
          <a:xfrm rot="2284573">
            <a:off x="19990400" y="2162191"/>
            <a:ext cx="986954" cy="986954"/>
            <a:chOff x="5181998" y="4779544"/>
            <a:chExt cx="491049" cy="491049"/>
          </a:xfrm>
          <a:solidFill>
            <a:schemeClr val="accent3"/>
          </a:solidFill>
        </p:grpSpPr>
        <p:sp>
          <p:nvSpPr>
            <p:cNvPr id="28" name="Rectangle 27">
              <a:extLst>
                <a:ext uri="{FF2B5EF4-FFF2-40B4-BE49-F238E27FC236}">
                  <a16:creationId xmlns:a16="http://schemas.microsoft.com/office/drawing/2014/main" id="{E75808E6-B27A-4638-9EA4-50CA15FBDAC5}"/>
                </a:ext>
              </a:extLst>
            </p:cNvPr>
            <p:cNvSpPr/>
            <p:nvPr/>
          </p:nvSpPr>
          <p:spPr>
            <a:xfrm rot="19169244">
              <a:off x="5401432" y="4779544"/>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29" name="Rectangle 28">
              <a:extLst>
                <a:ext uri="{FF2B5EF4-FFF2-40B4-BE49-F238E27FC236}">
                  <a16:creationId xmlns:a16="http://schemas.microsoft.com/office/drawing/2014/main" id="{63724B66-A0D2-47D0-B7FD-921079A2D15A}"/>
                </a:ext>
              </a:extLst>
            </p:cNvPr>
            <p:cNvSpPr/>
            <p:nvPr/>
          </p:nvSpPr>
          <p:spPr>
            <a:xfrm rot="2700152">
              <a:off x="5389339" y="4779545"/>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sp>
        <p:nvSpPr>
          <p:cNvPr id="33" name="Isosceles Triangle 32">
            <a:extLst>
              <a:ext uri="{FF2B5EF4-FFF2-40B4-BE49-F238E27FC236}">
                <a16:creationId xmlns:a16="http://schemas.microsoft.com/office/drawing/2014/main" id="{E832702B-B05F-4B29-9682-7F03EE8A1F44}"/>
              </a:ext>
            </a:extLst>
          </p:cNvPr>
          <p:cNvSpPr/>
          <p:nvPr/>
        </p:nvSpPr>
        <p:spPr>
          <a:xfrm rot="1769023">
            <a:off x="10445832" y="10733068"/>
            <a:ext cx="1475696" cy="12721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13" name="Group 12">
            <a:extLst>
              <a:ext uri="{FF2B5EF4-FFF2-40B4-BE49-F238E27FC236}">
                <a16:creationId xmlns:a16="http://schemas.microsoft.com/office/drawing/2014/main" id="{9898F2EE-402E-4E17-8AA1-AF7A255BA1E8}"/>
              </a:ext>
            </a:extLst>
          </p:cNvPr>
          <p:cNvGrpSpPr/>
          <p:nvPr/>
        </p:nvGrpSpPr>
        <p:grpSpPr>
          <a:xfrm>
            <a:off x="21486714" y="940290"/>
            <a:ext cx="1733320" cy="380594"/>
            <a:chOff x="-2808348" y="655438"/>
            <a:chExt cx="14185914" cy="3114879"/>
          </a:xfrm>
          <a:solidFill>
            <a:schemeClr val="tx2"/>
          </a:solidFill>
        </p:grpSpPr>
        <p:sp>
          <p:nvSpPr>
            <p:cNvPr id="14" name="Freeform 88">
              <a:extLst>
                <a:ext uri="{FF2B5EF4-FFF2-40B4-BE49-F238E27FC236}">
                  <a16:creationId xmlns:a16="http://schemas.microsoft.com/office/drawing/2014/main" id="{8BFCAA3F-3733-4903-9EAB-956926C5EC77}"/>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5" name="Freeform: Shape 14">
              <a:extLst>
                <a:ext uri="{FF2B5EF4-FFF2-40B4-BE49-F238E27FC236}">
                  <a16:creationId xmlns:a16="http://schemas.microsoft.com/office/drawing/2014/main" id="{C15684D8-4792-4FC9-8F25-F7C79C64EF61}"/>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6" name="Group 15">
              <a:extLst>
                <a:ext uri="{FF2B5EF4-FFF2-40B4-BE49-F238E27FC236}">
                  <a16:creationId xmlns:a16="http://schemas.microsoft.com/office/drawing/2014/main" id="{051218CC-105F-4A92-AD90-5FB00E757641}"/>
                </a:ext>
              </a:extLst>
            </p:cNvPr>
            <p:cNvGrpSpPr/>
            <p:nvPr/>
          </p:nvGrpSpPr>
          <p:grpSpPr>
            <a:xfrm>
              <a:off x="2868343" y="938734"/>
              <a:ext cx="2565529" cy="2678828"/>
              <a:chOff x="8223954" y="1597322"/>
              <a:chExt cx="232377" cy="259774"/>
            </a:xfrm>
            <a:grpFill/>
          </p:grpSpPr>
          <p:sp>
            <p:nvSpPr>
              <p:cNvPr id="17" name="Rectangle 119">
                <a:extLst>
                  <a:ext uri="{FF2B5EF4-FFF2-40B4-BE49-F238E27FC236}">
                    <a16:creationId xmlns:a16="http://schemas.microsoft.com/office/drawing/2014/main" id="{D248BEA9-6FB5-43DC-8AAD-842788ECE404}"/>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18" name="Rectangle 120">
                <a:extLst>
                  <a:ext uri="{FF2B5EF4-FFF2-40B4-BE49-F238E27FC236}">
                    <a16:creationId xmlns:a16="http://schemas.microsoft.com/office/drawing/2014/main" id="{30B63F1A-C05C-4BE9-9789-D6A08BEEC50A}"/>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1" name="Freeform 121">
                <a:extLst>
                  <a:ext uri="{FF2B5EF4-FFF2-40B4-BE49-F238E27FC236}">
                    <a16:creationId xmlns:a16="http://schemas.microsoft.com/office/drawing/2014/main" id="{76D03D3F-124F-4117-9460-45A825437F1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45084822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0000">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325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000" fill="hold"/>
                                            <p:tgtEl>
                                              <p:spTgt spid="54"/>
                                            </p:tgtEl>
                                            <p:attrNameLst>
                                              <p:attrName>ppt_x</p:attrName>
                                            </p:attrNameLst>
                                          </p:cBhvr>
                                          <p:tavLst>
                                            <p:tav tm="0">
                                              <p:val>
                                                <p:strVal val="#ppt_x"/>
                                              </p:val>
                                            </p:tav>
                                            <p:tav tm="100000">
                                              <p:val>
                                                <p:strVal val="#ppt_x"/>
                                              </p:val>
                                            </p:tav>
                                          </p:tavLst>
                                        </p:anim>
                                        <p:anim calcmode="lin" valueType="num">
                                          <p:cBhvr additive="base">
                                            <p:cTn id="12" dur="1000" fill="hold"/>
                                            <p:tgtEl>
                                              <p:spTgt spid="5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tgtEl>
                                              <p:spTgt spid="53"/>
                                            </p:tgtEl>
                                            <p:attrNameLst>
                                              <p:attrName>ppt_x</p:attrName>
                                            </p:attrNameLst>
                                          </p:cBhvr>
                                          <p:tavLst>
                                            <p:tav tm="0">
                                              <p:val>
                                                <p:strVal val="#ppt_x"/>
                                              </p:val>
                                            </p:tav>
                                            <p:tav tm="100000">
                                              <p:val>
                                                <p:strVal val="#ppt_x"/>
                                              </p:val>
                                            </p:tav>
                                          </p:tavLst>
                                        </p:anim>
                                        <p:anim calcmode="lin" valueType="num">
                                          <p:cBhvr additive="base">
                                            <p:cTn id="16" dur="10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0-#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80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80000">
                                          <p:cBhvr additive="base">
                                            <p:cTn id="27" dur="3250" fill="hold"/>
                                            <p:tgtEl>
                                              <p:spTgt spid="24"/>
                                            </p:tgtEl>
                                            <p:attrNameLst>
                                              <p:attrName>ppt_x</p:attrName>
                                            </p:attrNameLst>
                                          </p:cBhvr>
                                          <p:tavLst>
                                            <p:tav tm="0">
                                              <p:val>
                                                <p:strVal val="0-#ppt_w/2"/>
                                              </p:val>
                                            </p:tav>
                                            <p:tav tm="100000">
                                              <p:val>
                                                <p:strVal val="#ppt_x"/>
                                              </p:val>
                                            </p:tav>
                                          </p:tavLst>
                                        </p:anim>
                                        <p:anim calcmode="lin" valueType="num" p14:bounceEnd="80000">
                                          <p:cBhvr additive="base">
                                            <p:cTn id="28" dur="325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600" fill="hold"/>
                                            <p:tgtEl>
                                              <p:spTgt spid="27"/>
                                            </p:tgtEl>
                                            <p:attrNameLst>
                                              <p:attrName>ppt_x</p:attrName>
                                            </p:attrNameLst>
                                          </p:cBhvr>
                                          <p:tavLst>
                                            <p:tav tm="0">
                                              <p:val>
                                                <p:strVal val="#ppt_x"/>
                                              </p:val>
                                            </p:tav>
                                            <p:tav tm="100000">
                                              <p:val>
                                                <p:strVal val="#ppt_x"/>
                                              </p:val>
                                            </p:tav>
                                          </p:tavLst>
                                        </p:anim>
                                        <p:anim calcmode="lin" valueType="num">
                                          <p:cBhvr additive="base">
                                            <p:cTn id="32" dur="1600" fill="hold"/>
                                            <p:tgtEl>
                                              <p:spTgt spid="27"/>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7"/>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3" grpId="0"/>
          <p:bldP spid="54" grpId="0"/>
          <p:bldP spid="19" grpId="0" animBg="1"/>
          <p:bldP spid="20" grpId="0"/>
          <p:bldP spid="24"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250" fill="hold"/>
                                            <p:tgtEl>
                                              <p:spTgt spid="6"/>
                                            </p:tgtEl>
                                            <p:attrNameLst>
                                              <p:attrName>ppt_x</p:attrName>
                                            </p:attrNameLst>
                                          </p:cBhvr>
                                          <p:tavLst>
                                            <p:tav tm="0">
                                              <p:val>
                                                <p:strVal val="0-#ppt_w/2"/>
                                              </p:val>
                                            </p:tav>
                                            <p:tav tm="100000">
                                              <p:val>
                                                <p:strVal val="#ppt_x"/>
                                              </p:val>
                                            </p:tav>
                                          </p:tavLst>
                                        </p:anim>
                                        <p:anim calcmode="lin" valueType="num">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000" fill="hold"/>
                                            <p:tgtEl>
                                              <p:spTgt spid="54"/>
                                            </p:tgtEl>
                                            <p:attrNameLst>
                                              <p:attrName>ppt_x</p:attrName>
                                            </p:attrNameLst>
                                          </p:cBhvr>
                                          <p:tavLst>
                                            <p:tav tm="0">
                                              <p:val>
                                                <p:strVal val="#ppt_x"/>
                                              </p:val>
                                            </p:tav>
                                            <p:tav tm="100000">
                                              <p:val>
                                                <p:strVal val="#ppt_x"/>
                                              </p:val>
                                            </p:tav>
                                          </p:tavLst>
                                        </p:anim>
                                        <p:anim calcmode="lin" valueType="num">
                                          <p:cBhvr additive="base">
                                            <p:cTn id="12" dur="1000" fill="hold"/>
                                            <p:tgtEl>
                                              <p:spTgt spid="5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tgtEl>
                                              <p:spTgt spid="53"/>
                                            </p:tgtEl>
                                            <p:attrNameLst>
                                              <p:attrName>ppt_x</p:attrName>
                                            </p:attrNameLst>
                                          </p:cBhvr>
                                          <p:tavLst>
                                            <p:tav tm="0">
                                              <p:val>
                                                <p:strVal val="#ppt_x"/>
                                              </p:val>
                                            </p:tav>
                                            <p:tav tm="100000">
                                              <p:val>
                                                <p:strVal val="#ppt_x"/>
                                              </p:val>
                                            </p:tav>
                                          </p:tavLst>
                                        </p:anim>
                                        <p:anim calcmode="lin" valueType="num">
                                          <p:cBhvr additive="base">
                                            <p:cTn id="16" dur="10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0-#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0-#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3250" fill="hold"/>
                                            <p:tgtEl>
                                              <p:spTgt spid="24"/>
                                            </p:tgtEl>
                                            <p:attrNameLst>
                                              <p:attrName>ppt_x</p:attrName>
                                            </p:attrNameLst>
                                          </p:cBhvr>
                                          <p:tavLst>
                                            <p:tav tm="0">
                                              <p:val>
                                                <p:strVal val="0-#ppt_w/2"/>
                                              </p:val>
                                            </p:tav>
                                            <p:tav tm="100000">
                                              <p:val>
                                                <p:strVal val="#ppt_x"/>
                                              </p:val>
                                            </p:tav>
                                          </p:tavLst>
                                        </p:anim>
                                        <p:anim calcmode="lin" valueType="num">
                                          <p:cBhvr additive="base">
                                            <p:cTn id="28" dur="325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600" fill="hold"/>
                                            <p:tgtEl>
                                              <p:spTgt spid="27"/>
                                            </p:tgtEl>
                                            <p:attrNameLst>
                                              <p:attrName>ppt_x</p:attrName>
                                            </p:attrNameLst>
                                          </p:cBhvr>
                                          <p:tavLst>
                                            <p:tav tm="0">
                                              <p:val>
                                                <p:strVal val="#ppt_x"/>
                                              </p:val>
                                            </p:tav>
                                            <p:tav tm="100000">
                                              <p:val>
                                                <p:strVal val="#ppt_x"/>
                                              </p:val>
                                            </p:tav>
                                          </p:tavLst>
                                        </p:anim>
                                        <p:anim calcmode="lin" valueType="num">
                                          <p:cBhvr additive="base">
                                            <p:cTn id="32" dur="1600" fill="hold"/>
                                            <p:tgtEl>
                                              <p:spTgt spid="27"/>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7"/>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6"/>
                                            </p:tgtEl>
                                            <p:attrNameLst>
                                              <p:attrName>r</p:attrName>
                                            </p:attrNameLst>
                                          </p:cBhvr>
                                        </p:animRot>
                                      </p:childTnLst>
                                    </p:cTn>
                                  </p:par>
                                  <p:par>
                                    <p:cTn id="37" presetID="2" presetClass="entr" presetSubtype="8" decel="100000" fill="hold" grpId="0" nodeType="withEffect">
                                      <p:stCondLst>
                                        <p:cond delay="1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3" grpId="0"/>
          <p:bldP spid="54" grpId="0"/>
          <p:bldP spid="19" grpId="0" animBg="1"/>
          <p:bldP spid="20" grpId="0"/>
          <p:bldP spid="24" grpId="0"/>
          <p:bldP spid="26" grpId="0" animBg="1"/>
          <p:bldP spid="34"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02CEC53F-F49F-4AF5-A1FD-377E42CE6033}"/>
              </a:ext>
            </a:extLst>
          </p:cNvPr>
          <p:cNvSpPr txBox="1"/>
          <p:nvPr/>
        </p:nvSpPr>
        <p:spPr>
          <a:xfrm>
            <a:off x="1862699" y="1041023"/>
            <a:ext cx="6344637" cy="11633954"/>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D" sz="75000" b="0" i="0" u="none" strike="noStrike" kern="1200" cap="none" spc="15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w   </a:t>
            </a:r>
            <a:endParaRPr kumimoji="0" lang="en-US" sz="75000" b="0" i="0" u="none" strike="noStrike" kern="1200" cap="none" spc="15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6" name="Oval 5">
            <a:extLst>
              <a:ext uri="{FF2B5EF4-FFF2-40B4-BE49-F238E27FC236}">
                <a16:creationId xmlns:a16="http://schemas.microsoft.com/office/drawing/2014/main" id="{0B7DBE5F-0522-48E2-BD09-F45346300A98}"/>
              </a:ext>
            </a:extLst>
          </p:cNvPr>
          <p:cNvSpPr/>
          <p:nvPr/>
        </p:nvSpPr>
        <p:spPr>
          <a:xfrm>
            <a:off x="2901049" y="10147252"/>
            <a:ext cx="7317895" cy="170006"/>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3" name="TextBox 52">
            <a:extLst>
              <a:ext uri="{FF2B5EF4-FFF2-40B4-BE49-F238E27FC236}">
                <a16:creationId xmlns:a16="http://schemas.microsoft.com/office/drawing/2014/main" id="{ABEE0B4D-0333-4C04-B93D-92F6295C055C}"/>
              </a:ext>
            </a:extLst>
          </p:cNvPr>
          <p:cNvSpPr txBox="1"/>
          <p:nvPr/>
        </p:nvSpPr>
        <p:spPr>
          <a:xfrm>
            <a:off x="12193588" y="4760387"/>
            <a:ext cx="12723018" cy="1887696"/>
          </a:xfrm>
          <a:prstGeom prst="rect">
            <a:avLst/>
          </a:prstGeom>
          <a:noFill/>
        </p:spPr>
        <p:txBody>
          <a:bodyPr wrap="square" rtlCol="0">
            <a:spAutoFit/>
          </a:bodyPr>
          <a:lstStyle/>
          <a:p>
            <a:pPr marL="0" marR="0" lvl="0" indent="0" algn="l" defTabSz="457200" rtl="0" eaLnBrk="1" fontAlgn="auto" latinLnBrk="0" hangingPunct="1">
              <a:lnSpc>
                <a:spcPts val="14000"/>
              </a:lnSpc>
              <a:spcBef>
                <a:spcPts val="0"/>
              </a:spcBef>
              <a:spcAft>
                <a:spcPts val="0"/>
              </a:spcAft>
              <a:buClrTx/>
              <a:buSzTx/>
              <a:buFontTx/>
              <a:buNone/>
              <a:tabLst/>
              <a:defRPr/>
            </a:pPr>
            <a:r>
              <a:rPr kumimoji="0" lang="en-US" sz="12500" b="1" i="0" u="none" strike="noStrike" kern="1200" cap="none" spc="0" normalizeH="0" baseline="0" noProof="0">
                <a:ln>
                  <a:noFill/>
                </a:ln>
                <a:effectLst/>
                <a:uLnTx/>
                <a:uFillTx/>
                <a:latin typeface="Poppins" panose="00000500000000000000" pitchFamily="2" charset="0"/>
                <a:ea typeface="+mn-ea"/>
                <a:cs typeface="Poppins" panose="00000500000000000000" pitchFamily="2" charset="0"/>
              </a:rPr>
              <a:t>Weaknesses </a:t>
            </a:r>
          </a:p>
        </p:txBody>
      </p:sp>
      <p:sp>
        <p:nvSpPr>
          <p:cNvPr id="20" name="TextBox 19">
            <a:extLst>
              <a:ext uri="{FF2B5EF4-FFF2-40B4-BE49-F238E27FC236}">
                <a16:creationId xmlns:a16="http://schemas.microsoft.com/office/drawing/2014/main" id="{4C88E032-2A1E-488A-8A5C-A6EAC990AB0C}"/>
              </a:ext>
            </a:extLst>
          </p:cNvPr>
          <p:cNvSpPr txBox="1"/>
          <p:nvPr/>
        </p:nvSpPr>
        <p:spPr>
          <a:xfrm>
            <a:off x="12453856" y="6762432"/>
            <a:ext cx="10471015" cy="200054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Strengths project for this year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eget viverra nisi non luctus arcu sed ipsum leo volutpat id convallis vitae mollis ac dui cum sociis. Donec eget viverra nisi, non luctus arcu Sed. Donec eget viverra nisi non luctus arcu. Sed ipsum leo volutpat id convallis vitae mollis ac dui sum sociis sonec eget viverra nisi non luctus arcu sed.</a:t>
            </a:r>
          </a:p>
        </p:txBody>
      </p:sp>
      <p:sp>
        <p:nvSpPr>
          <p:cNvPr id="19" name="Rectangle: Rounded Corners 18">
            <a:extLst>
              <a:ext uri="{FF2B5EF4-FFF2-40B4-BE49-F238E27FC236}">
                <a16:creationId xmlns:a16="http://schemas.microsoft.com/office/drawing/2014/main" id="{A209741F-8F59-442B-BEE5-C97E739BA33B}"/>
              </a:ext>
            </a:extLst>
          </p:cNvPr>
          <p:cNvSpPr/>
          <p:nvPr/>
        </p:nvSpPr>
        <p:spPr>
          <a:xfrm>
            <a:off x="12453856" y="9247975"/>
            <a:ext cx="2469784" cy="630468"/>
          </a:xfrm>
          <a:prstGeom prst="roundRect">
            <a:avLst>
              <a:gd name="adj" fmla="val 50000"/>
            </a:avLst>
          </a:prstGeom>
          <a:gradFill>
            <a:gsLst>
              <a:gs pos="100000">
                <a:schemeClr val="accent2"/>
              </a:gs>
              <a:gs pos="3000">
                <a:schemeClr val="accent2"/>
              </a:gs>
            </a:gsLst>
            <a:path path="circle">
              <a:fillToRect l="100000" t="100000"/>
            </a:path>
          </a:gradFill>
          <a:ln>
            <a:noFill/>
          </a:ln>
          <a:effectLst>
            <a:outerShdw blurRad="381000" sx="102000" sy="102000" algn="ctr" rotWithShape="0">
              <a:schemeClr val="accent2"/>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0A3F39F3-ED5B-4CB8-89DC-E89F9D4AE790}"/>
              </a:ext>
            </a:extLst>
          </p:cNvPr>
          <p:cNvSpPr txBox="1"/>
          <p:nvPr/>
        </p:nvSpPr>
        <p:spPr>
          <a:xfrm>
            <a:off x="12784331" y="9363154"/>
            <a:ext cx="1808835" cy="40011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rPr>
              <a:t>Get Started</a:t>
            </a:r>
            <a:endParaRPr kumimoji="0" lang="en-US"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endParaRPr>
          </a:p>
        </p:txBody>
      </p:sp>
      <p:sp>
        <p:nvSpPr>
          <p:cNvPr id="25" name="Isosceles Triangle 24">
            <a:extLst>
              <a:ext uri="{FF2B5EF4-FFF2-40B4-BE49-F238E27FC236}">
                <a16:creationId xmlns:a16="http://schemas.microsoft.com/office/drawing/2014/main" id="{62842464-A5B7-4012-B379-1CE1234C885A}"/>
              </a:ext>
            </a:extLst>
          </p:cNvPr>
          <p:cNvSpPr/>
          <p:nvPr/>
        </p:nvSpPr>
        <p:spPr>
          <a:xfrm rot="13317742">
            <a:off x="13806386" y="1450452"/>
            <a:ext cx="1346716" cy="1160964"/>
          </a:xfrm>
          <a:prstGeom prst="triangl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26" name="Group 25">
            <a:extLst>
              <a:ext uri="{FF2B5EF4-FFF2-40B4-BE49-F238E27FC236}">
                <a16:creationId xmlns:a16="http://schemas.microsoft.com/office/drawing/2014/main" id="{7EDCBE41-0DEA-4466-9A30-A3463B02EC59}"/>
              </a:ext>
            </a:extLst>
          </p:cNvPr>
          <p:cNvGrpSpPr/>
          <p:nvPr/>
        </p:nvGrpSpPr>
        <p:grpSpPr>
          <a:xfrm rot="2284573">
            <a:off x="20655418" y="6301297"/>
            <a:ext cx="986954" cy="986954"/>
            <a:chOff x="5181998" y="4779544"/>
            <a:chExt cx="491049" cy="491049"/>
          </a:xfrm>
          <a:solidFill>
            <a:schemeClr val="accent3"/>
          </a:solidFill>
        </p:grpSpPr>
        <p:sp>
          <p:nvSpPr>
            <p:cNvPr id="27" name="Rectangle 26">
              <a:extLst>
                <a:ext uri="{FF2B5EF4-FFF2-40B4-BE49-F238E27FC236}">
                  <a16:creationId xmlns:a16="http://schemas.microsoft.com/office/drawing/2014/main" id="{7AE0A784-9718-48CD-92EC-17E05518E41A}"/>
                </a:ext>
              </a:extLst>
            </p:cNvPr>
            <p:cNvSpPr/>
            <p:nvPr/>
          </p:nvSpPr>
          <p:spPr>
            <a:xfrm rot="19169244">
              <a:off x="5401432" y="4779544"/>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28" name="Rectangle 27">
              <a:extLst>
                <a:ext uri="{FF2B5EF4-FFF2-40B4-BE49-F238E27FC236}">
                  <a16:creationId xmlns:a16="http://schemas.microsoft.com/office/drawing/2014/main" id="{9C57E4A6-9BE1-4FD4-A9DF-FBC664C181CB}"/>
                </a:ext>
              </a:extLst>
            </p:cNvPr>
            <p:cNvSpPr/>
            <p:nvPr/>
          </p:nvSpPr>
          <p:spPr>
            <a:xfrm rot="2700152">
              <a:off x="5389339" y="4779545"/>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sp>
        <p:nvSpPr>
          <p:cNvPr id="29" name="Circle: Hollow 28">
            <a:extLst>
              <a:ext uri="{FF2B5EF4-FFF2-40B4-BE49-F238E27FC236}">
                <a16:creationId xmlns:a16="http://schemas.microsoft.com/office/drawing/2014/main" id="{B608F734-C8E1-41AC-92D2-3BCC996EEFCC}"/>
              </a:ext>
            </a:extLst>
          </p:cNvPr>
          <p:cNvSpPr/>
          <p:nvPr/>
        </p:nvSpPr>
        <p:spPr>
          <a:xfrm>
            <a:off x="22800971" y="9377536"/>
            <a:ext cx="3104772" cy="3104772"/>
          </a:xfrm>
          <a:prstGeom prst="donut">
            <a:avLst>
              <a:gd name="adj" fmla="val 1706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tx1"/>
              </a:solidFill>
            </a:endParaRPr>
          </a:p>
        </p:txBody>
      </p:sp>
      <p:sp>
        <p:nvSpPr>
          <p:cNvPr id="30" name="Isosceles Triangle 29">
            <a:extLst>
              <a:ext uri="{FF2B5EF4-FFF2-40B4-BE49-F238E27FC236}">
                <a16:creationId xmlns:a16="http://schemas.microsoft.com/office/drawing/2014/main" id="{F35263CF-2387-4371-823B-3CB267F04893}"/>
              </a:ext>
            </a:extLst>
          </p:cNvPr>
          <p:cNvSpPr/>
          <p:nvPr/>
        </p:nvSpPr>
        <p:spPr>
          <a:xfrm rot="1769023">
            <a:off x="11202562" y="10566067"/>
            <a:ext cx="1475696" cy="12721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14" name="Group 13">
            <a:extLst>
              <a:ext uri="{FF2B5EF4-FFF2-40B4-BE49-F238E27FC236}">
                <a16:creationId xmlns:a16="http://schemas.microsoft.com/office/drawing/2014/main" id="{1530FB51-AEF6-41E2-AD99-2624157591FD}"/>
              </a:ext>
            </a:extLst>
          </p:cNvPr>
          <p:cNvGrpSpPr/>
          <p:nvPr/>
        </p:nvGrpSpPr>
        <p:grpSpPr>
          <a:xfrm>
            <a:off x="21486714" y="940290"/>
            <a:ext cx="1733320" cy="380594"/>
            <a:chOff x="-2808348" y="655438"/>
            <a:chExt cx="14185914" cy="3114879"/>
          </a:xfrm>
          <a:solidFill>
            <a:schemeClr val="tx2"/>
          </a:solidFill>
        </p:grpSpPr>
        <p:sp>
          <p:nvSpPr>
            <p:cNvPr id="15" name="Freeform 88">
              <a:extLst>
                <a:ext uri="{FF2B5EF4-FFF2-40B4-BE49-F238E27FC236}">
                  <a16:creationId xmlns:a16="http://schemas.microsoft.com/office/drawing/2014/main" id="{73F2E2AF-220D-4DA3-A3D2-5C4D57BA9D28}"/>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6" name="Freeform: Shape 15">
              <a:extLst>
                <a:ext uri="{FF2B5EF4-FFF2-40B4-BE49-F238E27FC236}">
                  <a16:creationId xmlns:a16="http://schemas.microsoft.com/office/drawing/2014/main" id="{F5EFCADC-2C30-47F2-A67F-F223BB0070B7}"/>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7" name="Group 16">
              <a:extLst>
                <a:ext uri="{FF2B5EF4-FFF2-40B4-BE49-F238E27FC236}">
                  <a16:creationId xmlns:a16="http://schemas.microsoft.com/office/drawing/2014/main" id="{59DF0DFD-39C8-45E5-B886-27C6980C9CAD}"/>
                </a:ext>
              </a:extLst>
            </p:cNvPr>
            <p:cNvGrpSpPr/>
            <p:nvPr/>
          </p:nvGrpSpPr>
          <p:grpSpPr>
            <a:xfrm>
              <a:off x="2868343" y="938734"/>
              <a:ext cx="2565529" cy="2678828"/>
              <a:chOff x="8223954" y="1597322"/>
              <a:chExt cx="232377" cy="259774"/>
            </a:xfrm>
            <a:grpFill/>
          </p:grpSpPr>
          <p:sp>
            <p:nvSpPr>
              <p:cNvPr id="18" name="Rectangle 119">
                <a:extLst>
                  <a:ext uri="{FF2B5EF4-FFF2-40B4-BE49-F238E27FC236}">
                    <a16:creationId xmlns:a16="http://schemas.microsoft.com/office/drawing/2014/main" id="{0A148A0F-2E0F-498A-8D87-E6D75DAED027}"/>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2" name="Rectangle 120">
                <a:extLst>
                  <a:ext uri="{FF2B5EF4-FFF2-40B4-BE49-F238E27FC236}">
                    <a16:creationId xmlns:a16="http://schemas.microsoft.com/office/drawing/2014/main" id="{BFEEF7F7-7D7E-4BF1-BDD9-ABE6F18AB301}"/>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3" name="Freeform 121">
                <a:extLst>
                  <a:ext uri="{FF2B5EF4-FFF2-40B4-BE49-F238E27FC236}">
                    <a16:creationId xmlns:a16="http://schemas.microsoft.com/office/drawing/2014/main" id="{18EDB8BC-D38D-44F6-899C-21B40C622CAF}"/>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30184429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0000">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325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1+#ppt_h/2"/>
                                              </p:val>
                                            </p:tav>
                                            <p:tav tm="100000">
                                              <p:val>
                                                <p:strVal val="#ppt_y"/>
                                              </p:val>
                                            </p:tav>
                                          </p:tavLst>
                                        </p:anim>
                                      </p:childTnLst>
                                    </p:cTn>
                                  </p:par>
                                  <p:par>
                                    <p:cTn id="13" presetID="2" presetClass="entr" presetSubtype="8" fill="hold" grpId="0" nodeType="withEffect" p14:presetBounceEnd="80000">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14:bounceEnd="80000">
                                          <p:cBhvr additive="base">
                                            <p:cTn id="15" dur="3250" fill="hold"/>
                                            <p:tgtEl>
                                              <p:spTgt spid="55"/>
                                            </p:tgtEl>
                                            <p:attrNameLst>
                                              <p:attrName>ppt_x</p:attrName>
                                            </p:attrNameLst>
                                          </p:cBhvr>
                                          <p:tavLst>
                                            <p:tav tm="0">
                                              <p:val>
                                                <p:strVal val="0-#ppt_w/2"/>
                                              </p:val>
                                            </p:tav>
                                            <p:tav tm="100000">
                                              <p:val>
                                                <p:strVal val="#ppt_x"/>
                                              </p:val>
                                            </p:tav>
                                          </p:tavLst>
                                        </p:anim>
                                        <p:anim calcmode="lin" valueType="num" p14:bounceEnd="80000">
                                          <p:cBhvr additive="base">
                                            <p:cTn id="16" dur="325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0-#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0-#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600" fill="hold"/>
                                            <p:tgtEl>
                                              <p:spTgt spid="26"/>
                                            </p:tgtEl>
                                            <p:attrNameLst>
                                              <p:attrName>ppt_x</p:attrName>
                                            </p:attrNameLst>
                                          </p:cBhvr>
                                          <p:tavLst>
                                            <p:tav tm="0">
                                              <p:val>
                                                <p:strVal val="#ppt_x"/>
                                              </p:val>
                                            </p:tav>
                                            <p:tav tm="100000">
                                              <p:val>
                                                <p:strVal val="#ppt_x"/>
                                              </p:val>
                                            </p:tav>
                                          </p:tavLst>
                                        </p:anim>
                                        <p:anim calcmode="lin" valueType="num">
                                          <p:cBhvr additive="base">
                                            <p:cTn id="32" dur="1600" fill="hold"/>
                                            <p:tgtEl>
                                              <p:spTgt spid="26"/>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6"/>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 grpId="0" animBg="1"/>
          <p:bldP spid="53" grpId="0"/>
          <p:bldP spid="20" grpId="0"/>
          <p:bldP spid="19" grpId="0" animBg="1"/>
          <p:bldP spid="21" grpId="0"/>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250" fill="hold"/>
                                            <p:tgtEl>
                                              <p:spTgt spid="6"/>
                                            </p:tgtEl>
                                            <p:attrNameLst>
                                              <p:attrName>ppt_x</p:attrName>
                                            </p:attrNameLst>
                                          </p:cBhvr>
                                          <p:tavLst>
                                            <p:tav tm="0">
                                              <p:val>
                                                <p:strVal val="0-#ppt_w/2"/>
                                              </p:val>
                                            </p:tav>
                                            <p:tav tm="100000">
                                              <p:val>
                                                <p:strVal val="#ppt_x"/>
                                              </p:val>
                                            </p:tav>
                                          </p:tavLst>
                                        </p:anim>
                                        <p:anim calcmode="lin" valueType="num">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1+#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3250" fill="hold"/>
                                            <p:tgtEl>
                                              <p:spTgt spid="55"/>
                                            </p:tgtEl>
                                            <p:attrNameLst>
                                              <p:attrName>ppt_x</p:attrName>
                                            </p:attrNameLst>
                                          </p:cBhvr>
                                          <p:tavLst>
                                            <p:tav tm="0">
                                              <p:val>
                                                <p:strVal val="0-#ppt_w/2"/>
                                              </p:val>
                                            </p:tav>
                                            <p:tav tm="100000">
                                              <p:val>
                                                <p:strVal val="#ppt_x"/>
                                              </p:val>
                                            </p:tav>
                                          </p:tavLst>
                                        </p:anim>
                                        <p:anim calcmode="lin" valueType="num">
                                          <p:cBhvr additive="base">
                                            <p:cTn id="16" dur="325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0-#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0-#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600" fill="hold"/>
                                            <p:tgtEl>
                                              <p:spTgt spid="26"/>
                                            </p:tgtEl>
                                            <p:attrNameLst>
                                              <p:attrName>ppt_x</p:attrName>
                                            </p:attrNameLst>
                                          </p:cBhvr>
                                          <p:tavLst>
                                            <p:tav tm="0">
                                              <p:val>
                                                <p:strVal val="#ppt_x"/>
                                              </p:val>
                                            </p:tav>
                                            <p:tav tm="100000">
                                              <p:val>
                                                <p:strVal val="#ppt_x"/>
                                              </p:val>
                                            </p:tav>
                                          </p:tavLst>
                                        </p:anim>
                                        <p:anim calcmode="lin" valueType="num">
                                          <p:cBhvr additive="base">
                                            <p:cTn id="32" dur="1600" fill="hold"/>
                                            <p:tgtEl>
                                              <p:spTgt spid="26"/>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6"/>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5"/>
                                            </p:tgtEl>
                                            <p:attrNameLst>
                                              <p:attrName>r</p:attrName>
                                            </p:attrNameLst>
                                          </p:cBhvr>
                                        </p:animRot>
                                      </p:childTnLst>
                                    </p:cTn>
                                  </p:par>
                                  <p:par>
                                    <p:cTn id="37" presetID="2" presetClass="entr" presetSubtype="8" decel="100000" fill="hold" grpId="0" nodeType="withEffect">
                                      <p:stCondLst>
                                        <p:cond delay="10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000" fill="hold"/>
                                            <p:tgtEl>
                                              <p:spTgt spid="31"/>
                                            </p:tgtEl>
                                            <p:attrNameLst>
                                              <p:attrName>ppt_x</p:attrName>
                                            </p:attrNameLst>
                                          </p:cBhvr>
                                          <p:tavLst>
                                            <p:tav tm="0">
                                              <p:val>
                                                <p:strVal val="0-#ppt_w/2"/>
                                              </p:val>
                                            </p:tav>
                                            <p:tav tm="100000">
                                              <p:val>
                                                <p:strVal val="#ppt_x"/>
                                              </p:val>
                                            </p:tav>
                                          </p:tavLst>
                                        </p:anim>
                                        <p:anim calcmode="lin" valueType="num">
                                          <p:cBhvr additive="base">
                                            <p:cTn id="40"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 grpId="0" animBg="1"/>
          <p:bldP spid="53" grpId="0"/>
          <p:bldP spid="20" grpId="0"/>
          <p:bldP spid="19" grpId="0" animBg="1"/>
          <p:bldP spid="21" grpId="0"/>
          <p:bldP spid="25" grpId="0" animBg="1"/>
          <p:bldP spid="31" grpId="0" animBg="1"/>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02CEC53F-F49F-4AF5-A1FD-377E42CE6033}"/>
              </a:ext>
            </a:extLst>
          </p:cNvPr>
          <p:cNvSpPr txBox="1"/>
          <p:nvPr/>
        </p:nvSpPr>
        <p:spPr>
          <a:xfrm>
            <a:off x="2597696" y="-878115"/>
            <a:ext cx="6344637" cy="13942278"/>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D" sz="90000" b="0" i="0" u="none" strike="noStrike" kern="1200" cap="none" spc="15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o   </a:t>
            </a:r>
            <a:endParaRPr kumimoji="0" lang="en-US" sz="90000" b="0" i="0" u="none" strike="noStrike" kern="1200" cap="none" spc="15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6" name="Oval 5">
            <a:extLst>
              <a:ext uri="{FF2B5EF4-FFF2-40B4-BE49-F238E27FC236}">
                <a16:creationId xmlns:a16="http://schemas.microsoft.com/office/drawing/2014/main" id="{0B7DBE5F-0522-48E2-BD09-F45346300A98}"/>
              </a:ext>
            </a:extLst>
          </p:cNvPr>
          <p:cNvSpPr/>
          <p:nvPr/>
        </p:nvSpPr>
        <p:spPr>
          <a:xfrm>
            <a:off x="2901049" y="10147252"/>
            <a:ext cx="7317895" cy="170006"/>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3" name="TextBox 52">
            <a:extLst>
              <a:ext uri="{FF2B5EF4-FFF2-40B4-BE49-F238E27FC236}">
                <a16:creationId xmlns:a16="http://schemas.microsoft.com/office/drawing/2014/main" id="{ABEE0B4D-0333-4C04-B93D-92F6295C055C}"/>
              </a:ext>
            </a:extLst>
          </p:cNvPr>
          <p:cNvSpPr txBox="1"/>
          <p:nvPr/>
        </p:nvSpPr>
        <p:spPr>
          <a:xfrm>
            <a:off x="12165879" y="4394627"/>
            <a:ext cx="12723018" cy="3683060"/>
          </a:xfrm>
          <a:prstGeom prst="rect">
            <a:avLst/>
          </a:prstGeom>
          <a:noFill/>
        </p:spPr>
        <p:txBody>
          <a:bodyPr wrap="square" rtlCol="0">
            <a:spAutoFit/>
          </a:bodyPr>
          <a:lstStyle/>
          <a:p>
            <a:pPr marL="0" marR="0" lvl="0" indent="0" algn="l" defTabSz="457200" rtl="0" eaLnBrk="1" fontAlgn="auto" latinLnBrk="0" hangingPunct="1">
              <a:lnSpc>
                <a:spcPts val="14000"/>
              </a:lnSpc>
              <a:spcBef>
                <a:spcPts val="0"/>
              </a:spcBef>
              <a:spcAft>
                <a:spcPts val="0"/>
              </a:spcAft>
              <a:buClrTx/>
              <a:buSzTx/>
              <a:buFontTx/>
              <a:buNone/>
              <a:tabLst/>
              <a:defRPr/>
            </a:pPr>
            <a:r>
              <a:rPr kumimoji="0" lang="en-US" sz="11500" b="1" i="0" u="none" strike="noStrike" kern="1200" cap="none" spc="150" normalizeH="0" baseline="0" noProof="0">
                <a:ln>
                  <a:noFill/>
                </a:ln>
                <a:effectLst/>
                <a:uLnTx/>
                <a:uFillTx/>
                <a:latin typeface="Poppins" panose="00000500000000000000" pitchFamily="2" charset="0"/>
                <a:ea typeface="+mn-ea"/>
                <a:cs typeface="Poppins" panose="00000500000000000000" pitchFamily="2" charset="0"/>
              </a:rPr>
              <a:t>Opportunities</a:t>
            </a:r>
          </a:p>
          <a:p>
            <a:pPr marL="0" marR="0" lvl="0" indent="0" algn="l" defTabSz="457200" rtl="0" eaLnBrk="1" fontAlgn="auto" latinLnBrk="0" hangingPunct="1">
              <a:lnSpc>
                <a:spcPts val="14000"/>
              </a:lnSpc>
              <a:spcBef>
                <a:spcPts val="0"/>
              </a:spcBef>
              <a:spcAft>
                <a:spcPts val="0"/>
              </a:spcAft>
              <a:buClrTx/>
              <a:buSzTx/>
              <a:buFontTx/>
              <a:buNone/>
              <a:tabLst/>
              <a:defRPr/>
            </a:pPr>
            <a:r>
              <a:rPr kumimoji="0" lang="en-US" sz="12500" b="1" i="0" u="none" strike="noStrike" kern="1200" cap="none" spc="0" normalizeH="0" baseline="0" noProof="0">
                <a:ln>
                  <a:noFill/>
                </a:ln>
                <a:effectLst/>
                <a:uLnTx/>
                <a:uFillTx/>
                <a:latin typeface="Poppins" panose="00000500000000000000" pitchFamily="2" charset="0"/>
                <a:ea typeface="+mn-ea"/>
                <a:cs typeface="Poppins" panose="00000500000000000000" pitchFamily="2" charset="0"/>
              </a:rPr>
              <a:t> </a:t>
            </a:r>
          </a:p>
        </p:txBody>
      </p:sp>
      <p:sp>
        <p:nvSpPr>
          <p:cNvPr id="20" name="TextBox 19">
            <a:extLst>
              <a:ext uri="{FF2B5EF4-FFF2-40B4-BE49-F238E27FC236}">
                <a16:creationId xmlns:a16="http://schemas.microsoft.com/office/drawing/2014/main" id="{1D7300D8-8E1D-482C-AA3B-8D7ADD7A0C58}"/>
              </a:ext>
            </a:extLst>
          </p:cNvPr>
          <p:cNvSpPr txBox="1"/>
          <p:nvPr/>
        </p:nvSpPr>
        <p:spPr>
          <a:xfrm>
            <a:off x="12394816" y="6444445"/>
            <a:ext cx="10471015" cy="200054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Strengths project for this year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eget viverra nisi non luctus arcu sed ipsum leo volutpat id convallis vitae mollis ac dui cum sociis. Donec eget viverra nisi, non luctus arcu Sed. Donec eget viverra nisi non luctus arcu. Sed ipsum leo volutpat id convallis vitae mollis ac dui sum sociis sonec eget viverra nisi non luctus arcu sed.</a:t>
            </a:r>
          </a:p>
        </p:txBody>
      </p:sp>
      <p:sp>
        <p:nvSpPr>
          <p:cNvPr id="19" name="Rectangle: Rounded Corners 18">
            <a:extLst>
              <a:ext uri="{FF2B5EF4-FFF2-40B4-BE49-F238E27FC236}">
                <a16:creationId xmlns:a16="http://schemas.microsoft.com/office/drawing/2014/main" id="{6E106A53-BD52-4382-9978-849CB85FE376}"/>
              </a:ext>
            </a:extLst>
          </p:cNvPr>
          <p:cNvSpPr/>
          <p:nvPr/>
        </p:nvSpPr>
        <p:spPr>
          <a:xfrm>
            <a:off x="12467935" y="8874715"/>
            <a:ext cx="2469784" cy="630468"/>
          </a:xfrm>
          <a:prstGeom prst="roundRect">
            <a:avLst>
              <a:gd name="adj" fmla="val 50000"/>
            </a:avLst>
          </a:prstGeom>
          <a:gradFill>
            <a:gsLst>
              <a:gs pos="100000">
                <a:schemeClr val="accent2"/>
              </a:gs>
              <a:gs pos="3000">
                <a:schemeClr val="accent2"/>
              </a:gs>
            </a:gsLst>
            <a:path path="circle">
              <a:fillToRect l="100000" t="100000"/>
            </a:path>
          </a:gradFill>
          <a:ln>
            <a:noFill/>
          </a:ln>
          <a:effectLst>
            <a:outerShdw blurRad="381000" sx="102000" sy="102000" algn="ctr" rotWithShape="0">
              <a:schemeClr val="accent2"/>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D5E20818-B47C-43AC-9223-D3F65C10CCEA}"/>
              </a:ext>
            </a:extLst>
          </p:cNvPr>
          <p:cNvSpPr txBox="1"/>
          <p:nvPr/>
        </p:nvSpPr>
        <p:spPr>
          <a:xfrm>
            <a:off x="12798410" y="8989894"/>
            <a:ext cx="1808835" cy="40011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rPr>
              <a:t>Get Started</a:t>
            </a:r>
            <a:endParaRPr kumimoji="0" lang="en-US"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endParaRPr>
          </a:p>
        </p:txBody>
      </p:sp>
      <p:sp>
        <p:nvSpPr>
          <p:cNvPr id="25" name="Isosceles Triangle 24">
            <a:extLst>
              <a:ext uri="{FF2B5EF4-FFF2-40B4-BE49-F238E27FC236}">
                <a16:creationId xmlns:a16="http://schemas.microsoft.com/office/drawing/2014/main" id="{25291783-4860-4489-BA23-16A330503861}"/>
              </a:ext>
            </a:extLst>
          </p:cNvPr>
          <p:cNvSpPr/>
          <p:nvPr/>
        </p:nvSpPr>
        <p:spPr>
          <a:xfrm rot="13317742">
            <a:off x="9298329" y="3847456"/>
            <a:ext cx="1346716" cy="1160964"/>
          </a:xfrm>
          <a:prstGeom prst="triangl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26" name="Group 25">
            <a:extLst>
              <a:ext uri="{FF2B5EF4-FFF2-40B4-BE49-F238E27FC236}">
                <a16:creationId xmlns:a16="http://schemas.microsoft.com/office/drawing/2014/main" id="{5CE1D25A-E187-4FDB-961B-C17FC06D1845}"/>
              </a:ext>
            </a:extLst>
          </p:cNvPr>
          <p:cNvGrpSpPr/>
          <p:nvPr/>
        </p:nvGrpSpPr>
        <p:grpSpPr>
          <a:xfrm rot="2284573">
            <a:off x="20655418" y="6301297"/>
            <a:ext cx="986954" cy="986954"/>
            <a:chOff x="5181998" y="4779544"/>
            <a:chExt cx="491049" cy="491049"/>
          </a:xfrm>
          <a:solidFill>
            <a:schemeClr val="accent3"/>
          </a:solidFill>
        </p:grpSpPr>
        <p:sp>
          <p:nvSpPr>
            <p:cNvPr id="27" name="Rectangle 26">
              <a:extLst>
                <a:ext uri="{FF2B5EF4-FFF2-40B4-BE49-F238E27FC236}">
                  <a16:creationId xmlns:a16="http://schemas.microsoft.com/office/drawing/2014/main" id="{AD027B5B-90AC-4A05-926E-7539D6BEC588}"/>
                </a:ext>
              </a:extLst>
            </p:cNvPr>
            <p:cNvSpPr/>
            <p:nvPr/>
          </p:nvSpPr>
          <p:spPr>
            <a:xfrm rot="19169244">
              <a:off x="5401432" y="4779544"/>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28" name="Rectangle 27">
              <a:extLst>
                <a:ext uri="{FF2B5EF4-FFF2-40B4-BE49-F238E27FC236}">
                  <a16:creationId xmlns:a16="http://schemas.microsoft.com/office/drawing/2014/main" id="{B9CC91CC-E5CF-4D40-BA7C-76DF23A99039}"/>
                </a:ext>
              </a:extLst>
            </p:cNvPr>
            <p:cNvSpPr/>
            <p:nvPr/>
          </p:nvSpPr>
          <p:spPr>
            <a:xfrm rot="2700152">
              <a:off x="5389339" y="4779545"/>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sp>
        <p:nvSpPr>
          <p:cNvPr id="32" name="Circle: Hollow 31">
            <a:extLst>
              <a:ext uri="{FF2B5EF4-FFF2-40B4-BE49-F238E27FC236}">
                <a16:creationId xmlns:a16="http://schemas.microsoft.com/office/drawing/2014/main" id="{6EE535F8-515F-491E-B96A-8EC3CDD31984}"/>
              </a:ext>
            </a:extLst>
          </p:cNvPr>
          <p:cNvSpPr/>
          <p:nvPr/>
        </p:nvSpPr>
        <p:spPr>
          <a:xfrm>
            <a:off x="22800971" y="9377536"/>
            <a:ext cx="3104772" cy="3104772"/>
          </a:xfrm>
          <a:prstGeom prst="donut">
            <a:avLst>
              <a:gd name="adj" fmla="val 1706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tx1"/>
              </a:solidFill>
            </a:endParaRPr>
          </a:p>
        </p:txBody>
      </p:sp>
      <p:sp>
        <p:nvSpPr>
          <p:cNvPr id="33" name="Isosceles Triangle 32">
            <a:extLst>
              <a:ext uri="{FF2B5EF4-FFF2-40B4-BE49-F238E27FC236}">
                <a16:creationId xmlns:a16="http://schemas.microsoft.com/office/drawing/2014/main" id="{0FC9C701-B082-4CAB-B31E-086B87C20F76}"/>
              </a:ext>
            </a:extLst>
          </p:cNvPr>
          <p:cNvSpPr/>
          <p:nvPr/>
        </p:nvSpPr>
        <p:spPr>
          <a:xfrm rot="1769023">
            <a:off x="14824751" y="1316906"/>
            <a:ext cx="1475696" cy="12721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14" name="Group 13">
            <a:extLst>
              <a:ext uri="{FF2B5EF4-FFF2-40B4-BE49-F238E27FC236}">
                <a16:creationId xmlns:a16="http://schemas.microsoft.com/office/drawing/2014/main" id="{CDD2174E-E97A-4070-B4CE-BA3312BD8D48}"/>
              </a:ext>
            </a:extLst>
          </p:cNvPr>
          <p:cNvGrpSpPr/>
          <p:nvPr/>
        </p:nvGrpSpPr>
        <p:grpSpPr>
          <a:xfrm>
            <a:off x="21486714" y="940290"/>
            <a:ext cx="1733320" cy="380594"/>
            <a:chOff x="-2808348" y="655438"/>
            <a:chExt cx="14185914" cy="3114879"/>
          </a:xfrm>
          <a:solidFill>
            <a:schemeClr val="tx2"/>
          </a:solidFill>
        </p:grpSpPr>
        <p:sp>
          <p:nvSpPr>
            <p:cNvPr id="15" name="Freeform 88">
              <a:extLst>
                <a:ext uri="{FF2B5EF4-FFF2-40B4-BE49-F238E27FC236}">
                  <a16:creationId xmlns:a16="http://schemas.microsoft.com/office/drawing/2014/main" id="{5DEDEBE2-9289-4AAB-8EBE-EC6FEB88F3AF}"/>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6" name="Freeform: Shape 15">
              <a:extLst>
                <a:ext uri="{FF2B5EF4-FFF2-40B4-BE49-F238E27FC236}">
                  <a16:creationId xmlns:a16="http://schemas.microsoft.com/office/drawing/2014/main" id="{DAA79F3B-0692-4103-B4D4-9191BCCF686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7" name="Group 16">
              <a:extLst>
                <a:ext uri="{FF2B5EF4-FFF2-40B4-BE49-F238E27FC236}">
                  <a16:creationId xmlns:a16="http://schemas.microsoft.com/office/drawing/2014/main" id="{098F5773-5822-4D72-B78F-0056BD31C089}"/>
                </a:ext>
              </a:extLst>
            </p:cNvPr>
            <p:cNvGrpSpPr/>
            <p:nvPr/>
          </p:nvGrpSpPr>
          <p:grpSpPr>
            <a:xfrm>
              <a:off x="2868343" y="938734"/>
              <a:ext cx="2565529" cy="2678828"/>
              <a:chOff x="8223954" y="1597322"/>
              <a:chExt cx="232377" cy="259774"/>
            </a:xfrm>
            <a:grpFill/>
          </p:grpSpPr>
          <p:sp>
            <p:nvSpPr>
              <p:cNvPr id="18" name="Rectangle 119">
                <a:extLst>
                  <a:ext uri="{FF2B5EF4-FFF2-40B4-BE49-F238E27FC236}">
                    <a16:creationId xmlns:a16="http://schemas.microsoft.com/office/drawing/2014/main" id="{C98D5DD4-0606-4592-B614-0D9773BE46B9}"/>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2" name="Rectangle 120">
                <a:extLst>
                  <a:ext uri="{FF2B5EF4-FFF2-40B4-BE49-F238E27FC236}">
                    <a16:creationId xmlns:a16="http://schemas.microsoft.com/office/drawing/2014/main" id="{EC6F7232-D361-4D17-A580-CAF44A86AC07}"/>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3" name="Freeform 121">
                <a:extLst>
                  <a:ext uri="{FF2B5EF4-FFF2-40B4-BE49-F238E27FC236}">
                    <a16:creationId xmlns:a16="http://schemas.microsoft.com/office/drawing/2014/main" id="{1534127B-1067-4E19-B68D-50A67B40A883}"/>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123514603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0000">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325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1+#ppt_h/2"/>
                                              </p:val>
                                            </p:tav>
                                            <p:tav tm="100000">
                                              <p:val>
                                                <p:strVal val="#ppt_y"/>
                                              </p:val>
                                            </p:tav>
                                          </p:tavLst>
                                        </p:anim>
                                      </p:childTnLst>
                                    </p:cTn>
                                  </p:par>
                                  <p:par>
                                    <p:cTn id="13" presetID="2" presetClass="entr" presetSubtype="8" fill="hold" grpId="0" nodeType="withEffect" p14:presetBounceEnd="80000">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14:bounceEnd="80000">
                                          <p:cBhvr additive="base">
                                            <p:cTn id="15" dur="3250" fill="hold"/>
                                            <p:tgtEl>
                                              <p:spTgt spid="55"/>
                                            </p:tgtEl>
                                            <p:attrNameLst>
                                              <p:attrName>ppt_x</p:attrName>
                                            </p:attrNameLst>
                                          </p:cBhvr>
                                          <p:tavLst>
                                            <p:tav tm="0">
                                              <p:val>
                                                <p:strVal val="0-#ppt_w/2"/>
                                              </p:val>
                                            </p:tav>
                                            <p:tav tm="100000">
                                              <p:val>
                                                <p:strVal val="#ppt_x"/>
                                              </p:val>
                                            </p:tav>
                                          </p:tavLst>
                                        </p:anim>
                                        <p:anim calcmode="lin" valueType="num" p14:bounceEnd="80000">
                                          <p:cBhvr additive="base">
                                            <p:cTn id="16" dur="325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0-#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0-#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600" fill="hold"/>
                                            <p:tgtEl>
                                              <p:spTgt spid="26"/>
                                            </p:tgtEl>
                                            <p:attrNameLst>
                                              <p:attrName>ppt_x</p:attrName>
                                            </p:attrNameLst>
                                          </p:cBhvr>
                                          <p:tavLst>
                                            <p:tav tm="0">
                                              <p:val>
                                                <p:strVal val="#ppt_x"/>
                                              </p:val>
                                            </p:tav>
                                            <p:tav tm="100000">
                                              <p:val>
                                                <p:strVal val="#ppt_x"/>
                                              </p:val>
                                            </p:tav>
                                          </p:tavLst>
                                        </p:anim>
                                        <p:anim calcmode="lin" valueType="num">
                                          <p:cBhvr additive="base">
                                            <p:cTn id="32" dur="1600" fill="hold"/>
                                            <p:tgtEl>
                                              <p:spTgt spid="26"/>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6"/>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 grpId="0" animBg="1"/>
          <p:bldP spid="53" grpId="0"/>
          <p:bldP spid="20" grpId="0"/>
          <p:bldP spid="19" grpId="0" animBg="1"/>
          <p:bldP spid="21" grpId="0"/>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250" fill="hold"/>
                                            <p:tgtEl>
                                              <p:spTgt spid="6"/>
                                            </p:tgtEl>
                                            <p:attrNameLst>
                                              <p:attrName>ppt_x</p:attrName>
                                            </p:attrNameLst>
                                          </p:cBhvr>
                                          <p:tavLst>
                                            <p:tav tm="0">
                                              <p:val>
                                                <p:strVal val="0-#ppt_w/2"/>
                                              </p:val>
                                            </p:tav>
                                            <p:tav tm="100000">
                                              <p:val>
                                                <p:strVal val="#ppt_x"/>
                                              </p:val>
                                            </p:tav>
                                          </p:tavLst>
                                        </p:anim>
                                        <p:anim calcmode="lin" valueType="num">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1+#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3250" fill="hold"/>
                                            <p:tgtEl>
                                              <p:spTgt spid="55"/>
                                            </p:tgtEl>
                                            <p:attrNameLst>
                                              <p:attrName>ppt_x</p:attrName>
                                            </p:attrNameLst>
                                          </p:cBhvr>
                                          <p:tavLst>
                                            <p:tav tm="0">
                                              <p:val>
                                                <p:strVal val="0-#ppt_w/2"/>
                                              </p:val>
                                            </p:tav>
                                            <p:tav tm="100000">
                                              <p:val>
                                                <p:strVal val="#ppt_x"/>
                                              </p:val>
                                            </p:tav>
                                          </p:tavLst>
                                        </p:anim>
                                        <p:anim calcmode="lin" valueType="num">
                                          <p:cBhvr additive="base">
                                            <p:cTn id="16" dur="325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0-#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0-#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600" fill="hold"/>
                                            <p:tgtEl>
                                              <p:spTgt spid="26"/>
                                            </p:tgtEl>
                                            <p:attrNameLst>
                                              <p:attrName>ppt_x</p:attrName>
                                            </p:attrNameLst>
                                          </p:cBhvr>
                                          <p:tavLst>
                                            <p:tav tm="0">
                                              <p:val>
                                                <p:strVal val="#ppt_x"/>
                                              </p:val>
                                            </p:tav>
                                            <p:tav tm="100000">
                                              <p:val>
                                                <p:strVal val="#ppt_x"/>
                                              </p:val>
                                            </p:tav>
                                          </p:tavLst>
                                        </p:anim>
                                        <p:anim calcmode="lin" valueType="num">
                                          <p:cBhvr additive="base">
                                            <p:cTn id="32" dur="1600" fill="hold"/>
                                            <p:tgtEl>
                                              <p:spTgt spid="26"/>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6"/>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5"/>
                                            </p:tgtEl>
                                            <p:attrNameLst>
                                              <p:attrName>r</p:attrName>
                                            </p:attrNameLst>
                                          </p:cBhvr>
                                        </p:animRot>
                                      </p:childTnLst>
                                    </p:cTn>
                                  </p:par>
                                  <p:par>
                                    <p:cTn id="37" presetID="2" presetClass="entr" presetSubtype="8" decel="100000" fill="hold" grpId="0" nodeType="withEffect">
                                      <p:stCondLst>
                                        <p:cond delay="1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 grpId="0" animBg="1"/>
          <p:bldP spid="53" grpId="0"/>
          <p:bldP spid="20" grpId="0"/>
          <p:bldP spid="19" grpId="0" animBg="1"/>
          <p:bldP spid="21" grpId="0"/>
          <p:bldP spid="25" grpId="0" animBg="1"/>
          <p:bldP spid="34" grpId="0" animBg="1"/>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0B7DBE5F-0522-48E2-BD09-F45346300A98}"/>
              </a:ext>
            </a:extLst>
          </p:cNvPr>
          <p:cNvSpPr/>
          <p:nvPr/>
        </p:nvSpPr>
        <p:spPr>
          <a:xfrm>
            <a:off x="4429097" y="10578296"/>
            <a:ext cx="4130761" cy="140501"/>
          </a:xfrm>
          <a:prstGeom prst="ellipse">
            <a:avLst/>
          </a:prstGeom>
          <a:solidFill>
            <a:schemeClr val="tx2"/>
          </a:solidFill>
          <a:ln>
            <a:noFill/>
          </a:ln>
          <a:effectLst>
            <a:outerShdw blurRad="508000" sx="67000" sy="67000" algn="ctr" rotWithShape="0">
              <a:srgbClr val="D4E1FF">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53" name="TextBox 52">
            <a:extLst>
              <a:ext uri="{FF2B5EF4-FFF2-40B4-BE49-F238E27FC236}">
                <a16:creationId xmlns:a16="http://schemas.microsoft.com/office/drawing/2014/main" id="{ABEE0B4D-0333-4C04-B93D-92F6295C055C}"/>
              </a:ext>
            </a:extLst>
          </p:cNvPr>
          <p:cNvSpPr txBox="1"/>
          <p:nvPr/>
        </p:nvSpPr>
        <p:spPr>
          <a:xfrm>
            <a:off x="12132895" y="3990222"/>
            <a:ext cx="12723018" cy="41960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5000" b="1" i="0" u="none" strike="noStrike" kern="1200" cap="none" spc="150" normalizeH="0" baseline="0" noProof="0">
                <a:ln>
                  <a:noFill/>
                </a:ln>
                <a:effectLst/>
                <a:uLnTx/>
                <a:uFillTx/>
                <a:latin typeface="Poppins" panose="00000500000000000000" pitchFamily="2" charset="0"/>
                <a:ea typeface="+mn-ea"/>
                <a:cs typeface="Poppins" panose="00000500000000000000" pitchFamily="2" charset="0"/>
              </a:rPr>
              <a:t>Threats</a:t>
            </a:r>
          </a:p>
          <a:p>
            <a:pPr marL="0" marR="0" lvl="0" indent="0" algn="l" defTabSz="457200" rtl="0" eaLnBrk="1" fontAlgn="auto" latinLnBrk="0" hangingPunct="1">
              <a:lnSpc>
                <a:spcPts val="14000"/>
              </a:lnSpc>
              <a:spcBef>
                <a:spcPts val="0"/>
              </a:spcBef>
              <a:spcAft>
                <a:spcPts val="0"/>
              </a:spcAft>
              <a:buClrTx/>
              <a:buSzTx/>
              <a:buFontTx/>
              <a:buNone/>
              <a:tabLst/>
              <a:defRPr/>
            </a:pPr>
            <a:r>
              <a:rPr kumimoji="0" lang="en-US" sz="12500" b="1" i="0" u="none" strike="noStrike" kern="1200" cap="none" spc="0" normalizeH="0" baseline="0" noProof="0">
                <a:ln>
                  <a:noFill/>
                </a:ln>
                <a:effectLst/>
                <a:uLnTx/>
                <a:uFillTx/>
                <a:latin typeface="Poppins" panose="00000500000000000000" pitchFamily="2" charset="0"/>
                <a:ea typeface="+mn-ea"/>
                <a:cs typeface="Poppins" panose="00000500000000000000" pitchFamily="2" charset="0"/>
              </a:rPr>
              <a:t> </a:t>
            </a:r>
          </a:p>
        </p:txBody>
      </p:sp>
      <p:sp>
        <p:nvSpPr>
          <p:cNvPr id="19" name="TextBox 18">
            <a:extLst>
              <a:ext uri="{FF2B5EF4-FFF2-40B4-BE49-F238E27FC236}">
                <a16:creationId xmlns:a16="http://schemas.microsoft.com/office/drawing/2014/main" id="{9414241A-2E69-427A-9F2D-0D6539347B8F}"/>
              </a:ext>
            </a:extLst>
          </p:cNvPr>
          <p:cNvSpPr txBox="1"/>
          <p:nvPr/>
        </p:nvSpPr>
        <p:spPr>
          <a:xfrm>
            <a:off x="12443913" y="6341613"/>
            <a:ext cx="10471015" cy="200054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Strengths project for this year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accent2"/>
                </a:solidFill>
                <a:effectLst/>
                <a:uLnTx/>
                <a:uFillTx/>
                <a:latin typeface="Open Sans" panose="020B0606030504020204" pitchFamily="34" charset="0"/>
                <a:ea typeface="Open Sans" panose="020B0606030504020204" pitchFamily="34" charset="0"/>
                <a:cs typeface="Open Sans" panose="020B0606030504020204" pitchFamily="34" charset="0"/>
              </a:rPr>
              <a:t>Donec eget viverra nisi non luctus arcu sed ipsum leo volutpat id convallis vitae mollis ac dui cum sociis. Donec eget viverra nisi, non luctus arcu Sed. Donec eget viverra nisi non luctus arcu. Sed ipsum leo volutpat id convallis vitae mollis ac dui sum sociis sonec eget viverra nisi non luctus arcu sed.</a:t>
            </a:r>
          </a:p>
        </p:txBody>
      </p:sp>
      <p:sp>
        <p:nvSpPr>
          <p:cNvPr id="20" name="Rectangle: Rounded Corners 19">
            <a:extLst>
              <a:ext uri="{FF2B5EF4-FFF2-40B4-BE49-F238E27FC236}">
                <a16:creationId xmlns:a16="http://schemas.microsoft.com/office/drawing/2014/main" id="{4E27B602-ED6F-4FE2-BC42-6E7919CD6269}"/>
              </a:ext>
            </a:extLst>
          </p:cNvPr>
          <p:cNvSpPr/>
          <p:nvPr/>
        </p:nvSpPr>
        <p:spPr>
          <a:xfrm>
            <a:off x="12485477" y="8818390"/>
            <a:ext cx="2469784" cy="630468"/>
          </a:xfrm>
          <a:prstGeom prst="roundRect">
            <a:avLst>
              <a:gd name="adj" fmla="val 50000"/>
            </a:avLst>
          </a:prstGeom>
          <a:gradFill>
            <a:gsLst>
              <a:gs pos="100000">
                <a:schemeClr val="accent2"/>
              </a:gs>
              <a:gs pos="3000">
                <a:schemeClr val="accent2"/>
              </a:gs>
            </a:gsLst>
            <a:path path="circle">
              <a:fillToRect l="100000" t="100000"/>
            </a:path>
          </a:gradFill>
          <a:ln>
            <a:noFill/>
          </a:ln>
          <a:effectLst>
            <a:outerShdw blurRad="381000" sx="102000" sy="102000" algn="ctr" rotWithShape="0">
              <a:schemeClr val="accent2"/>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33D60726-AE4F-493F-AAEC-C7CEB841F1AA}"/>
              </a:ext>
            </a:extLst>
          </p:cNvPr>
          <p:cNvSpPr txBox="1"/>
          <p:nvPr/>
        </p:nvSpPr>
        <p:spPr>
          <a:xfrm>
            <a:off x="12815952" y="8933569"/>
            <a:ext cx="1808835" cy="40011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D"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rPr>
              <a:t>Get Started</a:t>
            </a:r>
            <a:endParaRPr kumimoji="0" lang="en-US" sz="2000" b="0" i="0" u="none" strike="noStrike" kern="1200" cap="none" spc="0" normalizeH="0" baseline="0" noProof="0">
              <a:ln>
                <a:noFill/>
              </a:ln>
              <a:solidFill>
                <a:srgbClr val="EBEBEB"/>
              </a:solidFill>
              <a:effectLst/>
              <a:uLnTx/>
              <a:uFillTx/>
              <a:latin typeface="Lato Black" panose="020F0A02020204030203" pitchFamily="34" charset="0"/>
              <a:ea typeface="+mn-ea"/>
              <a:cs typeface="+mn-cs"/>
            </a:endParaRPr>
          </a:p>
        </p:txBody>
      </p:sp>
      <p:sp>
        <p:nvSpPr>
          <p:cNvPr id="25" name="TextBox 24">
            <a:extLst>
              <a:ext uri="{FF2B5EF4-FFF2-40B4-BE49-F238E27FC236}">
                <a16:creationId xmlns:a16="http://schemas.microsoft.com/office/drawing/2014/main" id="{F1A915A2-E20B-4B41-BB06-46A4F5F0336A}"/>
              </a:ext>
            </a:extLst>
          </p:cNvPr>
          <p:cNvSpPr txBox="1"/>
          <p:nvPr/>
        </p:nvSpPr>
        <p:spPr>
          <a:xfrm>
            <a:off x="3322158" y="1474235"/>
            <a:ext cx="6344637" cy="11633954"/>
          </a:xfrm>
          <a:prstGeom prst="rect">
            <a:avLst/>
          </a:prstGeom>
          <a:noFill/>
          <a:ln>
            <a:noFill/>
          </a:ln>
          <a:effectLst>
            <a:glow rad="254000">
              <a:schemeClr val="accent1">
                <a:alpha val="40000"/>
              </a:schemeClr>
            </a:glow>
            <a:outerShdw dir="10800000" sx="49000" sy="49000" algn="r" rotWithShape="0">
              <a:prstClr val="black">
                <a:alpha val="77000"/>
              </a:prstClr>
            </a:outerShdw>
            <a:softEdge rad="31750"/>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D" sz="75000" b="0" i="0" u="none" strike="noStrike" kern="1200" cap="none" spc="150" normalizeH="0" baseline="0" noProof="0">
                <a:ln>
                  <a:noFill/>
                </a:ln>
                <a:solidFill>
                  <a:schemeClr val="tx2"/>
                </a:solidFill>
                <a:effectLst/>
                <a:uLnTx/>
                <a:uFillTx/>
                <a:latin typeface="Montserrat Black" panose="00000A00000000000000" pitchFamily="2" charset="0"/>
                <a:ea typeface="+mn-ea"/>
                <a:cs typeface="Poppins" panose="00000500000000000000" pitchFamily="2" charset="0"/>
              </a:rPr>
              <a:t>T  </a:t>
            </a:r>
            <a:endParaRPr kumimoji="0" lang="en-US" sz="75000" b="0" i="0" u="none" strike="noStrike" kern="1200" cap="none" spc="150" normalizeH="0" baseline="0" noProof="0">
              <a:ln>
                <a:noFill/>
              </a:ln>
              <a:solidFill>
                <a:schemeClr val="tx2"/>
              </a:solidFill>
              <a:effectLst/>
              <a:uLnTx/>
              <a:uFillTx/>
              <a:latin typeface="Montserrat" panose="00000500000000000000" pitchFamily="2" charset="0"/>
              <a:ea typeface="+mn-ea"/>
              <a:cs typeface="Poppins" panose="00000500000000000000" pitchFamily="2" charset="0"/>
            </a:endParaRPr>
          </a:p>
        </p:txBody>
      </p:sp>
      <p:sp>
        <p:nvSpPr>
          <p:cNvPr id="26" name="Isosceles Triangle 25">
            <a:extLst>
              <a:ext uri="{FF2B5EF4-FFF2-40B4-BE49-F238E27FC236}">
                <a16:creationId xmlns:a16="http://schemas.microsoft.com/office/drawing/2014/main" id="{F4318F23-264E-49D1-936A-007FE10D1FE9}"/>
              </a:ext>
            </a:extLst>
          </p:cNvPr>
          <p:cNvSpPr/>
          <p:nvPr/>
        </p:nvSpPr>
        <p:spPr>
          <a:xfrm rot="13317742">
            <a:off x="8838523" y="3409740"/>
            <a:ext cx="1346716" cy="1160964"/>
          </a:xfrm>
          <a:prstGeom prst="triangl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27" name="Group 26">
            <a:extLst>
              <a:ext uri="{FF2B5EF4-FFF2-40B4-BE49-F238E27FC236}">
                <a16:creationId xmlns:a16="http://schemas.microsoft.com/office/drawing/2014/main" id="{7229DECD-B6B0-47EA-993C-129B195A24F2}"/>
              </a:ext>
            </a:extLst>
          </p:cNvPr>
          <p:cNvGrpSpPr/>
          <p:nvPr/>
        </p:nvGrpSpPr>
        <p:grpSpPr>
          <a:xfrm rot="2284573">
            <a:off x="10406368" y="11296038"/>
            <a:ext cx="986954" cy="986954"/>
            <a:chOff x="5181998" y="4779544"/>
            <a:chExt cx="491049" cy="491049"/>
          </a:xfrm>
          <a:solidFill>
            <a:schemeClr val="accent3"/>
          </a:solidFill>
        </p:grpSpPr>
        <p:sp>
          <p:nvSpPr>
            <p:cNvPr id="28" name="Rectangle 27">
              <a:extLst>
                <a:ext uri="{FF2B5EF4-FFF2-40B4-BE49-F238E27FC236}">
                  <a16:creationId xmlns:a16="http://schemas.microsoft.com/office/drawing/2014/main" id="{7BDFE626-CEFF-4F6D-B6CD-13C0F63791D6}"/>
                </a:ext>
              </a:extLst>
            </p:cNvPr>
            <p:cNvSpPr/>
            <p:nvPr/>
          </p:nvSpPr>
          <p:spPr>
            <a:xfrm rot="19169244">
              <a:off x="5401432" y="4779544"/>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sp>
          <p:nvSpPr>
            <p:cNvPr id="32" name="Rectangle 31">
              <a:extLst>
                <a:ext uri="{FF2B5EF4-FFF2-40B4-BE49-F238E27FC236}">
                  <a16:creationId xmlns:a16="http://schemas.microsoft.com/office/drawing/2014/main" id="{9B4F0F88-C12A-4D63-BBE7-B5BBE7B02F0E}"/>
                </a:ext>
              </a:extLst>
            </p:cNvPr>
            <p:cNvSpPr/>
            <p:nvPr/>
          </p:nvSpPr>
          <p:spPr>
            <a:xfrm rot="2700152">
              <a:off x="5389339" y="4779545"/>
              <a:ext cx="76368" cy="4910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sp>
        <p:nvSpPr>
          <p:cNvPr id="33" name="Circle: Hollow 32">
            <a:extLst>
              <a:ext uri="{FF2B5EF4-FFF2-40B4-BE49-F238E27FC236}">
                <a16:creationId xmlns:a16="http://schemas.microsoft.com/office/drawing/2014/main" id="{96408D0B-8019-447D-B0C9-FD47C3FE022F}"/>
              </a:ext>
            </a:extLst>
          </p:cNvPr>
          <p:cNvSpPr/>
          <p:nvPr/>
        </p:nvSpPr>
        <p:spPr>
          <a:xfrm>
            <a:off x="22800971" y="9377536"/>
            <a:ext cx="3104772" cy="3104772"/>
          </a:xfrm>
          <a:prstGeom prst="donut">
            <a:avLst>
              <a:gd name="adj" fmla="val 1706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tx1"/>
              </a:solidFill>
            </a:endParaRPr>
          </a:p>
        </p:txBody>
      </p:sp>
      <p:sp>
        <p:nvSpPr>
          <p:cNvPr id="34" name="Isosceles Triangle 33">
            <a:extLst>
              <a:ext uri="{FF2B5EF4-FFF2-40B4-BE49-F238E27FC236}">
                <a16:creationId xmlns:a16="http://schemas.microsoft.com/office/drawing/2014/main" id="{44A1CF4E-DD24-478C-97CE-CC9C2B7EF260}"/>
              </a:ext>
            </a:extLst>
          </p:cNvPr>
          <p:cNvSpPr/>
          <p:nvPr/>
        </p:nvSpPr>
        <p:spPr>
          <a:xfrm rot="1769023">
            <a:off x="16164002" y="1261598"/>
            <a:ext cx="1475696" cy="127215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p>
        </p:txBody>
      </p:sp>
      <p:grpSp>
        <p:nvGrpSpPr>
          <p:cNvPr id="14" name="Group 13">
            <a:extLst>
              <a:ext uri="{FF2B5EF4-FFF2-40B4-BE49-F238E27FC236}">
                <a16:creationId xmlns:a16="http://schemas.microsoft.com/office/drawing/2014/main" id="{7C063134-EA10-4A5A-94F6-ADF667238E09}"/>
              </a:ext>
            </a:extLst>
          </p:cNvPr>
          <p:cNvGrpSpPr/>
          <p:nvPr/>
        </p:nvGrpSpPr>
        <p:grpSpPr>
          <a:xfrm>
            <a:off x="21486714" y="940290"/>
            <a:ext cx="1733320" cy="380594"/>
            <a:chOff x="-2808348" y="655438"/>
            <a:chExt cx="14185914" cy="3114879"/>
          </a:xfrm>
          <a:solidFill>
            <a:schemeClr val="tx2"/>
          </a:solidFill>
        </p:grpSpPr>
        <p:sp>
          <p:nvSpPr>
            <p:cNvPr id="15" name="Freeform 88">
              <a:extLst>
                <a:ext uri="{FF2B5EF4-FFF2-40B4-BE49-F238E27FC236}">
                  <a16:creationId xmlns:a16="http://schemas.microsoft.com/office/drawing/2014/main" id="{F16544FB-ED3E-4193-A39C-8D92CF72FBC0}"/>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16" name="Freeform: Shape 15">
              <a:extLst>
                <a:ext uri="{FF2B5EF4-FFF2-40B4-BE49-F238E27FC236}">
                  <a16:creationId xmlns:a16="http://schemas.microsoft.com/office/drawing/2014/main" id="{89157AEC-4205-4BF4-AD2F-5F309B73022E}"/>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17" name="Group 16">
              <a:extLst>
                <a:ext uri="{FF2B5EF4-FFF2-40B4-BE49-F238E27FC236}">
                  <a16:creationId xmlns:a16="http://schemas.microsoft.com/office/drawing/2014/main" id="{A9E8C4B8-5608-4BB9-BB1F-4E0B18B66FE2}"/>
                </a:ext>
              </a:extLst>
            </p:cNvPr>
            <p:cNvGrpSpPr/>
            <p:nvPr/>
          </p:nvGrpSpPr>
          <p:grpSpPr>
            <a:xfrm>
              <a:off x="2868343" y="938734"/>
              <a:ext cx="2565529" cy="2678828"/>
              <a:chOff x="8223954" y="1597322"/>
              <a:chExt cx="232377" cy="259774"/>
            </a:xfrm>
            <a:grpFill/>
          </p:grpSpPr>
          <p:sp>
            <p:nvSpPr>
              <p:cNvPr id="18" name="Rectangle 119">
                <a:extLst>
                  <a:ext uri="{FF2B5EF4-FFF2-40B4-BE49-F238E27FC236}">
                    <a16:creationId xmlns:a16="http://schemas.microsoft.com/office/drawing/2014/main" id="{2DDE5BB8-3478-4051-A63A-19F7D6517F67}"/>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2" name="Rectangle 120">
                <a:extLst>
                  <a:ext uri="{FF2B5EF4-FFF2-40B4-BE49-F238E27FC236}">
                    <a16:creationId xmlns:a16="http://schemas.microsoft.com/office/drawing/2014/main" id="{C16E657E-7C89-427C-BC48-640EF7622486}"/>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3" name="Freeform 121">
                <a:extLst>
                  <a:ext uri="{FF2B5EF4-FFF2-40B4-BE49-F238E27FC236}">
                    <a16:creationId xmlns:a16="http://schemas.microsoft.com/office/drawing/2014/main" id="{ECD408F4-829C-4225-877D-462F56FEB5E8}"/>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22820703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0000">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3250" fill="hold"/>
                                            <p:tgtEl>
                                              <p:spTgt spid="6"/>
                                            </p:tgtEl>
                                            <p:attrNameLst>
                                              <p:attrName>ppt_x</p:attrName>
                                            </p:attrNameLst>
                                          </p:cBhvr>
                                          <p:tavLst>
                                            <p:tav tm="0">
                                              <p:val>
                                                <p:strVal val="0-#ppt_w/2"/>
                                              </p:val>
                                            </p:tav>
                                            <p:tav tm="100000">
                                              <p:val>
                                                <p:strVal val="#ppt_x"/>
                                              </p:val>
                                            </p:tav>
                                          </p:tavLst>
                                        </p:anim>
                                        <p:anim calcmode="lin" valueType="num" p14:bounceEnd="80000">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ppt_x"/>
                                              </p:val>
                                            </p:tav>
                                            <p:tav tm="100000">
                                              <p:val>
                                                <p:strVal val="#ppt_x"/>
                                              </p:val>
                                            </p:tav>
                                          </p:tavLst>
                                        </p:anim>
                                        <p:anim calcmode="lin" valueType="num">
                                          <p:cBhvr additive="base">
                                            <p:cTn id="16" dur="10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80000">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80000">
                                          <p:cBhvr additive="base">
                                            <p:cTn id="27" dur="3250" fill="hold"/>
                                            <p:tgtEl>
                                              <p:spTgt spid="25"/>
                                            </p:tgtEl>
                                            <p:attrNameLst>
                                              <p:attrName>ppt_x</p:attrName>
                                            </p:attrNameLst>
                                          </p:cBhvr>
                                          <p:tavLst>
                                            <p:tav tm="0">
                                              <p:val>
                                                <p:strVal val="0-#ppt_w/2"/>
                                              </p:val>
                                            </p:tav>
                                            <p:tav tm="100000">
                                              <p:val>
                                                <p:strVal val="#ppt_x"/>
                                              </p:val>
                                            </p:tav>
                                          </p:tavLst>
                                        </p:anim>
                                        <p:anim calcmode="lin" valueType="num" p14:bounceEnd="80000">
                                          <p:cBhvr additive="base">
                                            <p:cTn id="28" dur="325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600" fill="hold"/>
                                            <p:tgtEl>
                                              <p:spTgt spid="27"/>
                                            </p:tgtEl>
                                            <p:attrNameLst>
                                              <p:attrName>ppt_x</p:attrName>
                                            </p:attrNameLst>
                                          </p:cBhvr>
                                          <p:tavLst>
                                            <p:tav tm="0">
                                              <p:val>
                                                <p:strVal val="#ppt_x"/>
                                              </p:val>
                                            </p:tav>
                                            <p:tav tm="100000">
                                              <p:val>
                                                <p:strVal val="#ppt_x"/>
                                              </p:val>
                                            </p:tav>
                                          </p:tavLst>
                                        </p:anim>
                                        <p:anim calcmode="lin" valueType="num">
                                          <p:cBhvr additive="base">
                                            <p:cTn id="32" dur="1600" fill="hold"/>
                                            <p:tgtEl>
                                              <p:spTgt spid="27"/>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7"/>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3" grpId="0"/>
          <p:bldP spid="19" grpId="0"/>
          <p:bldP spid="20" grpId="0" animBg="1"/>
          <p:bldP spid="21" grpId="0"/>
          <p:bldP spid="25" grpId="0"/>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4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250" fill="hold"/>
                                            <p:tgtEl>
                                              <p:spTgt spid="6"/>
                                            </p:tgtEl>
                                            <p:attrNameLst>
                                              <p:attrName>ppt_x</p:attrName>
                                            </p:attrNameLst>
                                          </p:cBhvr>
                                          <p:tavLst>
                                            <p:tav tm="0">
                                              <p:val>
                                                <p:strVal val="0-#ppt_w/2"/>
                                              </p:val>
                                            </p:tav>
                                            <p:tav tm="100000">
                                              <p:val>
                                                <p:strVal val="#ppt_x"/>
                                              </p:val>
                                            </p:tav>
                                          </p:tavLst>
                                        </p:anim>
                                        <p:anim calcmode="lin" valueType="num">
                                          <p:cBhvr additive="base">
                                            <p:cTn id="8" dur="3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ppt_x"/>
                                              </p:val>
                                            </p:tav>
                                            <p:tav tm="100000">
                                              <p:val>
                                                <p:strVal val="#ppt_x"/>
                                              </p:val>
                                            </p:tav>
                                          </p:tavLst>
                                        </p:anim>
                                        <p:anim calcmode="lin" valueType="num">
                                          <p:cBhvr additive="base">
                                            <p:cTn id="16" dur="10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3250" fill="hold"/>
                                            <p:tgtEl>
                                              <p:spTgt spid="25"/>
                                            </p:tgtEl>
                                            <p:attrNameLst>
                                              <p:attrName>ppt_x</p:attrName>
                                            </p:attrNameLst>
                                          </p:cBhvr>
                                          <p:tavLst>
                                            <p:tav tm="0">
                                              <p:val>
                                                <p:strVal val="0-#ppt_w/2"/>
                                              </p:val>
                                            </p:tav>
                                            <p:tav tm="100000">
                                              <p:val>
                                                <p:strVal val="#ppt_x"/>
                                              </p:val>
                                            </p:tav>
                                          </p:tavLst>
                                        </p:anim>
                                        <p:anim calcmode="lin" valueType="num">
                                          <p:cBhvr additive="base">
                                            <p:cTn id="28" dur="325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600" fill="hold"/>
                                            <p:tgtEl>
                                              <p:spTgt spid="27"/>
                                            </p:tgtEl>
                                            <p:attrNameLst>
                                              <p:attrName>ppt_x</p:attrName>
                                            </p:attrNameLst>
                                          </p:cBhvr>
                                          <p:tavLst>
                                            <p:tav tm="0">
                                              <p:val>
                                                <p:strVal val="#ppt_x"/>
                                              </p:val>
                                            </p:tav>
                                            <p:tav tm="100000">
                                              <p:val>
                                                <p:strVal val="#ppt_x"/>
                                              </p:val>
                                            </p:tav>
                                          </p:tavLst>
                                        </p:anim>
                                        <p:anim calcmode="lin" valueType="num">
                                          <p:cBhvr additive="base">
                                            <p:cTn id="32" dur="1600" fill="hold"/>
                                            <p:tgtEl>
                                              <p:spTgt spid="27"/>
                                            </p:tgtEl>
                                            <p:attrNameLst>
                                              <p:attrName>ppt_y</p:attrName>
                                            </p:attrNameLst>
                                          </p:cBhvr>
                                          <p:tavLst>
                                            <p:tav tm="0">
                                              <p:val>
                                                <p:strVal val="1+#ppt_h/2"/>
                                              </p:val>
                                            </p:tav>
                                            <p:tav tm="100000">
                                              <p:val>
                                                <p:strVal val="#ppt_y"/>
                                              </p:val>
                                            </p:tav>
                                          </p:tavLst>
                                        </p:anim>
                                      </p:childTnLst>
                                    </p:cTn>
                                  </p:par>
                                  <p:par>
                                    <p:cTn id="33" presetID="8" presetClass="emph" presetSubtype="0" repeatCount="indefinite" accel="48000" decel="52000" autoRev="1" fill="hold" nodeType="withEffect">
                                      <p:stCondLst>
                                        <p:cond delay="1750"/>
                                      </p:stCondLst>
                                      <p:childTnLst>
                                        <p:animRot by="21600000">
                                          <p:cBhvr>
                                            <p:cTn id="34" dur="4750" fill="hold"/>
                                            <p:tgtEl>
                                              <p:spTgt spid="27"/>
                                            </p:tgtEl>
                                            <p:attrNameLst>
                                              <p:attrName>r</p:attrName>
                                            </p:attrNameLst>
                                          </p:cBhvr>
                                        </p:animRot>
                                      </p:childTnLst>
                                    </p:cTn>
                                  </p:par>
                                  <p:par>
                                    <p:cTn id="35" presetID="8" presetClass="emph" presetSubtype="0" repeatCount="indefinite" fill="hold" grpId="0" nodeType="withEffect">
                                      <p:stCondLst>
                                        <p:cond delay="0"/>
                                      </p:stCondLst>
                                      <p:childTnLst>
                                        <p:animRot by="-21600000">
                                          <p:cBhvr>
                                            <p:cTn id="36" dur="6800" fill="hold"/>
                                            <p:tgtEl>
                                              <p:spTgt spid="26"/>
                                            </p:tgtEl>
                                            <p:attrNameLst>
                                              <p:attrName>r</p:attrName>
                                            </p:attrNameLst>
                                          </p:cBhvr>
                                        </p:animRot>
                                      </p:childTnLst>
                                    </p:cTn>
                                  </p:par>
                                  <p:par>
                                    <p:cTn id="37" presetID="2" presetClass="entr" presetSubtype="8" decel="100000" fill="hold" grpId="0" nodeType="withEffect">
                                      <p:stCondLst>
                                        <p:cond delay="10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1000" fill="hold"/>
                                            <p:tgtEl>
                                              <p:spTgt spid="35"/>
                                            </p:tgtEl>
                                            <p:attrNameLst>
                                              <p:attrName>ppt_x</p:attrName>
                                            </p:attrNameLst>
                                          </p:cBhvr>
                                          <p:tavLst>
                                            <p:tav tm="0">
                                              <p:val>
                                                <p:strVal val="0-#ppt_w/2"/>
                                              </p:val>
                                            </p:tav>
                                            <p:tav tm="100000">
                                              <p:val>
                                                <p:strVal val="#ppt_x"/>
                                              </p:val>
                                            </p:tav>
                                          </p:tavLst>
                                        </p:anim>
                                        <p:anim calcmode="lin" valueType="num">
                                          <p:cBhvr additive="base">
                                            <p:cTn id="40"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3" grpId="0"/>
          <p:bldP spid="19" grpId="0"/>
          <p:bldP spid="20" grpId="0" animBg="1"/>
          <p:bldP spid="21" grpId="0"/>
          <p:bldP spid="25" grpId="0"/>
          <p:bldP spid="26" grpId="0" animBg="1"/>
          <p:bldP spid="35" grpId="0" animBg="1"/>
        </p:bldLst>
      </p:timing>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F0F7BA6-8B92-41BE-A2E3-22BB632DA0A4}"/>
              </a:ext>
            </a:extLst>
          </p:cNvPr>
          <p:cNvSpPr>
            <a:spLocks noGrp="1"/>
          </p:cNvSpPr>
          <p:nvPr>
            <p:ph type="pic" sz="quarter" idx="11"/>
          </p:nvPr>
        </p:nvSpPr>
        <p:spPr/>
      </p:sp>
      <p:sp>
        <p:nvSpPr>
          <p:cNvPr id="16" name="Rectangle 15">
            <a:extLst>
              <a:ext uri="{FF2B5EF4-FFF2-40B4-BE49-F238E27FC236}">
                <a16:creationId xmlns:a16="http://schemas.microsoft.com/office/drawing/2014/main" id="{4645898F-8DAC-46F1-80E8-FEDDFB09F24E}"/>
              </a:ext>
            </a:extLst>
          </p:cNvPr>
          <p:cNvSpPr/>
          <p:nvPr/>
        </p:nvSpPr>
        <p:spPr>
          <a:xfrm>
            <a:off x="-39977" y="0"/>
            <a:ext cx="24422100" cy="13716000"/>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23" name="TextBox 22">
            <a:extLst>
              <a:ext uri="{FF2B5EF4-FFF2-40B4-BE49-F238E27FC236}">
                <a16:creationId xmlns:a16="http://schemas.microsoft.com/office/drawing/2014/main" id="{A20F745E-1609-431C-8CE5-AF747CDE289A}"/>
              </a:ext>
            </a:extLst>
          </p:cNvPr>
          <p:cNvSpPr txBox="1"/>
          <p:nvPr/>
        </p:nvSpPr>
        <p:spPr>
          <a:xfrm rot="16200000" flipV="1">
            <a:off x="-1581049" y="7010904"/>
            <a:ext cx="4761368" cy="584775"/>
          </a:xfrm>
          <a:prstGeom prst="rect">
            <a:avLst/>
          </a:prstGeom>
          <a:noFill/>
        </p:spPr>
        <p:txBody>
          <a:bodyPr wrap="none" rtlCol="0">
            <a:spAutoFit/>
          </a:bodyPr>
          <a:lstStyle/>
          <a:p>
            <a:pPr defTabSz="1828800"/>
            <a:r>
              <a:rPr lang="en-US" sz="3200">
                <a:solidFill>
                  <a:srgbClr val="FFFFFF"/>
                </a:solidFill>
                <a:latin typeface="Work Sans Medium" panose="00000600000000000000" pitchFamily="2" charset="0"/>
              </a:rPr>
              <a:t>1</a:t>
            </a:r>
            <a:r>
              <a:rPr lang="en-US" sz="3200" baseline="30000">
                <a:solidFill>
                  <a:srgbClr val="FFFFFF"/>
                </a:solidFill>
                <a:latin typeface="Work Sans Medium" panose="00000600000000000000" pitchFamily="2" charset="0"/>
              </a:rPr>
              <a:t>st</a:t>
            </a:r>
            <a:r>
              <a:rPr lang="en-US" sz="3200">
                <a:solidFill>
                  <a:srgbClr val="FFFFFF"/>
                </a:solidFill>
                <a:latin typeface="Work Sans Medium" panose="00000600000000000000" pitchFamily="2" charset="0"/>
              </a:rPr>
              <a:t> Creative Company in US </a:t>
            </a:r>
          </a:p>
        </p:txBody>
      </p:sp>
      <p:sp>
        <p:nvSpPr>
          <p:cNvPr id="14" name="TextBox 13">
            <a:extLst>
              <a:ext uri="{FF2B5EF4-FFF2-40B4-BE49-F238E27FC236}">
                <a16:creationId xmlns:a16="http://schemas.microsoft.com/office/drawing/2014/main" id="{1036062C-AD62-4654-9E56-FB10A0D19E8A}"/>
              </a:ext>
            </a:extLst>
          </p:cNvPr>
          <p:cNvSpPr txBox="1"/>
          <p:nvPr/>
        </p:nvSpPr>
        <p:spPr>
          <a:xfrm>
            <a:off x="11941720" y="-140334"/>
            <a:ext cx="10037173" cy="14680942"/>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algn="ctr" defTabSz="1828800"/>
            <a:r>
              <a:rPr lang="en-US" sz="47400" spc="600">
                <a:solidFill>
                  <a:srgbClr val="FFFFFF">
                    <a:alpha val="9000"/>
                  </a:srgbClr>
                </a:solidFill>
                <a:latin typeface="Poppins" panose="00000500000000000000" pitchFamily="2" charset="0"/>
                <a:cs typeface="Poppins" panose="00000500000000000000" pitchFamily="2" charset="0"/>
              </a:rPr>
              <a:t>2023</a:t>
            </a:r>
            <a:endParaRPr lang="en-US" sz="47400" spc="600" dirty="0">
              <a:solidFill>
                <a:srgbClr val="FFFFFF">
                  <a:alpha val="9000"/>
                </a:srgbClr>
              </a:solidFill>
              <a:latin typeface="Poppins" panose="00000500000000000000" pitchFamily="2" charset="0"/>
              <a:cs typeface="Poppins" panose="00000500000000000000" pitchFamily="2" charset="0"/>
            </a:endParaRPr>
          </a:p>
        </p:txBody>
      </p:sp>
      <p:sp>
        <p:nvSpPr>
          <p:cNvPr id="15" name="TextBox 14">
            <a:extLst>
              <a:ext uri="{FF2B5EF4-FFF2-40B4-BE49-F238E27FC236}">
                <a16:creationId xmlns:a16="http://schemas.microsoft.com/office/drawing/2014/main" id="{4DBBC46D-83F0-4AB2-A95C-08175BD30D58}"/>
              </a:ext>
            </a:extLst>
          </p:cNvPr>
          <p:cNvSpPr txBox="1"/>
          <p:nvPr/>
        </p:nvSpPr>
        <p:spPr>
          <a:xfrm>
            <a:off x="3044019" y="5095571"/>
            <a:ext cx="18299137" cy="3016210"/>
          </a:xfrm>
          <a:prstGeom prst="rect">
            <a:avLst/>
          </a:prstGeom>
          <a:noFill/>
        </p:spPr>
        <p:txBody>
          <a:bodyPr wrap="square" rtlCol="0">
            <a:spAutoFit/>
          </a:bodyPr>
          <a:lstStyle/>
          <a:p>
            <a:pPr algn="ctr" defTabSz="1828800"/>
            <a:r>
              <a:rPr lang="en-US" sz="19000" b="1" spc="600">
                <a:solidFill>
                  <a:schemeClr val="bg1"/>
                </a:solidFill>
                <a:latin typeface="Poppins" panose="00000500000000000000" pitchFamily="2" charset="0"/>
                <a:cs typeface="Poppins" panose="00000500000000000000" pitchFamily="2" charset="0"/>
              </a:rPr>
              <a:t>ENDING SLIDE</a:t>
            </a:r>
          </a:p>
        </p:txBody>
      </p:sp>
      <p:sp>
        <p:nvSpPr>
          <p:cNvPr id="17" name="TextBox 16">
            <a:extLst>
              <a:ext uri="{FF2B5EF4-FFF2-40B4-BE49-F238E27FC236}">
                <a16:creationId xmlns:a16="http://schemas.microsoft.com/office/drawing/2014/main" id="{C96438A4-4718-4B61-86DD-0BF2ADDD6FDA}"/>
              </a:ext>
            </a:extLst>
          </p:cNvPr>
          <p:cNvSpPr txBox="1"/>
          <p:nvPr/>
        </p:nvSpPr>
        <p:spPr>
          <a:xfrm>
            <a:off x="2538910" y="10045584"/>
            <a:ext cx="6041944" cy="430887"/>
          </a:xfrm>
          <a:prstGeom prst="rect">
            <a:avLst/>
          </a:prstGeom>
          <a:noFill/>
        </p:spPr>
        <p:txBody>
          <a:bodyPr wrap="square" rtlCol="0">
            <a:spAutoFit/>
          </a:bodyPr>
          <a:lstStyle/>
          <a:p>
            <a:pPr defTabSz="1828800"/>
            <a:r>
              <a:rPr lang="en-US" sz="2200" b="1" spc="400">
                <a:solidFill>
                  <a:srgbClr val="FFFFFF"/>
                </a:solidFill>
                <a:latin typeface="Lato" panose="020F0502020204030203" pitchFamily="34" charset="0"/>
              </a:rPr>
              <a:t>See You Next Time Guys</a:t>
            </a:r>
          </a:p>
        </p:txBody>
      </p:sp>
      <p:grpSp>
        <p:nvGrpSpPr>
          <p:cNvPr id="18" name="Group 17">
            <a:extLst>
              <a:ext uri="{FF2B5EF4-FFF2-40B4-BE49-F238E27FC236}">
                <a16:creationId xmlns:a16="http://schemas.microsoft.com/office/drawing/2014/main" id="{2EC20D72-7ADC-4D30-8E7B-B4EED6B129DA}"/>
              </a:ext>
            </a:extLst>
          </p:cNvPr>
          <p:cNvGrpSpPr/>
          <p:nvPr/>
        </p:nvGrpSpPr>
        <p:grpSpPr>
          <a:xfrm>
            <a:off x="3448803" y="4302343"/>
            <a:ext cx="3708252" cy="982618"/>
            <a:chOff x="838050" y="794336"/>
            <a:chExt cx="1854126" cy="491309"/>
          </a:xfrm>
        </p:grpSpPr>
        <p:sp>
          <p:nvSpPr>
            <p:cNvPr id="19" name="Freeform: Shape 18">
              <a:extLst>
                <a:ext uri="{FF2B5EF4-FFF2-40B4-BE49-F238E27FC236}">
                  <a16:creationId xmlns:a16="http://schemas.microsoft.com/office/drawing/2014/main" id="{D07F84DC-1B2D-458B-A656-D682B691604F}"/>
                </a:ext>
              </a:extLst>
            </p:cNvPr>
            <p:cNvSpPr>
              <a:spLocks/>
            </p:cNvSpPr>
            <p:nvPr/>
          </p:nvSpPr>
          <p:spPr bwMode="auto">
            <a:xfrm>
              <a:off x="838050" y="794336"/>
              <a:ext cx="463473" cy="491309"/>
            </a:xfrm>
            <a:custGeom>
              <a:avLst/>
              <a:gdLst>
                <a:gd name="connsiteX0" fmla="*/ 652130 w 665156"/>
                <a:gd name="connsiteY0" fmla="*/ 0 h 705104"/>
                <a:gd name="connsiteX1" fmla="*/ 652130 w 665156"/>
                <a:gd name="connsiteY1" fmla="*/ 288942 h 705104"/>
                <a:gd name="connsiteX2" fmla="*/ 345185 w 665156"/>
                <a:gd name="connsiteY2" fmla="*/ 705104 h 705104"/>
                <a:gd name="connsiteX3" fmla="*/ 422881 w 665156"/>
                <a:gd name="connsiteY3" fmla="*/ 569258 h 705104"/>
                <a:gd name="connsiteX4" fmla="*/ 422162 w 665156"/>
                <a:gd name="connsiteY4" fmla="*/ 538499 h 705104"/>
                <a:gd name="connsiteX5" fmla="*/ 419003 w 665156"/>
                <a:gd name="connsiteY5" fmla="*/ 532322 h 705104"/>
                <a:gd name="connsiteX6" fmla="*/ 217425 w 665156"/>
                <a:gd name="connsiteY6" fmla="*/ 426397 h 705104"/>
                <a:gd name="connsiteX7" fmla="*/ 33950 w 665156"/>
                <a:gd name="connsiteY7" fmla="*/ 225932 h 705104"/>
                <a:gd name="connsiteX8" fmla="*/ 140021 w 665156"/>
                <a:gd name="connsiteY8" fmla="*/ 280764 h 705104"/>
                <a:gd name="connsiteX9" fmla="*/ 166101 w 665156"/>
                <a:gd name="connsiteY9" fmla="*/ 294245 h 705104"/>
                <a:gd name="connsiteX10" fmla="*/ 200495 w 665156"/>
                <a:gd name="connsiteY10" fmla="*/ 314073 h 705104"/>
                <a:gd name="connsiteX11" fmla="*/ 217425 w 665156"/>
                <a:gd name="connsiteY11" fmla="*/ 320776 h 705104"/>
                <a:gd name="connsiteX12" fmla="*/ 172631 w 665156"/>
                <a:gd name="connsiteY12" fmla="*/ 297620 h 705104"/>
                <a:gd name="connsiteX13" fmla="*/ 166101 w 665156"/>
                <a:gd name="connsiteY13" fmla="*/ 294245 h 705104"/>
                <a:gd name="connsiteX14" fmla="*/ 158373 w 665156"/>
                <a:gd name="connsiteY14" fmla="*/ 289790 h 705104"/>
                <a:gd name="connsiteX15" fmla="*/ 50564 w 665156"/>
                <a:gd name="connsiteY15" fmla="*/ 163421 h 705104"/>
                <a:gd name="connsiteX16" fmla="*/ 0 w 665156"/>
                <a:gd name="connsiteY16" fmla="*/ 4630 h 705104"/>
                <a:gd name="connsiteX17" fmla="*/ 212368 w 665156"/>
                <a:gd name="connsiteY17" fmla="*/ 109533 h 705104"/>
                <a:gd name="connsiteX18" fmla="*/ 384827 w 665156"/>
                <a:gd name="connsiteY18" fmla="*/ 263744 h 705104"/>
                <a:gd name="connsiteX19" fmla="*/ 395539 w 665156"/>
                <a:gd name="connsiteY19" fmla="*/ 303674 h 705104"/>
                <a:gd name="connsiteX20" fmla="*/ 402448 w 665156"/>
                <a:gd name="connsiteY20" fmla="*/ 273831 h 705104"/>
                <a:gd name="connsiteX21" fmla="*/ 478797 w 665156"/>
                <a:gd name="connsiteY21" fmla="*/ 183284 h 705104"/>
                <a:gd name="connsiteX22" fmla="*/ 478797 w 665156"/>
                <a:gd name="connsiteY22" fmla="*/ 269405 h 705104"/>
                <a:gd name="connsiteX23" fmla="*/ 478797 w 665156"/>
                <a:gd name="connsiteY23" fmla="*/ 316262 h 705104"/>
                <a:gd name="connsiteX24" fmla="*/ 477349 w 665156"/>
                <a:gd name="connsiteY24" fmla="*/ 353188 h 705104"/>
                <a:gd name="connsiteX25" fmla="*/ 478797 w 665156"/>
                <a:gd name="connsiteY25" fmla="*/ 444194 h 705104"/>
                <a:gd name="connsiteX26" fmla="*/ 478797 w 665156"/>
                <a:gd name="connsiteY26" fmla="*/ 334123 h 705104"/>
                <a:gd name="connsiteX27" fmla="*/ 478797 w 665156"/>
                <a:gd name="connsiteY27" fmla="*/ 316262 h 705104"/>
                <a:gd name="connsiteX28" fmla="*/ 479519 w 665156"/>
                <a:gd name="connsiteY28" fmla="*/ 297837 h 705104"/>
                <a:gd name="connsiteX29" fmla="*/ 534408 w 665156"/>
                <a:gd name="connsiteY29" fmla="*/ 105658 h 705104"/>
                <a:gd name="connsiteX30" fmla="*/ 652130 w 665156"/>
                <a:gd name="connsiteY30" fmla="*/ 0 h 70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65156" h="705104">
                  <a:moveTo>
                    <a:pt x="652130" y="0"/>
                  </a:moveTo>
                  <a:cubicBezTo>
                    <a:pt x="652130" y="0"/>
                    <a:pt x="584964" y="155252"/>
                    <a:pt x="652130" y="288942"/>
                  </a:cubicBezTo>
                  <a:cubicBezTo>
                    <a:pt x="718575" y="421913"/>
                    <a:pt x="517797" y="632509"/>
                    <a:pt x="345185" y="705104"/>
                  </a:cubicBezTo>
                  <a:cubicBezTo>
                    <a:pt x="345185" y="705104"/>
                    <a:pt x="414248" y="670738"/>
                    <a:pt x="422881" y="569258"/>
                  </a:cubicBezTo>
                  <a:lnTo>
                    <a:pt x="422162" y="538499"/>
                  </a:lnTo>
                  <a:lnTo>
                    <a:pt x="419003" y="532322"/>
                  </a:lnTo>
                  <a:cubicBezTo>
                    <a:pt x="396486" y="495610"/>
                    <a:pt x="342931" y="443462"/>
                    <a:pt x="217425" y="426397"/>
                  </a:cubicBezTo>
                  <a:cubicBezTo>
                    <a:pt x="17336" y="398375"/>
                    <a:pt x="33950" y="225932"/>
                    <a:pt x="33950" y="225932"/>
                  </a:cubicBezTo>
                  <a:cubicBezTo>
                    <a:pt x="79819" y="249643"/>
                    <a:pt x="114220" y="267426"/>
                    <a:pt x="140021" y="280764"/>
                  </a:cubicBezTo>
                  <a:lnTo>
                    <a:pt x="166101" y="294245"/>
                  </a:lnTo>
                  <a:lnTo>
                    <a:pt x="200495" y="314073"/>
                  </a:lnTo>
                  <a:cubicBezTo>
                    <a:pt x="211059" y="318890"/>
                    <a:pt x="217425" y="320776"/>
                    <a:pt x="217425" y="320776"/>
                  </a:cubicBezTo>
                  <a:cubicBezTo>
                    <a:pt x="217425" y="320776"/>
                    <a:pt x="217425" y="320776"/>
                    <a:pt x="172631" y="297620"/>
                  </a:cubicBezTo>
                  <a:lnTo>
                    <a:pt x="166101" y="294245"/>
                  </a:lnTo>
                  <a:lnTo>
                    <a:pt x="158373" y="289790"/>
                  </a:lnTo>
                  <a:cubicBezTo>
                    <a:pt x="124784" y="266348"/>
                    <a:pt x="83069" y="227010"/>
                    <a:pt x="50564" y="163421"/>
                  </a:cubicBezTo>
                  <a:lnTo>
                    <a:pt x="0" y="4630"/>
                  </a:lnTo>
                  <a:cubicBezTo>
                    <a:pt x="0" y="4630"/>
                    <a:pt x="11558" y="82229"/>
                    <a:pt x="212368" y="109533"/>
                  </a:cubicBezTo>
                  <a:cubicBezTo>
                    <a:pt x="312774" y="123544"/>
                    <a:pt x="361351" y="195395"/>
                    <a:pt x="384827" y="263744"/>
                  </a:cubicBezTo>
                  <a:lnTo>
                    <a:pt x="395539" y="303674"/>
                  </a:lnTo>
                  <a:lnTo>
                    <a:pt x="402448" y="273831"/>
                  </a:lnTo>
                  <a:cubicBezTo>
                    <a:pt x="426605" y="207149"/>
                    <a:pt x="478797" y="183284"/>
                    <a:pt x="478797" y="183284"/>
                  </a:cubicBezTo>
                  <a:cubicBezTo>
                    <a:pt x="478797" y="215898"/>
                    <a:pt x="478797" y="244435"/>
                    <a:pt x="478797" y="269405"/>
                  </a:cubicBezTo>
                  <a:lnTo>
                    <a:pt x="478797" y="316262"/>
                  </a:lnTo>
                  <a:lnTo>
                    <a:pt x="477349" y="353188"/>
                  </a:lnTo>
                  <a:cubicBezTo>
                    <a:pt x="476461" y="405179"/>
                    <a:pt x="478797" y="444194"/>
                    <a:pt x="478797" y="444194"/>
                  </a:cubicBezTo>
                  <a:cubicBezTo>
                    <a:pt x="478797" y="444194"/>
                    <a:pt x="478797" y="444194"/>
                    <a:pt x="478797" y="334123"/>
                  </a:cubicBezTo>
                  <a:lnTo>
                    <a:pt x="478797" y="316262"/>
                  </a:lnTo>
                  <a:lnTo>
                    <a:pt x="479519" y="297837"/>
                  </a:lnTo>
                  <a:cubicBezTo>
                    <a:pt x="484394" y="220839"/>
                    <a:pt x="498297" y="136205"/>
                    <a:pt x="534408" y="105658"/>
                  </a:cubicBezTo>
                  <a:cubicBezTo>
                    <a:pt x="607353" y="44563"/>
                    <a:pt x="652130" y="0"/>
                    <a:pt x="65213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020F2F"/>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F5D3B9D1-8623-42A3-801F-9C5914E63A4C}"/>
                </a:ext>
              </a:extLst>
            </p:cNvPr>
            <p:cNvSpPr txBox="1"/>
            <p:nvPr/>
          </p:nvSpPr>
          <p:spPr>
            <a:xfrm>
              <a:off x="1373193" y="863289"/>
              <a:ext cx="1318983" cy="353943"/>
            </a:xfrm>
            <a:prstGeom prst="rect">
              <a:avLst/>
            </a:prstGeom>
            <a:noFill/>
          </p:spPr>
          <p:txBody>
            <a:bodyPr wrap="square" rtlCol="0">
              <a:sp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r>
                <a:rPr kumimoji="0" lang="en-ID" sz="4000" b="0" i="0" u="none" strike="noStrike" kern="1200" cap="none" spc="800" normalizeH="0" baseline="0" noProof="0">
                  <a:ln>
                    <a:noFill/>
                  </a:ln>
                  <a:solidFill>
                    <a:schemeClr val="bg1"/>
                  </a:solidFill>
                  <a:effectLst/>
                  <a:uLnTx/>
                  <a:uFillTx/>
                  <a:latin typeface="Poppins" panose="00000500000000000000"/>
                </a:rPr>
                <a:t>L</a:t>
              </a:r>
              <a:r>
                <a:rPr kumimoji="0" lang="en-US" sz="4000" b="0" i="0" u="none" strike="noStrike" kern="1200" cap="none" spc="800" normalizeH="0" baseline="0" noProof="0">
                  <a:ln>
                    <a:noFill/>
                  </a:ln>
                  <a:solidFill>
                    <a:schemeClr val="bg1"/>
                  </a:solidFill>
                  <a:effectLst/>
                  <a:uLnTx/>
                  <a:uFillTx/>
                  <a:latin typeface="Poppins" panose="00000500000000000000"/>
                </a:rPr>
                <a:t>OGO</a:t>
              </a:r>
            </a:p>
          </p:txBody>
        </p:sp>
      </p:grpSp>
      <p:grpSp>
        <p:nvGrpSpPr>
          <p:cNvPr id="21" name="Group 20">
            <a:extLst>
              <a:ext uri="{FF2B5EF4-FFF2-40B4-BE49-F238E27FC236}">
                <a16:creationId xmlns:a16="http://schemas.microsoft.com/office/drawing/2014/main" id="{03ECA94C-52F3-47EB-B21E-6314C58A16DA}"/>
              </a:ext>
            </a:extLst>
          </p:cNvPr>
          <p:cNvGrpSpPr/>
          <p:nvPr/>
        </p:nvGrpSpPr>
        <p:grpSpPr>
          <a:xfrm>
            <a:off x="21351434" y="1341155"/>
            <a:ext cx="1733320" cy="380594"/>
            <a:chOff x="-2808348" y="655438"/>
            <a:chExt cx="14185914" cy="3114879"/>
          </a:xfrm>
          <a:solidFill>
            <a:schemeClr val="bg1"/>
          </a:solidFill>
        </p:grpSpPr>
        <p:sp>
          <p:nvSpPr>
            <p:cNvPr id="22" name="Freeform 88">
              <a:extLst>
                <a:ext uri="{FF2B5EF4-FFF2-40B4-BE49-F238E27FC236}">
                  <a16:creationId xmlns:a16="http://schemas.microsoft.com/office/drawing/2014/main" id="{AB4AD837-9762-4EAD-A4F6-8AA7A51728F5}"/>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24" name="Freeform: Shape 23">
              <a:extLst>
                <a:ext uri="{FF2B5EF4-FFF2-40B4-BE49-F238E27FC236}">
                  <a16:creationId xmlns:a16="http://schemas.microsoft.com/office/drawing/2014/main" id="{1D336184-027A-4987-BB4B-08E064688313}"/>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25" name="Group 24">
              <a:extLst>
                <a:ext uri="{FF2B5EF4-FFF2-40B4-BE49-F238E27FC236}">
                  <a16:creationId xmlns:a16="http://schemas.microsoft.com/office/drawing/2014/main" id="{F2A0409D-EE49-4B65-AAB2-C7C471157E76}"/>
                </a:ext>
              </a:extLst>
            </p:cNvPr>
            <p:cNvGrpSpPr/>
            <p:nvPr/>
          </p:nvGrpSpPr>
          <p:grpSpPr>
            <a:xfrm>
              <a:off x="2868343" y="938734"/>
              <a:ext cx="2565529" cy="2678828"/>
              <a:chOff x="8223954" y="1597322"/>
              <a:chExt cx="232377" cy="259774"/>
            </a:xfrm>
            <a:grpFill/>
          </p:grpSpPr>
          <p:sp>
            <p:nvSpPr>
              <p:cNvPr id="26" name="Rectangle 119">
                <a:extLst>
                  <a:ext uri="{FF2B5EF4-FFF2-40B4-BE49-F238E27FC236}">
                    <a16:creationId xmlns:a16="http://schemas.microsoft.com/office/drawing/2014/main" id="{386E027F-7214-45C9-823A-B3AEABD115C8}"/>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7" name="Rectangle 120">
                <a:extLst>
                  <a:ext uri="{FF2B5EF4-FFF2-40B4-BE49-F238E27FC236}">
                    <a16:creationId xmlns:a16="http://schemas.microsoft.com/office/drawing/2014/main" id="{F4C9C0F8-8EA3-47DB-85F2-DAAD406AD0FC}"/>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28" name="Freeform 121">
                <a:extLst>
                  <a:ext uri="{FF2B5EF4-FFF2-40B4-BE49-F238E27FC236}">
                    <a16:creationId xmlns:a16="http://schemas.microsoft.com/office/drawing/2014/main" id="{86E9AAE7-F146-48CD-9968-F33EBC737D0D}"/>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6" name="TextBox 35">
            <a:extLst>
              <a:ext uri="{FF2B5EF4-FFF2-40B4-BE49-F238E27FC236}">
                <a16:creationId xmlns:a16="http://schemas.microsoft.com/office/drawing/2014/main" id="{9A8F3CB3-F431-494B-B0BF-48F660B8B6D8}"/>
              </a:ext>
            </a:extLst>
          </p:cNvPr>
          <p:cNvSpPr txBox="1"/>
          <p:nvPr/>
        </p:nvSpPr>
        <p:spPr>
          <a:xfrm>
            <a:off x="20083779" y="12374845"/>
            <a:ext cx="4126729" cy="369332"/>
          </a:xfrm>
          <a:prstGeom prst="rect">
            <a:avLst/>
          </a:prstGeom>
          <a:noFill/>
        </p:spPr>
        <p:txBody>
          <a:bodyPr wrap="square" rtlCol="0">
            <a:spAutoFit/>
          </a:bodyPr>
          <a:lstStyle/>
          <a:p>
            <a:pPr defTabSz="1828800"/>
            <a:r>
              <a:rPr lang="en-US" b="1" spc="400">
                <a:solidFill>
                  <a:srgbClr val="FFFFFF"/>
                </a:solidFill>
                <a:latin typeface="Lato" panose="020F0502020204030203" pitchFamily="34" charset="0"/>
              </a:rPr>
              <a:t>@Diamond Slides 2023</a:t>
            </a:r>
          </a:p>
        </p:txBody>
      </p:sp>
      <p:sp>
        <p:nvSpPr>
          <p:cNvPr id="38" name="DOT 1">
            <a:extLst>
              <a:ext uri="{FF2B5EF4-FFF2-40B4-BE49-F238E27FC236}">
                <a16:creationId xmlns:a16="http://schemas.microsoft.com/office/drawing/2014/main" id="{8A7E1993-9911-437A-A7B8-76C35A66227D}"/>
              </a:ext>
            </a:extLst>
          </p:cNvPr>
          <p:cNvSpPr/>
          <p:nvPr/>
        </p:nvSpPr>
        <p:spPr>
          <a:xfrm>
            <a:off x="8932210" y="9044138"/>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39" name="DOT 2">
            <a:extLst>
              <a:ext uri="{FF2B5EF4-FFF2-40B4-BE49-F238E27FC236}">
                <a16:creationId xmlns:a16="http://schemas.microsoft.com/office/drawing/2014/main" id="{C556721E-DCE8-40F6-AE84-369F7EECBDC9}"/>
              </a:ext>
            </a:extLst>
          </p:cNvPr>
          <p:cNvSpPr/>
          <p:nvPr/>
        </p:nvSpPr>
        <p:spPr>
          <a:xfrm>
            <a:off x="10159562" y="9044138"/>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0" name="DOT 3">
            <a:extLst>
              <a:ext uri="{FF2B5EF4-FFF2-40B4-BE49-F238E27FC236}">
                <a16:creationId xmlns:a16="http://schemas.microsoft.com/office/drawing/2014/main" id="{FF0CC1AC-5B83-43E8-98F9-D85DA0867F6B}"/>
              </a:ext>
            </a:extLst>
          </p:cNvPr>
          <p:cNvSpPr/>
          <p:nvPr/>
        </p:nvSpPr>
        <p:spPr>
          <a:xfrm>
            <a:off x="11393898" y="9044138"/>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1" name="DOT 4">
            <a:extLst>
              <a:ext uri="{FF2B5EF4-FFF2-40B4-BE49-F238E27FC236}">
                <a16:creationId xmlns:a16="http://schemas.microsoft.com/office/drawing/2014/main" id="{BF51C245-95E4-4E80-BD20-7630DD9DF9E5}"/>
              </a:ext>
            </a:extLst>
          </p:cNvPr>
          <p:cNvSpPr/>
          <p:nvPr/>
        </p:nvSpPr>
        <p:spPr>
          <a:xfrm>
            <a:off x="8932210" y="9882626"/>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3" name="DOT 5">
            <a:extLst>
              <a:ext uri="{FF2B5EF4-FFF2-40B4-BE49-F238E27FC236}">
                <a16:creationId xmlns:a16="http://schemas.microsoft.com/office/drawing/2014/main" id="{817F1839-5714-4164-BDB0-7E8E3999E361}"/>
              </a:ext>
            </a:extLst>
          </p:cNvPr>
          <p:cNvSpPr/>
          <p:nvPr/>
        </p:nvSpPr>
        <p:spPr>
          <a:xfrm>
            <a:off x="10159562" y="9882626"/>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4" name="DOT 6">
            <a:extLst>
              <a:ext uri="{FF2B5EF4-FFF2-40B4-BE49-F238E27FC236}">
                <a16:creationId xmlns:a16="http://schemas.microsoft.com/office/drawing/2014/main" id="{10BC85A1-300E-477C-9F69-21204C9F77DB}"/>
              </a:ext>
            </a:extLst>
          </p:cNvPr>
          <p:cNvSpPr/>
          <p:nvPr/>
        </p:nvSpPr>
        <p:spPr>
          <a:xfrm>
            <a:off x="11393898" y="9882626"/>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5" name="DOT 7">
            <a:extLst>
              <a:ext uri="{FF2B5EF4-FFF2-40B4-BE49-F238E27FC236}">
                <a16:creationId xmlns:a16="http://schemas.microsoft.com/office/drawing/2014/main" id="{2C48D016-9663-4F60-AA78-96561A828F84}"/>
              </a:ext>
            </a:extLst>
          </p:cNvPr>
          <p:cNvSpPr/>
          <p:nvPr/>
        </p:nvSpPr>
        <p:spPr>
          <a:xfrm>
            <a:off x="8932210" y="10702884"/>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6" name="DOT 8">
            <a:extLst>
              <a:ext uri="{FF2B5EF4-FFF2-40B4-BE49-F238E27FC236}">
                <a16:creationId xmlns:a16="http://schemas.microsoft.com/office/drawing/2014/main" id="{09EDD4C0-E793-40E4-8273-99D24CDC476D}"/>
              </a:ext>
            </a:extLst>
          </p:cNvPr>
          <p:cNvSpPr/>
          <p:nvPr/>
        </p:nvSpPr>
        <p:spPr>
          <a:xfrm>
            <a:off x="10159562" y="10702884"/>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49" name="DOT 9">
            <a:extLst>
              <a:ext uri="{FF2B5EF4-FFF2-40B4-BE49-F238E27FC236}">
                <a16:creationId xmlns:a16="http://schemas.microsoft.com/office/drawing/2014/main" id="{56EAC911-794D-4456-9ABD-D57E7FE848AB}"/>
              </a:ext>
            </a:extLst>
          </p:cNvPr>
          <p:cNvSpPr/>
          <p:nvPr/>
        </p:nvSpPr>
        <p:spPr>
          <a:xfrm>
            <a:off x="11393898" y="10702884"/>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50" name="DOT 10">
            <a:extLst>
              <a:ext uri="{FF2B5EF4-FFF2-40B4-BE49-F238E27FC236}">
                <a16:creationId xmlns:a16="http://schemas.microsoft.com/office/drawing/2014/main" id="{08CABEFD-81DF-4A3D-A66E-4BB691EC58AE}"/>
              </a:ext>
            </a:extLst>
          </p:cNvPr>
          <p:cNvSpPr/>
          <p:nvPr/>
        </p:nvSpPr>
        <p:spPr>
          <a:xfrm>
            <a:off x="8932210" y="11533368"/>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51" name="DOT 11">
            <a:extLst>
              <a:ext uri="{FF2B5EF4-FFF2-40B4-BE49-F238E27FC236}">
                <a16:creationId xmlns:a16="http://schemas.microsoft.com/office/drawing/2014/main" id="{4C8DD115-8532-4D1C-ABE8-C09B8F73A82C}"/>
              </a:ext>
            </a:extLst>
          </p:cNvPr>
          <p:cNvSpPr/>
          <p:nvPr/>
        </p:nvSpPr>
        <p:spPr>
          <a:xfrm>
            <a:off x="10159562" y="11533368"/>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
        <p:nvSpPr>
          <p:cNvPr id="52" name="DOT 12">
            <a:extLst>
              <a:ext uri="{FF2B5EF4-FFF2-40B4-BE49-F238E27FC236}">
                <a16:creationId xmlns:a16="http://schemas.microsoft.com/office/drawing/2014/main" id="{984C7ECC-60BA-412B-BFFB-21312021C6C7}"/>
              </a:ext>
            </a:extLst>
          </p:cNvPr>
          <p:cNvSpPr/>
          <p:nvPr/>
        </p:nvSpPr>
        <p:spPr>
          <a:xfrm>
            <a:off x="11393898" y="11533368"/>
            <a:ext cx="163444" cy="1634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828800" rtl="0" eaLnBrk="1" fontAlgn="auto" latinLnBrk="0" hangingPunct="1">
              <a:lnSpc>
                <a:spcPct val="100000"/>
              </a:lnSpc>
              <a:spcBef>
                <a:spcPts val="0"/>
              </a:spcBef>
              <a:spcAft>
                <a:spcPts val="0"/>
              </a:spcAft>
              <a:buClrTx/>
              <a:buSzTx/>
              <a:buFontTx/>
              <a:buNone/>
              <a:tabLst/>
              <a:defRPr/>
            </a:pPr>
            <a:endParaRPr kumimoji="0" lang="en-ID" sz="3200" b="0" i="0" u="none" strike="noStrike" kern="1200" cap="none" spc="0" normalizeH="0" baseline="0" noProof="0">
              <a:ln>
                <a:noFill/>
              </a:ln>
              <a:solidFill>
                <a:srgbClr val="00B0F0"/>
              </a:solidFill>
              <a:effectLst/>
              <a:uLnTx/>
              <a:uFillTx/>
              <a:latin typeface="Montserrat Medium" panose="00000600000000000000" pitchFamily="2" charset="0"/>
              <a:ea typeface="+mn-ea"/>
              <a:cs typeface="+mn-cs"/>
            </a:endParaRPr>
          </a:p>
        </p:txBody>
      </p:sp>
    </p:spTree>
    <p:extLst>
      <p:ext uri="{BB962C8B-B14F-4D97-AF65-F5344CB8AC3E}">
        <p14:creationId xmlns:p14="http://schemas.microsoft.com/office/powerpoint/2010/main" val="49479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0"/>
                                  </p:stCondLst>
                                  <p:iterate type="lt">
                                    <p:tmPct val="0"/>
                                  </p:iterate>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200" fill="hold"/>
                                        <p:tgtEl>
                                          <p:spTgt spid="18"/>
                                        </p:tgtEl>
                                        <p:attrNameLst>
                                          <p:attrName>ppt_x</p:attrName>
                                        </p:attrNameLst>
                                      </p:cBhvr>
                                      <p:tavLst>
                                        <p:tav tm="0">
                                          <p:val>
                                            <p:strVal val="#ppt_x"/>
                                          </p:val>
                                        </p:tav>
                                        <p:tav tm="100000">
                                          <p:val>
                                            <p:strVal val="#ppt_x"/>
                                          </p:val>
                                        </p:tav>
                                      </p:tavLst>
                                    </p:anim>
                                    <p:anim calcmode="lin" valueType="num">
                                      <p:cBhvr additive="base">
                                        <p:cTn id="16" dur="12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accel="40000" decel="60000" fill="hold" grpId="0" nodeType="withEffect">
                                  <p:stCondLst>
                                    <p:cond delay="15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ppt_x"/>
                                          </p:val>
                                        </p:tav>
                                        <p:tav tm="100000">
                                          <p:val>
                                            <p:strVal val="#ppt_x"/>
                                          </p:val>
                                        </p:tav>
                                      </p:tavLst>
                                    </p:anim>
                                    <p:anim calcmode="lin" valueType="num">
                                      <p:cBhvr additive="base">
                                        <p:cTn id="20" dur="1000" fill="hold"/>
                                        <p:tgtEl>
                                          <p:spTgt spid="38"/>
                                        </p:tgtEl>
                                        <p:attrNameLst>
                                          <p:attrName>ppt_y</p:attrName>
                                        </p:attrNameLst>
                                      </p:cBhvr>
                                      <p:tavLst>
                                        <p:tav tm="0">
                                          <p:val>
                                            <p:strVal val="0-#ppt_h/2"/>
                                          </p:val>
                                        </p:tav>
                                        <p:tav tm="100000">
                                          <p:val>
                                            <p:strVal val="#ppt_y"/>
                                          </p:val>
                                        </p:tav>
                                      </p:tavLst>
                                    </p:anim>
                                  </p:childTnLst>
                                </p:cTn>
                              </p:par>
                              <p:par>
                                <p:cTn id="21" presetID="2" presetClass="entr" presetSubtype="1" accel="40000" decel="60000" fill="hold" grpId="0" nodeType="withEffect">
                                  <p:stCondLst>
                                    <p:cond delay="1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1000" fill="hold"/>
                                        <p:tgtEl>
                                          <p:spTgt spid="39"/>
                                        </p:tgtEl>
                                        <p:attrNameLst>
                                          <p:attrName>ppt_x</p:attrName>
                                        </p:attrNameLst>
                                      </p:cBhvr>
                                      <p:tavLst>
                                        <p:tav tm="0">
                                          <p:val>
                                            <p:strVal val="#ppt_x"/>
                                          </p:val>
                                        </p:tav>
                                        <p:tav tm="100000">
                                          <p:val>
                                            <p:strVal val="#ppt_x"/>
                                          </p:val>
                                        </p:tav>
                                      </p:tavLst>
                                    </p:anim>
                                    <p:anim calcmode="lin" valueType="num">
                                      <p:cBhvr additive="base">
                                        <p:cTn id="24" dur="1000" fill="hold"/>
                                        <p:tgtEl>
                                          <p:spTgt spid="39"/>
                                        </p:tgtEl>
                                        <p:attrNameLst>
                                          <p:attrName>ppt_y</p:attrName>
                                        </p:attrNameLst>
                                      </p:cBhvr>
                                      <p:tavLst>
                                        <p:tav tm="0">
                                          <p:val>
                                            <p:strVal val="0-#ppt_h/2"/>
                                          </p:val>
                                        </p:tav>
                                        <p:tav tm="100000">
                                          <p:val>
                                            <p:strVal val="#ppt_y"/>
                                          </p:val>
                                        </p:tav>
                                      </p:tavLst>
                                    </p:anim>
                                  </p:childTnLst>
                                </p:cTn>
                              </p:par>
                              <p:par>
                                <p:cTn id="25" presetID="2" presetClass="entr" presetSubtype="1" accel="40000" decel="60000" fill="hold" grpId="0" nodeType="withEffect">
                                  <p:stCondLst>
                                    <p:cond delay="145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1000" fill="hold"/>
                                        <p:tgtEl>
                                          <p:spTgt spid="40"/>
                                        </p:tgtEl>
                                        <p:attrNameLst>
                                          <p:attrName>ppt_x</p:attrName>
                                        </p:attrNameLst>
                                      </p:cBhvr>
                                      <p:tavLst>
                                        <p:tav tm="0">
                                          <p:val>
                                            <p:strVal val="#ppt_x"/>
                                          </p:val>
                                        </p:tav>
                                        <p:tav tm="100000">
                                          <p:val>
                                            <p:strVal val="#ppt_x"/>
                                          </p:val>
                                        </p:tav>
                                      </p:tavLst>
                                    </p:anim>
                                    <p:anim calcmode="lin" valueType="num">
                                      <p:cBhvr additive="base">
                                        <p:cTn id="28" dur="1000" fill="hold"/>
                                        <p:tgtEl>
                                          <p:spTgt spid="40"/>
                                        </p:tgtEl>
                                        <p:attrNameLst>
                                          <p:attrName>ppt_y</p:attrName>
                                        </p:attrNameLst>
                                      </p:cBhvr>
                                      <p:tavLst>
                                        <p:tav tm="0">
                                          <p:val>
                                            <p:strVal val="0-#ppt_h/2"/>
                                          </p:val>
                                        </p:tav>
                                        <p:tav tm="100000">
                                          <p:val>
                                            <p:strVal val="#ppt_y"/>
                                          </p:val>
                                        </p:tav>
                                      </p:tavLst>
                                    </p:anim>
                                  </p:childTnLst>
                                </p:cTn>
                              </p:par>
                              <p:par>
                                <p:cTn id="29" presetID="2" presetClass="entr" presetSubtype="1" accel="40000" decel="60000" fill="hold" grpId="0" nodeType="withEffect">
                                  <p:stCondLst>
                                    <p:cond delay="14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1000" fill="hold"/>
                                        <p:tgtEl>
                                          <p:spTgt spid="41"/>
                                        </p:tgtEl>
                                        <p:attrNameLst>
                                          <p:attrName>ppt_x</p:attrName>
                                        </p:attrNameLst>
                                      </p:cBhvr>
                                      <p:tavLst>
                                        <p:tav tm="0">
                                          <p:val>
                                            <p:strVal val="#ppt_x"/>
                                          </p:val>
                                        </p:tav>
                                        <p:tav tm="100000">
                                          <p:val>
                                            <p:strVal val="#ppt_x"/>
                                          </p:val>
                                        </p:tav>
                                      </p:tavLst>
                                    </p:anim>
                                    <p:anim calcmode="lin" valueType="num">
                                      <p:cBhvr additive="base">
                                        <p:cTn id="32" dur="1000" fill="hold"/>
                                        <p:tgtEl>
                                          <p:spTgt spid="41"/>
                                        </p:tgtEl>
                                        <p:attrNameLst>
                                          <p:attrName>ppt_y</p:attrName>
                                        </p:attrNameLst>
                                      </p:cBhvr>
                                      <p:tavLst>
                                        <p:tav tm="0">
                                          <p:val>
                                            <p:strVal val="0-#ppt_h/2"/>
                                          </p:val>
                                        </p:tav>
                                        <p:tav tm="100000">
                                          <p:val>
                                            <p:strVal val="#ppt_y"/>
                                          </p:val>
                                        </p:tav>
                                      </p:tavLst>
                                    </p:anim>
                                  </p:childTnLst>
                                </p:cTn>
                              </p:par>
                              <p:par>
                                <p:cTn id="33" presetID="2" presetClass="entr" presetSubtype="1" accel="40000" decel="60000" fill="hold" grpId="0" nodeType="withEffect">
                                  <p:stCondLst>
                                    <p:cond delay="135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1000" fill="hold"/>
                                        <p:tgtEl>
                                          <p:spTgt spid="43"/>
                                        </p:tgtEl>
                                        <p:attrNameLst>
                                          <p:attrName>ppt_x</p:attrName>
                                        </p:attrNameLst>
                                      </p:cBhvr>
                                      <p:tavLst>
                                        <p:tav tm="0">
                                          <p:val>
                                            <p:strVal val="#ppt_x"/>
                                          </p:val>
                                        </p:tav>
                                        <p:tav tm="100000">
                                          <p:val>
                                            <p:strVal val="#ppt_x"/>
                                          </p:val>
                                        </p:tav>
                                      </p:tavLst>
                                    </p:anim>
                                    <p:anim calcmode="lin" valueType="num">
                                      <p:cBhvr additive="base">
                                        <p:cTn id="36" dur="1000" fill="hold"/>
                                        <p:tgtEl>
                                          <p:spTgt spid="43"/>
                                        </p:tgtEl>
                                        <p:attrNameLst>
                                          <p:attrName>ppt_y</p:attrName>
                                        </p:attrNameLst>
                                      </p:cBhvr>
                                      <p:tavLst>
                                        <p:tav tm="0">
                                          <p:val>
                                            <p:strVal val="0-#ppt_h/2"/>
                                          </p:val>
                                        </p:tav>
                                        <p:tav tm="100000">
                                          <p:val>
                                            <p:strVal val="#ppt_y"/>
                                          </p:val>
                                        </p:tav>
                                      </p:tavLst>
                                    </p:anim>
                                  </p:childTnLst>
                                </p:cTn>
                              </p:par>
                              <p:par>
                                <p:cTn id="37" presetID="2" presetClass="entr" presetSubtype="1" accel="40000" decel="60000" fill="hold" grpId="0" nodeType="withEffect">
                                  <p:stCondLst>
                                    <p:cond delay="130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1000" fill="hold"/>
                                        <p:tgtEl>
                                          <p:spTgt spid="44"/>
                                        </p:tgtEl>
                                        <p:attrNameLst>
                                          <p:attrName>ppt_x</p:attrName>
                                        </p:attrNameLst>
                                      </p:cBhvr>
                                      <p:tavLst>
                                        <p:tav tm="0">
                                          <p:val>
                                            <p:strVal val="#ppt_x"/>
                                          </p:val>
                                        </p:tav>
                                        <p:tav tm="100000">
                                          <p:val>
                                            <p:strVal val="#ppt_x"/>
                                          </p:val>
                                        </p:tav>
                                      </p:tavLst>
                                    </p:anim>
                                    <p:anim calcmode="lin" valueType="num">
                                      <p:cBhvr additive="base">
                                        <p:cTn id="40" dur="1000" fill="hold"/>
                                        <p:tgtEl>
                                          <p:spTgt spid="44"/>
                                        </p:tgtEl>
                                        <p:attrNameLst>
                                          <p:attrName>ppt_y</p:attrName>
                                        </p:attrNameLst>
                                      </p:cBhvr>
                                      <p:tavLst>
                                        <p:tav tm="0">
                                          <p:val>
                                            <p:strVal val="0-#ppt_h/2"/>
                                          </p:val>
                                        </p:tav>
                                        <p:tav tm="100000">
                                          <p:val>
                                            <p:strVal val="#ppt_y"/>
                                          </p:val>
                                        </p:tav>
                                      </p:tavLst>
                                    </p:anim>
                                  </p:childTnLst>
                                </p:cTn>
                              </p:par>
                              <p:par>
                                <p:cTn id="41" presetID="2" presetClass="entr" presetSubtype="1" accel="40000" decel="60000" fill="hold" grpId="0" nodeType="withEffect">
                                  <p:stCondLst>
                                    <p:cond delay="125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1000" fill="hold"/>
                                        <p:tgtEl>
                                          <p:spTgt spid="45"/>
                                        </p:tgtEl>
                                        <p:attrNameLst>
                                          <p:attrName>ppt_x</p:attrName>
                                        </p:attrNameLst>
                                      </p:cBhvr>
                                      <p:tavLst>
                                        <p:tav tm="0">
                                          <p:val>
                                            <p:strVal val="#ppt_x"/>
                                          </p:val>
                                        </p:tav>
                                        <p:tav tm="100000">
                                          <p:val>
                                            <p:strVal val="#ppt_x"/>
                                          </p:val>
                                        </p:tav>
                                      </p:tavLst>
                                    </p:anim>
                                    <p:anim calcmode="lin" valueType="num">
                                      <p:cBhvr additive="base">
                                        <p:cTn id="44" dur="1000" fill="hold"/>
                                        <p:tgtEl>
                                          <p:spTgt spid="45"/>
                                        </p:tgtEl>
                                        <p:attrNameLst>
                                          <p:attrName>ppt_y</p:attrName>
                                        </p:attrNameLst>
                                      </p:cBhvr>
                                      <p:tavLst>
                                        <p:tav tm="0">
                                          <p:val>
                                            <p:strVal val="0-#ppt_h/2"/>
                                          </p:val>
                                        </p:tav>
                                        <p:tav tm="100000">
                                          <p:val>
                                            <p:strVal val="#ppt_y"/>
                                          </p:val>
                                        </p:tav>
                                      </p:tavLst>
                                    </p:anim>
                                  </p:childTnLst>
                                </p:cTn>
                              </p:par>
                              <p:par>
                                <p:cTn id="45" presetID="2" presetClass="entr" presetSubtype="1" accel="40000" decel="60000" fill="hold" grpId="0" nodeType="withEffect">
                                  <p:stCondLst>
                                    <p:cond delay="120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1000" fill="hold"/>
                                        <p:tgtEl>
                                          <p:spTgt spid="46"/>
                                        </p:tgtEl>
                                        <p:attrNameLst>
                                          <p:attrName>ppt_x</p:attrName>
                                        </p:attrNameLst>
                                      </p:cBhvr>
                                      <p:tavLst>
                                        <p:tav tm="0">
                                          <p:val>
                                            <p:strVal val="#ppt_x"/>
                                          </p:val>
                                        </p:tav>
                                        <p:tav tm="100000">
                                          <p:val>
                                            <p:strVal val="#ppt_x"/>
                                          </p:val>
                                        </p:tav>
                                      </p:tavLst>
                                    </p:anim>
                                    <p:anim calcmode="lin" valueType="num">
                                      <p:cBhvr additive="base">
                                        <p:cTn id="48" dur="1000" fill="hold"/>
                                        <p:tgtEl>
                                          <p:spTgt spid="46"/>
                                        </p:tgtEl>
                                        <p:attrNameLst>
                                          <p:attrName>ppt_y</p:attrName>
                                        </p:attrNameLst>
                                      </p:cBhvr>
                                      <p:tavLst>
                                        <p:tav tm="0">
                                          <p:val>
                                            <p:strVal val="0-#ppt_h/2"/>
                                          </p:val>
                                        </p:tav>
                                        <p:tav tm="100000">
                                          <p:val>
                                            <p:strVal val="#ppt_y"/>
                                          </p:val>
                                        </p:tav>
                                      </p:tavLst>
                                    </p:anim>
                                  </p:childTnLst>
                                </p:cTn>
                              </p:par>
                              <p:par>
                                <p:cTn id="49" presetID="2" presetClass="entr" presetSubtype="1" accel="40000" decel="60000" fill="hold" grpId="0" nodeType="withEffect">
                                  <p:stCondLst>
                                    <p:cond delay="115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1000" fill="hold"/>
                                        <p:tgtEl>
                                          <p:spTgt spid="49"/>
                                        </p:tgtEl>
                                        <p:attrNameLst>
                                          <p:attrName>ppt_x</p:attrName>
                                        </p:attrNameLst>
                                      </p:cBhvr>
                                      <p:tavLst>
                                        <p:tav tm="0">
                                          <p:val>
                                            <p:strVal val="#ppt_x"/>
                                          </p:val>
                                        </p:tav>
                                        <p:tav tm="100000">
                                          <p:val>
                                            <p:strVal val="#ppt_x"/>
                                          </p:val>
                                        </p:tav>
                                      </p:tavLst>
                                    </p:anim>
                                    <p:anim calcmode="lin" valueType="num">
                                      <p:cBhvr additive="base">
                                        <p:cTn id="52" dur="100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accel="40000" decel="60000" fill="hold" grpId="0" nodeType="withEffect">
                                  <p:stCondLst>
                                    <p:cond delay="110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1000" fill="hold"/>
                                        <p:tgtEl>
                                          <p:spTgt spid="50"/>
                                        </p:tgtEl>
                                        <p:attrNameLst>
                                          <p:attrName>ppt_x</p:attrName>
                                        </p:attrNameLst>
                                      </p:cBhvr>
                                      <p:tavLst>
                                        <p:tav tm="0">
                                          <p:val>
                                            <p:strVal val="#ppt_x"/>
                                          </p:val>
                                        </p:tav>
                                        <p:tav tm="100000">
                                          <p:val>
                                            <p:strVal val="#ppt_x"/>
                                          </p:val>
                                        </p:tav>
                                      </p:tavLst>
                                    </p:anim>
                                    <p:anim calcmode="lin" valueType="num">
                                      <p:cBhvr additive="base">
                                        <p:cTn id="56" dur="1000" fill="hold"/>
                                        <p:tgtEl>
                                          <p:spTgt spid="50"/>
                                        </p:tgtEl>
                                        <p:attrNameLst>
                                          <p:attrName>ppt_y</p:attrName>
                                        </p:attrNameLst>
                                      </p:cBhvr>
                                      <p:tavLst>
                                        <p:tav tm="0">
                                          <p:val>
                                            <p:strVal val="0-#ppt_h/2"/>
                                          </p:val>
                                        </p:tav>
                                        <p:tav tm="100000">
                                          <p:val>
                                            <p:strVal val="#ppt_y"/>
                                          </p:val>
                                        </p:tav>
                                      </p:tavLst>
                                    </p:anim>
                                  </p:childTnLst>
                                </p:cTn>
                              </p:par>
                              <p:par>
                                <p:cTn id="57" presetID="2" presetClass="entr" presetSubtype="1" accel="40000" decel="60000" fill="hold" grpId="0" nodeType="withEffect">
                                  <p:stCondLst>
                                    <p:cond delay="105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1000" fill="hold"/>
                                        <p:tgtEl>
                                          <p:spTgt spid="51"/>
                                        </p:tgtEl>
                                        <p:attrNameLst>
                                          <p:attrName>ppt_x</p:attrName>
                                        </p:attrNameLst>
                                      </p:cBhvr>
                                      <p:tavLst>
                                        <p:tav tm="0">
                                          <p:val>
                                            <p:strVal val="#ppt_x"/>
                                          </p:val>
                                        </p:tav>
                                        <p:tav tm="100000">
                                          <p:val>
                                            <p:strVal val="#ppt_x"/>
                                          </p:val>
                                        </p:tav>
                                      </p:tavLst>
                                    </p:anim>
                                    <p:anim calcmode="lin" valueType="num">
                                      <p:cBhvr additive="base">
                                        <p:cTn id="60" dur="1000" fill="hold"/>
                                        <p:tgtEl>
                                          <p:spTgt spid="51"/>
                                        </p:tgtEl>
                                        <p:attrNameLst>
                                          <p:attrName>ppt_y</p:attrName>
                                        </p:attrNameLst>
                                      </p:cBhvr>
                                      <p:tavLst>
                                        <p:tav tm="0">
                                          <p:val>
                                            <p:strVal val="0-#ppt_h/2"/>
                                          </p:val>
                                        </p:tav>
                                        <p:tav tm="100000">
                                          <p:val>
                                            <p:strVal val="#ppt_y"/>
                                          </p:val>
                                        </p:tav>
                                      </p:tavLst>
                                    </p:anim>
                                  </p:childTnLst>
                                </p:cTn>
                              </p:par>
                              <p:par>
                                <p:cTn id="61" presetID="2" presetClass="entr" presetSubtype="1" accel="40000" decel="60000" fill="hold" grpId="0" nodeType="withEffect">
                                  <p:stCondLst>
                                    <p:cond delay="100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1000" fill="hold"/>
                                        <p:tgtEl>
                                          <p:spTgt spid="52"/>
                                        </p:tgtEl>
                                        <p:attrNameLst>
                                          <p:attrName>ppt_x</p:attrName>
                                        </p:attrNameLst>
                                      </p:cBhvr>
                                      <p:tavLst>
                                        <p:tav tm="0">
                                          <p:val>
                                            <p:strVal val="#ppt_x"/>
                                          </p:val>
                                        </p:tav>
                                        <p:tav tm="100000">
                                          <p:val>
                                            <p:strVal val="#ppt_x"/>
                                          </p:val>
                                        </p:tav>
                                      </p:tavLst>
                                    </p:anim>
                                    <p:anim calcmode="lin" valueType="num">
                                      <p:cBhvr additive="base">
                                        <p:cTn id="64" dur="1000" fill="hold"/>
                                        <p:tgtEl>
                                          <p:spTgt spid="52"/>
                                        </p:tgtEl>
                                        <p:attrNameLst>
                                          <p:attrName>ppt_y</p:attrName>
                                        </p:attrNameLst>
                                      </p:cBhvr>
                                      <p:tavLst>
                                        <p:tav tm="0">
                                          <p:val>
                                            <p:strVal val="0-#ppt_h/2"/>
                                          </p:val>
                                        </p:tav>
                                        <p:tav tm="100000">
                                          <p:val>
                                            <p:strVal val="#ppt_y"/>
                                          </p:val>
                                        </p:tav>
                                      </p:tavLst>
                                    </p:anim>
                                  </p:childTnLst>
                                </p:cTn>
                              </p:par>
                              <p:par>
                                <p:cTn id="65" presetID="6" presetClass="emph" presetSubtype="0" repeatCount="3000" autoRev="1" fill="hold" grpId="1" nodeType="withEffect">
                                  <p:stCondLst>
                                    <p:cond delay="1700"/>
                                  </p:stCondLst>
                                  <p:childTnLst>
                                    <p:animScale>
                                      <p:cBhvr>
                                        <p:cTn id="66" dur="500" fill="hold"/>
                                        <p:tgtEl>
                                          <p:spTgt spid="38"/>
                                        </p:tgtEl>
                                      </p:cBhvr>
                                      <p:by x="150000" y="150000"/>
                                    </p:animScale>
                                  </p:childTnLst>
                                </p:cTn>
                              </p:par>
                              <p:par>
                                <p:cTn id="67" presetID="6" presetClass="emph" presetSubtype="0" repeatCount="3000" autoRev="1" fill="hold" grpId="1" nodeType="withEffect">
                                  <p:stCondLst>
                                    <p:cond delay="1800"/>
                                  </p:stCondLst>
                                  <p:childTnLst>
                                    <p:animScale>
                                      <p:cBhvr>
                                        <p:cTn id="68" dur="500" fill="hold"/>
                                        <p:tgtEl>
                                          <p:spTgt spid="39"/>
                                        </p:tgtEl>
                                      </p:cBhvr>
                                      <p:by x="150000" y="150000"/>
                                    </p:animScale>
                                  </p:childTnLst>
                                </p:cTn>
                              </p:par>
                              <p:par>
                                <p:cTn id="69" presetID="6" presetClass="emph" presetSubtype="0" repeatCount="3000" autoRev="1" fill="hold" grpId="1" nodeType="withEffect">
                                  <p:stCondLst>
                                    <p:cond delay="1700"/>
                                  </p:stCondLst>
                                  <p:childTnLst>
                                    <p:animScale>
                                      <p:cBhvr>
                                        <p:cTn id="70" dur="500" fill="hold"/>
                                        <p:tgtEl>
                                          <p:spTgt spid="40"/>
                                        </p:tgtEl>
                                      </p:cBhvr>
                                      <p:by x="150000" y="150000"/>
                                    </p:animScale>
                                  </p:childTnLst>
                                </p:cTn>
                              </p:par>
                              <p:par>
                                <p:cTn id="71" presetID="6" presetClass="emph" presetSubtype="0" repeatCount="3000" autoRev="1" fill="hold" grpId="1" nodeType="withEffect">
                                  <p:stCondLst>
                                    <p:cond delay="1800"/>
                                  </p:stCondLst>
                                  <p:childTnLst>
                                    <p:animScale>
                                      <p:cBhvr>
                                        <p:cTn id="72" dur="500" fill="hold"/>
                                        <p:tgtEl>
                                          <p:spTgt spid="41"/>
                                        </p:tgtEl>
                                      </p:cBhvr>
                                      <p:by x="150000" y="150000"/>
                                    </p:animScale>
                                  </p:childTnLst>
                                </p:cTn>
                              </p:par>
                              <p:par>
                                <p:cTn id="73" presetID="6" presetClass="emph" presetSubtype="0" repeatCount="3000" autoRev="1" fill="hold" grpId="1" nodeType="withEffect">
                                  <p:stCondLst>
                                    <p:cond delay="1700"/>
                                  </p:stCondLst>
                                  <p:childTnLst>
                                    <p:animScale>
                                      <p:cBhvr>
                                        <p:cTn id="74" dur="500" fill="hold"/>
                                        <p:tgtEl>
                                          <p:spTgt spid="43"/>
                                        </p:tgtEl>
                                      </p:cBhvr>
                                      <p:by x="150000" y="150000"/>
                                    </p:animScale>
                                  </p:childTnLst>
                                </p:cTn>
                              </p:par>
                              <p:par>
                                <p:cTn id="75" presetID="6" presetClass="emph" presetSubtype="0" repeatCount="3000" autoRev="1" fill="hold" grpId="1" nodeType="withEffect">
                                  <p:stCondLst>
                                    <p:cond delay="1800"/>
                                  </p:stCondLst>
                                  <p:childTnLst>
                                    <p:animScale>
                                      <p:cBhvr>
                                        <p:cTn id="76" dur="500" fill="hold"/>
                                        <p:tgtEl>
                                          <p:spTgt spid="44"/>
                                        </p:tgtEl>
                                      </p:cBhvr>
                                      <p:by x="150000" y="150000"/>
                                    </p:animScale>
                                  </p:childTnLst>
                                </p:cTn>
                              </p:par>
                              <p:par>
                                <p:cTn id="77" presetID="6" presetClass="emph" presetSubtype="0" repeatCount="3000" autoRev="1" fill="hold" grpId="1" nodeType="withEffect">
                                  <p:stCondLst>
                                    <p:cond delay="1700"/>
                                  </p:stCondLst>
                                  <p:childTnLst>
                                    <p:animScale>
                                      <p:cBhvr>
                                        <p:cTn id="78" dur="500" fill="hold"/>
                                        <p:tgtEl>
                                          <p:spTgt spid="45"/>
                                        </p:tgtEl>
                                      </p:cBhvr>
                                      <p:by x="150000" y="150000"/>
                                    </p:animScale>
                                  </p:childTnLst>
                                </p:cTn>
                              </p:par>
                              <p:par>
                                <p:cTn id="79" presetID="6" presetClass="emph" presetSubtype="0" repeatCount="3000" autoRev="1" fill="hold" grpId="1" nodeType="withEffect">
                                  <p:stCondLst>
                                    <p:cond delay="1900"/>
                                  </p:stCondLst>
                                  <p:childTnLst>
                                    <p:animScale>
                                      <p:cBhvr>
                                        <p:cTn id="80" dur="500" fill="hold"/>
                                        <p:tgtEl>
                                          <p:spTgt spid="46"/>
                                        </p:tgtEl>
                                      </p:cBhvr>
                                      <p:by x="150000" y="150000"/>
                                    </p:animScale>
                                  </p:childTnLst>
                                </p:cTn>
                              </p:par>
                              <p:par>
                                <p:cTn id="81" presetID="6" presetClass="emph" presetSubtype="0" repeatCount="3000" autoRev="1" fill="hold" grpId="1" nodeType="withEffect">
                                  <p:stCondLst>
                                    <p:cond delay="2000"/>
                                  </p:stCondLst>
                                  <p:childTnLst>
                                    <p:animScale>
                                      <p:cBhvr>
                                        <p:cTn id="82" dur="500" fill="hold"/>
                                        <p:tgtEl>
                                          <p:spTgt spid="49"/>
                                        </p:tgtEl>
                                      </p:cBhvr>
                                      <p:by x="150000" y="150000"/>
                                    </p:animScale>
                                  </p:childTnLst>
                                </p:cTn>
                              </p:par>
                              <p:par>
                                <p:cTn id="83" presetID="6" presetClass="emph" presetSubtype="0" repeatCount="3000" autoRev="1" fill="hold" grpId="1" nodeType="withEffect">
                                  <p:stCondLst>
                                    <p:cond delay="1700"/>
                                  </p:stCondLst>
                                  <p:childTnLst>
                                    <p:animScale>
                                      <p:cBhvr>
                                        <p:cTn id="84" dur="500" fill="hold"/>
                                        <p:tgtEl>
                                          <p:spTgt spid="50"/>
                                        </p:tgtEl>
                                      </p:cBhvr>
                                      <p:by x="150000" y="150000"/>
                                    </p:animScale>
                                  </p:childTnLst>
                                </p:cTn>
                              </p:par>
                              <p:par>
                                <p:cTn id="85" presetID="6" presetClass="emph" presetSubtype="0" repeatCount="3000" autoRev="1" fill="hold" grpId="1" nodeType="withEffect">
                                  <p:stCondLst>
                                    <p:cond delay="1900"/>
                                  </p:stCondLst>
                                  <p:childTnLst>
                                    <p:animScale>
                                      <p:cBhvr>
                                        <p:cTn id="86" dur="500" fill="hold"/>
                                        <p:tgtEl>
                                          <p:spTgt spid="51"/>
                                        </p:tgtEl>
                                      </p:cBhvr>
                                      <p:by x="150000" y="150000"/>
                                    </p:animScale>
                                  </p:childTnLst>
                                </p:cTn>
                              </p:par>
                              <p:par>
                                <p:cTn id="87" presetID="6" presetClass="emph" presetSubtype="0" repeatCount="3000" autoRev="1" fill="hold" grpId="1" nodeType="withEffect">
                                  <p:stCondLst>
                                    <p:cond delay="1800"/>
                                  </p:stCondLst>
                                  <p:childTnLst>
                                    <p:animScale>
                                      <p:cBhvr>
                                        <p:cTn id="88" dur="500" fill="hold"/>
                                        <p:tgtEl>
                                          <p:spTgt spid="5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8" grpId="0" animBg="1"/>
      <p:bldP spid="38" grpId="1" animBg="1"/>
      <p:bldP spid="39" grpId="0" animBg="1"/>
      <p:bldP spid="39" grpId="1" animBg="1"/>
      <p:bldP spid="40" grpId="0" animBg="1"/>
      <p:bldP spid="40" grpId="1" animBg="1"/>
      <p:bldP spid="41" grpId="0" animBg="1"/>
      <p:bldP spid="41" grpId="1" animBg="1"/>
      <p:bldP spid="43" grpId="0" animBg="1"/>
      <p:bldP spid="43" grpId="1" animBg="1"/>
      <p:bldP spid="44" grpId="0" animBg="1"/>
      <p:bldP spid="44" grpId="1" animBg="1"/>
      <p:bldP spid="45" grpId="0" animBg="1"/>
      <p:bldP spid="45" grpId="1" animBg="1"/>
      <p:bldP spid="46" grpId="0" animBg="1"/>
      <p:bldP spid="46" grpId="1" animBg="1"/>
      <p:bldP spid="49" grpId="0" animBg="1"/>
      <p:bldP spid="49" grpId="1" animBg="1"/>
      <p:bldP spid="50" grpId="0" animBg="1"/>
      <p:bldP spid="50"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0083558-1A3E-4CDD-9BE4-5EAD12FE59A1}"/>
              </a:ext>
            </a:extLst>
          </p:cNvPr>
          <p:cNvSpPr>
            <a:spLocks noGrp="1"/>
          </p:cNvSpPr>
          <p:nvPr>
            <p:ph type="pic" sz="quarter" idx="12"/>
          </p:nvPr>
        </p:nvSpPr>
        <p:spPr/>
      </p:sp>
      <p:sp>
        <p:nvSpPr>
          <p:cNvPr id="21" name="Rectangle 20">
            <a:extLst>
              <a:ext uri="{FF2B5EF4-FFF2-40B4-BE49-F238E27FC236}">
                <a16:creationId xmlns:a16="http://schemas.microsoft.com/office/drawing/2014/main" id="{BE7750DD-CB44-4C2C-B71D-17D90B85A638}"/>
              </a:ext>
            </a:extLst>
          </p:cNvPr>
          <p:cNvSpPr/>
          <p:nvPr/>
        </p:nvSpPr>
        <p:spPr>
          <a:xfrm>
            <a:off x="1587" y="0"/>
            <a:ext cx="24384000" cy="1371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23" name="Rectangle: Diagonal Corners Rounded 22">
            <a:extLst>
              <a:ext uri="{FF2B5EF4-FFF2-40B4-BE49-F238E27FC236}">
                <a16:creationId xmlns:a16="http://schemas.microsoft.com/office/drawing/2014/main" id="{1182420C-91EB-4584-B145-7485C848854B}"/>
              </a:ext>
            </a:extLst>
          </p:cNvPr>
          <p:cNvSpPr/>
          <p:nvPr/>
        </p:nvSpPr>
        <p:spPr>
          <a:xfrm>
            <a:off x="11700299" y="3579840"/>
            <a:ext cx="12704272" cy="7806882"/>
          </a:xfrm>
          <a:prstGeom prst="round2DiagRect">
            <a:avLst>
              <a:gd name="adj1" fmla="val 50000"/>
              <a:gd name="adj2" fmla="val 0"/>
            </a:avLst>
          </a:prstGeom>
          <a:solidFill>
            <a:schemeClr val="tx2"/>
          </a:solidFill>
          <a:ln>
            <a:noFill/>
          </a:ln>
          <a:effectLst>
            <a:outerShdw blurRad="63500" sx="102000" sy="102000" algn="ctr" rotWithShape="0">
              <a:schemeClr val="tx2">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828800"/>
            <a:endParaRPr lang="en-US" sz="3600">
              <a:solidFill>
                <a:srgbClr val="FFFFFF"/>
              </a:solidFill>
              <a:latin typeface="Calibri" panose="020F0502020204030204"/>
            </a:endParaRPr>
          </a:p>
        </p:txBody>
      </p:sp>
      <p:sp>
        <p:nvSpPr>
          <p:cNvPr id="26" name="TextBox 25">
            <a:extLst>
              <a:ext uri="{FF2B5EF4-FFF2-40B4-BE49-F238E27FC236}">
                <a16:creationId xmlns:a16="http://schemas.microsoft.com/office/drawing/2014/main" id="{A195077B-6B7E-418D-8728-D4C1E74700B2}"/>
              </a:ext>
            </a:extLst>
          </p:cNvPr>
          <p:cNvSpPr txBox="1"/>
          <p:nvPr/>
        </p:nvSpPr>
        <p:spPr>
          <a:xfrm>
            <a:off x="2528758" y="4829825"/>
            <a:ext cx="1951175" cy="430887"/>
          </a:xfrm>
          <a:prstGeom prst="rect">
            <a:avLst/>
          </a:prstGeom>
          <a:noFill/>
        </p:spPr>
        <p:txBody>
          <a:bodyPr wrap="none" rtlCol="0">
            <a:spAutoFit/>
          </a:bodyPr>
          <a:lstStyle/>
          <a:p>
            <a:pPr defTabSz="1828800"/>
            <a:r>
              <a:rPr lang="en-US" sz="2200" spc="600">
                <a:solidFill>
                  <a:schemeClr val="tx2"/>
                </a:solidFill>
                <a:latin typeface="Lato Black" panose="020F0A02020204030203" pitchFamily="34" charset="0"/>
                <a:cs typeface="Poppins Medium" panose="00000600000000000000" pitchFamily="2" charset="0"/>
              </a:rPr>
              <a:t>Company</a:t>
            </a:r>
            <a:endParaRPr lang="en-US" sz="2200" spc="600" dirty="0">
              <a:solidFill>
                <a:schemeClr val="tx2"/>
              </a:solidFill>
              <a:latin typeface="Lato Black" panose="020F0A02020204030203" pitchFamily="34" charset="0"/>
              <a:cs typeface="Poppins Medium" panose="00000600000000000000" pitchFamily="2" charset="0"/>
            </a:endParaRPr>
          </a:p>
        </p:txBody>
      </p:sp>
      <p:sp>
        <p:nvSpPr>
          <p:cNvPr id="27" name="TextBox 26">
            <a:extLst>
              <a:ext uri="{FF2B5EF4-FFF2-40B4-BE49-F238E27FC236}">
                <a16:creationId xmlns:a16="http://schemas.microsoft.com/office/drawing/2014/main" id="{83DEC25D-3D38-4D58-905E-B18F8E6AA6A7}"/>
              </a:ext>
            </a:extLst>
          </p:cNvPr>
          <p:cNvSpPr txBox="1"/>
          <p:nvPr/>
        </p:nvSpPr>
        <p:spPr>
          <a:xfrm>
            <a:off x="2119603" y="5020269"/>
            <a:ext cx="8236228" cy="2123658"/>
          </a:xfrm>
          <a:prstGeom prst="rect">
            <a:avLst/>
          </a:prstGeom>
          <a:noFill/>
        </p:spPr>
        <p:txBody>
          <a:bodyPr wrap="square" rtlCol="0">
            <a:spAutoFit/>
          </a:bodyPr>
          <a:lstStyle/>
          <a:p>
            <a:pPr defTabSz="1828800"/>
            <a:r>
              <a:rPr lang="en-US" sz="13200" b="1" spc="300">
                <a:latin typeface="Lato Black" panose="020F0A02020204030203" pitchFamily="34" charset="0"/>
                <a:cs typeface="Poppins SemiBold" panose="00000700000000000000" pitchFamily="2" charset="0"/>
              </a:rPr>
              <a:t>About Us</a:t>
            </a:r>
            <a:endParaRPr lang="en-US" sz="13200" b="1" spc="300" dirty="0">
              <a:latin typeface="Lato Black" panose="020F0A02020204030203" pitchFamily="34" charset="0"/>
              <a:cs typeface="Poppins SemiBold" panose="00000700000000000000" pitchFamily="2" charset="0"/>
            </a:endParaRPr>
          </a:p>
        </p:txBody>
      </p:sp>
      <p:sp>
        <p:nvSpPr>
          <p:cNvPr id="28" name="TextBox 27">
            <a:extLst>
              <a:ext uri="{FF2B5EF4-FFF2-40B4-BE49-F238E27FC236}">
                <a16:creationId xmlns:a16="http://schemas.microsoft.com/office/drawing/2014/main" id="{86EF8F70-4204-4D18-8655-7C284BF6DB9F}"/>
              </a:ext>
            </a:extLst>
          </p:cNvPr>
          <p:cNvSpPr txBox="1"/>
          <p:nvPr/>
        </p:nvSpPr>
        <p:spPr>
          <a:xfrm>
            <a:off x="2251361" y="7095978"/>
            <a:ext cx="4746964" cy="1041119"/>
          </a:xfrm>
          <a:prstGeom prst="rect">
            <a:avLst/>
          </a:prstGeom>
          <a:noFill/>
        </p:spPr>
        <p:txBody>
          <a:bodyPr wrap="square" rtlCol="0">
            <a:spAutoFit/>
          </a:bodyPr>
          <a:lstStyle/>
          <a:p>
            <a:pPr defTabSz="1828800">
              <a:lnSpc>
                <a:spcPct val="150000"/>
              </a:lnSpc>
            </a:pP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ipsum dolor </a:t>
            </a:r>
            <a:r>
              <a:rPr lang="en-US" sz="220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sthe</a:t>
            </a:r>
            <a:r>
              <a:rPr lang="en-US" sz="22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mawna.</a:t>
            </a:r>
            <a:endParaRPr lang="en-US" sz="22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33" name="Rectangle: Rounded Corners 32">
            <a:extLst>
              <a:ext uri="{FF2B5EF4-FFF2-40B4-BE49-F238E27FC236}">
                <a16:creationId xmlns:a16="http://schemas.microsoft.com/office/drawing/2014/main" id="{F474E0AE-C641-4BA3-B7A4-CBE4A2953EA5}"/>
              </a:ext>
            </a:extLst>
          </p:cNvPr>
          <p:cNvSpPr/>
          <p:nvPr/>
        </p:nvSpPr>
        <p:spPr>
          <a:xfrm>
            <a:off x="2336900" y="8857951"/>
            <a:ext cx="2402666" cy="61195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ID" sz="2400">
                <a:solidFill>
                  <a:srgbClr val="FFFFFF"/>
                </a:solidFill>
                <a:latin typeface="Lato Black" panose="020F0A02020204030203" pitchFamily="34" charset="0"/>
              </a:rPr>
              <a:t>R</a:t>
            </a:r>
            <a:r>
              <a:rPr lang="en-US" sz="2400">
                <a:solidFill>
                  <a:srgbClr val="FFFFFF"/>
                </a:solidFill>
                <a:latin typeface="Lato Black" panose="020F0A02020204030203" pitchFamily="34" charset="0"/>
              </a:rPr>
              <a:t>ead More</a:t>
            </a:r>
            <a:endParaRPr lang="en-US" sz="2800">
              <a:solidFill>
                <a:srgbClr val="FFFFFF"/>
              </a:solidFill>
              <a:latin typeface="Lato Black" panose="020F0A02020204030203" pitchFamily="34" charset="0"/>
            </a:endParaRPr>
          </a:p>
        </p:txBody>
      </p:sp>
      <p:grpSp>
        <p:nvGrpSpPr>
          <p:cNvPr id="29" name="Group 28">
            <a:extLst>
              <a:ext uri="{FF2B5EF4-FFF2-40B4-BE49-F238E27FC236}">
                <a16:creationId xmlns:a16="http://schemas.microsoft.com/office/drawing/2014/main" id="{06615B37-EFF7-4605-905D-AAF6EAA18107}"/>
              </a:ext>
            </a:extLst>
          </p:cNvPr>
          <p:cNvGrpSpPr/>
          <p:nvPr/>
        </p:nvGrpSpPr>
        <p:grpSpPr>
          <a:xfrm>
            <a:off x="11331575" y="8181512"/>
            <a:ext cx="858678" cy="858678"/>
            <a:chOff x="6686447" y="968786"/>
            <a:chExt cx="970178" cy="970178"/>
          </a:xfrm>
        </p:grpSpPr>
        <p:sp>
          <p:nvSpPr>
            <p:cNvPr id="30" name="Oval 29">
              <a:extLst>
                <a:ext uri="{FF2B5EF4-FFF2-40B4-BE49-F238E27FC236}">
                  <a16:creationId xmlns:a16="http://schemas.microsoft.com/office/drawing/2014/main" id="{0C0265F4-98FC-46CC-A007-AF423B39FC91}"/>
                </a:ext>
              </a:extLst>
            </p:cNvPr>
            <p:cNvSpPr/>
            <p:nvPr/>
          </p:nvSpPr>
          <p:spPr>
            <a:xfrm>
              <a:off x="6686447" y="968786"/>
              <a:ext cx="970178" cy="9701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31" name="Half Frame 30">
              <a:extLst>
                <a:ext uri="{FF2B5EF4-FFF2-40B4-BE49-F238E27FC236}">
                  <a16:creationId xmlns:a16="http://schemas.microsoft.com/office/drawing/2014/main" id="{7A97D62D-16BD-4891-9E97-F7D035E2FEB4}"/>
                </a:ext>
              </a:extLst>
            </p:cNvPr>
            <p:cNvSpPr/>
            <p:nvPr/>
          </p:nvSpPr>
          <p:spPr>
            <a:xfrm rot="8100000">
              <a:off x="6939908" y="1279294"/>
              <a:ext cx="349163" cy="349163"/>
            </a:xfrm>
            <a:prstGeom prst="halfFrame">
              <a:avLst>
                <a:gd name="adj1" fmla="val 8095"/>
                <a:gd name="adj2" fmla="val 8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Calibri" panose="020F0502020204030204"/>
              </a:endParaRPr>
            </a:p>
          </p:txBody>
        </p:sp>
      </p:grpSp>
      <p:sp>
        <p:nvSpPr>
          <p:cNvPr id="52" name="TextBox 51">
            <a:extLst>
              <a:ext uri="{FF2B5EF4-FFF2-40B4-BE49-F238E27FC236}">
                <a16:creationId xmlns:a16="http://schemas.microsoft.com/office/drawing/2014/main" id="{FA645D1B-4471-433B-9BA9-CDE799EEA776}"/>
              </a:ext>
            </a:extLst>
          </p:cNvPr>
          <p:cNvSpPr txBox="1"/>
          <p:nvPr/>
        </p:nvSpPr>
        <p:spPr>
          <a:xfrm>
            <a:off x="12287505" y="5500637"/>
            <a:ext cx="1372492" cy="830997"/>
          </a:xfrm>
          <a:prstGeom prst="rect">
            <a:avLst/>
          </a:prstGeom>
          <a:noFill/>
        </p:spPr>
        <p:txBody>
          <a:bodyPr wrap="none" rtlCol="0">
            <a:spAutoFit/>
          </a:bodyPr>
          <a:lstStyle/>
          <a:p>
            <a:pPr defTabSz="1828800"/>
            <a:r>
              <a:rPr lang="en-US" sz="4800" spc="300">
                <a:solidFill>
                  <a:srgbClr val="FFFFFF"/>
                </a:solidFill>
                <a:latin typeface="Lato Black" panose="020F0A02020204030203" pitchFamily="34" charset="0"/>
                <a:cs typeface="Poppins Medium" panose="00000600000000000000" pitchFamily="2" charset="0"/>
              </a:rPr>
              <a:t>01&gt;</a:t>
            </a:r>
            <a:endParaRPr lang="en-US" sz="4800" spc="300" dirty="0">
              <a:solidFill>
                <a:srgbClr val="FFFFFF"/>
              </a:solidFill>
              <a:latin typeface="Lato Black" panose="020F0A02020204030203" pitchFamily="34" charset="0"/>
              <a:cs typeface="Poppins Medium" panose="00000600000000000000" pitchFamily="2" charset="0"/>
            </a:endParaRPr>
          </a:p>
        </p:txBody>
      </p:sp>
      <p:sp>
        <p:nvSpPr>
          <p:cNvPr id="53" name="TextBox 52">
            <a:extLst>
              <a:ext uri="{FF2B5EF4-FFF2-40B4-BE49-F238E27FC236}">
                <a16:creationId xmlns:a16="http://schemas.microsoft.com/office/drawing/2014/main" id="{0475EA22-8319-407F-BB7C-7BD1BD821880}"/>
              </a:ext>
            </a:extLst>
          </p:cNvPr>
          <p:cNvSpPr txBox="1"/>
          <p:nvPr/>
        </p:nvSpPr>
        <p:spPr>
          <a:xfrm>
            <a:off x="21418985" y="6294757"/>
            <a:ext cx="1529586" cy="830997"/>
          </a:xfrm>
          <a:prstGeom prst="rect">
            <a:avLst/>
          </a:prstGeom>
          <a:noFill/>
        </p:spPr>
        <p:txBody>
          <a:bodyPr wrap="none" rtlCol="0">
            <a:spAutoFit/>
          </a:bodyPr>
          <a:lstStyle/>
          <a:p>
            <a:pPr defTabSz="1828800"/>
            <a:r>
              <a:rPr lang="en-US" sz="4800" spc="300">
                <a:solidFill>
                  <a:srgbClr val="FFFFFF"/>
                </a:solidFill>
                <a:latin typeface="Lato Black" panose="020F0A02020204030203" pitchFamily="34" charset="0"/>
                <a:cs typeface="Poppins Medium" panose="00000600000000000000" pitchFamily="2" charset="0"/>
              </a:rPr>
              <a:t>02 &gt;</a:t>
            </a:r>
            <a:endParaRPr lang="en-US" sz="4800" spc="300" dirty="0">
              <a:solidFill>
                <a:srgbClr val="FFFFFF"/>
              </a:solidFill>
              <a:latin typeface="Lato Black" panose="020F0A02020204030203" pitchFamily="34" charset="0"/>
              <a:cs typeface="Poppins Medium" panose="00000600000000000000" pitchFamily="2" charset="0"/>
            </a:endParaRPr>
          </a:p>
        </p:txBody>
      </p:sp>
      <p:sp>
        <p:nvSpPr>
          <p:cNvPr id="58" name="TextBox 57">
            <a:extLst>
              <a:ext uri="{FF2B5EF4-FFF2-40B4-BE49-F238E27FC236}">
                <a16:creationId xmlns:a16="http://schemas.microsoft.com/office/drawing/2014/main" id="{EE74A434-7699-4C03-9EE6-21BA804E0ACF}"/>
              </a:ext>
            </a:extLst>
          </p:cNvPr>
          <p:cNvSpPr txBox="1"/>
          <p:nvPr/>
        </p:nvSpPr>
        <p:spPr>
          <a:xfrm>
            <a:off x="14442749" y="5190552"/>
            <a:ext cx="6379748" cy="4524315"/>
          </a:xfrm>
          <a:prstGeom prst="rect">
            <a:avLst/>
          </a:prstGeom>
          <a:noFill/>
        </p:spPr>
        <p:txBody>
          <a:bodyPr wrap="square" rtlCol="0">
            <a:spAutoFit/>
          </a:bodyPr>
          <a:lstStyle/>
          <a:p>
            <a:pPr defTabSz="1828800"/>
            <a:r>
              <a:rPr lang="en-US" sz="9600" b="1" spc="300">
                <a:solidFill>
                  <a:srgbClr val="FFFFFF"/>
                </a:solidFill>
                <a:latin typeface="Lato Black" panose="020F0A02020204030203" pitchFamily="34" charset="0"/>
                <a:cs typeface="Poppins SemiBold" panose="00000700000000000000" pitchFamily="2" charset="0"/>
              </a:rPr>
              <a:t>THIS IS OUR</a:t>
            </a:r>
            <a:r>
              <a:rPr lang="en-US" sz="9600" b="1" spc="300">
                <a:gradFill>
                  <a:gsLst>
                    <a:gs pos="100000">
                      <a:srgbClr val="FF66C1">
                        <a:lumMod val="75000"/>
                      </a:srgbClr>
                    </a:gs>
                    <a:gs pos="3000">
                      <a:srgbClr val="5A0FEA"/>
                    </a:gs>
                  </a:gsLst>
                  <a:path path="circle">
                    <a:fillToRect l="100000" t="100000"/>
                  </a:path>
                </a:gradFill>
                <a:latin typeface="Lato Black" panose="020F0A02020204030203" pitchFamily="34" charset="0"/>
                <a:cs typeface="Poppins SemiBold" panose="00000700000000000000" pitchFamily="2" charset="0"/>
              </a:rPr>
              <a:t> </a:t>
            </a:r>
            <a:r>
              <a:rPr lang="en-US" sz="9600" b="1" spc="300">
                <a:latin typeface="Lato Black" panose="020F0A02020204030203" pitchFamily="34" charset="0"/>
                <a:cs typeface="Poppins SemiBold" panose="00000700000000000000" pitchFamily="2" charset="0"/>
              </a:rPr>
              <a:t>PROJECT</a:t>
            </a:r>
            <a:endParaRPr lang="en-US" sz="9600" b="1" spc="300" dirty="0">
              <a:latin typeface="Lato Black" panose="020F0A02020204030203" pitchFamily="34" charset="0"/>
              <a:cs typeface="Poppins SemiBold" panose="00000700000000000000" pitchFamily="2" charset="0"/>
            </a:endParaRPr>
          </a:p>
        </p:txBody>
      </p:sp>
      <p:sp>
        <p:nvSpPr>
          <p:cNvPr id="59" name="TextBox 58">
            <a:extLst>
              <a:ext uri="{FF2B5EF4-FFF2-40B4-BE49-F238E27FC236}">
                <a16:creationId xmlns:a16="http://schemas.microsoft.com/office/drawing/2014/main" id="{EDBCA895-A806-47D3-8AA3-2E1492932696}"/>
              </a:ext>
            </a:extLst>
          </p:cNvPr>
          <p:cNvSpPr txBox="1"/>
          <p:nvPr/>
        </p:nvSpPr>
        <p:spPr>
          <a:xfrm>
            <a:off x="14523566" y="9628452"/>
            <a:ext cx="3908090" cy="868636"/>
          </a:xfrm>
          <a:prstGeom prst="rect">
            <a:avLst/>
          </a:prstGeom>
          <a:noFill/>
        </p:spPr>
        <p:txBody>
          <a:bodyPr wrap="square" rtlCol="0">
            <a:spAutoFit/>
          </a:bodyPr>
          <a:lstStyle/>
          <a:p>
            <a:pPr defTabSz="1828800">
              <a:lnSpc>
                <a:spcPct val="150000"/>
              </a:lnSpc>
            </a:pPr>
            <a:r>
              <a:rPr lang="en-US"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Voluptate</a:t>
            </a:r>
            <a:r>
              <a:rPr lang="en-US"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beliton</a:t>
            </a:r>
            <a:r>
              <a:rPr lang="en-US"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essesa</a:t>
            </a:r>
            <a:r>
              <a:rPr lang="en-US"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in </a:t>
            </a:r>
            <a:r>
              <a:rPr lang="en-US"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cillum</a:t>
            </a:r>
            <a:r>
              <a:rPr lang="en-US"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sthe</a:t>
            </a:r>
            <a:r>
              <a:rPr lang="en-US">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mawna.</a:t>
            </a:r>
            <a:endParaRPr lang="en-US"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60" name="TextBox 59">
            <a:extLst>
              <a:ext uri="{FF2B5EF4-FFF2-40B4-BE49-F238E27FC236}">
                <a16:creationId xmlns:a16="http://schemas.microsoft.com/office/drawing/2014/main" id="{9575AF39-308C-4487-914A-9108B9B932E3}"/>
              </a:ext>
            </a:extLst>
          </p:cNvPr>
          <p:cNvSpPr txBox="1"/>
          <p:nvPr/>
        </p:nvSpPr>
        <p:spPr>
          <a:xfrm>
            <a:off x="20366984" y="3734474"/>
            <a:ext cx="2869918" cy="369332"/>
          </a:xfrm>
          <a:prstGeom prst="rect">
            <a:avLst/>
          </a:prstGeom>
          <a:noFill/>
        </p:spPr>
        <p:txBody>
          <a:bodyPr wrap="square" rtlCol="0">
            <a:spAutoFit/>
          </a:bodyPr>
          <a:lstStyle/>
          <a:p>
            <a:pPr defTabSz="1828800"/>
            <a:r>
              <a:rPr lang="en-US" b="1" spc="300">
                <a:solidFill>
                  <a:srgbClr val="FFFFFF"/>
                </a:solidFill>
                <a:latin typeface="Lato Black" panose="020F0A02020204030203" pitchFamily="34" charset="0"/>
                <a:cs typeface="Poppins SemiBold" panose="00000700000000000000" pitchFamily="2" charset="0"/>
              </a:rPr>
              <a:t>Since</a:t>
            </a:r>
            <a:r>
              <a:rPr lang="en-US" b="1" spc="300">
                <a:solidFill>
                  <a:srgbClr val="FFFFFF">
                    <a:lumMod val="95000"/>
                  </a:srgbClr>
                </a:solidFill>
                <a:latin typeface="Lato Black" panose="020F0A02020204030203" pitchFamily="34" charset="0"/>
                <a:cs typeface="Poppins SemiBold" panose="00000700000000000000" pitchFamily="2" charset="0"/>
              </a:rPr>
              <a:t> </a:t>
            </a:r>
            <a:r>
              <a:rPr lang="en-US" sz="1600" b="1" spc="300">
                <a:solidFill>
                  <a:srgbClr val="FFFFFF">
                    <a:lumMod val="95000"/>
                  </a:srgbClr>
                </a:solidFill>
                <a:latin typeface="Lato Black" panose="020F0A02020204030203" pitchFamily="34" charset="0"/>
                <a:cs typeface="Poppins SemiBold" panose="00000700000000000000" pitchFamily="2" charset="0"/>
              </a:rPr>
              <a:t>2004-2020</a:t>
            </a:r>
            <a:endParaRPr lang="en-US" b="1" spc="300" dirty="0">
              <a:solidFill>
                <a:srgbClr val="FFFFFF">
                  <a:lumMod val="95000"/>
                </a:srgbClr>
              </a:solidFill>
              <a:latin typeface="Lato Black" panose="020F0A02020204030203" pitchFamily="34" charset="0"/>
              <a:cs typeface="Poppins SemiBold" panose="00000700000000000000" pitchFamily="2" charset="0"/>
            </a:endParaRPr>
          </a:p>
        </p:txBody>
      </p:sp>
      <p:sp>
        <p:nvSpPr>
          <p:cNvPr id="61" name="TextBox 60">
            <a:extLst>
              <a:ext uri="{FF2B5EF4-FFF2-40B4-BE49-F238E27FC236}">
                <a16:creationId xmlns:a16="http://schemas.microsoft.com/office/drawing/2014/main" id="{74ED5B8B-A3BA-4479-9118-CD8C4BE494D6}"/>
              </a:ext>
            </a:extLst>
          </p:cNvPr>
          <p:cNvSpPr txBox="1"/>
          <p:nvPr/>
        </p:nvSpPr>
        <p:spPr>
          <a:xfrm>
            <a:off x="21387163" y="7616537"/>
            <a:ext cx="1807790" cy="307777"/>
          </a:xfrm>
          <a:prstGeom prst="rect">
            <a:avLst/>
          </a:prstGeom>
          <a:noFill/>
        </p:spPr>
        <p:txBody>
          <a:bodyPr wrap="square" rtlCol="0">
            <a:spAutoFit/>
          </a:bodyPr>
          <a:lstStyle/>
          <a:p>
            <a:pPr defTabSz="1828800"/>
            <a:r>
              <a:rPr lang="en-ID" sz="1400" b="1" spc="300">
                <a:solidFill>
                  <a:srgbClr val="FFFFFF"/>
                </a:solidFill>
                <a:latin typeface="Lato Black" panose="020F0A02020204030203" pitchFamily="34" charset="0"/>
                <a:cs typeface="Poppins SemiBold" panose="00000700000000000000" pitchFamily="2" charset="0"/>
              </a:rPr>
              <a:t>Next To Read</a:t>
            </a:r>
            <a:endParaRPr lang="en-US" sz="1400" b="1" spc="300" dirty="0">
              <a:solidFill>
                <a:srgbClr val="FFFFFF"/>
              </a:solidFill>
              <a:latin typeface="Lato Black" panose="020F0A02020204030203" pitchFamily="34" charset="0"/>
              <a:cs typeface="Poppins SemiBold" panose="00000700000000000000" pitchFamily="2" charset="0"/>
            </a:endParaRPr>
          </a:p>
        </p:txBody>
      </p:sp>
      <p:cxnSp>
        <p:nvCxnSpPr>
          <p:cNvPr id="54" name="Straight Connector 53">
            <a:extLst>
              <a:ext uri="{FF2B5EF4-FFF2-40B4-BE49-F238E27FC236}">
                <a16:creationId xmlns:a16="http://schemas.microsoft.com/office/drawing/2014/main" id="{12C49735-6C93-4076-A60F-AD8F5C5B4880}"/>
              </a:ext>
            </a:extLst>
          </p:cNvPr>
          <p:cNvCxnSpPr>
            <a:cxnSpLocks/>
          </p:cNvCxnSpPr>
          <p:nvPr/>
        </p:nvCxnSpPr>
        <p:spPr>
          <a:xfrm rot="16200000">
            <a:off x="117095" y="796727"/>
            <a:ext cx="6614158"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8237ACA5-B56C-4713-A554-7D787D862D03}"/>
              </a:ext>
            </a:extLst>
          </p:cNvPr>
          <p:cNvGrpSpPr/>
          <p:nvPr/>
        </p:nvGrpSpPr>
        <p:grpSpPr>
          <a:xfrm>
            <a:off x="5301047" y="9001338"/>
            <a:ext cx="1733320" cy="380594"/>
            <a:chOff x="-2808348" y="655438"/>
            <a:chExt cx="14185914" cy="3114879"/>
          </a:xfrm>
          <a:solidFill>
            <a:schemeClr val="tx2"/>
          </a:solidFill>
        </p:grpSpPr>
        <p:sp>
          <p:nvSpPr>
            <p:cNvPr id="56" name="Freeform 88">
              <a:extLst>
                <a:ext uri="{FF2B5EF4-FFF2-40B4-BE49-F238E27FC236}">
                  <a16:creationId xmlns:a16="http://schemas.microsoft.com/office/drawing/2014/main" id="{35B5901F-74F8-4145-8148-BCE5241029A9}"/>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57" name="Freeform: Shape 56">
              <a:extLst>
                <a:ext uri="{FF2B5EF4-FFF2-40B4-BE49-F238E27FC236}">
                  <a16:creationId xmlns:a16="http://schemas.microsoft.com/office/drawing/2014/main" id="{B2ACAB2E-BC7E-4895-846A-B059AEAFFE8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62" name="Group 61">
              <a:extLst>
                <a:ext uri="{FF2B5EF4-FFF2-40B4-BE49-F238E27FC236}">
                  <a16:creationId xmlns:a16="http://schemas.microsoft.com/office/drawing/2014/main" id="{1C20A2D1-726D-4FF9-B66C-2AEE65C6F557}"/>
                </a:ext>
              </a:extLst>
            </p:cNvPr>
            <p:cNvGrpSpPr/>
            <p:nvPr/>
          </p:nvGrpSpPr>
          <p:grpSpPr>
            <a:xfrm>
              <a:off x="2868343" y="938734"/>
              <a:ext cx="2565529" cy="2678828"/>
              <a:chOff x="8223954" y="1597322"/>
              <a:chExt cx="232377" cy="259774"/>
            </a:xfrm>
            <a:grpFill/>
          </p:grpSpPr>
          <p:sp>
            <p:nvSpPr>
              <p:cNvPr id="63" name="Rectangle 119">
                <a:extLst>
                  <a:ext uri="{FF2B5EF4-FFF2-40B4-BE49-F238E27FC236}">
                    <a16:creationId xmlns:a16="http://schemas.microsoft.com/office/drawing/2014/main" id="{4A36295F-519D-472E-8BAE-696DFFC2DB39}"/>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4" name="Rectangle 120">
                <a:extLst>
                  <a:ext uri="{FF2B5EF4-FFF2-40B4-BE49-F238E27FC236}">
                    <a16:creationId xmlns:a16="http://schemas.microsoft.com/office/drawing/2014/main" id="{16DBB38F-E390-453D-B207-8D70F00676D6}"/>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5" name="Freeform 121">
                <a:extLst>
                  <a:ext uri="{FF2B5EF4-FFF2-40B4-BE49-F238E27FC236}">
                    <a16:creationId xmlns:a16="http://schemas.microsoft.com/office/drawing/2014/main" id="{3BE224ED-4EEC-4847-842B-957EC3B25E01}"/>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665262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300"/>
                                        <p:tgtEl>
                                          <p:spTgt spid="28"/>
                                        </p:tgtEl>
                                      </p:cBhvr>
                                    </p:animEffect>
                                  </p:childTnLst>
                                </p:cTn>
                              </p:par>
                              <p:par>
                                <p:cTn id="20" presetID="2" presetClass="entr" presetSubtype="8" decel="100000" fill="hold" nodeType="withEffect">
                                  <p:stCondLst>
                                    <p:cond delay="750"/>
                                  </p:stCondLst>
                                  <p:iterate type="lt">
                                    <p:tmPct val="10000"/>
                                  </p:iterate>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0-#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0"/>
                                  </p:stCondLst>
                                  <p:iterate type="lt">
                                    <p:tmPct val="10000"/>
                                  </p:iterate>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1000" fill="hold"/>
                                        <p:tgtEl>
                                          <p:spTgt spid="52"/>
                                        </p:tgtEl>
                                        <p:attrNameLst>
                                          <p:attrName>ppt_x</p:attrName>
                                        </p:attrNameLst>
                                      </p:cBhvr>
                                      <p:tavLst>
                                        <p:tav tm="0">
                                          <p:val>
                                            <p:strVal val="0-#ppt_w/2"/>
                                          </p:val>
                                        </p:tav>
                                        <p:tav tm="100000">
                                          <p:val>
                                            <p:strVal val="#ppt_x"/>
                                          </p:val>
                                        </p:tav>
                                      </p:tavLst>
                                    </p:anim>
                                    <p:anim calcmode="lin" valueType="num">
                                      <p:cBhvr additive="base">
                                        <p:cTn id="27" dur="1000" fill="hold"/>
                                        <p:tgtEl>
                                          <p:spTgt spid="5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0"/>
                                  </p:stCondLst>
                                  <p:iterate type="lt">
                                    <p:tmPct val="10000"/>
                                  </p:iterate>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0-#ppt_w/2"/>
                                          </p:val>
                                        </p:tav>
                                        <p:tav tm="100000">
                                          <p:val>
                                            <p:strVal val="#ppt_x"/>
                                          </p:val>
                                        </p:tav>
                                      </p:tavLst>
                                    </p:anim>
                                    <p:anim calcmode="lin" valueType="num">
                                      <p:cBhvr additive="base">
                                        <p:cTn id="31" dur="10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0"/>
                                  </p:stCondLst>
                                  <p:iterate type="lt">
                                    <p:tmPct val="10000"/>
                                  </p:iterate>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fill="hold"/>
                                        <p:tgtEl>
                                          <p:spTgt spid="58"/>
                                        </p:tgtEl>
                                        <p:attrNameLst>
                                          <p:attrName>ppt_x</p:attrName>
                                        </p:attrNameLst>
                                      </p:cBhvr>
                                      <p:tavLst>
                                        <p:tav tm="0">
                                          <p:val>
                                            <p:strVal val="0-#ppt_w/2"/>
                                          </p:val>
                                        </p:tav>
                                        <p:tav tm="100000">
                                          <p:val>
                                            <p:strVal val="#ppt_x"/>
                                          </p:val>
                                        </p:tav>
                                      </p:tavLst>
                                    </p:anim>
                                    <p:anim calcmode="lin" valueType="num">
                                      <p:cBhvr additive="base">
                                        <p:cTn id="35" dur="500" fill="hold"/>
                                        <p:tgtEl>
                                          <p:spTgt spid="58"/>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300"/>
                                        <p:tgtEl>
                                          <p:spTgt spid="59"/>
                                        </p:tgtEl>
                                      </p:cBhvr>
                                    </p:animEffect>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fill="hold"/>
                                        <p:tgtEl>
                                          <p:spTgt spid="60"/>
                                        </p:tgtEl>
                                        <p:attrNameLst>
                                          <p:attrName>ppt_x</p:attrName>
                                        </p:attrNameLst>
                                      </p:cBhvr>
                                      <p:tavLst>
                                        <p:tav tm="0">
                                          <p:val>
                                            <p:strVal val="0-#ppt_w/2"/>
                                          </p:val>
                                        </p:tav>
                                        <p:tav tm="100000">
                                          <p:val>
                                            <p:strVal val="#ppt_x"/>
                                          </p:val>
                                        </p:tav>
                                      </p:tavLst>
                                    </p:anim>
                                    <p:anim calcmode="lin" valueType="num">
                                      <p:cBhvr additive="base">
                                        <p:cTn id="42" dur="500" fill="hold"/>
                                        <p:tgtEl>
                                          <p:spTgt spid="60"/>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0"/>
                                  </p:stCondLst>
                                  <p:iterate type="lt">
                                    <p:tmPct val="10000"/>
                                  </p:iterate>
                                  <p:childTnLst>
                                    <p:set>
                                      <p:cBhvr>
                                        <p:cTn id="44" dur="1" fill="hold">
                                          <p:stCondLst>
                                            <p:cond delay="0"/>
                                          </p:stCondLst>
                                        </p:cTn>
                                        <p:tgtEl>
                                          <p:spTgt spid="61"/>
                                        </p:tgtEl>
                                        <p:attrNameLst>
                                          <p:attrName>style.visibility</p:attrName>
                                        </p:attrNameLst>
                                      </p:cBhvr>
                                      <p:to>
                                        <p:strVal val="visible"/>
                                      </p:to>
                                    </p:set>
                                    <p:anim calcmode="lin" valueType="num">
                                      <p:cBhvr additive="base">
                                        <p:cTn id="45" dur="500" fill="hold"/>
                                        <p:tgtEl>
                                          <p:spTgt spid="61"/>
                                        </p:tgtEl>
                                        <p:attrNameLst>
                                          <p:attrName>ppt_x</p:attrName>
                                        </p:attrNameLst>
                                      </p:cBhvr>
                                      <p:tavLst>
                                        <p:tav tm="0">
                                          <p:val>
                                            <p:strVal val="0-#ppt_w/2"/>
                                          </p:val>
                                        </p:tav>
                                        <p:tav tm="100000">
                                          <p:val>
                                            <p:strVal val="#ppt_x"/>
                                          </p:val>
                                        </p:tav>
                                      </p:tavLst>
                                    </p:anim>
                                    <p:anim calcmode="lin" valueType="num">
                                      <p:cBhvr additive="base">
                                        <p:cTn id="46" dur="500" fill="hold"/>
                                        <p:tgtEl>
                                          <p:spTgt spid="61"/>
                                        </p:tgtEl>
                                        <p:attrNameLst>
                                          <p:attrName>ppt_y</p:attrName>
                                        </p:attrNameLst>
                                      </p:cBhvr>
                                      <p:tavLst>
                                        <p:tav tm="0">
                                          <p:val>
                                            <p:strVal val="#ppt_y"/>
                                          </p:val>
                                        </p:tav>
                                        <p:tav tm="100000">
                                          <p:val>
                                            <p:strVal val="#ppt_y"/>
                                          </p:val>
                                        </p:tav>
                                      </p:tavLst>
                                    </p:anim>
                                  </p:childTnLst>
                                </p:cTn>
                              </p:par>
                              <p:par>
                                <p:cTn id="47" presetID="2" presetClass="entr" presetSubtype="1" decel="100000" fill="hold" nodeType="withEffect">
                                  <p:stCondLst>
                                    <p:cond delay="0"/>
                                  </p:stCondLst>
                                  <p:iterate type="lt">
                                    <p:tmPct val="10000"/>
                                  </p:iterate>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1000" fill="hold"/>
                                        <p:tgtEl>
                                          <p:spTgt spid="54"/>
                                        </p:tgtEl>
                                        <p:attrNameLst>
                                          <p:attrName>ppt_x</p:attrName>
                                        </p:attrNameLst>
                                      </p:cBhvr>
                                      <p:tavLst>
                                        <p:tav tm="0">
                                          <p:val>
                                            <p:strVal val="#ppt_x"/>
                                          </p:val>
                                        </p:tav>
                                        <p:tav tm="100000">
                                          <p:val>
                                            <p:strVal val="#ppt_x"/>
                                          </p:val>
                                        </p:tav>
                                      </p:tavLst>
                                    </p:anim>
                                    <p:anim calcmode="lin" valueType="num">
                                      <p:cBhvr additive="base">
                                        <p:cTn id="50" dur="1000" fill="hold"/>
                                        <p:tgtEl>
                                          <p:spTgt spid="5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33" grpId="0" animBg="1"/>
      <p:bldP spid="52" grpId="0"/>
      <p:bldP spid="53" grpId="0"/>
      <p:bldP spid="58" grpId="0"/>
      <p:bldP spid="59" grpId="0"/>
      <p:bldP spid="60" grpId="0"/>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15CE1D3-1FC3-483B-915A-6294AA4A4DC2}"/>
              </a:ext>
            </a:extLst>
          </p:cNvPr>
          <p:cNvSpPr>
            <a:spLocks noGrp="1"/>
          </p:cNvSpPr>
          <p:nvPr>
            <p:ph type="pic" sz="quarter" idx="12"/>
          </p:nvPr>
        </p:nvSpPr>
        <p:spPr/>
      </p:sp>
      <p:sp>
        <p:nvSpPr>
          <p:cNvPr id="151" name="TextBox 150">
            <a:extLst>
              <a:ext uri="{FF2B5EF4-FFF2-40B4-BE49-F238E27FC236}">
                <a16:creationId xmlns:a16="http://schemas.microsoft.com/office/drawing/2014/main" id="{33D2991C-1CC8-4F63-8406-DBA8EE078082}"/>
              </a:ext>
            </a:extLst>
          </p:cNvPr>
          <p:cNvSpPr txBox="1"/>
          <p:nvPr/>
        </p:nvSpPr>
        <p:spPr>
          <a:xfrm>
            <a:off x="2079866" y="2982939"/>
            <a:ext cx="2964273" cy="461665"/>
          </a:xfrm>
          <a:prstGeom prst="rect">
            <a:avLst/>
          </a:prstGeom>
          <a:noFill/>
        </p:spPr>
        <p:txBody>
          <a:bodyPr wrap="none" rtlCol="0">
            <a:spAutoFit/>
          </a:bodyPr>
          <a:lstStyle/>
          <a:p>
            <a:pPr defTabSz="1828800"/>
            <a:r>
              <a:rPr lang="en-US" sz="2400" spc="300" dirty="0">
                <a:solidFill>
                  <a:schemeClr val="tx2"/>
                </a:solidFill>
                <a:latin typeface="Lato Black" panose="020F0A02020204030203" pitchFamily="34" charset="0"/>
                <a:cs typeface="Poppins Medium" panose="00000600000000000000" pitchFamily="2" charset="0"/>
              </a:rPr>
              <a:t>About Company</a:t>
            </a:r>
          </a:p>
        </p:txBody>
      </p:sp>
      <p:sp>
        <p:nvSpPr>
          <p:cNvPr id="152" name="TextBox 151">
            <a:extLst>
              <a:ext uri="{FF2B5EF4-FFF2-40B4-BE49-F238E27FC236}">
                <a16:creationId xmlns:a16="http://schemas.microsoft.com/office/drawing/2014/main" id="{7492FC82-B608-4E0F-9AE2-4C1020FFBA15}"/>
              </a:ext>
            </a:extLst>
          </p:cNvPr>
          <p:cNvSpPr txBox="1"/>
          <p:nvPr/>
        </p:nvSpPr>
        <p:spPr>
          <a:xfrm>
            <a:off x="2045102" y="6274043"/>
            <a:ext cx="9248770" cy="2056782"/>
          </a:xfrm>
          <a:prstGeom prst="rect">
            <a:avLst/>
          </a:prstGeom>
          <a:noFill/>
        </p:spPr>
        <p:txBody>
          <a:bodyPr wrap="square" rtlCol="0">
            <a:spAutoFit/>
          </a:bodyPr>
          <a:lstStyle/>
          <a:p>
            <a:pPr algn="just" defTabSz="1828800">
              <a:lnSpc>
                <a:spcPct val="150000"/>
              </a:lnSpc>
            </a:pP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Lorem ipsum dolor sit es lorem ipsum dolor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siabes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dolore magna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enimvas</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ad minim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veniam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nostrud</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consectetur.</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153" name="TextBox 152">
            <a:extLst>
              <a:ext uri="{FF2B5EF4-FFF2-40B4-BE49-F238E27FC236}">
                <a16:creationId xmlns:a16="http://schemas.microsoft.com/office/drawing/2014/main" id="{D400C4CC-D475-428E-A35F-8B58C77F23D0}"/>
              </a:ext>
            </a:extLst>
          </p:cNvPr>
          <p:cNvSpPr txBox="1"/>
          <p:nvPr/>
        </p:nvSpPr>
        <p:spPr>
          <a:xfrm>
            <a:off x="2043709" y="3521492"/>
            <a:ext cx="7313292" cy="104644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6200">
                <a:solidFill>
                  <a:schemeClr val="tx1"/>
                </a:solidFill>
              </a:rPr>
              <a:t>YOUR TITLE HERE</a:t>
            </a:r>
          </a:p>
        </p:txBody>
      </p:sp>
      <p:cxnSp>
        <p:nvCxnSpPr>
          <p:cNvPr id="161" name="Straight Connector 160">
            <a:extLst>
              <a:ext uri="{FF2B5EF4-FFF2-40B4-BE49-F238E27FC236}">
                <a16:creationId xmlns:a16="http://schemas.microsoft.com/office/drawing/2014/main" id="{AB85B927-83DF-4795-86E9-47B789FC4F0E}"/>
              </a:ext>
            </a:extLst>
          </p:cNvPr>
          <p:cNvCxnSpPr>
            <a:cxnSpLocks/>
          </p:cNvCxnSpPr>
          <p:nvPr/>
        </p:nvCxnSpPr>
        <p:spPr>
          <a:xfrm>
            <a:off x="2279862" y="4866514"/>
            <a:ext cx="1915886"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922B8D40-EC9F-449B-B151-B7CB30EF7CB0}"/>
              </a:ext>
            </a:extLst>
          </p:cNvPr>
          <p:cNvSpPr txBox="1"/>
          <p:nvPr/>
        </p:nvSpPr>
        <p:spPr>
          <a:xfrm>
            <a:off x="2115035" y="9184111"/>
            <a:ext cx="4554452" cy="1548950"/>
          </a:xfrm>
          <a:prstGeom prst="rect">
            <a:avLst/>
          </a:prstGeom>
          <a:noFill/>
        </p:spPr>
        <p:txBody>
          <a:bodyPr wrap="square" rtlCol="0">
            <a:spAutoFit/>
          </a:bodyPr>
          <a:lstStyle/>
          <a:p>
            <a:pPr defTabSz="1828800">
              <a:lnSpc>
                <a:spcPct val="150000"/>
              </a:lnSpc>
            </a:pP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internase</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163" name="TextBox 162">
            <a:extLst>
              <a:ext uri="{FF2B5EF4-FFF2-40B4-BE49-F238E27FC236}">
                <a16:creationId xmlns:a16="http://schemas.microsoft.com/office/drawing/2014/main" id="{DC5988D7-0342-4935-A1AD-DCC30898BD12}"/>
              </a:ext>
            </a:extLst>
          </p:cNvPr>
          <p:cNvSpPr txBox="1"/>
          <p:nvPr/>
        </p:nvSpPr>
        <p:spPr>
          <a:xfrm>
            <a:off x="2078880" y="8725377"/>
            <a:ext cx="3110626" cy="430887"/>
          </a:xfrm>
          <a:prstGeom prst="rect">
            <a:avLst/>
          </a:prstGeom>
          <a:noFill/>
        </p:spPr>
        <p:txBody>
          <a:bodyPr wrap="square" rtlCol="0">
            <a:spAutoFit/>
          </a:bodyPr>
          <a:lstStyle/>
          <a:p>
            <a:pPr defTabSz="1828800"/>
            <a:r>
              <a:rPr lang="en-US" sz="2200" b="1" spc="200">
                <a:solidFill>
                  <a:srgbClr val="FFFFFF"/>
                </a:solidFill>
                <a:latin typeface="Poppins" panose="00000500000000000000" pitchFamily="2" charset="0"/>
                <a:cs typeface="Poppins" panose="00000500000000000000" pitchFamily="2" charset="0"/>
              </a:rPr>
              <a:t>UI/UX DESIGN</a:t>
            </a:r>
            <a:endParaRPr lang="en-US" sz="2200" b="1" spc="200" dirty="0">
              <a:solidFill>
                <a:srgbClr val="FFFFFF"/>
              </a:solidFill>
              <a:latin typeface="Poppins" panose="00000500000000000000" pitchFamily="2" charset="0"/>
              <a:cs typeface="Poppins" panose="00000500000000000000" pitchFamily="2" charset="0"/>
            </a:endParaRPr>
          </a:p>
        </p:txBody>
      </p:sp>
      <p:sp>
        <p:nvSpPr>
          <p:cNvPr id="164" name="TextBox 163">
            <a:extLst>
              <a:ext uri="{FF2B5EF4-FFF2-40B4-BE49-F238E27FC236}">
                <a16:creationId xmlns:a16="http://schemas.microsoft.com/office/drawing/2014/main" id="{C1E87A03-A420-4CF3-9AB1-7E63B7BD2224}"/>
              </a:ext>
            </a:extLst>
          </p:cNvPr>
          <p:cNvSpPr txBox="1"/>
          <p:nvPr/>
        </p:nvSpPr>
        <p:spPr>
          <a:xfrm>
            <a:off x="7114945" y="9184111"/>
            <a:ext cx="4554452" cy="1548950"/>
          </a:xfrm>
          <a:prstGeom prst="rect">
            <a:avLst/>
          </a:prstGeom>
          <a:noFill/>
        </p:spPr>
        <p:txBody>
          <a:bodyPr wrap="square" rtlCol="0">
            <a:spAutoFit/>
          </a:bodyPr>
          <a:lstStyle/>
          <a:p>
            <a:pPr defTabSz="1828800">
              <a:lnSpc>
                <a:spcPct val="150000"/>
              </a:lnSpc>
            </a:pP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beliton</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essesa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ipsum dolor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sthe</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mawna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uta</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consectetur</a:t>
            </a:r>
            <a:r>
              <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internase</a:t>
            </a:r>
            <a:r>
              <a:rPr lang="en-US" sz="220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rPr>
              <a:t> .</a:t>
            </a:r>
            <a:endParaRPr lang="en-US" sz="2200" dirty="0">
              <a:solidFill>
                <a:schemeClr val="bg1">
                  <a:lumMod val="75000"/>
                </a:schemeClr>
              </a:solidFill>
              <a:latin typeface="Lato" panose="020F0502020204030203" pitchFamily="34" charset="0"/>
              <a:ea typeface="Open Sans" panose="020B0606030504020204" pitchFamily="34" charset="0"/>
              <a:cs typeface="Open Sans" panose="020B0606030504020204" pitchFamily="34" charset="0"/>
            </a:endParaRPr>
          </a:p>
        </p:txBody>
      </p:sp>
      <p:sp>
        <p:nvSpPr>
          <p:cNvPr id="165" name="TextBox 164">
            <a:extLst>
              <a:ext uri="{FF2B5EF4-FFF2-40B4-BE49-F238E27FC236}">
                <a16:creationId xmlns:a16="http://schemas.microsoft.com/office/drawing/2014/main" id="{1BCD810E-6214-4C70-851B-A60F51E9ED83}"/>
              </a:ext>
            </a:extLst>
          </p:cNvPr>
          <p:cNvSpPr txBox="1"/>
          <p:nvPr/>
        </p:nvSpPr>
        <p:spPr>
          <a:xfrm>
            <a:off x="7114946" y="8725376"/>
            <a:ext cx="3967342" cy="430887"/>
          </a:xfrm>
          <a:prstGeom prst="rect">
            <a:avLst/>
          </a:prstGeom>
          <a:noFill/>
        </p:spPr>
        <p:txBody>
          <a:bodyPr wrap="square" rtlCol="0">
            <a:spAutoFit/>
          </a:bodyPr>
          <a:lstStyle/>
          <a:p>
            <a:pPr defTabSz="1828800"/>
            <a:r>
              <a:rPr lang="en-US" sz="2200" b="1" spc="200">
                <a:solidFill>
                  <a:srgbClr val="FFFFFF"/>
                </a:solidFill>
                <a:latin typeface="Poppins" panose="00000500000000000000" pitchFamily="2" charset="0"/>
                <a:cs typeface="Poppins" panose="00000500000000000000" pitchFamily="2" charset="0"/>
              </a:rPr>
              <a:t>DIGITAL MARKETING</a:t>
            </a:r>
            <a:endParaRPr lang="en-US" sz="2200" b="1" spc="200" dirty="0">
              <a:solidFill>
                <a:srgbClr val="FFFFFF"/>
              </a:solidFill>
              <a:latin typeface="Poppins" panose="00000500000000000000" pitchFamily="2" charset="0"/>
              <a:cs typeface="Poppins" panose="00000500000000000000" pitchFamily="2" charset="0"/>
            </a:endParaRPr>
          </a:p>
        </p:txBody>
      </p:sp>
      <p:sp>
        <p:nvSpPr>
          <p:cNvPr id="166" name="Rectangle: Rounded Corners 165">
            <a:extLst>
              <a:ext uri="{FF2B5EF4-FFF2-40B4-BE49-F238E27FC236}">
                <a16:creationId xmlns:a16="http://schemas.microsoft.com/office/drawing/2014/main" id="{DABEA92F-B0C9-4294-859C-6CB311E63104}"/>
              </a:ext>
            </a:extLst>
          </p:cNvPr>
          <p:cNvSpPr/>
          <p:nvPr/>
        </p:nvSpPr>
        <p:spPr>
          <a:xfrm>
            <a:off x="2115036" y="5410925"/>
            <a:ext cx="3074470" cy="579950"/>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a:endParaRPr lang="en-US" sz="2800" spc="300">
              <a:solidFill>
                <a:srgbClr val="FFFFFF"/>
              </a:solidFill>
              <a:latin typeface="Lato Black" panose="020F0A02020204030203" pitchFamily="34" charset="0"/>
            </a:endParaRPr>
          </a:p>
        </p:txBody>
      </p:sp>
      <p:sp>
        <p:nvSpPr>
          <p:cNvPr id="42" name="TextBox 41">
            <a:extLst>
              <a:ext uri="{FF2B5EF4-FFF2-40B4-BE49-F238E27FC236}">
                <a16:creationId xmlns:a16="http://schemas.microsoft.com/office/drawing/2014/main" id="{E64ACB16-5F8C-4286-8413-E8E795A32EFC}"/>
              </a:ext>
            </a:extLst>
          </p:cNvPr>
          <p:cNvSpPr txBox="1"/>
          <p:nvPr/>
        </p:nvSpPr>
        <p:spPr>
          <a:xfrm>
            <a:off x="2351967" y="5399107"/>
            <a:ext cx="2634696" cy="523220"/>
          </a:xfrm>
          <a:prstGeom prst="rect">
            <a:avLst/>
          </a:prstGeom>
          <a:noFill/>
        </p:spPr>
        <p:txBody>
          <a:bodyPr wrap="none" rtlCol="0">
            <a:spAutoFit/>
          </a:bodyPr>
          <a:lstStyle/>
          <a:p>
            <a:pPr algn="ctr" defTabSz="1828800"/>
            <a:r>
              <a:rPr lang="en-US" sz="2800" spc="240">
                <a:solidFill>
                  <a:srgbClr val="FFFFFF"/>
                </a:solidFill>
                <a:latin typeface="Lato Black" panose="020F0A02020204030203" pitchFamily="34" charset="0"/>
                <a:cs typeface="Poppins Medium" panose="00000600000000000000" pitchFamily="2" charset="0"/>
              </a:rPr>
              <a:t>Introduction</a:t>
            </a:r>
            <a:endParaRPr lang="en-US" sz="2800" spc="240" dirty="0">
              <a:solidFill>
                <a:srgbClr val="FFFFFF"/>
              </a:solidFill>
              <a:latin typeface="Lato Black" panose="020F0A02020204030203" pitchFamily="34" charset="0"/>
              <a:cs typeface="Poppins Medium" panose="00000600000000000000" pitchFamily="2" charset="0"/>
            </a:endParaRPr>
          </a:p>
        </p:txBody>
      </p:sp>
      <p:sp>
        <p:nvSpPr>
          <p:cNvPr id="54" name="TextBox 53">
            <a:extLst>
              <a:ext uri="{FF2B5EF4-FFF2-40B4-BE49-F238E27FC236}">
                <a16:creationId xmlns:a16="http://schemas.microsoft.com/office/drawing/2014/main" id="{8B5BCEB5-0CE1-44CF-B3F1-595E4AC5C01C}"/>
              </a:ext>
            </a:extLst>
          </p:cNvPr>
          <p:cNvSpPr txBox="1"/>
          <p:nvPr/>
        </p:nvSpPr>
        <p:spPr>
          <a:xfrm>
            <a:off x="16740450" y="8409850"/>
            <a:ext cx="3189478" cy="369332"/>
          </a:xfrm>
          <a:prstGeom prst="rect">
            <a:avLst/>
          </a:prstGeom>
          <a:noFill/>
        </p:spPr>
        <p:txBody>
          <a:bodyPr wrap="square" rtlCol="0">
            <a:spAutoFit/>
          </a:bodyPr>
          <a:lstStyle/>
          <a:p>
            <a:pPr algn="ctr" defTabSz="1828800"/>
            <a:r>
              <a:rPr lang="en-US" b="1" spc="300">
                <a:solidFill>
                  <a:srgbClr val="FFFFFF"/>
                </a:solidFill>
                <a:latin typeface="Lato Black" panose="020F0A02020204030203" pitchFamily="34" charset="0"/>
                <a:cs typeface="Poppins SemiBold" panose="00000700000000000000" pitchFamily="2" charset="0"/>
              </a:rPr>
              <a:t>This Is Our Project</a:t>
            </a:r>
            <a:endParaRPr lang="en-US" b="1" spc="300" dirty="0">
              <a:solidFill>
                <a:srgbClr val="FFFFFF"/>
              </a:solidFill>
              <a:latin typeface="Lato Black" panose="020F0A02020204030203" pitchFamily="34" charset="0"/>
              <a:cs typeface="Poppins SemiBold" panose="00000700000000000000" pitchFamily="2" charset="0"/>
            </a:endParaRPr>
          </a:p>
        </p:txBody>
      </p:sp>
      <p:sp>
        <p:nvSpPr>
          <p:cNvPr id="55" name="TextBox 54">
            <a:extLst>
              <a:ext uri="{FF2B5EF4-FFF2-40B4-BE49-F238E27FC236}">
                <a16:creationId xmlns:a16="http://schemas.microsoft.com/office/drawing/2014/main" id="{FCF86F06-849B-4E5E-B5C8-2586A3D418A4}"/>
              </a:ext>
            </a:extLst>
          </p:cNvPr>
          <p:cNvSpPr txBox="1"/>
          <p:nvPr/>
        </p:nvSpPr>
        <p:spPr>
          <a:xfrm>
            <a:off x="16435720" y="8718079"/>
            <a:ext cx="3606134" cy="782394"/>
          </a:xfrm>
          <a:prstGeom prst="rect">
            <a:avLst/>
          </a:prstGeom>
          <a:noFill/>
        </p:spPr>
        <p:txBody>
          <a:bodyPr wrap="square" rtlCol="0">
            <a:spAutoFit/>
          </a:bodyPr>
          <a:lstStyle/>
          <a:p>
            <a:pPr algn="ctr" defTabSz="1828800">
              <a:lnSpc>
                <a:spcPct val="150000"/>
              </a:lnSpc>
            </a:pP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beliton</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essesa</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in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cillum</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160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sthe</a:t>
            </a:r>
            <a:r>
              <a:rPr lang="en-US" sz="160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mawna.</a:t>
            </a:r>
            <a:endPar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4" name="Group 3">
            <a:extLst>
              <a:ext uri="{FF2B5EF4-FFF2-40B4-BE49-F238E27FC236}">
                <a16:creationId xmlns:a16="http://schemas.microsoft.com/office/drawing/2014/main" id="{1A6EC5E1-8AB8-4962-892A-7EFD5F5A30BB}"/>
              </a:ext>
            </a:extLst>
          </p:cNvPr>
          <p:cNvGrpSpPr/>
          <p:nvPr/>
        </p:nvGrpSpPr>
        <p:grpSpPr>
          <a:xfrm>
            <a:off x="17613385" y="5410924"/>
            <a:ext cx="1394540" cy="1394540"/>
            <a:chOff x="12698556" y="2488478"/>
            <a:chExt cx="697270" cy="697270"/>
          </a:xfrm>
        </p:grpSpPr>
        <p:sp>
          <p:nvSpPr>
            <p:cNvPr id="38" name="Oval 37">
              <a:extLst>
                <a:ext uri="{FF2B5EF4-FFF2-40B4-BE49-F238E27FC236}">
                  <a16:creationId xmlns:a16="http://schemas.microsoft.com/office/drawing/2014/main" id="{C2DA4DF7-A302-492C-99D8-8288D2799912}"/>
                </a:ext>
              </a:extLst>
            </p:cNvPr>
            <p:cNvSpPr/>
            <p:nvPr/>
          </p:nvSpPr>
          <p:spPr>
            <a:xfrm>
              <a:off x="12698556" y="2488478"/>
              <a:ext cx="697270" cy="69727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Arial" panose="020B0604020202020204" pitchFamily="34" charset="0"/>
                <a:cs typeface="Arial" panose="020B0604020202020204" pitchFamily="34" charset="0"/>
              </a:endParaRPr>
            </a:p>
          </p:txBody>
        </p:sp>
        <p:sp>
          <p:nvSpPr>
            <p:cNvPr id="2" name="Isosceles Triangle 1">
              <a:extLst>
                <a:ext uri="{FF2B5EF4-FFF2-40B4-BE49-F238E27FC236}">
                  <a16:creationId xmlns:a16="http://schemas.microsoft.com/office/drawing/2014/main" id="{7F4B3521-3211-44DC-9CB5-271E0A759127}"/>
                </a:ext>
              </a:extLst>
            </p:cNvPr>
            <p:cNvSpPr/>
            <p:nvPr/>
          </p:nvSpPr>
          <p:spPr>
            <a:xfrm rot="5400000">
              <a:off x="12915370" y="2691837"/>
              <a:ext cx="343155" cy="290552"/>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39" name="Group 38">
            <a:extLst>
              <a:ext uri="{FF2B5EF4-FFF2-40B4-BE49-F238E27FC236}">
                <a16:creationId xmlns:a16="http://schemas.microsoft.com/office/drawing/2014/main" id="{2022457A-6E47-4CA2-B309-A33DE1FA3479}"/>
              </a:ext>
            </a:extLst>
          </p:cNvPr>
          <p:cNvGrpSpPr/>
          <p:nvPr/>
        </p:nvGrpSpPr>
        <p:grpSpPr>
          <a:xfrm>
            <a:off x="17372127" y="9835596"/>
            <a:ext cx="1733320" cy="380594"/>
            <a:chOff x="-2808348" y="655438"/>
            <a:chExt cx="14185914" cy="3114879"/>
          </a:xfrm>
          <a:solidFill>
            <a:schemeClr val="tx2"/>
          </a:solidFill>
        </p:grpSpPr>
        <p:sp>
          <p:nvSpPr>
            <p:cNvPr id="40" name="Freeform 88">
              <a:extLst>
                <a:ext uri="{FF2B5EF4-FFF2-40B4-BE49-F238E27FC236}">
                  <a16:creationId xmlns:a16="http://schemas.microsoft.com/office/drawing/2014/main" id="{3854FA6C-C6C7-4BD8-9CBC-9F27B54EA524}"/>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41" name="Freeform: Shape 40">
              <a:extLst>
                <a:ext uri="{FF2B5EF4-FFF2-40B4-BE49-F238E27FC236}">
                  <a16:creationId xmlns:a16="http://schemas.microsoft.com/office/drawing/2014/main" id="{6CD9FBCC-58C7-4669-A374-E3A80CA69C8A}"/>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50" name="Group 49">
              <a:extLst>
                <a:ext uri="{FF2B5EF4-FFF2-40B4-BE49-F238E27FC236}">
                  <a16:creationId xmlns:a16="http://schemas.microsoft.com/office/drawing/2014/main" id="{17091808-D274-44EF-8F2D-FC4057DB6CBB}"/>
                </a:ext>
              </a:extLst>
            </p:cNvPr>
            <p:cNvGrpSpPr/>
            <p:nvPr/>
          </p:nvGrpSpPr>
          <p:grpSpPr>
            <a:xfrm>
              <a:off x="2868343" y="938734"/>
              <a:ext cx="2565529" cy="2678828"/>
              <a:chOff x="8223954" y="1597322"/>
              <a:chExt cx="232377" cy="259774"/>
            </a:xfrm>
            <a:grpFill/>
          </p:grpSpPr>
          <p:sp>
            <p:nvSpPr>
              <p:cNvPr id="51" name="Rectangle 119">
                <a:extLst>
                  <a:ext uri="{FF2B5EF4-FFF2-40B4-BE49-F238E27FC236}">
                    <a16:creationId xmlns:a16="http://schemas.microsoft.com/office/drawing/2014/main" id="{00656DA8-448C-4B3E-A5DE-A1F28F9AF07B}"/>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52" name="Rectangle 120">
                <a:extLst>
                  <a:ext uri="{FF2B5EF4-FFF2-40B4-BE49-F238E27FC236}">
                    <a16:creationId xmlns:a16="http://schemas.microsoft.com/office/drawing/2014/main" id="{7D94A638-91B2-4A6F-826B-4B85A1BEABFE}"/>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53" name="Freeform 121">
                <a:extLst>
                  <a:ext uri="{FF2B5EF4-FFF2-40B4-BE49-F238E27FC236}">
                    <a16:creationId xmlns:a16="http://schemas.microsoft.com/office/drawing/2014/main" id="{8383BD02-4C9D-4743-B21A-7703522253F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2967192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51"/>
                                        </p:tgtEl>
                                        <p:attrNameLst>
                                          <p:attrName>style.visibility</p:attrName>
                                        </p:attrNameLst>
                                      </p:cBhvr>
                                      <p:to>
                                        <p:strVal val="visible"/>
                                      </p:to>
                                    </p:set>
                                    <p:anim calcmode="lin" valueType="num">
                                      <p:cBhvr additive="base">
                                        <p:cTn id="7" dur="1000" fill="hold"/>
                                        <p:tgtEl>
                                          <p:spTgt spid="151"/>
                                        </p:tgtEl>
                                        <p:attrNameLst>
                                          <p:attrName>ppt_x</p:attrName>
                                        </p:attrNameLst>
                                      </p:cBhvr>
                                      <p:tavLst>
                                        <p:tav tm="0">
                                          <p:val>
                                            <p:strVal val="0-#ppt_w/2"/>
                                          </p:val>
                                        </p:tav>
                                        <p:tav tm="100000">
                                          <p:val>
                                            <p:strVal val="#ppt_x"/>
                                          </p:val>
                                        </p:tav>
                                      </p:tavLst>
                                    </p:anim>
                                    <p:anim calcmode="lin" valueType="num">
                                      <p:cBhvr additive="base">
                                        <p:cTn id="8" dur="1000" fill="hold"/>
                                        <p:tgtEl>
                                          <p:spTgt spid="151"/>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iterate type="lt">
                                    <p:tmPct val="10000"/>
                                  </p:iterate>
                                  <p:childTnLst>
                                    <p:set>
                                      <p:cBhvr>
                                        <p:cTn id="10" dur="1" fill="hold">
                                          <p:stCondLst>
                                            <p:cond delay="0"/>
                                          </p:stCondLst>
                                        </p:cTn>
                                        <p:tgtEl>
                                          <p:spTgt spid="153"/>
                                        </p:tgtEl>
                                        <p:attrNameLst>
                                          <p:attrName>style.visibility</p:attrName>
                                        </p:attrNameLst>
                                      </p:cBhvr>
                                      <p:to>
                                        <p:strVal val="visible"/>
                                      </p:to>
                                    </p:set>
                                    <p:anim calcmode="lin" valueType="num">
                                      <p:cBhvr additive="base">
                                        <p:cTn id="11" dur="1000" fill="hold"/>
                                        <p:tgtEl>
                                          <p:spTgt spid="153"/>
                                        </p:tgtEl>
                                        <p:attrNameLst>
                                          <p:attrName>ppt_x</p:attrName>
                                        </p:attrNameLst>
                                      </p:cBhvr>
                                      <p:tavLst>
                                        <p:tav tm="0">
                                          <p:val>
                                            <p:strVal val="#ppt_x"/>
                                          </p:val>
                                        </p:tav>
                                        <p:tav tm="100000">
                                          <p:val>
                                            <p:strVal val="#ppt_x"/>
                                          </p:val>
                                        </p:tav>
                                      </p:tavLst>
                                    </p:anim>
                                    <p:anim calcmode="lin" valueType="num">
                                      <p:cBhvr additive="base">
                                        <p:cTn id="12" dur="1000" fill="hold"/>
                                        <p:tgtEl>
                                          <p:spTgt spid="153"/>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fade">
                                      <p:cBhvr>
                                        <p:cTn id="15" dur="300"/>
                                        <p:tgtEl>
                                          <p:spTgt spid="1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2"/>
                                        </p:tgtEl>
                                        <p:attrNameLst>
                                          <p:attrName>style.visibility</p:attrName>
                                        </p:attrNameLst>
                                      </p:cBhvr>
                                      <p:to>
                                        <p:strVal val="visible"/>
                                      </p:to>
                                    </p:set>
                                    <p:animEffect transition="in" filter="fade">
                                      <p:cBhvr>
                                        <p:cTn id="18" dur="300"/>
                                        <p:tgtEl>
                                          <p:spTgt spid="16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fade">
                                      <p:cBhvr>
                                        <p:cTn id="21" dur="300"/>
                                        <p:tgtEl>
                                          <p:spTgt spid="16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300"/>
                                        <p:tgtEl>
                                          <p:spTgt spid="16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3"/>
                                        </p:tgtEl>
                                        <p:attrNameLst>
                                          <p:attrName>style.visibility</p:attrName>
                                        </p:attrNameLst>
                                      </p:cBhvr>
                                      <p:to>
                                        <p:strVal val="visible"/>
                                      </p:to>
                                    </p:set>
                                    <p:animEffect transition="in" filter="fade">
                                      <p:cBhvr>
                                        <p:cTn id="27" dur="300"/>
                                        <p:tgtEl>
                                          <p:spTgt spid="163"/>
                                        </p:tgtEl>
                                      </p:cBhvr>
                                    </p:animEffect>
                                  </p:childTnLst>
                                </p:cTn>
                              </p:par>
                              <p:par>
                                <p:cTn id="28" presetID="2" presetClass="entr" presetSubtype="8" decel="100000" fill="hold" grpId="0" nodeType="withEffect">
                                  <p:stCondLst>
                                    <p:cond delay="0"/>
                                  </p:stCondLst>
                                  <p:iterate type="lt">
                                    <p:tmPct val="10000"/>
                                  </p:iterate>
                                  <p:childTnLst>
                                    <p:set>
                                      <p:cBhvr>
                                        <p:cTn id="29" dur="1" fill="hold">
                                          <p:stCondLst>
                                            <p:cond delay="0"/>
                                          </p:stCondLst>
                                        </p:cTn>
                                        <p:tgtEl>
                                          <p:spTgt spid="166"/>
                                        </p:tgtEl>
                                        <p:attrNameLst>
                                          <p:attrName>style.visibility</p:attrName>
                                        </p:attrNameLst>
                                      </p:cBhvr>
                                      <p:to>
                                        <p:strVal val="visible"/>
                                      </p:to>
                                    </p:set>
                                    <p:anim calcmode="lin" valueType="num">
                                      <p:cBhvr additive="base">
                                        <p:cTn id="30" dur="1000" fill="hold"/>
                                        <p:tgtEl>
                                          <p:spTgt spid="166"/>
                                        </p:tgtEl>
                                        <p:attrNameLst>
                                          <p:attrName>ppt_x</p:attrName>
                                        </p:attrNameLst>
                                      </p:cBhvr>
                                      <p:tavLst>
                                        <p:tav tm="0">
                                          <p:val>
                                            <p:strVal val="0-#ppt_w/2"/>
                                          </p:val>
                                        </p:tav>
                                        <p:tav tm="100000">
                                          <p:val>
                                            <p:strVal val="#ppt_x"/>
                                          </p:val>
                                        </p:tav>
                                      </p:tavLst>
                                    </p:anim>
                                    <p:anim calcmode="lin" valueType="num">
                                      <p:cBhvr additive="base">
                                        <p:cTn id="31" dur="1000" fill="hold"/>
                                        <p:tgtEl>
                                          <p:spTgt spid="166"/>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0"/>
                                  </p:stCondLst>
                                  <p:iterate type="lt">
                                    <p:tmPct val="10000"/>
                                  </p:iterate>
                                  <p:childTnLst>
                                    <p:set>
                                      <p:cBhvr>
                                        <p:cTn id="33" dur="1" fill="hold">
                                          <p:stCondLst>
                                            <p:cond delay="0"/>
                                          </p:stCondLst>
                                        </p:cTn>
                                        <p:tgtEl>
                                          <p:spTgt spid="161"/>
                                        </p:tgtEl>
                                        <p:attrNameLst>
                                          <p:attrName>style.visibility</p:attrName>
                                        </p:attrNameLst>
                                      </p:cBhvr>
                                      <p:to>
                                        <p:strVal val="visible"/>
                                      </p:to>
                                    </p:set>
                                    <p:anim calcmode="lin" valueType="num">
                                      <p:cBhvr additive="base">
                                        <p:cTn id="34" dur="1000" fill="hold"/>
                                        <p:tgtEl>
                                          <p:spTgt spid="161"/>
                                        </p:tgtEl>
                                        <p:attrNameLst>
                                          <p:attrName>ppt_x</p:attrName>
                                        </p:attrNameLst>
                                      </p:cBhvr>
                                      <p:tavLst>
                                        <p:tav tm="0">
                                          <p:val>
                                            <p:strVal val="0-#ppt_w/2"/>
                                          </p:val>
                                        </p:tav>
                                        <p:tav tm="100000">
                                          <p:val>
                                            <p:strVal val="#ppt_x"/>
                                          </p:val>
                                        </p:tav>
                                      </p:tavLst>
                                    </p:anim>
                                    <p:anim calcmode="lin" valueType="num">
                                      <p:cBhvr additive="base">
                                        <p:cTn id="35" dur="1000" fill="hold"/>
                                        <p:tgtEl>
                                          <p:spTgt spid="161"/>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0"/>
                                  </p:stCondLst>
                                  <p:iterate type="lt">
                                    <p:tmPct val="10000"/>
                                  </p:iterate>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1000" fill="hold"/>
                                        <p:tgtEl>
                                          <p:spTgt spid="42"/>
                                        </p:tgtEl>
                                        <p:attrNameLst>
                                          <p:attrName>ppt_x</p:attrName>
                                        </p:attrNameLst>
                                      </p:cBhvr>
                                      <p:tavLst>
                                        <p:tav tm="0">
                                          <p:val>
                                            <p:strVal val="0-#ppt_w/2"/>
                                          </p:val>
                                        </p:tav>
                                        <p:tav tm="100000">
                                          <p:val>
                                            <p:strVal val="#ppt_x"/>
                                          </p:val>
                                        </p:tav>
                                      </p:tavLst>
                                    </p:anim>
                                    <p:anim calcmode="lin" valueType="num">
                                      <p:cBhvr additive="base">
                                        <p:cTn id="39" dur="1000" fill="hold"/>
                                        <p:tgtEl>
                                          <p:spTgt spid="42"/>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300"/>
                                        <p:tgtEl>
                                          <p:spTgt spid="55"/>
                                        </p:tgtEl>
                                      </p:cBhvr>
                                    </p:animEffect>
                                  </p:childTnLst>
                                </p:cTn>
                              </p:par>
                              <p:par>
                                <p:cTn id="47" presetID="10" presetClass="entr" presetSubtype="0" fill="hold" nodeType="withEffect">
                                  <p:stCondLst>
                                    <p:cond delay="125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52" grpId="0"/>
      <p:bldP spid="153" grpId="0"/>
      <p:bldP spid="162" grpId="0"/>
      <p:bldP spid="163" grpId="0"/>
      <p:bldP spid="164" grpId="0"/>
      <p:bldP spid="165" grpId="0"/>
      <p:bldP spid="166" grpId="0" animBg="1"/>
      <p:bldP spid="42"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 name="TextBox 75">
            <a:extLst>
              <a:ext uri="{FF2B5EF4-FFF2-40B4-BE49-F238E27FC236}">
                <a16:creationId xmlns:a16="http://schemas.microsoft.com/office/drawing/2014/main" id="{1EEFDCEE-19D9-44B8-BE6D-552DC5D5962B}"/>
              </a:ext>
            </a:extLst>
          </p:cNvPr>
          <p:cNvSpPr txBox="1"/>
          <p:nvPr/>
        </p:nvSpPr>
        <p:spPr>
          <a:xfrm>
            <a:off x="2479987" y="2621505"/>
            <a:ext cx="10956824" cy="3785652"/>
          </a:xfrm>
          <a:prstGeom prst="rect">
            <a:avLst/>
          </a:prstGeom>
          <a:noFill/>
        </p:spPr>
        <p:txBody>
          <a:bodyPr wrap="square" rtlCol="0">
            <a:spAutoFit/>
          </a:bodyPr>
          <a:lstStyle/>
          <a:p>
            <a:pPr defTabSz="1828800"/>
            <a:r>
              <a:rPr lang="en-US" sz="12000">
                <a:latin typeface="Lato "/>
                <a:cs typeface="Poppins Medium" panose="00000600000000000000" pitchFamily="2" charset="0"/>
              </a:rPr>
              <a:t>ABOUT</a:t>
            </a:r>
            <a:r>
              <a:rPr lang="en-US" sz="12000">
                <a:latin typeface="Lato Black" panose="020F0A02020204030203" pitchFamily="34" charset="0"/>
                <a:cs typeface="Poppins Medium" panose="00000600000000000000" pitchFamily="2" charset="0"/>
              </a:rPr>
              <a:t> COMPANY</a:t>
            </a:r>
            <a:endParaRPr lang="en-US" sz="12000" dirty="0">
              <a:latin typeface="Lato Black" panose="020F0A02020204030203" pitchFamily="34" charset="0"/>
              <a:cs typeface="Poppins Medium" panose="00000600000000000000" pitchFamily="2" charset="0"/>
            </a:endParaRPr>
          </a:p>
        </p:txBody>
      </p:sp>
      <p:sp>
        <p:nvSpPr>
          <p:cNvPr id="80" name="TextBox 79">
            <a:extLst>
              <a:ext uri="{FF2B5EF4-FFF2-40B4-BE49-F238E27FC236}">
                <a16:creationId xmlns:a16="http://schemas.microsoft.com/office/drawing/2014/main" id="{8275BEF7-54D0-4DED-8643-1161667BE68A}"/>
              </a:ext>
            </a:extLst>
          </p:cNvPr>
          <p:cNvSpPr txBox="1"/>
          <p:nvPr/>
        </p:nvSpPr>
        <p:spPr>
          <a:xfrm>
            <a:off x="2736067" y="6408488"/>
            <a:ext cx="2884123" cy="461665"/>
          </a:xfrm>
          <a:prstGeom prst="rect">
            <a:avLst/>
          </a:prstGeom>
          <a:noFill/>
        </p:spPr>
        <p:txBody>
          <a:bodyPr wrap="none" rtlCol="0">
            <a:spAutoFit/>
          </a:bodyPr>
          <a:lstStyle/>
          <a:p>
            <a:pPr algn="ctr" defTabSz="1828800"/>
            <a:r>
              <a:rPr lang="en-US" sz="2400" spc="600">
                <a:latin typeface="Lato Black" panose="020F0A02020204030203" pitchFamily="34" charset="0"/>
                <a:cs typeface="Poppins Medium" panose="00000600000000000000" pitchFamily="2" charset="0"/>
              </a:rPr>
              <a:t>Introduction</a:t>
            </a:r>
            <a:endParaRPr lang="en-US" sz="2400" spc="600" dirty="0">
              <a:latin typeface="Lato Black" panose="020F0A02020204030203" pitchFamily="34" charset="0"/>
              <a:cs typeface="Poppins Medium" panose="00000600000000000000" pitchFamily="2" charset="0"/>
            </a:endParaRPr>
          </a:p>
        </p:txBody>
      </p:sp>
      <p:sp>
        <p:nvSpPr>
          <p:cNvPr id="41" name="TextBox 40">
            <a:extLst>
              <a:ext uri="{FF2B5EF4-FFF2-40B4-BE49-F238E27FC236}">
                <a16:creationId xmlns:a16="http://schemas.microsoft.com/office/drawing/2014/main" id="{68A83E1E-CFE3-48D8-B10D-E59FC6319D51}"/>
              </a:ext>
            </a:extLst>
          </p:cNvPr>
          <p:cNvSpPr txBox="1"/>
          <p:nvPr/>
        </p:nvSpPr>
        <p:spPr>
          <a:xfrm>
            <a:off x="1170165" y="14354720"/>
            <a:ext cx="7252836" cy="523220"/>
          </a:xfrm>
          <a:prstGeom prst="rect">
            <a:avLst/>
          </a:prstGeom>
          <a:noFill/>
        </p:spPr>
        <p:txBody>
          <a:bodyPr wrap="square" rtlCol="0">
            <a:spAutoFit/>
          </a:bodyPr>
          <a:lstStyle/>
          <a:p>
            <a:pPr algn="ctr" defTabSz="1828800"/>
            <a:r>
              <a:rPr lang="en-US" sz="2800">
                <a:solidFill>
                  <a:srgbClr val="121212"/>
                </a:solidFill>
                <a:latin typeface="Lato" panose="020F0502020204030203" pitchFamily="34" charset="0"/>
              </a:rPr>
              <a:t>Credit : Image by </a:t>
            </a:r>
            <a:r>
              <a:rPr lang="en-US" sz="2800">
                <a:solidFill>
                  <a:srgbClr val="FF0000"/>
                </a:solidFill>
                <a:latin typeface="Lato" panose="020F0502020204030203" pitchFamily="34" charset="0"/>
                <a:hlinkClick r:id="rId2">
                  <a:extLst>
                    <a:ext uri="{A12FA001-AC4F-418D-AE19-62706E023703}">
                      <ahyp:hlinkClr xmlns:ahyp="http://schemas.microsoft.com/office/drawing/2018/hyperlinkcolor" val="tx"/>
                    </a:ext>
                  </a:extLst>
                </a:hlinkClick>
              </a:rPr>
              <a:t>vhv.rs</a:t>
            </a:r>
            <a:endParaRPr lang="en-US" sz="2800">
              <a:solidFill>
                <a:srgbClr val="FF0000"/>
              </a:solidFill>
              <a:latin typeface="Lato" panose="020F0502020204030203" pitchFamily="34" charset="0"/>
            </a:endParaRPr>
          </a:p>
        </p:txBody>
      </p:sp>
      <p:sp>
        <p:nvSpPr>
          <p:cNvPr id="33" name="TextBox 32">
            <a:extLst>
              <a:ext uri="{FF2B5EF4-FFF2-40B4-BE49-F238E27FC236}">
                <a16:creationId xmlns:a16="http://schemas.microsoft.com/office/drawing/2014/main" id="{FD4A9E68-E116-4454-A79A-BBD5436AC64A}"/>
              </a:ext>
            </a:extLst>
          </p:cNvPr>
          <p:cNvSpPr txBox="1"/>
          <p:nvPr/>
        </p:nvSpPr>
        <p:spPr>
          <a:xfrm>
            <a:off x="2656556" y="7778813"/>
            <a:ext cx="9393062" cy="1548950"/>
          </a:xfrm>
          <a:prstGeom prst="rect">
            <a:avLst/>
          </a:prstGeom>
          <a:noFill/>
        </p:spPr>
        <p:txBody>
          <a:bodyPr wrap="square" rtlCol="0">
            <a:spAutoFit/>
          </a:bodyPr>
          <a:lstStyle/>
          <a:p>
            <a:pPr algn="just" defTabSz="1828800">
              <a:lnSpc>
                <a:spcPct val="150000"/>
              </a:lnSpc>
            </a:pP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Lorem ipsum dolor sit es lorem ipsum dolor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siabes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dolore magna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aliqua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uta</a:t>
            </a:r>
            <a:r>
              <a:rPr lang="en-US" sz="220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enimvas.</a:t>
            </a:r>
            <a:endPar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488D6028-3879-4BD9-B01E-AAC8226E469D}"/>
              </a:ext>
            </a:extLst>
          </p:cNvPr>
          <p:cNvSpPr txBox="1"/>
          <p:nvPr/>
        </p:nvSpPr>
        <p:spPr>
          <a:xfrm>
            <a:off x="2594287" y="6911824"/>
            <a:ext cx="5904704" cy="830997"/>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4800">
                <a:solidFill>
                  <a:schemeClr val="tx2"/>
                </a:solidFill>
              </a:rPr>
              <a:t>YOUR TITLE HERE</a:t>
            </a:r>
          </a:p>
        </p:txBody>
      </p:sp>
      <p:grpSp>
        <p:nvGrpSpPr>
          <p:cNvPr id="45" name="Group 44">
            <a:extLst>
              <a:ext uri="{FF2B5EF4-FFF2-40B4-BE49-F238E27FC236}">
                <a16:creationId xmlns:a16="http://schemas.microsoft.com/office/drawing/2014/main" id="{66DFC7DA-3DEC-4C7A-A4D4-2CAC5C30707E}"/>
              </a:ext>
            </a:extLst>
          </p:cNvPr>
          <p:cNvGrpSpPr/>
          <p:nvPr/>
        </p:nvGrpSpPr>
        <p:grpSpPr>
          <a:xfrm>
            <a:off x="2736067" y="9938762"/>
            <a:ext cx="2893472" cy="769348"/>
            <a:chOff x="5813510" y="4108669"/>
            <a:chExt cx="1591410" cy="465455"/>
          </a:xfrm>
        </p:grpSpPr>
        <p:sp>
          <p:nvSpPr>
            <p:cNvPr id="46" name="Rectangle: Rounded Corners 45">
              <a:extLst>
                <a:ext uri="{FF2B5EF4-FFF2-40B4-BE49-F238E27FC236}">
                  <a16:creationId xmlns:a16="http://schemas.microsoft.com/office/drawing/2014/main" id="{0EBF879B-A368-4BE8-984B-FEBC9D83F70C}"/>
                </a:ext>
              </a:extLst>
            </p:cNvPr>
            <p:cNvSpPr/>
            <p:nvPr/>
          </p:nvSpPr>
          <p:spPr>
            <a:xfrm>
              <a:off x="5813510" y="4108669"/>
              <a:ext cx="1591410" cy="465455"/>
            </a:xfrm>
            <a:prstGeom prst="roundRect">
              <a:avLst>
                <a:gd name="adj" fmla="val 50000"/>
              </a:avLst>
            </a:prstGeom>
            <a:solidFill>
              <a:schemeClr val="tx2"/>
            </a:solidFill>
            <a:ln>
              <a:noFill/>
            </a:ln>
            <a:effectLst>
              <a:outerShdw blurRad="254000" sx="102000" sy="102000" algn="ctr" rotWithShape="0">
                <a:srgbClr val="7030A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47" name="TextBox 46">
              <a:extLst>
                <a:ext uri="{FF2B5EF4-FFF2-40B4-BE49-F238E27FC236}">
                  <a16:creationId xmlns:a16="http://schemas.microsoft.com/office/drawing/2014/main" id="{D8586931-FC73-4C10-B263-4B25785A31F0}"/>
                </a:ext>
              </a:extLst>
            </p:cNvPr>
            <p:cNvSpPr txBox="1"/>
            <p:nvPr/>
          </p:nvSpPr>
          <p:spPr>
            <a:xfrm>
              <a:off x="6007430" y="4201743"/>
              <a:ext cx="1198428" cy="279307"/>
            </a:xfrm>
            <a:prstGeom prst="rect">
              <a:avLst/>
            </a:prstGeom>
            <a:noFill/>
          </p:spPr>
          <p:txBody>
            <a:bodyPr wrap="square" rtlCol="0">
              <a:spAutoFit/>
            </a:bodyPr>
            <a:lstStyle/>
            <a:p>
              <a:pPr algn="ctr" defTabSz="1828800"/>
              <a:r>
                <a:rPr lang="en-ID" sz="240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Read More</a:t>
              </a:r>
              <a:endParaRPr lang="en-US" sz="240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grpSp>
      <p:sp>
        <p:nvSpPr>
          <p:cNvPr id="29" name="Circle: Hollow 28">
            <a:extLst>
              <a:ext uri="{FF2B5EF4-FFF2-40B4-BE49-F238E27FC236}">
                <a16:creationId xmlns:a16="http://schemas.microsoft.com/office/drawing/2014/main" id="{56546634-8612-477D-A5DE-D86EDFE66682}"/>
              </a:ext>
            </a:extLst>
          </p:cNvPr>
          <p:cNvSpPr/>
          <p:nvPr/>
        </p:nvSpPr>
        <p:spPr>
          <a:xfrm>
            <a:off x="14223157" y="-3461186"/>
            <a:ext cx="20638372" cy="20638372"/>
          </a:xfrm>
          <a:prstGeom prst="donut">
            <a:avLst>
              <a:gd name="adj" fmla="val 262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3D3D3D"/>
              </a:solidFill>
              <a:latin typeface="Calibri" panose="020F0502020204030204"/>
            </a:endParaRPr>
          </a:p>
        </p:txBody>
      </p:sp>
      <p:grpSp>
        <p:nvGrpSpPr>
          <p:cNvPr id="31" name="Group 30">
            <a:extLst>
              <a:ext uri="{FF2B5EF4-FFF2-40B4-BE49-F238E27FC236}">
                <a16:creationId xmlns:a16="http://schemas.microsoft.com/office/drawing/2014/main" id="{146AAEC6-9E61-4379-A517-C5C9EDA02B68}"/>
              </a:ext>
            </a:extLst>
          </p:cNvPr>
          <p:cNvGrpSpPr/>
          <p:nvPr/>
        </p:nvGrpSpPr>
        <p:grpSpPr>
          <a:xfrm>
            <a:off x="6654835" y="10180280"/>
            <a:ext cx="1733320" cy="380594"/>
            <a:chOff x="-2808348" y="655438"/>
            <a:chExt cx="14185914" cy="3114879"/>
          </a:xfrm>
          <a:solidFill>
            <a:schemeClr val="tx2"/>
          </a:solidFill>
        </p:grpSpPr>
        <p:sp>
          <p:nvSpPr>
            <p:cNvPr id="32" name="Freeform 88">
              <a:extLst>
                <a:ext uri="{FF2B5EF4-FFF2-40B4-BE49-F238E27FC236}">
                  <a16:creationId xmlns:a16="http://schemas.microsoft.com/office/drawing/2014/main" id="{157A3689-9B27-4815-AA1E-F76A55FCBFCC}"/>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34" name="Freeform: Shape 33">
              <a:extLst>
                <a:ext uri="{FF2B5EF4-FFF2-40B4-BE49-F238E27FC236}">
                  <a16:creationId xmlns:a16="http://schemas.microsoft.com/office/drawing/2014/main" id="{DCBE777E-C055-49B7-B8DF-639A32955E48}"/>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35" name="Group 34">
              <a:extLst>
                <a:ext uri="{FF2B5EF4-FFF2-40B4-BE49-F238E27FC236}">
                  <a16:creationId xmlns:a16="http://schemas.microsoft.com/office/drawing/2014/main" id="{A302F3EB-4824-4264-9F9B-661C5EAEFDF7}"/>
                </a:ext>
              </a:extLst>
            </p:cNvPr>
            <p:cNvGrpSpPr/>
            <p:nvPr/>
          </p:nvGrpSpPr>
          <p:grpSpPr>
            <a:xfrm>
              <a:off x="2868343" y="938734"/>
              <a:ext cx="2565529" cy="2678828"/>
              <a:chOff x="8223954" y="1597322"/>
              <a:chExt cx="232377" cy="259774"/>
            </a:xfrm>
            <a:grpFill/>
          </p:grpSpPr>
          <p:sp>
            <p:nvSpPr>
              <p:cNvPr id="36" name="Rectangle 119">
                <a:extLst>
                  <a:ext uri="{FF2B5EF4-FFF2-40B4-BE49-F238E27FC236}">
                    <a16:creationId xmlns:a16="http://schemas.microsoft.com/office/drawing/2014/main" id="{CE66D709-EF92-4669-8734-520B1631E45A}"/>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7" name="Rectangle 120">
                <a:extLst>
                  <a:ext uri="{FF2B5EF4-FFF2-40B4-BE49-F238E27FC236}">
                    <a16:creationId xmlns:a16="http://schemas.microsoft.com/office/drawing/2014/main" id="{37596A2D-FE6C-460F-A784-0FF452ECB2C8}"/>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39" name="Freeform 121">
                <a:extLst>
                  <a:ext uri="{FF2B5EF4-FFF2-40B4-BE49-F238E27FC236}">
                    <a16:creationId xmlns:a16="http://schemas.microsoft.com/office/drawing/2014/main" id="{A241AC89-D6C0-46EA-9A28-255B0B76C6F7}"/>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
        <p:nvSpPr>
          <p:cNvPr id="3" name="Picture Placeholder 2">
            <a:extLst>
              <a:ext uri="{FF2B5EF4-FFF2-40B4-BE49-F238E27FC236}">
                <a16:creationId xmlns:a16="http://schemas.microsoft.com/office/drawing/2014/main" id="{1AA5E3AC-3BA0-4A2D-B70C-3B7A7B28084B}"/>
              </a:ext>
            </a:extLst>
          </p:cNvPr>
          <p:cNvSpPr>
            <a:spLocks noGrp="1"/>
          </p:cNvSpPr>
          <p:nvPr>
            <p:ph type="pic" sz="quarter" idx="12"/>
          </p:nvPr>
        </p:nvSpPr>
        <p:spPr/>
      </p:sp>
    </p:spTree>
    <p:extLst>
      <p:ext uri="{BB962C8B-B14F-4D97-AF65-F5344CB8AC3E}">
        <p14:creationId xmlns:p14="http://schemas.microsoft.com/office/powerpoint/2010/main" val="309045390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76"/>
                                            </p:tgtEl>
                                            <p:attrNameLst>
                                              <p:attrName>style.visibility</p:attrName>
                                            </p:attrNameLst>
                                          </p:cBhvr>
                                          <p:to>
                                            <p:strVal val="visible"/>
                                          </p:to>
                                        </p:set>
                                        <p:anim calcmode="lin" valueType="num">
                                          <p:cBhvr additive="base">
                                            <p:cTn id="7" dur="1000" fill="hold"/>
                                            <p:tgtEl>
                                              <p:spTgt spid="76"/>
                                            </p:tgtEl>
                                            <p:attrNameLst>
                                              <p:attrName>ppt_x</p:attrName>
                                            </p:attrNameLst>
                                          </p:cBhvr>
                                          <p:tavLst>
                                            <p:tav tm="0">
                                              <p:val>
                                                <p:strVal val="0-#ppt_w/2"/>
                                              </p:val>
                                            </p:tav>
                                            <p:tav tm="100000">
                                              <p:val>
                                                <p:strVal val="#ppt_x"/>
                                              </p:val>
                                            </p:tav>
                                          </p:tavLst>
                                        </p:anim>
                                        <p:anim calcmode="lin" valueType="num">
                                          <p:cBhvr additive="base">
                                            <p:cTn id="8" dur="1000" fill="hold"/>
                                            <p:tgtEl>
                                              <p:spTgt spid="7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300"/>
                                            <p:tgtEl>
                                              <p:spTgt spid="33"/>
                                            </p:tgtEl>
                                          </p:cBhvr>
                                        </p:animEffect>
                                      </p:childTnLst>
                                    </p:cTn>
                                  </p:par>
                                  <p:par>
                                    <p:cTn id="12" presetID="2" presetClass="entr" presetSubtype="4" decel="100000" fill="hold" grpId="0" nodeType="withEffect">
                                      <p:stCondLst>
                                        <p:cond delay="0"/>
                                      </p:stCondLst>
                                      <p:iterate type="lt">
                                        <p:tmPct val="10000"/>
                                      </p:iterate>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1000" fill="hold"/>
                                            <p:tgtEl>
                                              <p:spTgt spid="38"/>
                                            </p:tgtEl>
                                            <p:attrNameLst>
                                              <p:attrName>ppt_x</p:attrName>
                                            </p:attrNameLst>
                                          </p:cBhvr>
                                          <p:tavLst>
                                            <p:tav tm="0">
                                              <p:val>
                                                <p:strVal val="#ppt_x"/>
                                              </p:val>
                                            </p:tav>
                                            <p:tav tm="100000">
                                              <p:val>
                                                <p:strVal val="#ppt_x"/>
                                              </p:val>
                                            </p:tav>
                                          </p:tavLst>
                                        </p:anim>
                                        <p:anim calcmode="lin" valueType="num">
                                          <p:cBhvr additive="base">
                                            <p:cTn id="15" dur="1000" fill="hold"/>
                                            <p:tgtEl>
                                              <p:spTgt spid="38"/>
                                            </p:tgtEl>
                                            <p:attrNameLst>
                                              <p:attrName>ppt_y</p:attrName>
                                            </p:attrNameLst>
                                          </p:cBhvr>
                                          <p:tavLst>
                                            <p:tav tm="0">
                                              <p:val>
                                                <p:strVal val="1+#ppt_h/2"/>
                                              </p:val>
                                            </p:tav>
                                            <p:tav tm="100000">
                                              <p:val>
                                                <p:strVal val="#ppt_y"/>
                                              </p:val>
                                            </p:tav>
                                          </p:tavLst>
                                        </p:anim>
                                      </p:childTnLst>
                                    </p:cTn>
                                  </p:par>
                                  <p:par>
                                    <p:cTn id="16" presetID="2" presetClass="entr" presetSubtype="8" decel="100000" fill="hold" grpId="0" nodeType="withEffect">
                                      <p:stCondLst>
                                        <p:cond delay="0"/>
                                      </p:stCondLst>
                                      <p:iterate type="lt">
                                        <p:tmPct val="10000"/>
                                      </p:iterate>
                                      <p:childTnLst>
                                        <p:set>
                                          <p:cBhvr>
                                            <p:cTn id="17" dur="1" fill="hold">
                                              <p:stCondLst>
                                                <p:cond delay="0"/>
                                              </p:stCondLst>
                                            </p:cTn>
                                            <p:tgtEl>
                                              <p:spTgt spid="80"/>
                                            </p:tgtEl>
                                            <p:attrNameLst>
                                              <p:attrName>style.visibility</p:attrName>
                                            </p:attrNameLst>
                                          </p:cBhvr>
                                          <p:to>
                                            <p:strVal val="visible"/>
                                          </p:to>
                                        </p:set>
                                        <p:anim calcmode="lin" valueType="num">
                                          <p:cBhvr additive="base">
                                            <p:cTn id="18" dur="1000" fill="hold"/>
                                            <p:tgtEl>
                                              <p:spTgt spid="80"/>
                                            </p:tgtEl>
                                            <p:attrNameLst>
                                              <p:attrName>ppt_x</p:attrName>
                                            </p:attrNameLst>
                                          </p:cBhvr>
                                          <p:tavLst>
                                            <p:tav tm="0">
                                              <p:val>
                                                <p:strVal val="0-#ppt_w/2"/>
                                              </p:val>
                                            </p:tav>
                                            <p:tav tm="100000">
                                              <p:val>
                                                <p:strVal val="#ppt_x"/>
                                              </p:val>
                                            </p:tav>
                                          </p:tavLst>
                                        </p:anim>
                                        <p:anim calcmode="lin" valueType="num">
                                          <p:cBhvr additive="base">
                                            <p:cTn id="19" dur="1000" fill="hold"/>
                                            <p:tgtEl>
                                              <p:spTgt spid="80"/>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750"/>
                                      </p:stCondLst>
                                      <p:iterate type="lt">
                                        <p:tmPct val="10000"/>
                                      </p:iterate>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1000" fill="hold"/>
                                            <p:tgtEl>
                                              <p:spTgt spid="45"/>
                                            </p:tgtEl>
                                            <p:attrNameLst>
                                              <p:attrName>ppt_x</p:attrName>
                                            </p:attrNameLst>
                                          </p:cBhvr>
                                          <p:tavLst>
                                            <p:tav tm="0">
                                              <p:val>
                                                <p:strVal val="0-#ppt_w/2"/>
                                              </p:val>
                                            </p:tav>
                                            <p:tav tm="100000">
                                              <p:val>
                                                <p:strVal val="#ppt_x"/>
                                              </p:val>
                                            </p:tav>
                                          </p:tavLst>
                                        </p:anim>
                                        <p:anim calcmode="lin" valueType="num">
                                          <p:cBhvr additive="base">
                                            <p:cTn id="23" dur="1000" fill="hold"/>
                                            <p:tgtEl>
                                              <p:spTgt spid="4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14:presetBounceEnd="80000">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14:bounceEnd="80000">
                                          <p:cBhvr additive="base">
                                            <p:cTn id="26" dur="3250" fill="hold"/>
                                            <p:tgtEl>
                                              <p:spTgt spid="29"/>
                                            </p:tgtEl>
                                            <p:attrNameLst>
                                              <p:attrName>ppt_x</p:attrName>
                                            </p:attrNameLst>
                                          </p:cBhvr>
                                          <p:tavLst>
                                            <p:tav tm="0">
                                              <p:val>
                                                <p:strVal val="1+#ppt_w/2"/>
                                              </p:val>
                                            </p:tav>
                                            <p:tav tm="100000">
                                              <p:val>
                                                <p:strVal val="#ppt_x"/>
                                              </p:val>
                                            </p:tav>
                                          </p:tavLst>
                                        </p:anim>
                                        <p:anim calcmode="lin" valueType="num" p14:bounceEnd="80000">
                                          <p:cBhvr additive="base">
                                            <p:cTn id="27" dur="325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80" grpId="0"/>
          <p:bldP spid="33" grpId="0"/>
          <p:bldP spid="38" grpId="0"/>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76"/>
                                            </p:tgtEl>
                                            <p:attrNameLst>
                                              <p:attrName>style.visibility</p:attrName>
                                            </p:attrNameLst>
                                          </p:cBhvr>
                                          <p:to>
                                            <p:strVal val="visible"/>
                                          </p:to>
                                        </p:set>
                                        <p:anim calcmode="lin" valueType="num">
                                          <p:cBhvr additive="base">
                                            <p:cTn id="7" dur="1000" fill="hold"/>
                                            <p:tgtEl>
                                              <p:spTgt spid="76"/>
                                            </p:tgtEl>
                                            <p:attrNameLst>
                                              <p:attrName>ppt_x</p:attrName>
                                            </p:attrNameLst>
                                          </p:cBhvr>
                                          <p:tavLst>
                                            <p:tav tm="0">
                                              <p:val>
                                                <p:strVal val="0-#ppt_w/2"/>
                                              </p:val>
                                            </p:tav>
                                            <p:tav tm="100000">
                                              <p:val>
                                                <p:strVal val="#ppt_x"/>
                                              </p:val>
                                            </p:tav>
                                          </p:tavLst>
                                        </p:anim>
                                        <p:anim calcmode="lin" valueType="num">
                                          <p:cBhvr additive="base">
                                            <p:cTn id="8" dur="1000" fill="hold"/>
                                            <p:tgtEl>
                                              <p:spTgt spid="7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300"/>
                                            <p:tgtEl>
                                              <p:spTgt spid="33"/>
                                            </p:tgtEl>
                                          </p:cBhvr>
                                        </p:animEffect>
                                      </p:childTnLst>
                                    </p:cTn>
                                  </p:par>
                                  <p:par>
                                    <p:cTn id="12" presetID="2" presetClass="entr" presetSubtype="4" decel="100000" fill="hold" grpId="0" nodeType="withEffect">
                                      <p:stCondLst>
                                        <p:cond delay="0"/>
                                      </p:stCondLst>
                                      <p:iterate type="lt">
                                        <p:tmPct val="10000"/>
                                      </p:iterate>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1000" fill="hold"/>
                                            <p:tgtEl>
                                              <p:spTgt spid="38"/>
                                            </p:tgtEl>
                                            <p:attrNameLst>
                                              <p:attrName>ppt_x</p:attrName>
                                            </p:attrNameLst>
                                          </p:cBhvr>
                                          <p:tavLst>
                                            <p:tav tm="0">
                                              <p:val>
                                                <p:strVal val="#ppt_x"/>
                                              </p:val>
                                            </p:tav>
                                            <p:tav tm="100000">
                                              <p:val>
                                                <p:strVal val="#ppt_x"/>
                                              </p:val>
                                            </p:tav>
                                          </p:tavLst>
                                        </p:anim>
                                        <p:anim calcmode="lin" valueType="num">
                                          <p:cBhvr additive="base">
                                            <p:cTn id="15" dur="1000" fill="hold"/>
                                            <p:tgtEl>
                                              <p:spTgt spid="38"/>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750"/>
                                      </p:stCondLst>
                                      <p:iterate type="lt">
                                        <p:tmPct val="10000"/>
                                      </p:iterate>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1000" fill="hold"/>
                                            <p:tgtEl>
                                              <p:spTgt spid="58"/>
                                            </p:tgtEl>
                                            <p:attrNameLst>
                                              <p:attrName>ppt_x</p:attrName>
                                            </p:attrNameLst>
                                          </p:cBhvr>
                                          <p:tavLst>
                                            <p:tav tm="0">
                                              <p:val>
                                                <p:strVal val="#ppt_x"/>
                                              </p:val>
                                            </p:tav>
                                            <p:tav tm="100000">
                                              <p:val>
                                                <p:strVal val="#ppt_x"/>
                                              </p:val>
                                            </p:tav>
                                          </p:tavLst>
                                        </p:anim>
                                        <p:anim calcmode="lin" valueType="num">
                                          <p:cBhvr additive="base">
                                            <p:cTn id="19" dur="1000" fill="hold"/>
                                            <p:tgtEl>
                                              <p:spTgt spid="58"/>
                                            </p:tgtEl>
                                            <p:attrNameLst>
                                              <p:attrName>ppt_y</p:attrName>
                                            </p:attrNameLst>
                                          </p:cBhvr>
                                          <p:tavLst>
                                            <p:tav tm="0">
                                              <p:val>
                                                <p:strVal val="1+#ppt_h/2"/>
                                              </p:val>
                                            </p:tav>
                                            <p:tav tm="100000">
                                              <p:val>
                                                <p:strVal val="#ppt_y"/>
                                              </p:val>
                                            </p:tav>
                                          </p:tavLst>
                                        </p:anim>
                                      </p:childTnLst>
                                    </p:cTn>
                                  </p:par>
                                  <p:par>
                                    <p:cTn id="20" presetID="2" presetClass="entr" presetSubtype="8" decel="100000" fill="hold" grpId="0" nodeType="withEffect">
                                      <p:stCondLst>
                                        <p:cond delay="0"/>
                                      </p:stCondLst>
                                      <p:iterate type="lt">
                                        <p:tmPct val="10000"/>
                                      </p:iterate>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1000" fill="hold"/>
                                            <p:tgtEl>
                                              <p:spTgt spid="80"/>
                                            </p:tgtEl>
                                            <p:attrNameLst>
                                              <p:attrName>ppt_x</p:attrName>
                                            </p:attrNameLst>
                                          </p:cBhvr>
                                          <p:tavLst>
                                            <p:tav tm="0">
                                              <p:val>
                                                <p:strVal val="0-#ppt_w/2"/>
                                              </p:val>
                                            </p:tav>
                                            <p:tav tm="100000">
                                              <p:val>
                                                <p:strVal val="#ppt_x"/>
                                              </p:val>
                                            </p:tav>
                                          </p:tavLst>
                                        </p:anim>
                                        <p:anim calcmode="lin" valueType="num">
                                          <p:cBhvr additive="base">
                                            <p:cTn id="23" dur="1000" fill="hold"/>
                                            <p:tgtEl>
                                              <p:spTgt spid="80"/>
                                            </p:tgtEl>
                                            <p:attrNameLst>
                                              <p:attrName>ppt_y</p:attrName>
                                            </p:attrNameLst>
                                          </p:cBhvr>
                                          <p:tavLst>
                                            <p:tav tm="0">
                                              <p:val>
                                                <p:strVal val="#ppt_y"/>
                                              </p:val>
                                            </p:tav>
                                            <p:tav tm="100000">
                                              <p:val>
                                                <p:strVal val="#ppt_y"/>
                                              </p:val>
                                            </p:tav>
                                          </p:tavLst>
                                        </p:anim>
                                      </p:childTnLst>
                                    </p:cTn>
                                  </p:par>
                                  <p:par>
                                    <p:cTn id="24" presetID="2" presetClass="entr" presetSubtype="8" decel="100000" fill="hold" nodeType="withEffect">
                                      <p:stCondLst>
                                        <p:cond delay="750"/>
                                      </p:stCondLst>
                                      <p:iterate type="lt">
                                        <p:tmPct val="10000"/>
                                      </p:iterate>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1000" fill="hold"/>
                                            <p:tgtEl>
                                              <p:spTgt spid="45"/>
                                            </p:tgtEl>
                                            <p:attrNameLst>
                                              <p:attrName>ppt_x</p:attrName>
                                            </p:attrNameLst>
                                          </p:cBhvr>
                                          <p:tavLst>
                                            <p:tav tm="0">
                                              <p:val>
                                                <p:strVal val="0-#ppt_w/2"/>
                                              </p:val>
                                            </p:tav>
                                            <p:tav tm="100000">
                                              <p:val>
                                                <p:strVal val="#ppt_x"/>
                                              </p:val>
                                            </p:tav>
                                          </p:tavLst>
                                        </p:anim>
                                        <p:anim calcmode="lin" valueType="num">
                                          <p:cBhvr additive="base">
                                            <p:cTn id="27" dur="1000" fill="hold"/>
                                            <p:tgtEl>
                                              <p:spTgt spid="4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3250" fill="hold"/>
                                            <p:tgtEl>
                                              <p:spTgt spid="29"/>
                                            </p:tgtEl>
                                            <p:attrNameLst>
                                              <p:attrName>ppt_x</p:attrName>
                                            </p:attrNameLst>
                                          </p:cBhvr>
                                          <p:tavLst>
                                            <p:tav tm="0">
                                              <p:val>
                                                <p:strVal val="1+#ppt_w/2"/>
                                              </p:val>
                                            </p:tav>
                                            <p:tav tm="100000">
                                              <p:val>
                                                <p:strVal val="#ppt_x"/>
                                              </p:val>
                                            </p:tav>
                                          </p:tavLst>
                                        </p:anim>
                                        <p:anim calcmode="lin" valueType="num">
                                          <p:cBhvr additive="base">
                                            <p:cTn id="31" dur="325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80" grpId="0"/>
          <p:bldP spid="33" grpId="0"/>
          <p:bldP spid="38" grpId="0"/>
          <p:bldP spid="29"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607084E-DB68-4CD9-9DB9-0E376116A8E5}"/>
              </a:ext>
            </a:extLst>
          </p:cNvPr>
          <p:cNvSpPr>
            <a:spLocks noGrp="1"/>
          </p:cNvSpPr>
          <p:nvPr>
            <p:ph type="pic" sz="quarter" idx="13"/>
          </p:nvPr>
        </p:nvSpPr>
        <p:spPr>
          <a:xfrm flipH="1">
            <a:off x="7883676" y="0"/>
            <a:ext cx="8841235" cy="11925300"/>
          </a:xfrm>
        </p:spPr>
      </p:sp>
      <p:sp>
        <p:nvSpPr>
          <p:cNvPr id="14" name="TextBox 13">
            <a:extLst>
              <a:ext uri="{FF2B5EF4-FFF2-40B4-BE49-F238E27FC236}">
                <a16:creationId xmlns:a16="http://schemas.microsoft.com/office/drawing/2014/main" id="{57D59EC0-CA27-48A0-9460-4E29BF8A9EA5}"/>
              </a:ext>
            </a:extLst>
          </p:cNvPr>
          <p:cNvSpPr txBox="1"/>
          <p:nvPr/>
        </p:nvSpPr>
        <p:spPr>
          <a:xfrm>
            <a:off x="1890168" y="1685080"/>
            <a:ext cx="3038011" cy="553998"/>
          </a:xfrm>
          <a:prstGeom prst="rect">
            <a:avLst/>
          </a:prstGeom>
          <a:noFill/>
        </p:spPr>
        <p:txBody>
          <a:bodyPr wrap="none" rtlCol="0">
            <a:spAutoFit/>
          </a:bodyPr>
          <a:lstStyle/>
          <a:p>
            <a:pPr defTabSz="1828800"/>
            <a:r>
              <a:rPr lang="en-US" sz="3000" dirty="0">
                <a:solidFill>
                  <a:schemeClr val="tx2"/>
                </a:solidFill>
                <a:latin typeface="Lato Black" panose="020F0A02020204030203" pitchFamily="34" charset="0"/>
                <a:cs typeface="Poppins Medium" panose="00000600000000000000" pitchFamily="2" charset="0"/>
              </a:rPr>
              <a:t>About Company</a:t>
            </a:r>
          </a:p>
        </p:txBody>
      </p:sp>
      <p:sp>
        <p:nvSpPr>
          <p:cNvPr id="15" name="TextBox 14">
            <a:extLst>
              <a:ext uri="{FF2B5EF4-FFF2-40B4-BE49-F238E27FC236}">
                <a16:creationId xmlns:a16="http://schemas.microsoft.com/office/drawing/2014/main" id="{2F3A4C9E-BCE3-469C-80B7-6E6D3C6373C8}"/>
              </a:ext>
            </a:extLst>
          </p:cNvPr>
          <p:cNvSpPr txBox="1"/>
          <p:nvPr/>
        </p:nvSpPr>
        <p:spPr>
          <a:xfrm>
            <a:off x="17016891" y="7661179"/>
            <a:ext cx="5407496" cy="2564613"/>
          </a:xfrm>
          <a:prstGeom prst="rect">
            <a:avLst/>
          </a:prstGeom>
          <a:noFill/>
        </p:spPr>
        <p:txBody>
          <a:bodyPr wrap="square" rtlCol="0">
            <a:spAutoFit/>
          </a:bodyPr>
          <a:lstStyle/>
          <a:p>
            <a:pPr algn="just" defTabSz="1828800">
              <a:lnSpc>
                <a:spcPct val="150000"/>
              </a:lnSpc>
            </a:pP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Duis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aute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irure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 in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reprehenderit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in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velit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esse</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cillum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dolore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europes</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vui</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officia</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deserut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mollit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anim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id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est</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a:t>
            </a:r>
            <a:r>
              <a:rPr lang="en-US" sz="2200" dirty="0" err="1">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laborum</a:t>
            </a:r>
            <a:r>
              <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 Lorem ipsum dolor sit es lorem ipsum </a:t>
            </a:r>
            <a:r>
              <a:rPr lang="en-US" sz="220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rPr>
              <a:t>dolor siabes.</a:t>
            </a:r>
            <a:endParaRPr lang="en-US" sz="2200" dirty="0">
              <a:solidFill>
                <a:srgbClr val="FFFFFF">
                  <a:lumMod val="85000"/>
                </a:srgbClr>
              </a:solidFill>
              <a:latin typeface="Lato" panose="020F0502020204030203"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21152BB8-F465-496B-B11E-7343654CCAB4}"/>
              </a:ext>
            </a:extLst>
          </p:cNvPr>
          <p:cNvSpPr txBox="1"/>
          <p:nvPr/>
        </p:nvSpPr>
        <p:spPr>
          <a:xfrm>
            <a:off x="1808972" y="2494131"/>
            <a:ext cx="5276618" cy="3416320"/>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7200">
                <a:solidFill>
                  <a:schemeClr val="tx1"/>
                </a:solidFill>
              </a:rPr>
              <a:t>OUR </a:t>
            </a:r>
            <a:r>
              <a:rPr lang="en-US" sz="7200">
                <a:solidFill>
                  <a:schemeClr val="tx2"/>
                </a:solidFill>
              </a:rPr>
              <a:t>COMPANY</a:t>
            </a:r>
            <a:r>
              <a:rPr lang="en-US" sz="7200">
                <a:solidFill>
                  <a:schemeClr val="tx1"/>
                </a:solidFill>
              </a:rPr>
              <a:t> POST HERE</a:t>
            </a:r>
          </a:p>
        </p:txBody>
      </p:sp>
      <p:cxnSp>
        <p:nvCxnSpPr>
          <p:cNvPr id="17" name="Straight Connector 16">
            <a:extLst>
              <a:ext uri="{FF2B5EF4-FFF2-40B4-BE49-F238E27FC236}">
                <a16:creationId xmlns:a16="http://schemas.microsoft.com/office/drawing/2014/main" id="{47AF38FE-20D4-4A8E-A2CF-00879C8CB394}"/>
              </a:ext>
            </a:extLst>
          </p:cNvPr>
          <p:cNvCxnSpPr>
            <a:cxnSpLocks/>
          </p:cNvCxnSpPr>
          <p:nvPr/>
        </p:nvCxnSpPr>
        <p:spPr>
          <a:xfrm>
            <a:off x="1890168" y="6376790"/>
            <a:ext cx="6614158"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70A0400A-F41C-4877-9DD7-F2B7AE8974EA}"/>
              </a:ext>
            </a:extLst>
          </p:cNvPr>
          <p:cNvSpPr txBox="1"/>
          <p:nvPr/>
        </p:nvSpPr>
        <p:spPr>
          <a:xfrm>
            <a:off x="8030616" y="9626496"/>
            <a:ext cx="3189478" cy="369332"/>
          </a:xfrm>
          <a:prstGeom prst="rect">
            <a:avLst/>
          </a:prstGeom>
          <a:noFill/>
        </p:spPr>
        <p:txBody>
          <a:bodyPr wrap="square" rtlCol="0">
            <a:spAutoFit/>
          </a:bodyPr>
          <a:lstStyle/>
          <a:p>
            <a:pPr defTabSz="1828800"/>
            <a:r>
              <a:rPr lang="en-US" b="1" spc="300">
                <a:solidFill>
                  <a:srgbClr val="FFFFFF"/>
                </a:solidFill>
                <a:latin typeface="Lato Black" panose="020F0A02020204030203" pitchFamily="34" charset="0"/>
                <a:cs typeface="Poppins SemiBold" panose="00000700000000000000" pitchFamily="2" charset="0"/>
              </a:rPr>
              <a:t>This Is Our Project</a:t>
            </a:r>
            <a:endParaRPr lang="en-US" b="1" spc="300" dirty="0">
              <a:solidFill>
                <a:srgbClr val="FFFFFF"/>
              </a:solidFill>
              <a:latin typeface="Lato Black" panose="020F0A02020204030203" pitchFamily="34" charset="0"/>
              <a:cs typeface="Poppins SemiBold" panose="00000700000000000000" pitchFamily="2" charset="0"/>
            </a:endParaRPr>
          </a:p>
        </p:txBody>
      </p:sp>
      <p:sp>
        <p:nvSpPr>
          <p:cNvPr id="54" name="TextBox 53">
            <a:extLst>
              <a:ext uri="{FF2B5EF4-FFF2-40B4-BE49-F238E27FC236}">
                <a16:creationId xmlns:a16="http://schemas.microsoft.com/office/drawing/2014/main" id="{A790AC09-06F5-40A0-9C50-A3A7F0E8F8AD}"/>
              </a:ext>
            </a:extLst>
          </p:cNvPr>
          <p:cNvSpPr txBox="1"/>
          <p:nvPr/>
        </p:nvSpPr>
        <p:spPr>
          <a:xfrm>
            <a:off x="7995372" y="9934725"/>
            <a:ext cx="3606134" cy="782394"/>
          </a:xfrm>
          <a:prstGeom prst="rect">
            <a:avLst/>
          </a:prstGeom>
          <a:noFill/>
        </p:spPr>
        <p:txBody>
          <a:bodyPr wrap="square" rtlCol="0">
            <a:spAutoFit/>
          </a:bodyPr>
          <a:lstStyle/>
          <a:p>
            <a:pPr defTabSz="1828800">
              <a:lnSpc>
                <a:spcPct val="150000"/>
              </a:lnSpc>
            </a:pP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Voluptate</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beliton</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essesa</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in </a:t>
            </a:r>
            <a:r>
              <a:rPr lang="en-US" sz="1600" dirty="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cillum</a:t>
            </a:r>
            <a:r>
              <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ipsum dolor </a:t>
            </a:r>
            <a:r>
              <a:rPr lang="en-US" sz="1600" err="1">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sthe</a:t>
            </a:r>
            <a:r>
              <a:rPr lang="en-US" sz="160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rPr>
              <a:t> mawna.</a:t>
            </a:r>
            <a:endParaRPr lang="en-US" sz="1600" dirty="0">
              <a:solidFill>
                <a:srgbClr val="FFFFFF">
                  <a:lumMod val="95000"/>
                </a:srgb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56" name="Group 55">
            <a:extLst>
              <a:ext uri="{FF2B5EF4-FFF2-40B4-BE49-F238E27FC236}">
                <a16:creationId xmlns:a16="http://schemas.microsoft.com/office/drawing/2014/main" id="{4E0BB91F-5D35-43B7-8435-7866A4498158}"/>
              </a:ext>
            </a:extLst>
          </p:cNvPr>
          <p:cNvGrpSpPr/>
          <p:nvPr/>
        </p:nvGrpSpPr>
        <p:grpSpPr>
          <a:xfrm>
            <a:off x="17207391" y="10771354"/>
            <a:ext cx="2893472" cy="769348"/>
            <a:chOff x="5813510" y="4108669"/>
            <a:chExt cx="1591410" cy="465455"/>
          </a:xfrm>
        </p:grpSpPr>
        <p:sp>
          <p:nvSpPr>
            <p:cNvPr id="57" name="Rectangle: Rounded Corners 56">
              <a:extLst>
                <a:ext uri="{FF2B5EF4-FFF2-40B4-BE49-F238E27FC236}">
                  <a16:creationId xmlns:a16="http://schemas.microsoft.com/office/drawing/2014/main" id="{AB6AEB92-59B9-490C-868C-B1129ED762D6}"/>
                </a:ext>
              </a:extLst>
            </p:cNvPr>
            <p:cNvSpPr/>
            <p:nvPr/>
          </p:nvSpPr>
          <p:spPr>
            <a:xfrm>
              <a:off x="5813510" y="4108669"/>
              <a:ext cx="1591410" cy="465455"/>
            </a:xfrm>
            <a:prstGeom prst="roundRect">
              <a:avLst>
                <a:gd name="adj" fmla="val 50000"/>
              </a:avLst>
            </a:prstGeom>
            <a:solidFill>
              <a:schemeClr val="tx2"/>
            </a:solidFill>
            <a:ln>
              <a:noFill/>
            </a:ln>
            <a:effectLst>
              <a:outerShdw blurRad="254000" sx="102000" sy="102000" algn="ctr" rotWithShape="0">
                <a:srgbClr val="7030A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58" name="TextBox 57">
              <a:extLst>
                <a:ext uri="{FF2B5EF4-FFF2-40B4-BE49-F238E27FC236}">
                  <a16:creationId xmlns:a16="http://schemas.microsoft.com/office/drawing/2014/main" id="{762CE390-C4FD-4AFB-8707-B58653EFC487}"/>
                </a:ext>
              </a:extLst>
            </p:cNvPr>
            <p:cNvSpPr txBox="1"/>
            <p:nvPr/>
          </p:nvSpPr>
          <p:spPr>
            <a:xfrm>
              <a:off x="6045903" y="4184910"/>
              <a:ext cx="1198428" cy="279307"/>
            </a:xfrm>
            <a:prstGeom prst="rect">
              <a:avLst/>
            </a:prstGeom>
            <a:noFill/>
          </p:spPr>
          <p:txBody>
            <a:bodyPr wrap="square" rtlCol="0">
              <a:spAutoFit/>
            </a:bodyPr>
            <a:lstStyle/>
            <a:p>
              <a:pPr algn="ctr" defTabSz="1828800"/>
              <a:r>
                <a:rPr lang="en-ID" sz="240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Read More</a:t>
              </a:r>
              <a:endParaRPr lang="en-US" sz="240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grpSp>
      <p:grpSp>
        <p:nvGrpSpPr>
          <p:cNvPr id="50" name="Group 49">
            <a:extLst>
              <a:ext uri="{FF2B5EF4-FFF2-40B4-BE49-F238E27FC236}">
                <a16:creationId xmlns:a16="http://schemas.microsoft.com/office/drawing/2014/main" id="{CD5C14BF-1212-452A-9119-47BFE4A2167F}"/>
              </a:ext>
            </a:extLst>
          </p:cNvPr>
          <p:cNvGrpSpPr/>
          <p:nvPr/>
        </p:nvGrpSpPr>
        <p:grpSpPr>
          <a:xfrm>
            <a:off x="2103360" y="6935277"/>
            <a:ext cx="1733320" cy="380594"/>
            <a:chOff x="-2808348" y="655438"/>
            <a:chExt cx="14185914" cy="3114879"/>
          </a:xfrm>
          <a:solidFill>
            <a:schemeClr val="tx2"/>
          </a:solidFill>
        </p:grpSpPr>
        <p:sp>
          <p:nvSpPr>
            <p:cNvPr id="51" name="Freeform 88">
              <a:extLst>
                <a:ext uri="{FF2B5EF4-FFF2-40B4-BE49-F238E27FC236}">
                  <a16:creationId xmlns:a16="http://schemas.microsoft.com/office/drawing/2014/main" id="{81BAF493-0833-4043-8367-2750F7550A1E}"/>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52" name="Freeform: Shape 51">
              <a:extLst>
                <a:ext uri="{FF2B5EF4-FFF2-40B4-BE49-F238E27FC236}">
                  <a16:creationId xmlns:a16="http://schemas.microsoft.com/office/drawing/2014/main" id="{1F257433-67A4-4C40-8E10-8AB2AF275F7B}"/>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55" name="Group 54">
              <a:extLst>
                <a:ext uri="{FF2B5EF4-FFF2-40B4-BE49-F238E27FC236}">
                  <a16:creationId xmlns:a16="http://schemas.microsoft.com/office/drawing/2014/main" id="{2B771676-1FC6-43A1-80DA-BAB005941F84}"/>
                </a:ext>
              </a:extLst>
            </p:cNvPr>
            <p:cNvGrpSpPr/>
            <p:nvPr/>
          </p:nvGrpSpPr>
          <p:grpSpPr>
            <a:xfrm>
              <a:off x="2868343" y="938734"/>
              <a:ext cx="2565529" cy="2678828"/>
              <a:chOff x="8223954" y="1597322"/>
              <a:chExt cx="232377" cy="259774"/>
            </a:xfrm>
            <a:grpFill/>
          </p:grpSpPr>
          <p:sp>
            <p:nvSpPr>
              <p:cNvPr id="59" name="Rectangle 119">
                <a:extLst>
                  <a:ext uri="{FF2B5EF4-FFF2-40B4-BE49-F238E27FC236}">
                    <a16:creationId xmlns:a16="http://schemas.microsoft.com/office/drawing/2014/main" id="{9029CDF3-D966-4A57-86DB-BE375F894116}"/>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0" name="Rectangle 120">
                <a:extLst>
                  <a:ext uri="{FF2B5EF4-FFF2-40B4-BE49-F238E27FC236}">
                    <a16:creationId xmlns:a16="http://schemas.microsoft.com/office/drawing/2014/main" id="{076C8623-9682-4F49-923F-1BF1E6B41635}"/>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61" name="Freeform 121">
                <a:extLst>
                  <a:ext uri="{FF2B5EF4-FFF2-40B4-BE49-F238E27FC236}">
                    <a16:creationId xmlns:a16="http://schemas.microsoft.com/office/drawing/2014/main" id="{6B101CD8-0066-413B-A7EE-3C9CF917A3F6}"/>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365266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300"/>
                                        <p:tgtEl>
                                          <p:spTgt spid="15"/>
                                        </p:tgtEl>
                                      </p:cBhvr>
                                    </p:animEffect>
                                  </p:childTnLst>
                                </p:cTn>
                              </p:par>
                              <p:par>
                                <p:cTn id="20" presetID="2" presetClass="entr" presetSubtype="8" decel="100000" fill="hold" grpId="0" nodeType="withEffect">
                                  <p:stCondLst>
                                    <p:cond delay="0"/>
                                  </p:stCondLst>
                                  <p:iterate type="lt">
                                    <p:tmPct val="10000"/>
                                  </p:iterate>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0-#ppt_w/2"/>
                                          </p:val>
                                        </p:tav>
                                        <p:tav tm="100000">
                                          <p:val>
                                            <p:strVal val="#ppt_x"/>
                                          </p:val>
                                        </p:tav>
                                      </p:tavLst>
                                    </p:anim>
                                    <p:anim calcmode="lin" valueType="num">
                                      <p:cBhvr additive="base">
                                        <p:cTn id="23" dur="500" fill="hold"/>
                                        <p:tgtEl>
                                          <p:spTgt spid="53"/>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300"/>
                                        <p:tgtEl>
                                          <p:spTgt spid="54"/>
                                        </p:tgtEl>
                                      </p:cBhvr>
                                    </p:animEffect>
                                  </p:childTnLst>
                                </p:cTn>
                              </p:par>
                              <p:par>
                                <p:cTn id="27" presetID="2" presetClass="entr" presetSubtype="8" decel="100000" fill="hold" nodeType="withEffect">
                                  <p:stCondLst>
                                    <p:cond delay="750"/>
                                  </p:stCondLst>
                                  <p:iterate type="lt">
                                    <p:tmPct val="10000"/>
                                  </p:iterate>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1000" fill="hold"/>
                                        <p:tgtEl>
                                          <p:spTgt spid="56"/>
                                        </p:tgtEl>
                                        <p:attrNameLst>
                                          <p:attrName>ppt_x</p:attrName>
                                        </p:attrNameLst>
                                      </p:cBhvr>
                                      <p:tavLst>
                                        <p:tav tm="0">
                                          <p:val>
                                            <p:strVal val="0-#ppt_w/2"/>
                                          </p:val>
                                        </p:tav>
                                        <p:tav tm="100000">
                                          <p:val>
                                            <p:strVal val="#ppt_x"/>
                                          </p:val>
                                        </p:tav>
                                      </p:tavLst>
                                    </p:anim>
                                    <p:anim calcmode="lin" valueType="num">
                                      <p:cBhvr additive="base">
                                        <p:cTn id="30"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53"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6C7B29-4A46-4488-80F4-ED79E3570422}"/>
              </a:ext>
            </a:extLst>
          </p:cNvPr>
          <p:cNvSpPr>
            <a:spLocks noGrp="1"/>
          </p:cNvSpPr>
          <p:nvPr>
            <p:ph type="pic" sz="quarter" idx="12"/>
          </p:nvPr>
        </p:nvSpPr>
        <p:spPr/>
      </p:sp>
      <p:sp>
        <p:nvSpPr>
          <p:cNvPr id="60" name="Rectangle 59">
            <a:extLst>
              <a:ext uri="{FF2B5EF4-FFF2-40B4-BE49-F238E27FC236}">
                <a16:creationId xmlns:a16="http://schemas.microsoft.com/office/drawing/2014/main" id="{0A9AB557-9D33-43C1-BB18-252B7F98E6BC}"/>
              </a:ext>
            </a:extLst>
          </p:cNvPr>
          <p:cNvSpPr/>
          <p:nvPr/>
        </p:nvSpPr>
        <p:spPr>
          <a:xfrm>
            <a:off x="8973095" y="0"/>
            <a:ext cx="15414080" cy="13716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70" name="Rectangle 69">
            <a:extLst>
              <a:ext uri="{FF2B5EF4-FFF2-40B4-BE49-F238E27FC236}">
                <a16:creationId xmlns:a16="http://schemas.microsoft.com/office/drawing/2014/main" id="{06936A88-9A6B-41AF-AF8A-E580F3C44488}"/>
              </a:ext>
            </a:extLst>
          </p:cNvPr>
          <p:cNvSpPr/>
          <p:nvPr/>
        </p:nvSpPr>
        <p:spPr>
          <a:xfrm>
            <a:off x="-121571" y="0"/>
            <a:ext cx="9113036" cy="13716000"/>
          </a:xfrm>
          <a:prstGeom prst="rect">
            <a:avLst/>
          </a:prstGeom>
          <a:solidFill>
            <a:schemeClr val="bg1">
              <a:alpha val="9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35" name="TextBox 34">
            <a:extLst>
              <a:ext uri="{FF2B5EF4-FFF2-40B4-BE49-F238E27FC236}">
                <a16:creationId xmlns:a16="http://schemas.microsoft.com/office/drawing/2014/main" id="{079385A9-EE95-4F00-87E4-0029EF6ED06E}"/>
              </a:ext>
            </a:extLst>
          </p:cNvPr>
          <p:cNvSpPr txBox="1"/>
          <p:nvPr/>
        </p:nvSpPr>
        <p:spPr>
          <a:xfrm>
            <a:off x="2518358" y="1980538"/>
            <a:ext cx="3471463" cy="553998"/>
          </a:xfrm>
          <a:prstGeom prst="rect">
            <a:avLst/>
          </a:prstGeom>
          <a:noFill/>
        </p:spPr>
        <p:txBody>
          <a:bodyPr wrap="none" rtlCol="0">
            <a:spAutoFit/>
          </a:bodyPr>
          <a:lstStyle/>
          <a:p>
            <a:pPr defTabSz="1828800"/>
            <a:r>
              <a:rPr lang="en-US" sz="3000" spc="260" dirty="0">
                <a:solidFill>
                  <a:schemeClr val="tx2"/>
                </a:solidFill>
                <a:latin typeface="Lato Black" panose="020F0A02020204030203" pitchFamily="34" charset="0"/>
                <a:cs typeface="Poppins Medium" panose="00000600000000000000" pitchFamily="2" charset="0"/>
              </a:rPr>
              <a:t>About Company</a:t>
            </a:r>
          </a:p>
        </p:txBody>
      </p:sp>
      <p:cxnSp>
        <p:nvCxnSpPr>
          <p:cNvPr id="38" name="Straight Connector 37">
            <a:extLst>
              <a:ext uri="{FF2B5EF4-FFF2-40B4-BE49-F238E27FC236}">
                <a16:creationId xmlns:a16="http://schemas.microsoft.com/office/drawing/2014/main" id="{549925AD-E445-40D4-AB75-85C2B558A67C}"/>
              </a:ext>
            </a:extLst>
          </p:cNvPr>
          <p:cNvCxnSpPr>
            <a:cxnSpLocks/>
          </p:cNvCxnSpPr>
          <p:nvPr/>
        </p:nvCxnSpPr>
        <p:spPr>
          <a:xfrm rot="16200000">
            <a:off x="1910492" y="927222"/>
            <a:ext cx="1915886"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C73B65E-B4FE-4BBF-9F4A-9FEDA495A088}"/>
              </a:ext>
            </a:extLst>
          </p:cNvPr>
          <p:cNvSpPr txBox="1"/>
          <p:nvPr/>
        </p:nvSpPr>
        <p:spPr>
          <a:xfrm>
            <a:off x="3878466" y="6023849"/>
            <a:ext cx="4492852" cy="1754326"/>
          </a:xfrm>
          <a:prstGeom prst="rect">
            <a:avLst/>
          </a:prstGeom>
          <a:noFill/>
        </p:spPr>
        <p:txBody>
          <a:bodyPr wrap="square" rtlCol="0">
            <a:spAutoFit/>
          </a:bodyPr>
          <a:lstStyle>
            <a:defPPr>
              <a:defRPr lang="en-US"/>
            </a:defPPr>
            <a:lvl1pPr>
              <a:defRPr sz="1500">
                <a:solidFill>
                  <a:schemeClr val="accent1"/>
                </a:solidFill>
                <a:latin typeface="Lato Black" panose="020F0A02020204030203" pitchFamily="34" charset="0"/>
                <a:cs typeface="Poppins Medium" panose="00000600000000000000" pitchFamily="2" charset="0"/>
              </a:defRPr>
            </a:lvl1pPr>
          </a:lstStyle>
          <a:p>
            <a:pPr algn="ctr" defTabSz="1828800"/>
            <a:r>
              <a:rPr lang="en-US" sz="10800" spc="300">
                <a:solidFill>
                  <a:schemeClr val="tx2"/>
                </a:solidFill>
                <a:latin typeface="Lato "/>
              </a:rPr>
              <a:t>01</a:t>
            </a:r>
            <a:endParaRPr lang="en-US" sz="10800" spc="300" dirty="0">
              <a:solidFill>
                <a:schemeClr val="tx2"/>
              </a:solidFill>
              <a:latin typeface="Lato "/>
            </a:endParaRPr>
          </a:p>
        </p:txBody>
      </p:sp>
      <p:sp>
        <p:nvSpPr>
          <p:cNvPr id="13" name="TextBox 12">
            <a:extLst>
              <a:ext uri="{FF2B5EF4-FFF2-40B4-BE49-F238E27FC236}">
                <a16:creationId xmlns:a16="http://schemas.microsoft.com/office/drawing/2014/main" id="{3EB9CCE5-0BE8-49F4-B95C-4D398DAC3B7E}"/>
              </a:ext>
            </a:extLst>
          </p:cNvPr>
          <p:cNvSpPr txBox="1"/>
          <p:nvPr/>
        </p:nvSpPr>
        <p:spPr>
          <a:xfrm>
            <a:off x="10971058" y="8838911"/>
            <a:ext cx="4492852" cy="1754326"/>
          </a:xfrm>
          <a:prstGeom prst="rect">
            <a:avLst/>
          </a:prstGeom>
          <a:noFill/>
        </p:spPr>
        <p:txBody>
          <a:bodyPr wrap="square" rtlCol="0">
            <a:spAutoFit/>
          </a:bodyPr>
          <a:lstStyle>
            <a:defPPr>
              <a:defRPr lang="en-US"/>
            </a:defPPr>
            <a:lvl1pPr>
              <a:defRPr sz="1500">
                <a:solidFill>
                  <a:schemeClr val="accent1"/>
                </a:solidFill>
                <a:latin typeface="Lato Black" panose="020F0A02020204030203" pitchFamily="34" charset="0"/>
                <a:cs typeface="Poppins Medium" panose="00000600000000000000" pitchFamily="2" charset="0"/>
              </a:defRPr>
            </a:lvl1pPr>
          </a:lstStyle>
          <a:p>
            <a:pPr algn="ctr" defTabSz="1828800"/>
            <a:r>
              <a:rPr lang="en-US" sz="10800" spc="300">
                <a:solidFill>
                  <a:schemeClr val="tx2"/>
                </a:solidFill>
                <a:latin typeface="Lato "/>
              </a:rPr>
              <a:t>02</a:t>
            </a:r>
            <a:endParaRPr lang="en-US" sz="10800" spc="300" dirty="0">
              <a:solidFill>
                <a:schemeClr val="tx2"/>
              </a:solidFill>
              <a:latin typeface="Lato "/>
            </a:endParaRPr>
          </a:p>
        </p:txBody>
      </p:sp>
      <p:sp>
        <p:nvSpPr>
          <p:cNvPr id="27" name="TextBox 26">
            <a:extLst>
              <a:ext uri="{FF2B5EF4-FFF2-40B4-BE49-F238E27FC236}">
                <a16:creationId xmlns:a16="http://schemas.microsoft.com/office/drawing/2014/main" id="{CAC2F202-29C0-4FD8-9AFA-25AA04B0AB36}"/>
              </a:ext>
            </a:extLst>
          </p:cNvPr>
          <p:cNvSpPr txBox="1"/>
          <p:nvPr/>
        </p:nvSpPr>
        <p:spPr>
          <a:xfrm>
            <a:off x="14186243" y="9716074"/>
            <a:ext cx="6049196" cy="1548950"/>
          </a:xfrm>
          <a:prstGeom prst="rect">
            <a:avLst/>
          </a:prstGeom>
          <a:noFill/>
        </p:spPr>
        <p:txBody>
          <a:bodyPr wrap="square" rtlCol="0">
            <a:spAutoFit/>
          </a:bodyPr>
          <a:lstStyle>
            <a:defPPr>
              <a:defRPr lang="en-US"/>
            </a:defPPr>
            <a:lvl1pPr algn="just">
              <a:lnSpc>
                <a:spcPct val="150000"/>
              </a:lnSpc>
              <a:defRPr sz="11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defRPr>
            </a:lvl1pPr>
          </a:lstStyle>
          <a:p>
            <a:pPr defTabSz="1828800"/>
            <a:r>
              <a:rPr lang="en-US" sz="2200" dirty="0">
                <a:solidFill>
                  <a:srgbClr val="FFFFFF">
                    <a:lumMod val="75000"/>
                  </a:srgbClr>
                </a:solidFill>
              </a:rPr>
              <a:t>Duis </a:t>
            </a:r>
            <a:r>
              <a:rPr lang="en-US" sz="2200" dirty="0" err="1">
                <a:solidFill>
                  <a:srgbClr val="FFFFFF">
                    <a:lumMod val="75000"/>
                  </a:srgbClr>
                </a:solidFill>
              </a:rPr>
              <a:t>aute</a:t>
            </a:r>
            <a:r>
              <a:rPr lang="en-US" sz="2200" dirty="0">
                <a:solidFill>
                  <a:srgbClr val="FFFFFF">
                    <a:lumMod val="75000"/>
                  </a:srgbClr>
                </a:solidFill>
              </a:rPr>
              <a:t> </a:t>
            </a:r>
            <a:r>
              <a:rPr lang="en-US" sz="2200" dirty="0" err="1">
                <a:solidFill>
                  <a:srgbClr val="FFFFFF">
                    <a:lumMod val="75000"/>
                  </a:srgbClr>
                </a:solidFill>
              </a:rPr>
              <a:t>irure</a:t>
            </a:r>
            <a:r>
              <a:rPr lang="en-US" sz="2200" dirty="0">
                <a:solidFill>
                  <a:srgbClr val="FFFFFF">
                    <a:lumMod val="75000"/>
                  </a:srgbClr>
                </a:solidFill>
              </a:rPr>
              <a:t> in </a:t>
            </a:r>
            <a:r>
              <a:rPr lang="en-US" sz="2200" dirty="0" err="1">
                <a:solidFill>
                  <a:srgbClr val="FFFFFF">
                    <a:lumMod val="75000"/>
                  </a:srgbClr>
                </a:solidFill>
              </a:rPr>
              <a:t>reprehenderit</a:t>
            </a:r>
            <a:r>
              <a:rPr lang="en-US" sz="2200" dirty="0">
                <a:solidFill>
                  <a:srgbClr val="FFFFFF">
                    <a:lumMod val="75000"/>
                  </a:srgbClr>
                </a:solidFill>
              </a:rPr>
              <a:t> inter </a:t>
            </a:r>
            <a:r>
              <a:rPr lang="en-US" sz="2200" dirty="0" err="1">
                <a:solidFill>
                  <a:srgbClr val="FFFFFF">
                    <a:lumMod val="75000"/>
                  </a:srgbClr>
                </a:solidFill>
              </a:rPr>
              <a:t>voluptate</a:t>
            </a:r>
            <a:r>
              <a:rPr lang="en-US" sz="2200" dirty="0">
                <a:solidFill>
                  <a:srgbClr val="FFFFFF">
                    <a:lumMod val="75000"/>
                  </a:srgbClr>
                </a:solidFill>
              </a:rPr>
              <a:t> </a:t>
            </a:r>
            <a:r>
              <a:rPr lang="en-US" sz="2200" dirty="0" err="1">
                <a:solidFill>
                  <a:srgbClr val="FFFFFF">
                    <a:lumMod val="75000"/>
                  </a:srgbClr>
                </a:solidFill>
              </a:rPr>
              <a:t>velit</a:t>
            </a:r>
            <a:r>
              <a:rPr lang="en-US" sz="2200" dirty="0">
                <a:solidFill>
                  <a:srgbClr val="FFFFFF">
                    <a:lumMod val="75000"/>
                  </a:srgbClr>
                </a:solidFill>
              </a:rPr>
              <a:t> </a:t>
            </a:r>
            <a:r>
              <a:rPr lang="en-US" sz="2200" dirty="0" err="1">
                <a:solidFill>
                  <a:srgbClr val="FFFFFF">
                    <a:lumMod val="75000"/>
                  </a:srgbClr>
                </a:solidFill>
              </a:rPr>
              <a:t>esse</a:t>
            </a:r>
            <a:r>
              <a:rPr lang="en-US" sz="2200" dirty="0">
                <a:solidFill>
                  <a:srgbClr val="FFFFFF">
                    <a:lumMod val="75000"/>
                  </a:srgbClr>
                </a:solidFill>
              </a:rPr>
              <a:t> </a:t>
            </a:r>
            <a:r>
              <a:rPr lang="en-US" sz="2200" dirty="0" err="1">
                <a:solidFill>
                  <a:srgbClr val="FFFFFF">
                    <a:lumMod val="75000"/>
                  </a:srgbClr>
                </a:solidFill>
              </a:rPr>
              <a:t>cillum</a:t>
            </a:r>
            <a:r>
              <a:rPr lang="en-US" sz="2200" dirty="0">
                <a:solidFill>
                  <a:srgbClr val="FFFFFF">
                    <a:lumMod val="75000"/>
                  </a:srgbClr>
                </a:solidFill>
              </a:rPr>
              <a:t> fee ipsum dolor sit es ipsum dolor </a:t>
            </a:r>
            <a:r>
              <a:rPr lang="en-US" sz="2200" dirty="0" err="1">
                <a:solidFill>
                  <a:srgbClr val="FFFFFF">
                    <a:lumMod val="75000"/>
                  </a:srgbClr>
                </a:solidFill>
              </a:rPr>
              <a:t>versatilese</a:t>
            </a:r>
            <a:endParaRPr lang="en-US" sz="2200" dirty="0">
              <a:solidFill>
                <a:srgbClr val="FFFFFF">
                  <a:lumMod val="75000"/>
                </a:srgbClr>
              </a:solidFill>
            </a:endParaRPr>
          </a:p>
        </p:txBody>
      </p:sp>
      <p:sp>
        <p:nvSpPr>
          <p:cNvPr id="32" name="TextBox 31">
            <a:extLst>
              <a:ext uri="{FF2B5EF4-FFF2-40B4-BE49-F238E27FC236}">
                <a16:creationId xmlns:a16="http://schemas.microsoft.com/office/drawing/2014/main" id="{F93A11B6-7F87-4DA6-8BB5-ACF14EDEDC93}"/>
              </a:ext>
            </a:extLst>
          </p:cNvPr>
          <p:cNvSpPr txBox="1"/>
          <p:nvPr/>
        </p:nvSpPr>
        <p:spPr>
          <a:xfrm>
            <a:off x="7126309" y="6462730"/>
            <a:ext cx="3524086" cy="430887"/>
          </a:xfrm>
          <a:prstGeom prst="rect">
            <a:avLst/>
          </a:prstGeom>
          <a:noFill/>
        </p:spPr>
        <p:txBody>
          <a:bodyPr wrap="square" rtlCol="0">
            <a:spAutoFit/>
          </a:bodyPr>
          <a:lstStyle>
            <a:defPPr>
              <a:defRPr lang="en-US"/>
            </a:defPPr>
            <a:lvl1pPr>
              <a:defRPr sz="1500">
                <a:solidFill>
                  <a:schemeClr val="accent1"/>
                </a:solidFill>
                <a:latin typeface="Lato Black" panose="020F0A02020204030203" pitchFamily="34" charset="0"/>
                <a:cs typeface="Poppins Medium" panose="00000600000000000000" pitchFamily="2" charset="0"/>
              </a:defRPr>
            </a:lvl1pPr>
          </a:lstStyle>
          <a:p>
            <a:pPr defTabSz="1828800"/>
            <a:r>
              <a:rPr lang="en-US" sz="2200" spc="300" dirty="0">
                <a:solidFill>
                  <a:schemeClr val="tx2"/>
                </a:solidFill>
              </a:rPr>
              <a:t>GRAPHIC DESIGN</a:t>
            </a:r>
          </a:p>
        </p:txBody>
      </p:sp>
      <p:sp>
        <p:nvSpPr>
          <p:cNvPr id="33" name="TextBox 32">
            <a:extLst>
              <a:ext uri="{FF2B5EF4-FFF2-40B4-BE49-F238E27FC236}">
                <a16:creationId xmlns:a16="http://schemas.microsoft.com/office/drawing/2014/main" id="{A26B0992-AA57-456C-8739-A47AC4774C1E}"/>
              </a:ext>
            </a:extLst>
          </p:cNvPr>
          <p:cNvSpPr txBox="1"/>
          <p:nvPr/>
        </p:nvSpPr>
        <p:spPr>
          <a:xfrm>
            <a:off x="14218903" y="9244824"/>
            <a:ext cx="3938858" cy="430887"/>
          </a:xfrm>
          <a:prstGeom prst="rect">
            <a:avLst/>
          </a:prstGeom>
          <a:noFill/>
        </p:spPr>
        <p:txBody>
          <a:bodyPr wrap="square" rtlCol="0">
            <a:spAutoFit/>
          </a:bodyPr>
          <a:lstStyle>
            <a:defPPr>
              <a:defRPr lang="en-US"/>
            </a:defPPr>
            <a:lvl1pPr>
              <a:defRPr sz="1100">
                <a:solidFill>
                  <a:schemeClr val="accent1"/>
                </a:solidFill>
                <a:latin typeface="Lato Black" panose="020F0A02020204030203" pitchFamily="34" charset="0"/>
                <a:cs typeface="Poppins Medium" panose="00000600000000000000" pitchFamily="2" charset="0"/>
              </a:defRPr>
            </a:lvl1pPr>
          </a:lstStyle>
          <a:p>
            <a:pPr defTabSz="1828800"/>
            <a:r>
              <a:rPr lang="en-US" sz="2200" spc="300" dirty="0">
                <a:solidFill>
                  <a:schemeClr val="tx2"/>
                </a:solidFill>
              </a:rPr>
              <a:t>PHOTOGRAPHY JOB</a:t>
            </a:r>
          </a:p>
        </p:txBody>
      </p:sp>
      <p:sp>
        <p:nvSpPr>
          <p:cNvPr id="34" name="TextBox 33">
            <a:extLst>
              <a:ext uri="{FF2B5EF4-FFF2-40B4-BE49-F238E27FC236}">
                <a16:creationId xmlns:a16="http://schemas.microsoft.com/office/drawing/2014/main" id="{05D40648-0EF2-4C82-9834-0B62B00E0C53}"/>
              </a:ext>
            </a:extLst>
          </p:cNvPr>
          <p:cNvSpPr txBox="1"/>
          <p:nvPr/>
        </p:nvSpPr>
        <p:spPr>
          <a:xfrm>
            <a:off x="7093651" y="6933980"/>
            <a:ext cx="6049196" cy="1548950"/>
          </a:xfrm>
          <a:prstGeom prst="rect">
            <a:avLst/>
          </a:prstGeom>
          <a:noFill/>
        </p:spPr>
        <p:txBody>
          <a:bodyPr wrap="square" rtlCol="0">
            <a:spAutoFit/>
          </a:bodyPr>
          <a:lstStyle>
            <a:defPPr>
              <a:defRPr lang="en-US"/>
            </a:defPPr>
            <a:lvl1pPr algn="just">
              <a:lnSpc>
                <a:spcPct val="150000"/>
              </a:lnSpc>
              <a:defRPr sz="11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defRPr>
            </a:lvl1pPr>
          </a:lstStyle>
          <a:p>
            <a:pPr defTabSz="1828800"/>
            <a:r>
              <a:rPr lang="en-US" sz="2200" dirty="0">
                <a:solidFill>
                  <a:srgbClr val="FFFFFF">
                    <a:lumMod val="75000"/>
                  </a:srgbClr>
                </a:solidFill>
              </a:rPr>
              <a:t>Duis </a:t>
            </a:r>
            <a:r>
              <a:rPr lang="en-US" sz="2200" dirty="0" err="1">
                <a:solidFill>
                  <a:srgbClr val="FFFFFF">
                    <a:lumMod val="75000"/>
                  </a:srgbClr>
                </a:solidFill>
              </a:rPr>
              <a:t>aute</a:t>
            </a:r>
            <a:r>
              <a:rPr lang="en-US" sz="2200" dirty="0">
                <a:solidFill>
                  <a:srgbClr val="FFFFFF">
                    <a:lumMod val="75000"/>
                  </a:srgbClr>
                </a:solidFill>
              </a:rPr>
              <a:t> </a:t>
            </a:r>
            <a:r>
              <a:rPr lang="en-US" sz="2200" dirty="0" err="1">
                <a:solidFill>
                  <a:srgbClr val="FFFFFF">
                    <a:lumMod val="75000"/>
                  </a:srgbClr>
                </a:solidFill>
              </a:rPr>
              <a:t>irure</a:t>
            </a:r>
            <a:r>
              <a:rPr lang="en-US" sz="2200" dirty="0">
                <a:solidFill>
                  <a:srgbClr val="FFFFFF">
                    <a:lumMod val="75000"/>
                  </a:srgbClr>
                </a:solidFill>
              </a:rPr>
              <a:t> in </a:t>
            </a:r>
            <a:r>
              <a:rPr lang="en-US" sz="2200" dirty="0" err="1">
                <a:solidFill>
                  <a:srgbClr val="FFFFFF">
                    <a:lumMod val="75000"/>
                  </a:srgbClr>
                </a:solidFill>
              </a:rPr>
              <a:t>reprehenderit</a:t>
            </a:r>
            <a:r>
              <a:rPr lang="en-US" sz="2200" dirty="0">
                <a:solidFill>
                  <a:srgbClr val="FFFFFF">
                    <a:lumMod val="75000"/>
                  </a:srgbClr>
                </a:solidFill>
              </a:rPr>
              <a:t> inter </a:t>
            </a:r>
            <a:r>
              <a:rPr lang="en-US" sz="2200" dirty="0" err="1">
                <a:solidFill>
                  <a:srgbClr val="FFFFFF">
                    <a:lumMod val="75000"/>
                  </a:srgbClr>
                </a:solidFill>
              </a:rPr>
              <a:t>voluptate</a:t>
            </a:r>
            <a:r>
              <a:rPr lang="en-US" sz="2200" dirty="0">
                <a:solidFill>
                  <a:srgbClr val="FFFFFF">
                    <a:lumMod val="75000"/>
                  </a:srgbClr>
                </a:solidFill>
              </a:rPr>
              <a:t> </a:t>
            </a:r>
            <a:r>
              <a:rPr lang="en-US" sz="2200" dirty="0" err="1">
                <a:solidFill>
                  <a:srgbClr val="FFFFFF">
                    <a:lumMod val="75000"/>
                  </a:srgbClr>
                </a:solidFill>
              </a:rPr>
              <a:t>velit</a:t>
            </a:r>
            <a:r>
              <a:rPr lang="en-US" sz="2200" dirty="0">
                <a:solidFill>
                  <a:srgbClr val="FFFFFF">
                    <a:lumMod val="75000"/>
                  </a:srgbClr>
                </a:solidFill>
              </a:rPr>
              <a:t> </a:t>
            </a:r>
            <a:r>
              <a:rPr lang="en-US" sz="2200" dirty="0" err="1">
                <a:solidFill>
                  <a:srgbClr val="FFFFFF">
                    <a:lumMod val="75000"/>
                  </a:srgbClr>
                </a:solidFill>
              </a:rPr>
              <a:t>esse</a:t>
            </a:r>
            <a:r>
              <a:rPr lang="en-US" sz="2200" dirty="0">
                <a:solidFill>
                  <a:srgbClr val="FFFFFF">
                    <a:lumMod val="75000"/>
                  </a:srgbClr>
                </a:solidFill>
              </a:rPr>
              <a:t> </a:t>
            </a:r>
            <a:r>
              <a:rPr lang="en-US" sz="2200" dirty="0" err="1">
                <a:solidFill>
                  <a:srgbClr val="FFFFFF">
                    <a:lumMod val="75000"/>
                  </a:srgbClr>
                </a:solidFill>
              </a:rPr>
              <a:t>cillum</a:t>
            </a:r>
            <a:r>
              <a:rPr lang="en-US" sz="2200" dirty="0">
                <a:solidFill>
                  <a:srgbClr val="FFFFFF">
                    <a:lumMod val="75000"/>
                  </a:srgbClr>
                </a:solidFill>
              </a:rPr>
              <a:t> fee ipsum dolor sit es ipsum dolor </a:t>
            </a:r>
            <a:r>
              <a:rPr lang="en-US" sz="2200" dirty="0" err="1">
                <a:solidFill>
                  <a:srgbClr val="FFFFFF">
                    <a:lumMod val="75000"/>
                  </a:srgbClr>
                </a:solidFill>
              </a:rPr>
              <a:t>versatilese</a:t>
            </a:r>
            <a:endParaRPr lang="en-US" sz="2200" dirty="0">
              <a:solidFill>
                <a:srgbClr val="FFFFFF">
                  <a:lumMod val="75000"/>
                </a:srgbClr>
              </a:solidFill>
            </a:endParaRPr>
          </a:p>
        </p:txBody>
      </p:sp>
      <p:sp>
        <p:nvSpPr>
          <p:cNvPr id="29" name="TextBox 28">
            <a:extLst>
              <a:ext uri="{FF2B5EF4-FFF2-40B4-BE49-F238E27FC236}">
                <a16:creationId xmlns:a16="http://schemas.microsoft.com/office/drawing/2014/main" id="{3343B2A7-F4D2-4BFD-B27D-CF36201AF71C}"/>
              </a:ext>
            </a:extLst>
          </p:cNvPr>
          <p:cNvSpPr txBox="1"/>
          <p:nvPr/>
        </p:nvSpPr>
        <p:spPr>
          <a:xfrm>
            <a:off x="2404057" y="2486856"/>
            <a:ext cx="7493340" cy="1815882"/>
          </a:xfrm>
          <a:prstGeom prst="rect">
            <a:avLst/>
          </a:prstGeom>
          <a:noFill/>
        </p:spPr>
        <p:txBody>
          <a:bodyPr wrap="square" rtlCol="0">
            <a:spAutoFit/>
          </a:bodyPr>
          <a:lstStyle>
            <a:defPPr>
              <a:defRPr lang="en-US"/>
            </a:defPPr>
            <a:lvl1pPr>
              <a:defRPr sz="3100" b="1">
                <a:solidFill>
                  <a:schemeClr val="bg1">
                    <a:lumMod val="85000"/>
                  </a:schemeClr>
                </a:solidFill>
                <a:latin typeface="Lato Black" panose="020F0A02020204030203" pitchFamily="34" charset="0"/>
                <a:cs typeface="Poppins SemiBold" panose="00000700000000000000" pitchFamily="2" charset="0"/>
              </a:defRPr>
            </a:lvl1pPr>
          </a:lstStyle>
          <a:p>
            <a:pPr defTabSz="1828800"/>
            <a:r>
              <a:rPr lang="en-US" sz="5600" spc="260">
                <a:solidFill>
                  <a:schemeClr val="tx2"/>
                </a:solidFill>
              </a:rPr>
              <a:t>OUR COMPANY POST HERE</a:t>
            </a:r>
          </a:p>
        </p:txBody>
      </p:sp>
      <p:sp>
        <p:nvSpPr>
          <p:cNvPr id="58" name="TextBox 57">
            <a:extLst>
              <a:ext uri="{FF2B5EF4-FFF2-40B4-BE49-F238E27FC236}">
                <a16:creationId xmlns:a16="http://schemas.microsoft.com/office/drawing/2014/main" id="{FFF30B6E-F05D-4511-B013-CDC24F6725DB}"/>
              </a:ext>
            </a:extLst>
          </p:cNvPr>
          <p:cNvSpPr txBox="1"/>
          <p:nvPr/>
        </p:nvSpPr>
        <p:spPr>
          <a:xfrm>
            <a:off x="17777703" y="3076707"/>
            <a:ext cx="3189478" cy="369332"/>
          </a:xfrm>
          <a:prstGeom prst="rect">
            <a:avLst/>
          </a:prstGeom>
          <a:noFill/>
        </p:spPr>
        <p:txBody>
          <a:bodyPr wrap="square" rtlCol="0">
            <a:spAutoFit/>
          </a:bodyPr>
          <a:lstStyle/>
          <a:p>
            <a:pPr defTabSz="1828800"/>
            <a:r>
              <a:rPr lang="en-US" b="1" spc="300">
                <a:solidFill>
                  <a:schemeClr val="tx2"/>
                </a:solidFill>
                <a:latin typeface="Lato Black" panose="020F0A02020204030203" pitchFamily="34" charset="0"/>
                <a:cs typeface="Poppins SemiBold" panose="00000700000000000000" pitchFamily="2" charset="0"/>
              </a:rPr>
              <a:t>This Is Our Project</a:t>
            </a:r>
            <a:endParaRPr lang="en-US" b="1" spc="300" dirty="0">
              <a:solidFill>
                <a:schemeClr val="tx2"/>
              </a:solidFill>
              <a:latin typeface="Lato Black" panose="020F0A02020204030203" pitchFamily="34" charset="0"/>
              <a:cs typeface="Poppins SemiBold" panose="00000700000000000000" pitchFamily="2" charset="0"/>
            </a:endParaRPr>
          </a:p>
        </p:txBody>
      </p:sp>
      <p:sp>
        <p:nvSpPr>
          <p:cNvPr id="59" name="TextBox 58">
            <a:extLst>
              <a:ext uri="{FF2B5EF4-FFF2-40B4-BE49-F238E27FC236}">
                <a16:creationId xmlns:a16="http://schemas.microsoft.com/office/drawing/2014/main" id="{C1C683F0-2CAD-4DFD-87D9-F4D8BE338A6D}"/>
              </a:ext>
            </a:extLst>
          </p:cNvPr>
          <p:cNvSpPr txBox="1"/>
          <p:nvPr/>
        </p:nvSpPr>
        <p:spPr>
          <a:xfrm>
            <a:off x="17710486" y="3351234"/>
            <a:ext cx="3606134" cy="782394"/>
          </a:xfrm>
          <a:prstGeom prst="rect">
            <a:avLst/>
          </a:prstGeom>
          <a:noFill/>
        </p:spPr>
        <p:txBody>
          <a:bodyPr wrap="square" rtlCol="0">
            <a:spAutoFit/>
          </a:bodyPr>
          <a:lstStyle/>
          <a:p>
            <a:pPr defTabSz="1828800">
              <a:lnSpc>
                <a:spcPct val="150000"/>
              </a:lnSpc>
            </a:pPr>
            <a:r>
              <a:rPr lang="en-US" sz="16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Voluptate</a:t>
            </a:r>
            <a:r>
              <a:rPr lang="en-US" sz="16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beliton</a:t>
            </a:r>
            <a:r>
              <a:rPr lang="en-US" sz="16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a:t>
            </a:r>
            <a:r>
              <a:rPr lang="en-US" sz="16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essesa</a:t>
            </a:r>
            <a:r>
              <a:rPr lang="en-US" sz="16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in </a:t>
            </a:r>
            <a:r>
              <a:rPr lang="en-US" sz="1600" dirty="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cillum</a:t>
            </a:r>
            <a:r>
              <a:rPr lang="en-US" sz="16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ipsum dolor </a:t>
            </a:r>
            <a:r>
              <a:rPr lang="en-US" sz="1600" err="1">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sthe</a:t>
            </a:r>
            <a:r>
              <a:rPr lang="en-US" sz="160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rPr>
              <a:t> mawna.</a:t>
            </a:r>
            <a:endParaRPr lang="en-US" sz="1600" dirty="0">
              <a:solidFill>
                <a:schemeClr val="bg1">
                  <a:lumMod val="85000"/>
                </a:schemeClr>
              </a:solidFill>
              <a:latin typeface="Lato" panose="020F0502020204030203" pitchFamily="34" charset="0"/>
              <a:ea typeface="Open Sans" panose="020B0606030504020204" pitchFamily="34" charset="0"/>
              <a:cs typeface="Open Sans" panose="020B0606030504020204" pitchFamily="34" charset="0"/>
            </a:endParaRPr>
          </a:p>
        </p:txBody>
      </p:sp>
      <p:grpSp>
        <p:nvGrpSpPr>
          <p:cNvPr id="21" name="Group 20">
            <a:extLst>
              <a:ext uri="{FF2B5EF4-FFF2-40B4-BE49-F238E27FC236}">
                <a16:creationId xmlns:a16="http://schemas.microsoft.com/office/drawing/2014/main" id="{32657427-8B3B-4762-B02F-219D5FEB1AA3}"/>
              </a:ext>
            </a:extLst>
          </p:cNvPr>
          <p:cNvGrpSpPr/>
          <p:nvPr/>
        </p:nvGrpSpPr>
        <p:grpSpPr>
          <a:xfrm>
            <a:off x="18794886" y="4297088"/>
            <a:ext cx="402246" cy="91440"/>
            <a:chOff x="4947905" y="949875"/>
            <a:chExt cx="201123" cy="45720"/>
          </a:xfrm>
        </p:grpSpPr>
        <p:sp>
          <p:nvSpPr>
            <p:cNvPr id="20" name="Oval 19">
              <a:extLst>
                <a:ext uri="{FF2B5EF4-FFF2-40B4-BE49-F238E27FC236}">
                  <a16:creationId xmlns:a16="http://schemas.microsoft.com/office/drawing/2014/main" id="{F31EE0D7-BE3A-426B-AC63-92C258012922}"/>
                </a:ext>
              </a:extLst>
            </p:cNvPr>
            <p:cNvSpPr/>
            <p:nvPr/>
          </p:nvSpPr>
          <p:spPr>
            <a:xfrm flipV="1">
              <a:off x="4947905" y="949876"/>
              <a:ext cx="45719" cy="45719"/>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66" name="Oval 65">
              <a:extLst>
                <a:ext uri="{FF2B5EF4-FFF2-40B4-BE49-F238E27FC236}">
                  <a16:creationId xmlns:a16="http://schemas.microsoft.com/office/drawing/2014/main" id="{5485CC38-9BFC-4451-9E9F-36722C81708F}"/>
                </a:ext>
              </a:extLst>
            </p:cNvPr>
            <p:cNvSpPr/>
            <p:nvPr/>
          </p:nvSpPr>
          <p:spPr>
            <a:xfrm flipV="1">
              <a:off x="5025607" y="949876"/>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sp>
          <p:nvSpPr>
            <p:cNvPr id="67" name="Oval 66">
              <a:extLst>
                <a:ext uri="{FF2B5EF4-FFF2-40B4-BE49-F238E27FC236}">
                  <a16:creationId xmlns:a16="http://schemas.microsoft.com/office/drawing/2014/main" id="{640C83BC-F5C7-44E6-8169-998FEEAC30DD}"/>
                </a:ext>
              </a:extLst>
            </p:cNvPr>
            <p:cNvSpPr/>
            <p:nvPr/>
          </p:nvSpPr>
          <p:spPr>
            <a:xfrm flipV="1">
              <a:off x="5103309" y="949875"/>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Calibri" panose="020F0502020204030204"/>
              </a:endParaRPr>
            </a:p>
          </p:txBody>
        </p:sp>
      </p:grpSp>
      <p:grpSp>
        <p:nvGrpSpPr>
          <p:cNvPr id="62" name="Group 61">
            <a:extLst>
              <a:ext uri="{FF2B5EF4-FFF2-40B4-BE49-F238E27FC236}">
                <a16:creationId xmlns:a16="http://schemas.microsoft.com/office/drawing/2014/main" id="{356EF8F2-C99D-4DBE-B48D-C6E61C984B21}"/>
              </a:ext>
            </a:extLst>
          </p:cNvPr>
          <p:cNvGrpSpPr/>
          <p:nvPr/>
        </p:nvGrpSpPr>
        <p:grpSpPr>
          <a:xfrm>
            <a:off x="20677739" y="6316066"/>
            <a:ext cx="1287692" cy="1287692"/>
            <a:chOff x="6686453" y="968786"/>
            <a:chExt cx="970179" cy="970178"/>
          </a:xfrm>
        </p:grpSpPr>
        <p:sp>
          <p:nvSpPr>
            <p:cNvPr id="63" name="Oval 62">
              <a:extLst>
                <a:ext uri="{FF2B5EF4-FFF2-40B4-BE49-F238E27FC236}">
                  <a16:creationId xmlns:a16="http://schemas.microsoft.com/office/drawing/2014/main" id="{799536EE-4841-4FE2-9CCE-D0F9A7D116ED}"/>
                </a:ext>
              </a:extLst>
            </p:cNvPr>
            <p:cNvSpPr/>
            <p:nvPr/>
          </p:nvSpPr>
          <p:spPr>
            <a:xfrm>
              <a:off x="6686453" y="968786"/>
              <a:ext cx="970179" cy="97017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FFFFFF"/>
                </a:solidFill>
                <a:latin typeface="Arial" panose="020B0604020202020204" pitchFamily="34" charset="0"/>
                <a:cs typeface="Arial" panose="020B0604020202020204" pitchFamily="34" charset="0"/>
              </a:endParaRPr>
            </a:p>
          </p:txBody>
        </p:sp>
        <p:sp>
          <p:nvSpPr>
            <p:cNvPr id="64" name="Half Frame 63">
              <a:extLst>
                <a:ext uri="{FF2B5EF4-FFF2-40B4-BE49-F238E27FC236}">
                  <a16:creationId xmlns:a16="http://schemas.microsoft.com/office/drawing/2014/main" id="{FBFC62E6-1A1B-4B78-BB69-681ED30FF821}"/>
                </a:ext>
              </a:extLst>
            </p:cNvPr>
            <p:cNvSpPr/>
            <p:nvPr/>
          </p:nvSpPr>
          <p:spPr>
            <a:xfrm rot="8100000">
              <a:off x="6939908" y="1279294"/>
              <a:ext cx="349163" cy="349163"/>
            </a:xfrm>
            <a:prstGeom prst="halfFrame">
              <a:avLst>
                <a:gd name="adj1" fmla="val 8095"/>
                <a:gd name="adj2" fmla="val 80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US" sz="3600">
                <a:solidFill>
                  <a:srgbClr val="121212"/>
                </a:solidFill>
                <a:latin typeface="Arial" panose="020B0604020202020204" pitchFamily="34" charset="0"/>
                <a:cs typeface="Arial" panose="020B0604020202020204" pitchFamily="34" charset="0"/>
              </a:endParaRPr>
            </a:p>
          </p:txBody>
        </p:sp>
      </p:grpSp>
      <p:cxnSp>
        <p:nvCxnSpPr>
          <p:cNvPr id="61" name="Straight Connector 60">
            <a:extLst>
              <a:ext uri="{FF2B5EF4-FFF2-40B4-BE49-F238E27FC236}">
                <a16:creationId xmlns:a16="http://schemas.microsoft.com/office/drawing/2014/main" id="{831058E5-D31B-4825-B648-EC610AB23FEA}"/>
              </a:ext>
            </a:extLst>
          </p:cNvPr>
          <p:cNvCxnSpPr>
            <a:cxnSpLocks/>
          </p:cNvCxnSpPr>
          <p:nvPr/>
        </p:nvCxnSpPr>
        <p:spPr>
          <a:xfrm rot="16200000">
            <a:off x="2797584" y="11586020"/>
            <a:ext cx="6614158"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7750FA9-EA9D-4D67-9A96-59828FA4CB43}"/>
              </a:ext>
            </a:extLst>
          </p:cNvPr>
          <p:cNvCxnSpPr>
            <a:cxnSpLocks/>
          </p:cNvCxnSpPr>
          <p:nvPr/>
        </p:nvCxnSpPr>
        <p:spPr>
          <a:xfrm rot="16200000">
            <a:off x="9910406" y="14275172"/>
            <a:ext cx="6614158"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702B107-6089-4379-AE2C-C0797CF8D950}"/>
              </a:ext>
            </a:extLst>
          </p:cNvPr>
          <p:cNvCxnSpPr>
            <a:cxnSpLocks/>
          </p:cNvCxnSpPr>
          <p:nvPr/>
        </p:nvCxnSpPr>
        <p:spPr>
          <a:xfrm rot="16200000">
            <a:off x="17629711" y="1371600"/>
            <a:ext cx="3085552"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4EE2F120-41A5-4777-B1BF-92146696C8BA}"/>
              </a:ext>
            </a:extLst>
          </p:cNvPr>
          <p:cNvGrpSpPr/>
          <p:nvPr/>
        </p:nvGrpSpPr>
        <p:grpSpPr>
          <a:xfrm>
            <a:off x="18284753" y="4998570"/>
            <a:ext cx="1733320" cy="380594"/>
            <a:chOff x="-2808348" y="655438"/>
            <a:chExt cx="14185914" cy="3114879"/>
          </a:xfrm>
          <a:solidFill>
            <a:schemeClr val="tx2"/>
          </a:solidFill>
        </p:grpSpPr>
        <p:sp>
          <p:nvSpPr>
            <p:cNvPr id="71" name="Freeform 88">
              <a:extLst>
                <a:ext uri="{FF2B5EF4-FFF2-40B4-BE49-F238E27FC236}">
                  <a16:creationId xmlns:a16="http://schemas.microsoft.com/office/drawing/2014/main" id="{0F1937B4-7536-4F7C-8B23-3895D5F4D5FE}"/>
                </a:ext>
              </a:extLst>
            </p:cNvPr>
            <p:cNvSpPr>
              <a:spLocks/>
            </p:cNvSpPr>
            <p:nvPr/>
          </p:nvSpPr>
          <p:spPr bwMode="auto">
            <a:xfrm>
              <a:off x="-2808348" y="655438"/>
              <a:ext cx="1811500" cy="3114879"/>
            </a:xfrm>
            <a:custGeom>
              <a:avLst/>
              <a:gdLst>
                <a:gd name="T0" fmla="*/ 558 w 558"/>
                <a:gd name="T1" fmla="*/ 0 h 966"/>
                <a:gd name="T2" fmla="*/ 558 w 558"/>
                <a:gd name="T3" fmla="*/ 209 h 966"/>
                <a:gd name="T4" fmla="*/ 355 w 558"/>
                <a:gd name="T5" fmla="*/ 209 h 966"/>
                <a:gd name="T6" fmla="*/ 355 w 558"/>
                <a:gd name="T7" fmla="*/ 352 h 966"/>
                <a:gd name="T8" fmla="*/ 558 w 558"/>
                <a:gd name="T9" fmla="*/ 352 h 966"/>
                <a:gd name="T10" fmla="*/ 529 w 558"/>
                <a:gd name="T11" fmla="*/ 564 h 966"/>
                <a:gd name="T12" fmla="*/ 355 w 558"/>
                <a:gd name="T13" fmla="*/ 557 h 966"/>
                <a:gd name="T14" fmla="*/ 355 w 558"/>
                <a:gd name="T15" fmla="*/ 966 h 966"/>
                <a:gd name="T16" fmla="*/ 146 w 558"/>
                <a:gd name="T17" fmla="*/ 966 h 966"/>
                <a:gd name="T18" fmla="*/ 146 w 558"/>
                <a:gd name="T19" fmla="*/ 552 h 966"/>
                <a:gd name="T20" fmla="*/ 0 w 558"/>
                <a:gd name="T21" fmla="*/ 552 h 966"/>
                <a:gd name="T22" fmla="*/ 0 w 558"/>
                <a:gd name="T23" fmla="*/ 345 h 966"/>
                <a:gd name="T24" fmla="*/ 151 w 558"/>
                <a:gd name="T25" fmla="*/ 345 h 966"/>
                <a:gd name="T26" fmla="*/ 152 w 558"/>
                <a:gd name="T27" fmla="*/ 185 h 966"/>
                <a:gd name="T28" fmla="*/ 338 w 558"/>
                <a:gd name="T29" fmla="*/ 0 h 966"/>
                <a:gd name="T30" fmla="*/ 558 w 558"/>
                <a:gd name="T31" fmla="*/ 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8" h="966">
                  <a:moveTo>
                    <a:pt x="558" y="0"/>
                  </a:moveTo>
                  <a:cubicBezTo>
                    <a:pt x="558" y="209"/>
                    <a:pt x="558" y="209"/>
                    <a:pt x="558" y="209"/>
                  </a:cubicBezTo>
                  <a:cubicBezTo>
                    <a:pt x="355" y="209"/>
                    <a:pt x="355" y="209"/>
                    <a:pt x="355" y="209"/>
                  </a:cubicBezTo>
                  <a:cubicBezTo>
                    <a:pt x="355" y="352"/>
                    <a:pt x="355" y="352"/>
                    <a:pt x="355" y="352"/>
                  </a:cubicBezTo>
                  <a:cubicBezTo>
                    <a:pt x="558" y="352"/>
                    <a:pt x="558" y="352"/>
                    <a:pt x="558" y="352"/>
                  </a:cubicBezTo>
                  <a:cubicBezTo>
                    <a:pt x="529" y="564"/>
                    <a:pt x="529" y="564"/>
                    <a:pt x="529" y="564"/>
                  </a:cubicBezTo>
                  <a:cubicBezTo>
                    <a:pt x="355" y="557"/>
                    <a:pt x="355" y="557"/>
                    <a:pt x="355" y="557"/>
                  </a:cubicBezTo>
                  <a:cubicBezTo>
                    <a:pt x="355" y="966"/>
                    <a:pt x="355" y="966"/>
                    <a:pt x="355" y="966"/>
                  </a:cubicBezTo>
                  <a:cubicBezTo>
                    <a:pt x="146" y="966"/>
                    <a:pt x="146" y="966"/>
                    <a:pt x="146" y="966"/>
                  </a:cubicBezTo>
                  <a:cubicBezTo>
                    <a:pt x="146" y="552"/>
                    <a:pt x="146" y="552"/>
                    <a:pt x="146" y="552"/>
                  </a:cubicBezTo>
                  <a:cubicBezTo>
                    <a:pt x="0" y="552"/>
                    <a:pt x="0" y="552"/>
                    <a:pt x="0" y="552"/>
                  </a:cubicBezTo>
                  <a:cubicBezTo>
                    <a:pt x="0" y="345"/>
                    <a:pt x="0" y="345"/>
                    <a:pt x="0" y="345"/>
                  </a:cubicBezTo>
                  <a:cubicBezTo>
                    <a:pt x="151" y="345"/>
                    <a:pt x="151" y="345"/>
                    <a:pt x="151" y="345"/>
                  </a:cubicBezTo>
                  <a:cubicBezTo>
                    <a:pt x="152" y="185"/>
                    <a:pt x="152" y="185"/>
                    <a:pt x="152" y="185"/>
                  </a:cubicBezTo>
                  <a:cubicBezTo>
                    <a:pt x="153" y="82"/>
                    <a:pt x="236" y="0"/>
                    <a:pt x="338" y="0"/>
                  </a:cubicBezTo>
                  <a:lnTo>
                    <a:pt x="558"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3600"/>
            </a:p>
          </p:txBody>
        </p:sp>
        <p:sp>
          <p:nvSpPr>
            <p:cNvPr id="72" name="Freeform: Shape 71">
              <a:extLst>
                <a:ext uri="{FF2B5EF4-FFF2-40B4-BE49-F238E27FC236}">
                  <a16:creationId xmlns:a16="http://schemas.microsoft.com/office/drawing/2014/main" id="{7F590CA7-A08E-4B53-B00F-6363E0F91D12}"/>
                </a:ext>
              </a:extLst>
            </p:cNvPr>
            <p:cNvSpPr>
              <a:spLocks noChangeArrowheads="1"/>
            </p:cNvSpPr>
            <p:nvPr/>
          </p:nvSpPr>
          <p:spPr bwMode="auto">
            <a:xfrm>
              <a:off x="8879939" y="1281952"/>
              <a:ext cx="2497627" cy="2488365"/>
            </a:xfrm>
            <a:custGeom>
              <a:avLst/>
              <a:gdLst>
                <a:gd name="connsiteX0" fmla="*/ 394223 w 2497627"/>
                <a:gd name="connsiteY0" fmla="*/ 0 h 2488365"/>
                <a:gd name="connsiteX1" fmla="*/ 2103404 w 2497627"/>
                <a:gd name="connsiteY1" fmla="*/ 0 h 2488365"/>
                <a:gd name="connsiteX2" fmla="*/ 2497627 w 2497627"/>
                <a:gd name="connsiteY2" fmla="*/ 392761 h 2488365"/>
                <a:gd name="connsiteX3" fmla="*/ 2497627 w 2497627"/>
                <a:gd name="connsiteY3" fmla="*/ 2095604 h 2488365"/>
                <a:gd name="connsiteX4" fmla="*/ 2103404 w 2497627"/>
                <a:gd name="connsiteY4" fmla="*/ 2488365 h 2488365"/>
                <a:gd name="connsiteX5" fmla="*/ 394223 w 2497627"/>
                <a:gd name="connsiteY5" fmla="*/ 2488365 h 2488365"/>
                <a:gd name="connsiteX6" fmla="*/ 0 w 2497627"/>
                <a:gd name="connsiteY6" fmla="*/ 2095604 h 2488365"/>
                <a:gd name="connsiteX7" fmla="*/ 0 w 2497627"/>
                <a:gd name="connsiteY7" fmla="*/ 392761 h 2488365"/>
                <a:gd name="connsiteX8" fmla="*/ 394223 w 2497627"/>
                <a:gd name="connsiteY8" fmla="*/ 0 h 2488365"/>
                <a:gd name="connsiteX9" fmla="*/ 2001649 w 2497627"/>
                <a:gd name="connsiteY9" fmla="*/ 393387 h 2488365"/>
                <a:gd name="connsiteX10" fmla="*/ 1868206 w 2497627"/>
                <a:gd name="connsiteY10" fmla="*/ 526059 h 2488365"/>
                <a:gd name="connsiteX11" fmla="*/ 2001649 w 2497627"/>
                <a:gd name="connsiteY11" fmla="*/ 658731 h 2488365"/>
                <a:gd name="connsiteX12" fmla="*/ 2135092 w 2497627"/>
                <a:gd name="connsiteY12" fmla="*/ 526059 h 2488365"/>
                <a:gd name="connsiteX13" fmla="*/ 2001649 w 2497627"/>
                <a:gd name="connsiteY13" fmla="*/ 393387 h 2488365"/>
                <a:gd name="connsiteX14" fmla="*/ 1280440 w 2497627"/>
                <a:gd name="connsiteY14" fmla="*/ 712723 h 2488365"/>
                <a:gd name="connsiteX15" fmla="*/ 748209 w 2497627"/>
                <a:gd name="connsiteY15" fmla="*/ 1241868 h 2488365"/>
                <a:gd name="connsiteX16" fmla="*/ 1280440 w 2497627"/>
                <a:gd name="connsiteY16" fmla="*/ 1771013 h 2488365"/>
                <a:gd name="connsiteX17" fmla="*/ 1812671 w 2497627"/>
                <a:gd name="connsiteY17" fmla="*/ 1241868 h 2488365"/>
                <a:gd name="connsiteX18" fmla="*/ 1280440 w 2497627"/>
                <a:gd name="connsiteY18" fmla="*/ 712723 h 248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7627" h="2488365">
                  <a:moveTo>
                    <a:pt x="394223" y="0"/>
                  </a:moveTo>
                  <a:cubicBezTo>
                    <a:pt x="2103404" y="0"/>
                    <a:pt x="2103404" y="0"/>
                    <a:pt x="2103404" y="0"/>
                  </a:cubicBezTo>
                  <a:cubicBezTo>
                    <a:pt x="2320359" y="0"/>
                    <a:pt x="2497627" y="173975"/>
                    <a:pt x="2497627" y="392761"/>
                  </a:cubicBezTo>
                  <a:cubicBezTo>
                    <a:pt x="2497627" y="2095604"/>
                    <a:pt x="2497627" y="2095604"/>
                    <a:pt x="2497627" y="2095604"/>
                  </a:cubicBezTo>
                  <a:cubicBezTo>
                    <a:pt x="2497627" y="2311754"/>
                    <a:pt x="2320359" y="2488365"/>
                    <a:pt x="2103404" y="2488365"/>
                  </a:cubicBezTo>
                  <a:cubicBezTo>
                    <a:pt x="394223" y="2488365"/>
                    <a:pt x="394223" y="2488365"/>
                    <a:pt x="394223" y="2488365"/>
                  </a:cubicBezTo>
                  <a:cubicBezTo>
                    <a:pt x="177268" y="2488365"/>
                    <a:pt x="0" y="2311754"/>
                    <a:pt x="0" y="2095604"/>
                  </a:cubicBezTo>
                  <a:cubicBezTo>
                    <a:pt x="0" y="392761"/>
                    <a:pt x="0" y="392761"/>
                    <a:pt x="0" y="392761"/>
                  </a:cubicBezTo>
                  <a:cubicBezTo>
                    <a:pt x="0" y="173975"/>
                    <a:pt x="177268" y="0"/>
                    <a:pt x="394223" y="0"/>
                  </a:cubicBezTo>
                  <a:close/>
                  <a:moveTo>
                    <a:pt x="2001649" y="393387"/>
                  </a:moveTo>
                  <a:cubicBezTo>
                    <a:pt x="1927950" y="393387"/>
                    <a:pt x="1868206" y="452786"/>
                    <a:pt x="1868206" y="526059"/>
                  </a:cubicBezTo>
                  <a:cubicBezTo>
                    <a:pt x="1868206" y="599332"/>
                    <a:pt x="1927950" y="658731"/>
                    <a:pt x="2001649" y="658731"/>
                  </a:cubicBezTo>
                  <a:cubicBezTo>
                    <a:pt x="2075348" y="658731"/>
                    <a:pt x="2135092" y="599332"/>
                    <a:pt x="2135092" y="526059"/>
                  </a:cubicBezTo>
                  <a:cubicBezTo>
                    <a:pt x="2135092" y="452786"/>
                    <a:pt x="2075348" y="393387"/>
                    <a:pt x="2001649" y="393387"/>
                  </a:cubicBezTo>
                  <a:close/>
                  <a:moveTo>
                    <a:pt x="1280440" y="712723"/>
                  </a:moveTo>
                  <a:cubicBezTo>
                    <a:pt x="986497" y="712723"/>
                    <a:pt x="748209" y="949629"/>
                    <a:pt x="748209" y="1241868"/>
                  </a:cubicBezTo>
                  <a:cubicBezTo>
                    <a:pt x="748209" y="1534107"/>
                    <a:pt x="986497" y="1771013"/>
                    <a:pt x="1280440" y="1771013"/>
                  </a:cubicBezTo>
                  <a:cubicBezTo>
                    <a:pt x="1574383" y="1771013"/>
                    <a:pt x="1812671" y="1534107"/>
                    <a:pt x="1812671" y="1241868"/>
                  </a:cubicBezTo>
                  <a:cubicBezTo>
                    <a:pt x="1812671" y="949629"/>
                    <a:pt x="1574383" y="712723"/>
                    <a:pt x="1280440" y="712723"/>
                  </a:cubicBez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noAutofit/>
            </a:bodyPr>
            <a:lstStyle/>
            <a:p>
              <a:endParaRPr lang="en-US" sz="3600"/>
            </a:p>
          </p:txBody>
        </p:sp>
        <p:grpSp>
          <p:nvGrpSpPr>
            <p:cNvPr id="73" name="Group 72">
              <a:extLst>
                <a:ext uri="{FF2B5EF4-FFF2-40B4-BE49-F238E27FC236}">
                  <a16:creationId xmlns:a16="http://schemas.microsoft.com/office/drawing/2014/main" id="{12CA5DF8-19CD-460B-9F07-665F7AC954CB}"/>
                </a:ext>
              </a:extLst>
            </p:cNvPr>
            <p:cNvGrpSpPr/>
            <p:nvPr/>
          </p:nvGrpSpPr>
          <p:grpSpPr>
            <a:xfrm>
              <a:off x="2868343" y="938734"/>
              <a:ext cx="2565529" cy="2678828"/>
              <a:chOff x="8223954" y="1597322"/>
              <a:chExt cx="232377" cy="259774"/>
            </a:xfrm>
            <a:grpFill/>
          </p:grpSpPr>
          <p:sp>
            <p:nvSpPr>
              <p:cNvPr id="74" name="Rectangle 119">
                <a:extLst>
                  <a:ext uri="{FF2B5EF4-FFF2-40B4-BE49-F238E27FC236}">
                    <a16:creationId xmlns:a16="http://schemas.microsoft.com/office/drawing/2014/main" id="{FE5E53C1-79B8-48DC-BDF8-D4DC77EA285F}"/>
                  </a:ext>
                </a:extLst>
              </p:cNvPr>
              <p:cNvSpPr>
                <a:spLocks noChangeArrowheads="1"/>
              </p:cNvSpPr>
              <p:nvPr/>
            </p:nvSpPr>
            <p:spPr bwMode="auto">
              <a:xfrm>
                <a:off x="8223954" y="1678132"/>
                <a:ext cx="51245" cy="178964"/>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5" name="Rectangle 120">
                <a:extLst>
                  <a:ext uri="{FF2B5EF4-FFF2-40B4-BE49-F238E27FC236}">
                    <a16:creationId xmlns:a16="http://schemas.microsoft.com/office/drawing/2014/main" id="{7C2DDF51-6B9E-4F41-B256-464544B9C77B}"/>
                  </a:ext>
                </a:extLst>
              </p:cNvPr>
              <p:cNvSpPr>
                <a:spLocks noChangeArrowheads="1"/>
              </p:cNvSpPr>
              <p:nvPr/>
            </p:nvSpPr>
            <p:spPr bwMode="auto">
              <a:xfrm>
                <a:off x="8223954" y="1597322"/>
                <a:ext cx="51245" cy="57947"/>
              </a:xfrm>
              <a:prstGeom prst="rect">
                <a:avLst/>
              </a:pr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sp>
            <p:nvSpPr>
              <p:cNvPr id="76" name="Freeform 121">
                <a:extLst>
                  <a:ext uri="{FF2B5EF4-FFF2-40B4-BE49-F238E27FC236}">
                    <a16:creationId xmlns:a16="http://schemas.microsoft.com/office/drawing/2014/main" id="{2416E07C-133F-4C27-8C06-C786F391FD0F}"/>
                  </a:ext>
                </a:extLst>
              </p:cNvPr>
              <p:cNvSpPr>
                <a:spLocks/>
              </p:cNvSpPr>
              <p:nvPr/>
            </p:nvSpPr>
            <p:spPr bwMode="auto">
              <a:xfrm>
                <a:off x="8299639" y="1672022"/>
                <a:ext cx="156692" cy="185074"/>
              </a:xfrm>
              <a:custGeom>
                <a:avLst/>
                <a:gdLst>
                  <a:gd name="T0" fmla="*/ 0 w 464"/>
                  <a:gd name="T1" fmla="*/ 0 h 550"/>
                  <a:gd name="T2" fmla="*/ 0 w 464"/>
                  <a:gd name="T3" fmla="*/ 550 h 550"/>
                  <a:gd name="T4" fmla="*/ 162 w 464"/>
                  <a:gd name="T5" fmla="*/ 550 h 550"/>
                  <a:gd name="T6" fmla="*/ 162 w 464"/>
                  <a:gd name="T7" fmla="*/ 242 h 550"/>
                  <a:gd name="T8" fmla="*/ 234 w 464"/>
                  <a:gd name="T9" fmla="*/ 170 h 550"/>
                  <a:gd name="T10" fmla="*/ 234 w 464"/>
                  <a:gd name="T11" fmla="*/ 170 h 550"/>
                  <a:gd name="T12" fmla="*/ 306 w 464"/>
                  <a:gd name="T13" fmla="*/ 242 h 550"/>
                  <a:gd name="T14" fmla="*/ 306 w 464"/>
                  <a:gd name="T15" fmla="*/ 550 h 550"/>
                  <a:gd name="T16" fmla="*/ 464 w 464"/>
                  <a:gd name="T17" fmla="*/ 550 h 550"/>
                  <a:gd name="T18" fmla="*/ 464 w 464"/>
                  <a:gd name="T19" fmla="*/ 189 h 550"/>
                  <a:gd name="T20" fmla="*/ 319 w 464"/>
                  <a:gd name="T21" fmla="*/ 5 h 550"/>
                  <a:gd name="T22" fmla="*/ 272 w 464"/>
                  <a:gd name="T23" fmla="*/ 0 h 550"/>
                  <a:gd name="T24" fmla="*/ 272 w 464"/>
                  <a:gd name="T25" fmla="*/ 0 h 550"/>
                  <a:gd name="T26" fmla="*/ 200 w 464"/>
                  <a:gd name="T27" fmla="*/ 8 h 550"/>
                  <a:gd name="T28" fmla="*/ 144 w 464"/>
                  <a:gd name="T29" fmla="*/ 42 h 550"/>
                  <a:gd name="T30" fmla="*/ 144 w 464"/>
                  <a:gd name="T31" fmla="*/ 42 h 550"/>
                  <a:gd name="T32" fmla="*/ 144 w 464"/>
                  <a:gd name="T33" fmla="*/ 42 h 550"/>
                  <a:gd name="T34" fmla="*/ 147 w 464"/>
                  <a:gd name="T35" fmla="*/ 0 h 550"/>
                  <a:gd name="T36" fmla="*/ 0 w 464"/>
                  <a:gd name="T3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4" h="550">
                    <a:moveTo>
                      <a:pt x="0" y="0"/>
                    </a:moveTo>
                    <a:cubicBezTo>
                      <a:pt x="0" y="550"/>
                      <a:pt x="0" y="550"/>
                      <a:pt x="0" y="550"/>
                    </a:cubicBezTo>
                    <a:cubicBezTo>
                      <a:pt x="162" y="550"/>
                      <a:pt x="162" y="550"/>
                      <a:pt x="162" y="550"/>
                    </a:cubicBezTo>
                    <a:cubicBezTo>
                      <a:pt x="162" y="242"/>
                      <a:pt x="162" y="242"/>
                      <a:pt x="162" y="242"/>
                    </a:cubicBezTo>
                    <a:cubicBezTo>
                      <a:pt x="162" y="203"/>
                      <a:pt x="194" y="170"/>
                      <a:pt x="234" y="170"/>
                    </a:cubicBezTo>
                    <a:cubicBezTo>
                      <a:pt x="234" y="170"/>
                      <a:pt x="234" y="170"/>
                      <a:pt x="234" y="170"/>
                    </a:cubicBezTo>
                    <a:cubicBezTo>
                      <a:pt x="273" y="170"/>
                      <a:pt x="306" y="203"/>
                      <a:pt x="306" y="242"/>
                    </a:cubicBezTo>
                    <a:cubicBezTo>
                      <a:pt x="306" y="550"/>
                      <a:pt x="306" y="550"/>
                      <a:pt x="306" y="550"/>
                    </a:cubicBezTo>
                    <a:cubicBezTo>
                      <a:pt x="464" y="550"/>
                      <a:pt x="464" y="550"/>
                      <a:pt x="464" y="550"/>
                    </a:cubicBezTo>
                    <a:cubicBezTo>
                      <a:pt x="464" y="189"/>
                      <a:pt x="464" y="189"/>
                      <a:pt x="464" y="189"/>
                    </a:cubicBezTo>
                    <a:cubicBezTo>
                      <a:pt x="464" y="93"/>
                      <a:pt x="416" y="24"/>
                      <a:pt x="319" y="5"/>
                    </a:cubicBezTo>
                    <a:cubicBezTo>
                      <a:pt x="303" y="2"/>
                      <a:pt x="287" y="0"/>
                      <a:pt x="272" y="0"/>
                    </a:cubicBezTo>
                    <a:cubicBezTo>
                      <a:pt x="272" y="0"/>
                      <a:pt x="272" y="0"/>
                      <a:pt x="272" y="0"/>
                    </a:cubicBezTo>
                    <a:cubicBezTo>
                      <a:pt x="248" y="0"/>
                      <a:pt x="224" y="3"/>
                      <a:pt x="200" y="8"/>
                    </a:cubicBezTo>
                    <a:cubicBezTo>
                      <a:pt x="172" y="16"/>
                      <a:pt x="144" y="27"/>
                      <a:pt x="144" y="42"/>
                    </a:cubicBezTo>
                    <a:cubicBezTo>
                      <a:pt x="144" y="42"/>
                      <a:pt x="144" y="42"/>
                      <a:pt x="144" y="42"/>
                    </a:cubicBezTo>
                    <a:cubicBezTo>
                      <a:pt x="144" y="42"/>
                      <a:pt x="144" y="42"/>
                      <a:pt x="144" y="42"/>
                    </a:cubicBezTo>
                    <a:cubicBezTo>
                      <a:pt x="147" y="0"/>
                      <a:pt x="147" y="0"/>
                      <a:pt x="147" y="0"/>
                    </a:cubicBezTo>
                    <a:lnTo>
                      <a:pt x="0" y="0"/>
                    </a:lnTo>
                    <a:close/>
                  </a:path>
                </a:pathLst>
              </a:custGeom>
              <a:grpFill/>
              <a:ln w="6350" cap="flat">
                <a:noFill/>
                <a:prstDash val="solid"/>
                <a:miter lim="800000"/>
                <a:headEnd/>
                <a:tailEnd/>
              </a:ln>
            </p:spPr>
            <p:txBody>
              <a:bodyPr vert="horz" wrap="square" lIns="182880" tIns="91440" rIns="182880" bIns="91440" numCol="1" anchor="t" anchorCtr="0" compatLnSpc="1">
                <a:prstTxWarp prst="textNoShape">
                  <a:avLst/>
                </a:prstTxWarp>
              </a:bodyPr>
              <a:lstStyle/>
              <a:p>
                <a:endParaRPr lang="en-US" sz="2800"/>
              </a:p>
            </p:txBody>
          </p:sp>
        </p:grpSp>
      </p:grpSp>
    </p:spTree>
    <p:extLst>
      <p:ext uri="{BB962C8B-B14F-4D97-AF65-F5344CB8AC3E}">
        <p14:creationId xmlns:p14="http://schemas.microsoft.com/office/powerpoint/2010/main" val="279912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1" decel="100000" fill="hold" nodeType="withEffect">
                                  <p:stCondLst>
                                    <p:cond delay="0"/>
                                  </p:stCondLst>
                                  <p:iterate type="lt">
                                    <p:tmPct val="10000"/>
                                  </p:iterate>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ppt_x"/>
                                          </p:val>
                                        </p:tav>
                                        <p:tav tm="100000">
                                          <p:val>
                                            <p:strVal val="#ppt_x"/>
                                          </p:val>
                                        </p:tav>
                                      </p:tavLst>
                                    </p:anim>
                                    <p:anim calcmode="lin" valueType="num">
                                      <p:cBhvr additive="base">
                                        <p:cTn id="12" dur="500" fill="hold"/>
                                        <p:tgtEl>
                                          <p:spTgt spid="38"/>
                                        </p:tgtEl>
                                        <p:attrNameLst>
                                          <p:attrName>ppt_y</p:attrName>
                                        </p:attrNameLst>
                                      </p:cBhvr>
                                      <p:tavLst>
                                        <p:tav tm="0">
                                          <p:val>
                                            <p:strVal val="0-#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3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3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300"/>
                                        <p:tgtEl>
                                          <p:spTgt spid="3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300"/>
                                        <p:tgtEl>
                                          <p:spTgt spid="2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3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300"/>
                                        <p:tgtEl>
                                          <p:spTgt spid="13"/>
                                        </p:tgtEl>
                                      </p:cBhvr>
                                    </p:animEffect>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0-#ppt_w/2"/>
                                          </p:val>
                                        </p:tav>
                                        <p:tav tm="100000">
                                          <p:val>
                                            <p:strVal val="#ppt_x"/>
                                          </p:val>
                                        </p:tav>
                                      </p:tavLst>
                                    </p:anim>
                                    <p:anim calcmode="lin" valueType="num">
                                      <p:cBhvr additive="base">
                                        <p:cTn id="38" dur="500" fill="hold"/>
                                        <p:tgtEl>
                                          <p:spTgt spid="58"/>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300"/>
                                        <p:tgtEl>
                                          <p:spTgt spid="59"/>
                                        </p:tgtEl>
                                      </p:cBhvr>
                                    </p:animEffect>
                                  </p:childTnLst>
                                </p:cTn>
                              </p:par>
                              <p:par>
                                <p:cTn id="42" presetID="2" presetClass="entr" presetSubtype="8" decel="100000" fill="hold" nodeType="withEffect">
                                  <p:stCondLst>
                                    <p:cond delay="750"/>
                                  </p:stCondLst>
                                  <p:iterate type="lt">
                                    <p:tmPct val="10000"/>
                                  </p:iterate>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1000" fill="hold"/>
                                        <p:tgtEl>
                                          <p:spTgt spid="62"/>
                                        </p:tgtEl>
                                        <p:attrNameLst>
                                          <p:attrName>ppt_x</p:attrName>
                                        </p:attrNameLst>
                                      </p:cBhvr>
                                      <p:tavLst>
                                        <p:tav tm="0">
                                          <p:val>
                                            <p:strVal val="0-#ppt_w/2"/>
                                          </p:val>
                                        </p:tav>
                                        <p:tav tm="100000">
                                          <p:val>
                                            <p:strVal val="#ppt_x"/>
                                          </p:val>
                                        </p:tav>
                                      </p:tavLst>
                                    </p:anim>
                                    <p:anim calcmode="lin" valueType="num">
                                      <p:cBhvr additive="base">
                                        <p:cTn id="45" dur="1000" fill="hold"/>
                                        <p:tgtEl>
                                          <p:spTgt spid="62"/>
                                        </p:tgtEl>
                                        <p:attrNameLst>
                                          <p:attrName>ppt_y</p:attrName>
                                        </p:attrNameLst>
                                      </p:cBhvr>
                                      <p:tavLst>
                                        <p:tav tm="0">
                                          <p:val>
                                            <p:strVal val="#ppt_y"/>
                                          </p:val>
                                        </p:tav>
                                        <p:tav tm="100000">
                                          <p:val>
                                            <p:strVal val="#ppt_y"/>
                                          </p:val>
                                        </p:tav>
                                      </p:tavLst>
                                    </p:anim>
                                  </p:childTnLst>
                                </p:cTn>
                              </p:par>
                              <p:par>
                                <p:cTn id="46" presetID="2" presetClass="entr" presetSubtype="4" decel="100000" fill="hold" nodeType="withEffect">
                                  <p:stCondLst>
                                    <p:cond delay="0"/>
                                  </p:stCondLst>
                                  <p:iterate type="lt">
                                    <p:tmPct val="10000"/>
                                  </p:iterate>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ppt_x"/>
                                          </p:val>
                                        </p:tav>
                                        <p:tav tm="100000">
                                          <p:val>
                                            <p:strVal val="#ppt_x"/>
                                          </p:val>
                                        </p:tav>
                                      </p:tavLst>
                                    </p:anim>
                                    <p:anim calcmode="lin" valueType="num">
                                      <p:cBhvr additive="base">
                                        <p:cTn id="49" dur="500" fill="hold"/>
                                        <p:tgtEl>
                                          <p:spTgt spid="61"/>
                                        </p:tgtEl>
                                        <p:attrNameLst>
                                          <p:attrName>ppt_y</p:attrName>
                                        </p:attrNameLst>
                                      </p:cBhvr>
                                      <p:tavLst>
                                        <p:tav tm="0">
                                          <p:val>
                                            <p:strVal val="1+#ppt_h/2"/>
                                          </p:val>
                                        </p:tav>
                                        <p:tav tm="100000">
                                          <p:val>
                                            <p:strVal val="#ppt_y"/>
                                          </p:val>
                                        </p:tav>
                                      </p:tavLst>
                                    </p:anim>
                                  </p:childTnLst>
                                </p:cTn>
                              </p:par>
                              <p:par>
                                <p:cTn id="50" presetID="2" presetClass="entr" presetSubtype="4" decel="100000" fill="hold" nodeType="withEffect">
                                  <p:stCondLst>
                                    <p:cond delay="0"/>
                                  </p:stCondLst>
                                  <p:iterate type="lt">
                                    <p:tmPct val="10000"/>
                                  </p:iterate>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fill="hold"/>
                                        <p:tgtEl>
                                          <p:spTgt spid="68"/>
                                        </p:tgtEl>
                                        <p:attrNameLst>
                                          <p:attrName>ppt_x</p:attrName>
                                        </p:attrNameLst>
                                      </p:cBhvr>
                                      <p:tavLst>
                                        <p:tav tm="0">
                                          <p:val>
                                            <p:strVal val="#ppt_x"/>
                                          </p:val>
                                        </p:tav>
                                        <p:tav tm="100000">
                                          <p:val>
                                            <p:strVal val="#ppt_x"/>
                                          </p:val>
                                        </p:tav>
                                      </p:tavLst>
                                    </p:anim>
                                    <p:anim calcmode="lin" valueType="num">
                                      <p:cBhvr additive="base">
                                        <p:cTn id="53" dur="500" fill="hold"/>
                                        <p:tgtEl>
                                          <p:spTgt spid="68"/>
                                        </p:tgtEl>
                                        <p:attrNameLst>
                                          <p:attrName>ppt_y</p:attrName>
                                        </p:attrNameLst>
                                      </p:cBhvr>
                                      <p:tavLst>
                                        <p:tav tm="0">
                                          <p:val>
                                            <p:strVal val="1+#ppt_h/2"/>
                                          </p:val>
                                        </p:tav>
                                        <p:tav tm="100000">
                                          <p:val>
                                            <p:strVal val="#ppt_y"/>
                                          </p:val>
                                        </p:tav>
                                      </p:tavLst>
                                    </p:anim>
                                  </p:childTnLst>
                                </p:cTn>
                              </p:par>
                              <p:par>
                                <p:cTn id="54" presetID="2" presetClass="entr" presetSubtype="1" decel="100000" fill="hold" nodeType="withEffect">
                                  <p:stCondLst>
                                    <p:cond delay="0"/>
                                  </p:stCondLst>
                                  <p:iterate type="lt">
                                    <p:tmPct val="10000"/>
                                  </p:iterate>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500" fill="hold"/>
                                        <p:tgtEl>
                                          <p:spTgt spid="69"/>
                                        </p:tgtEl>
                                        <p:attrNameLst>
                                          <p:attrName>ppt_x</p:attrName>
                                        </p:attrNameLst>
                                      </p:cBhvr>
                                      <p:tavLst>
                                        <p:tav tm="0">
                                          <p:val>
                                            <p:strVal val="#ppt_x"/>
                                          </p:val>
                                        </p:tav>
                                        <p:tav tm="100000">
                                          <p:val>
                                            <p:strVal val="#ppt_x"/>
                                          </p:val>
                                        </p:tav>
                                      </p:tavLst>
                                    </p:anim>
                                    <p:anim calcmode="lin" valueType="num">
                                      <p:cBhvr additive="base">
                                        <p:cTn id="57"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2" grpId="0"/>
      <p:bldP spid="13" grpId="0"/>
      <p:bldP spid="27" grpId="0"/>
      <p:bldP spid="32" grpId="0"/>
      <p:bldP spid="33" grpId="0"/>
      <p:bldP spid="34" grpId="0"/>
      <p:bldP spid="29" grpId="0"/>
      <p:bldP spid="58" grpId="0"/>
      <p:bldP spid="59" grpId="0"/>
    </p:bldLst>
  </p:timing>
</p:sld>
</file>

<file path=ppt/theme/theme1.xml><?xml version="1.0" encoding="utf-8"?>
<a:theme xmlns:a="http://schemas.openxmlformats.org/drawingml/2006/main" name="Office Theme">
  <a:themeElements>
    <a:clrScheme name="ArtMonkiz-Smart Light">
      <a:dk1>
        <a:srgbClr val="3D3D3D"/>
      </a:dk1>
      <a:lt1>
        <a:srgbClr val="FFFFFF"/>
      </a:lt1>
      <a:dk2>
        <a:srgbClr val="FD7213"/>
      </a:dk2>
      <a:lt2>
        <a:srgbClr val="FFFFFF"/>
      </a:lt2>
      <a:accent1>
        <a:srgbClr val="FD7213"/>
      </a:accent1>
      <a:accent2>
        <a:srgbClr val="FD8839"/>
      </a:accent2>
      <a:accent3>
        <a:srgbClr val="F46402"/>
      </a:accent3>
      <a:accent4>
        <a:srgbClr val="EC6102"/>
      </a:accent4>
      <a:accent5>
        <a:srgbClr val="FEA66A"/>
      </a:accent5>
      <a:accent6>
        <a:srgbClr val="FEA162"/>
      </a:accent6>
      <a:hlink>
        <a:srgbClr val="D05502"/>
      </a:hlink>
      <a:folHlink>
        <a:srgbClr val="FD721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24388</TotalTime>
  <Words>2720</Words>
  <Application>Microsoft Office PowerPoint</Application>
  <PresentationFormat>Custom</PresentationFormat>
  <Paragraphs>358</Paragraphs>
  <Slides>44</Slides>
  <Notes>3</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44</vt:i4>
      </vt:variant>
    </vt:vector>
  </HeadingPairs>
  <TitlesOfParts>
    <vt:vector size="64" baseType="lpstr">
      <vt:lpstr>굴림</vt:lpstr>
      <vt:lpstr>Arial</vt:lpstr>
      <vt:lpstr>Calibri</vt:lpstr>
      <vt:lpstr>Designball-Edu-01</vt:lpstr>
      <vt:lpstr>Lato</vt:lpstr>
      <vt:lpstr>Lato </vt:lpstr>
      <vt:lpstr>Lato Black</vt:lpstr>
      <vt:lpstr>Montserrat</vt:lpstr>
      <vt:lpstr>Montserrat Black</vt:lpstr>
      <vt:lpstr>Montserrat Medium</vt:lpstr>
      <vt:lpstr>Open Sans</vt:lpstr>
      <vt:lpstr>Open Sans Extrabold</vt:lpstr>
      <vt:lpstr>Poppins</vt:lpstr>
      <vt:lpstr>Poppins </vt:lpstr>
      <vt:lpstr>Poppins Medium</vt:lpstr>
      <vt:lpstr>Poppins SemiBold</vt:lpstr>
      <vt:lpstr>Quattrocento Sans</vt:lpstr>
      <vt:lpstr>Times New Roman</vt:lpstr>
      <vt:lpstr>Work Sans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ArtMonkiz</dc:creator>
  <cp:lastModifiedBy>Gibran</cp:lastModifiedBy>
  <cp:revision>2108</cp:revision>
  <dcterms:created xsi:type="dcterms:W3CDTF">2017-10-27T02:31:07Z</dcterms:created>
  <dcterms:modified xsi:type="dcterms:W3CDTF">2022-09-25T12:43:52Z</dcterms:modified>
</cp:coreProperties>
</file>